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6"/>
  </p:notesMasterIdLst>
  <p:handoutMasterIdLst>
    <p:handoutMasterId r:id="rId27"/>
  </p:handoutMasterIdLst>
  <p:sldIdLst>
    <p:sldId id="256" r:id="rId2"/>
    <p:sldId id="548" r:id="rId3"/>
    <p:sldId id="417" r:id="rId4"/>
    <p:sldId id="418" r:id="rId5"/>
    <p:sldId id="364" r:id="rId6"/>
    <p:sldId id="416" r:id="rId7"/>
    <p:sldId id="420" r:id="rId8"/>
    <p:sldId id="351" r:id="rId9"/>
    <p:sldId id="354" r:id="rId10"/>
    <p:sldId id="355" r:id="rId11"/>
    <p:sldId id="356" r:id="rId12"/>
    <p:sldId id="366" r:id="rId13"/>
    <p:sldId id="373" r:id="rId14"/>
    <p:sldId id="549" r:id="rId15"/>
    <p:sldId id="367" r:id="rId16"/>
    <p:sldId id="368" r:id="rId17"/>
    <p:sldId id="369" r:id="rId18"/>
    <p:sldId id="360" r:id="rId19"/>
    <p:sldId id="362" r:id="rId20"/>
    <p:sldId id="370" r:id="rId21"/>
    <p:sldId id="358" r:id="rId22"/>
    <p:sldId id="371" r:id="rId23"/>
    <p:sldId id="357" r:id="rId24"/>
    <p:sldId id="372" r:id="rId25"/>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FFCC"/>
    <a:srgbClr val="FF00FF"/>
    <a:srgbClr val="0000FF"/>
    <a:srgbClr val="FF6600"/>
    <a:srgbClr val="FFCC00"/>
    <a:srgbClr val="99FF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4" autoAdjust="0"/>
    <p:restoredTop sz="77212" autoAdjust="0"/>
  </p:normalViewPr>
  <p:slideViewPr>
    <p:cSldViewPr>
      <p:cViewPr varScale="1">
        <p:scale>
          <a:sx n="52" d="100"/>
          <a:sy n="52" d="100"/>
        </p:scale>
        <p:origin x="1724" y="44"/>
      </p:cViewPr>
      <p:guideLst>
        <p:guide orient="horz" pos="2160"/>
        <p:guide pos="2784"/>
      </p:guideLst>
    </p:cSldViewPr>
  </p:slideViewPr>
  <p:notesTextViewPr>
    <p:cViewPr>
      <p:scale>
        <a:sx n="100" d="100"/>
        <a:sy n="100" d="100"/>
      </p:scale>
      <p:origin x="0" y="0"/>
    </p:cViewPr>
  </p:notesTextViewPr>
  <p:sorterViewPr>
    <p:cViewPr>
      <p:scale>
        <a:sx n="66" d="100"/>
        <a:sy n="66" d="100"/>
      </p:scale>
      <p:origin x="0" y="29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239FD380-548C-448E-82C4-DA444CA0546B}" type="slidenum">
              <a:rPr lang="en-US" altLang="ja-JP"/>
              <a:pPr/>
              <a:t>‹#›</a:t>
            </a:fld>
            <a:endParaRPr lang="en-US" altLang="ja-JP"/>
          </a:p>
        </p:txBody>
      </p:sp>
    </p:spTree>
    <p:extLst>
      <p:ext uri="{BB962C8B-B14F-4D97-AF65-F5344CB8AC3E}">
        <p14:creationId xmlns:p14="http://schemas.microsoft.com/office/powerpoint/2010/main" val="137193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4100"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E3AEED8A-BB74-4D7C-8EC1-4700418309CE}" type="slidenum">
              <a:rPr lang="en-US" altLang="ja-JP"/>
              <a:pPr/>
              <a:t>‹#›</a:t>
            </a:fld>
            <a:endParaRPr lang="en-US" altLang="ja-JP"/>
          </a:p>
        </p:txBody>
      </p:sp>
    </p:spTree>
    <p:extLst>
      <p:ext uri="{BB962C8B-B14F-4D97-AF65-F5344CB8AC3E}">
        <p14:creationId xmlns:p14="http://schemas.microsoft.com/office/powerpoint/2010/main" val="8770114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Accelerators or domain specific architectures have been received attention as the growing up AI technologies. Various types of new architectures have been appeared for a dedicated area of computing, mainly for deep learning. Some of them use FPGA, but recently ASICs have been developed. However, the most successful and the first runner of the accelerators is GPU or graphics processing unit.</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a:t>
            </a:fld>
            <a:endParaRPr lang="en-US" altLang="ja-JP"/>
          </a:p>
        </p:txBody>
      </p:sp>
    </p:spTree>
    <p:extLst>
      <p:ext uri="{BB962C8B-B14F-4D97-AF65-F5344CB8AC3E}">
        <p14:creationId xmlns:p14="http://schemas.microsoft.com/office/powerpoint/2010/main" val="2356493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each thread, there is a local memory. For each block, shared memory is provided. All threads in a device can access the per-device global memory. They are mapped to each level automatically, but sometimes, the programmer is required to make assignment.</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11</a:t>
            </a:fld>
            <a:endParaRPr lang="en-US" altLang="ja-JP"/>
          </a:p>
        </p:txBody>
      </p:sp>
    </p:spTree>
    <p:extLst>
      <p:ext uri="{BB962C8B-B14F-4D97-AF65-F5344CB8AC3E}">
        <p14:creationId xmlns:p14="http://schemas.microsoft.com/office/powerpoint/2010/main" val="49720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show the simplest program example. The program consists of the host program and the kernel program. After the preparation, the host calls the kernel program, after finishing, it retrieves the results.</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12</a:t>
            </a:fld>
            <a:endParaRPr lang="en-US" altLang="ja-JP"/>
          </a:p>
        </p:txBody>
      </p:sp>
    </p:spTree>
    <p:extLst>
      <p:ext uri="{BB962C8B-B14F-4D97-AF65-F5344CB8AC3E}">
        <p14:creationId xmlns:p14="http://schemas.microsoft.com/office/powerpoint/2010/main" val="4182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use </a:t>
            </a:r>
            <a:r>
              <a:rPr kumimoji="1" lang="en-US" altLang="ja-JP" dirty="0" err="1"/>
              <a:t>Cuda</a:t>
            </a:r>
            <a:r>
              <a:rPr kumimoji="1" lang="en-US" altLang="ja-JP" dirty="0"/>
              <a:t>, first, we must login to your ITC machine like the case of OpenMP and MPI, then login to comparc01 which provides the GPU. Your account should have been distributed with e-mail. Then get the file for exercise by </a:t>
            </a:r>
            <a:r>
              <a:rPr kumimoji="1" lang="en-US" altLang="ja-JP" dirty="0" err="1"/>
              <a:t>wget</a:t>
            </a:r>
            <a:r>
              <a:rPr kumimoji="1" lang="en-US" altLang="ja-JP" dirty="0"/>
              <a:t> command.</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13</a:t>
            </a:fld>
            <a:endParaRPr lang="en-US" altLang="ja-JP"/>
          </a:p>
        </p:txBody>
      </p:sp>
    </p:spTree>
    <p:extLst>
      <p:ext uri="{BB962C8B-B14F-4D97-AF65-F5344CB8AC3E}">
        <p14:creationId xmlns:p14="http://schemas.microsoft.com/office/powerpoint/2010/main" val="424795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 we are going to use NVIDE </a:t>
            </a:r>
            <a:r>
              <a:rPr kumimoji="1" lang="en-US" altLang="ja-JP" dirty="0" err="1"/>
              <a:t>Geforce</a:t>
            </a:r>
            <a:r>
              <a:rPr kumimoji="1" lang="en-US" altLang="ja-JP" dirty="0"/>
              <a:t> Pascal GPU. The specification is shown in this slide.</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14</a:t>
            </a:fld>
            <a:endParaRPr lang="en-US" altLang="ja-JP"/>
          </a:p>
        </p:txBody>
      </p:sp>
    </p:spTree>
    <p:extLst>
      <p:ext uri="{BB962C8B-B14F-4D97-AF65-F5344CB8AC3E}">
        <p14:creationId xmlns:p14="http://schemas.microsoft.com/office/powerpoint/2010/main" val="93231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the host declares variables, and makes memory allocation.</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15</a:t>
            </a:fld>
            <a:endParaRPr lang="en-US" altLang="ja-JP"/>
          </a:p>
        </p:txBody>
      </p:sp>
    </p:spTree>
    <p:extLst>
      <p:ext uri="{BB962C8B-B14F-4D97-AF65-F5344CB8AC3E}">
        <p14:creationId xmlns:p14="http://schemas.microsoft.com/office/powerpoint/2010/main" val="1442580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uses </a:t>
            </a:r>
            <a:r>
              <a:rPr kumimoji="1" lang="en-US" altLang="ja-JP" dirty="0" err="1"/>
              <a:t>cudaMalloc</a:t>
            </a:r>
            <a:r>
              <a:rPr kumimoji="1" lang="en-US" altLang="ja-JP" dirty="0"/>
              <a:t> which is similar to </a:t>
            </a:r>
            <a:r>
              <a:rPr kumimoji="1" lang="en-US" altLang="ja-JP" dirty="0" err="1"/>
              <a:t>memalloc</a:t>
            </a:r>
            <a:r>
              <a:rPr kumimoji="1" lang="en-US" altLang="ja-JP" dirty="0"/>
              <a:t> in the C </a:t>
            </a:r>
            <a:r>
              <a:rPr kumimoji="1" lang="en-US" altLang="ja-JP" dirty="0" err="1"/>
              <a:t>libarary</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16</a:t>
            </a:fld>
            <a:endParaRPr lang="en-US" altLang="ja-JP"/>
          </a:p>
        </p:txBody>
      </p:sp>
    </p:spTree>
    <p:extLst>
      <p:ext uri="{BB962C8B-B14F-4D97-AF65-F5344CB8AC3E}">
        <p14:creationId xmlns:p14="http://schemas.microsoft.com/office/powerpoint/2010/main" val="22050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dim grid and dim block is the reserved words in </a:t>
            </a:r>
            <a:r>
              <a:rPr kumimoji="1" lang="en-US" altLang="ja-JP" dirty="0" err="1"/>
              <a:t>Cuda</a:t>
            </a:r>
            <a:r>
              <a:rPr kumimoji="1" lang="en-US" altLang="ja-JP" dirty="0"/>
              <a:t>. There are declared here, and used when the kernel is called. This mark is a type of CUDA extension.</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17</a:t>
            </a:fld>
            <a:endParaRPr lang="en-US" altLang="ja-JP"/>
          </a:p>
        </p:txBody>
      </p:sp>
    </p:spTree>
    <p:extLst>
      <p:ext uri="{BB962C8B-B14F-4D97-AF65-F5344CB8AC3E}">
        <p14:creationId xmlns:p14="http://schemas.microsoft.com/office/powerpoint/2010/main" val="200012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the kernel is called, the target array is distributed into several blocks. Here, let’s assume LENGTH is 16 and the block size is just 4. In this case we can compute each id by this expression. Actually, </a:t>
            </a:r>
            <a:r>
              <a:rPr kumimoji="1" lang="en-US" altLang="ja-JP" dirty="0" err="1"/>
              <a:t>blocDim</a:t>
            </a:r>
            <a:r>
              <a:rPr kumimoji="1" lang="en-US" altLang="ja-JP" dirty="0"/>
              <a:t> should be more than 32, the size of Warp.</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18</a:t>
            </a:fld>
            <a:endParaRPr lang="en-US" altLang="ja-JP"/>
          </a:p>
        </p:txBody>
      </p:sp>
    </p:spTree>
    <p:extLst>
      <p:ext uri="{BB962C8B-B14F-4D97-AF65-F5344CB8AC3E}">
        <p14:creationId xmlns:p14="http://schemas.microsoft.com/office/powerpoint/2010/main" val="1747356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is an execution model of each kernel. It consists of several blocks each of which includes a lot of threads. They work as a unit of Warp.</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19</a:t>
            </a:fld>
            <a:endParaRPr lang="en-US" altLang="ja-JP"/>
          </a:p>
        </p:txBody>
      </p:sp>
    </p:spTree>
    <p:extLst>
      <p:ext uri="{BB962C8B-B14F-4D97-AF65-F5344CB8AC3E}">
        <p14:creationId xmlns:p14="http://schemas.microsoft.com/office/powerpoint/2010/main" val="2889930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kernel program is rather simple. First </a:t>
            </a:r>
            <a:r>
              <a:rPr kumimoji="1" lang="en-US" altLang="ja-JP" dirty="0" err="1"/>
              <a:t>thread_id</a:t>
            </a:r>
            <a:r>
              <a:rPr kumimoji="1" lang="en-US" altLang="ja-JP" dirty="0"/>
              <a:t> is computed. By using the thread id, each element of the array is computed in parallel. In this case, a loop structure can be done with threads in parallel.</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20</a:t>
            </a:fld>
            <a:endParaRPr lang="en-US" altLang="ja-JP"/>
          </a:p>
        </p:txBody>
      </p:sp>
    </p:spTree>
    <p:extLst>
      <p:ext uri="{BB962C8B-B14F-4D97-AF65-F5344CB8AC3E}">
        <p14:creationId xmlns:p14="http://schemas.microsoft.com/office/powerpoint/2010/main" val="367392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GPU or Graphics processing unit were used as a dedicated part for graphics processing in personal computers. However since 2008, it can be used for general purpose processing. This is the slide used in the last year cool chips by </a:t>
            </a:r>
            <a:r>
              <a:rPr kumimoji="1" lang="en-US" altLang="ja-JP" dirty="0" err="1"/>
              <a:t>Bajisan</a:t>
            </a:r>
            <a:r>
              <a:rPr kumimoji="1" lang="en-US" altLang="ja-JP" dirty="0"/>
              <a:t> of NVIDIA, a leading company of GPU. As shown in this graph, the number of cores in a chip is growing rapidly. Now more than 5000 cores are embedded in a chip.</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3</a:t>
            </a:fld>
            <a:endParaRPr lang="en-US" altLang="ja-JP"/>
          </a:p>
        </p:txBody>
      </p:sp>
    </p:spTree>
    <p:extLst>
      <p:ext uri="{BB962C8B-B14F-4D97-AF65-F5344CB8AC3E}">
        <p14:creationId xmlns:p14="http://schemas.microsoft.com/office/powerpoint/2010/main" val="1971937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CUDA runtime functions which are utilize in the host program are shown here.</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21</a:t>
            </a:fld>
            <a:endParaRPr lang="en-US" altLang="ja-JP"/>
          </a:p>
        </p:txBody>
      </p:sp>
    </p:spTree>
    <p:extLst>
      <p:ext uri="{BB962C8B-B14F-4D97-AF65-F5344CB8AC3E}">
        <p14:creationId xmlns:p14="http://schemas.microsoft.com/office/powerpoint/2010/main" val="4244526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the calling the kernel function, the host program copies the result to the host memory, and here, the final result is computed and printed out.</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22</a:t>
            </a:fld>
            <a:endParaRPr lang="en-US" altLang="ja-JP"/>
          </a:p>
        </p:txBody>
      </p:sp>
    </p:spTree>
    <p:extLst>
      <p:ext uri="{BB962C8B-B14F-4D97-AF65-F5344CB8AC3E}">
        <p14:creationId xmlns:p14="http://schemas.microsoft.com/office/powerpoint/2010/main" val="3713515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CUDA extensions used in the program.</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23</a:t>
            </a:fld>
            <a:endParaRPr lang="en-US" altLang="ja-JP"/>
          </a:p>
        </p:txBody>
      </p:sp>
    </p:spTree>
    <p:extLst>
      <p:ext uri="{BB962C8B-B14F-4D97-AF65-F5344CB8AC3E}">
        <p14:creationId xmlns:p14="http://schemas.microsoft.com/office/powerpoint/2010/main" val="2285047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let me execute the example program ex1. Although the program is very simple, you can see that the performance is surely improved.</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24</a:t>
            </a:fld>
            <a:endParaRPr lang="en-US" altLang="ja-JP"/>
          </a:p>
        </p:txBody>
      </p:sp>
    </p:spTree>
    <p:extLst>
      <p:ext uri="{BB962C8B-B14F-4D97-AF65-F5344CB8AC3E}">
        <p14:creationId xmlns:p14="http://schemas.microsoft.com/office/powerpoint/2010/main" val="125036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Making the best use of its high floating point computation capability, GPUs are widely used for scientific computation. This shows the top 10 fastest supercomputer ranking in the world. 5 are using NVIDIA’s GPU.</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4</a:t>
            </a:fld>
            <a:endParaRPr lang="en-US" altLang="ja-JP"/>
          </a:p>
        </p:txBody>
      </p:sp>
    </p:spTree>
    <p:extLst>
      <p:ext uri="{BB962C8B-B14F-4D97-AF65-F5344CB8AC3E}">
        <p14:creationId xmlns:p14="http://schemas.microsoft.com/office/powerpoint/2010/main" val="60906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GPU is basically SIMD (Single Instruction Stream / Multiple Data streams) machine. That is it uses the data level parallelism. However, they are not a simple SIMD machine, but a mixture of SIMD/MIMD/multi thread computer architecture.</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5</a:t>
            </a:fld>
            <a:endParaRPr lang="en-US" altLang="ja-JP"/>
          </a:p>
        </p:txBody>
      </p:sp>
    </p:spTree>
    <p:extLst>
      <p:ext uri="{BB962C8B-B14F-4D97-AF65-F5344CB8AC3E}">
        <p14:creationId xmlns:p14="http://schemas.microsoft.com/office/powerpoint/2010/main" val="409994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naming rule of NBIDIA is somehow complicated. GeForce which will be used in this contest is a name of series for desktop PC and game machine. Quadro is dedicated for PC graphics. </a:t>
            </a:r>
            <a:r>
              <a:rPr kumimoji="1" lang="en-US" altLang="ja-JP" dirty="0" err="1"/>
              <a:t>Tegra</a:t>
            </a:r>
            <a:r>
              <a:rPr kumimoji="1" lang="en-US" altLang="ja-JP" dirty="0"/>
              <a:t> is for mobile usage. Recently, automatic driving is a main target. Tesla is for high performance computing including deep learning. The learning phase of convolutional neural network is mostly dominated by this class GPUs. Fermi, Maxwell, Kepler, Pascal and Volta is name of GPU architecture. Next architecture will be called </a:t>
            </a:r>
            <a:r>
              <a:rPr kumimoji="1" lang="en-US" altLang="ja-JP" dirty="0" err="1"/>
              <a:t>Ampare</a:t>
            </a:r>
            <a:r>
              <a:rPr kumimoji="1" lang="en-US" altLang="ja-JP" dirty="0"/>
              <a:t>. In this class </a:t>
            </a:r>
            <a:r>
              <a:rPr kumimoji="1" lang="en-US" altLang="ja-JP" dirty="0" err="1"/>
              <a:t>Geforce</a:t>
            </a:r>
            <a:r>
              <a:rPr kumimoji="1" lang="en-US" altLang="ja-JP" dirty="0"/>
              <a:t> machine with Pascal architecture is used.</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6</a:t>
            </a:fld>
            <a:endParaRPr lang="en-US" altLang="ja-JP"/>
          </a:p>
        </p:txBody>
      </p:sp>
    </p:spTree>
    <p:extLst>
      <p:ext uri="{BB962C8B-B14F-4D97-AF65-F5344CB8AC3E}">
        <p14:creationId xmlns:p14="http://schemas.microsoft.com/office/powerpoint/2010/main" val="82907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NVIDIA opens CUDA programming manual. Please take a look.</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7</a:t>
            </a:fld>
            <a:endParaRPr lang="en-US" altLang="ja-JP"/>
          </a:p>
        </p:txBody>
      </p:sp>
    </p:spTree>
    <p:extLst>
      <p:ext uri="{BB962C8B-B14F-4D97-AF65-F5344CB8AC3E}">
        <p14:creationId xmlns:p14="http://schemas.microsoft.com/office/powerpoint/2010/main" val="401615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CUDA is a language developed by NVIDIA for GPGPU programming. So, it is a language for a specific vendor, but since NVIDIA GPUs are widely used, CUDA is a common language for GPU programming. It is based on Single Program Multiple Data concept as MPI for GPU programming part. 3-D management of threads is adopted, and 32 threads are managed with a Warp and they work in the SIMD programming manner. Memory is associated to each hierarchy of architecture. OpenCL is a standard language for heterogeneous accelerators.</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8</a:t>
            </a:fld>
            <a:endParaRPr lang="en-US" altLang="ja-JP"/>
          </a:p>
        </p:txBody>
      </p:sp>
    </p:spTree>
    <p:extLst>
      <p:ext uri="{BB962C8B-B14F-4D97-AF65-F5344CB8AC3E}">
        <p14:creationId xmlns:p14="http://schemas.microsoft.com/office/powerpoint/2010/main" val="38672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CUDA, the host program and GPU program are executed in turn. First the host CPU executes its serial code mainly for preparing the execution of GPU. Then, the kernel on device is executed. In CUDA, GPU is called the device. After executing parallel kernel, the host program starts again. It retrieves the result from the device and executes its serial code. Then, another kernel starts again. </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9</a:t>
            </a:fld>
            <a:endParaRPr lang="en-US" altLang="ja-JP"/>
          </a:p>
        </p:txBody>
      </p:sp>
    </p:spTree>
    <p:extLst>
      <p:ext uri="{BB962C8B-B14F-4D97-AF65-F5344CB8AC3E}">
        <p14:creationId xmlns:p14="http://schemas.microsoft.com/office/powerpoint/2010/main" val="146347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kernel consists of a grid of thread blocks. Each thread blocks have a number of threads which are assigned into elements of the array. This example shows N-1 thread blocks each of which has 8 threads. Actually, the number of threads in a thread block should be more than 32, the number of a Warp. Each thread is handled by its identifier. </a:t>
            </a:r>
            <a:endParaRPr kumimoji="1" lang="ja-JP" altLang="en-US" dirty="0"/>
          </a:p>
        </p:txBody>
      </p:sp>
      <p:sp>
        <p:nvSpPr>
          <p:cNvPr id="4" name="スライド番号プレースホルダー 3"/>
          <p:cNvSpPr>
            <a:spLocks noGrp="1"/>
          </p:cNvSpPr>
          <p:nvPr>
            <p:ph type="sldNum" sz="quarter" idx="5"/>
          </p:nvPr>
        </p:nvSpPr>
        <p:spPr/>
        <p:txBody>
          <a:bodyPr/>
          <a:lstStyle/>
          <a:p>
            <a:fld id="{E3AEED8A-BB74-4D7C-8EC1-4700418309CE}" type="slidenum">
              <a:rPr lang="en-US" altLang="ja-JP" smtClean="0"/>
              <a:pPr/>
              <a:t>10</a:t>
            </a:fld>
            <a:endParaRPr lang="en-US" altLang="ja-JP"/>
          </a:p>
        </p:txBody>
      </p:sp>
    </p:spTree>
    <p:extLst>
      <p:ext uri="{BB962C8B-B14F-4D97-AF65-F5344CB8AC3E}">
        <p14:creationId xmlns:p14="http://schemas.microsoft.com/office/powerpoint/2010/main" val="88360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706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70660" name="Rectangle 4"/>
          <p:cNvSpPr>
            <a:spLocks noGrp="1" noChangeArrowheads="1"/>
          </p:cNvSpPr>
          <p:nvPr>
            <p:ph type="dt" sz="half" idx="2"/>
          </p:nvPr>
        </p:nvSpPr>
        <p:spPr/>
        <p:txBody>
          <a:bodyPr/>
          <a:lstStyle>
            <a:lvl1pPr>
              <a:defRPr/>
            </a:lvl1pPr>
          </a:lstStyle>
          <a:p>
            <a:endParaRPr lang="en-US" altLang="ja-JP"/>
          </a:p>
        </p:txBody>
      </p:sp>
      <p:sp>
        <p:nvSpPr>
          <p:cNvPr id="70661"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70662" name="Rectangle 6"/>
          <p:cNvSpPr>
            <a:spLocks noGrp="1" noChangeArrowheads="1"/>
          </p:cNvSpPr>
          <p:nvPr>
            <p:ph type="sldNum" sz="quarter" idx="4"/>
          </p:nvPr>
        </p:nvSpPr>
        <p:spPr/>
        <p:txBody>
          <a:bodyPr/>
          <a:lstStyle>
            <a:lvl1pPr>
              <a:defRPr/>
            </a:lvl1pPr>
          </a:lstStyle>
          <a:p>
            <a:fld id="{C8212274-E890-49DA-96B3-76DA3E240D11}" type="slidenum">
              <a:rPr lang="en-US" altLang="ja-JP"/>
              <a:pPr/>
              <a:t>‹#›</a:t>
            </a:fld>
            <a:endParaRPr lang="en-US" altLang="ja-JP"/>
          </a:p>
        </p:txBody>
      </p:sp>
      <p:sp>
        <p:nvSpPr>
          <p:cNvPr id="70663"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066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52C2720-CD1B-4FFF-BDC6-A04C67C00BAD}" type="slidenum">
              <a:rPr lang="en-US" altLang="ja-JP"/>
              <a:pPr/>
              <a:t>‹#›</a:t>
            </a:fld>
            <a:endParaRPr lang="en-US" altLang="ja-JP"/>
          </a:p>
        </p:txBody>
      </p:sp>
    </p:spTree>
    <p:extLst>
      <p:ext uri="{BB962C8B-B14F-4D97-AF65-F5344CB8AC3E}">
        <p14:creationId xmlns:p14="http://schemas.microsoft.com/office/powerpoint/2010/main" val="1511165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D05235E-1E93-4430-AE5C-9B3CAD8D5E2B}" type="slidenum">
              <a:rPr lang="en-US" altLang="ja-JP"/>
              <a:pPr/>
              <a:t>‹#›</a:t>
            </a:fld>
            <a:endParaRPr lang="en-US" altLang="ja-JP"/>
          </a:p>
        </p:txBody>
      </p:sp>
    </p:spTree>
    <p:extLst>
      <p:ext uri="{BB962C8B-B14F-4D97-AF65-F5344CB8AC3E}">
        <p14:creationId xmlns:p14="http://schemas.microsoft.com/office/powerpoint/2010/main" val="34244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B59638F-7603-43F6-8A24-C549C6AE2191}" type="slidenum">
              <a:rPr lang="en-US" altLang="ja-JP"/>
              <a:pPr/>
              <a:t>‹#›</a:t>
            </a:fld>
            <a:endParaRPr lang="en-US" altLang="ja-JP"/>
          </a:p>
        </p:txBody>
      </p:sp>
    </p:spTree>
    <p:extLst>
      <p:ext uri="{BB962C8B-B14F-4D97-AF65-F5344CB8AC3E}">
        <p14:creationId xmlns:p14="http://schemas.microsoft.com/office/powerpoint/2010/main" val="385320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07F8E56-C58B-4530-8423-EB26F40412A2}" type="slidenum">
              <a:rPr lang="en-US" altLang="ja-JP"/>
              <a:pPr/>
              <a:t>‹#›</a:t>
            </a:fld>
            <a:endParaRPr lang="en-US" altLang="ja-JP"/>
          </a:p>
        </p:txBody>
      </p:sp>
    </p:spTree>
    <p:extLst>
      <p:ext uri="{BB962C8B-B14F-4D97-AF65-F5344CB8AC3E}">
        <p14:creationId xmlns:p14="http://schemas.microsoft.com/office/powerpoint/2010/main" val="314970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B555C29D-3FE2-46EE-9F6A-90269B512126}" type="slidenum">
              <a:rPr lang="en-US" altLang="ja-JP"/>
              <a:pPr/>
              <a:t>‹#›</a:t>
            </a:fld>
            <a:endParaRPr lang="en-US" altLang="ja-JP"/>
          </a:p>
        </p:txBody>
      </p:sp>
    </p:spTree>
    <p:extLst>
      <p:ext uri="{BB962C8B-B14F-4D97-AF65-F5344CB8AC3E}">
        <p14:creationId xmlns:p14="http://schemas.microsoft.com/office/powerpoint/2010/main" val="91327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075E1FC8-35B3-4DF1-BBE5-F9F73A077A19}" type="slidenum">
              <a:rPr lang="en-US" altLang="ja-JP"/>
              <a:pPr/>
              <a:t>‹#›</a:t>
            </a:fld>
            <a:endParaRPr lang="en-US" altLang="ja-JP"/>
          </a:p>
        </p:txBody>
      </p:sp>
    </p:spTree>
    <p:extLst>
      <p:ext uri="{BB962C8B-B14F-4D97-AF65-F5344CB8AC3E}">
        <p14:creationId xmlns:p14="http://schemas.microsoft.com/office/powerpoint/2010/main" val="40536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96322277-3882-4A5A-9651-92C820783182}" type="slidenum">
              <a:rPr lang="en-US" altLang="ja-JP"/>
              <a:pPr/>
              <a:t>‹#›</a:t>
            </a:fld>
            <a:endParaRPr lang="en-US" altLang="ja-JP"/>
          </a:p>
        </p:txBody>
      </p:sp>
    </p:spTree>
    <p:extLst>
      <p:ext uri="{BB962C8B-B14F-4D97-AF65-F5344CB8AC3E}">
        <p14:creationId xmlns:p14="http://schemas.microsoft.com/office/powerpoint/2010/main" val="232083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9EEF829C-46E3-4C07-9097-8D8BC436E7DA}" type="slidenum">
              <a:rPr lang="en-US" altLang="ja-JP"/>
              <a:pPr/>
              <a:t>‹#›</a:t>
            </a:fld>
            <a:endParaRPr lang="en-US" altLang="ja-JP"/>
          </a:p>
        </p:txBody>
      </p:sp>
    </p:spTree>
    <p:extLst>
      <p:ext uri="{BB962C8B-B14F-4D97-AF65-F5344CB8AC3E}">
        <p14:creationId xmlns:p14="http://schemas.microsoft.com/office/powerpoint/2010/main" val="122203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9FA78487-579C-40E1-9D51-2D17F3F6D732}" type="slidenum">
              <a:rPr lang="en-US" altLang="ja-JP"/>
              <a:pPr/>
              <a:t>‹#›</a:t>
            </a:fld>
            <a:endParaRPr lang="en-US" altLang="ja-JP"/>
          </a:p>
        </p:txBody>
      </p:sp>
    </p:spTree>
    <p:extLst>
      <p:ext uri="{BB962C8B-B14F-4D97-AF65-F5344CB8AC3E}">
        <p14:creationId xmlns:p14="http://schemas.microsoft.com/office/powerpoint/2010/main" val="45852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C490F61-B08B-4224-9703-9D428CE3014D}" type="slidenum">
              <a:rPr lang="en-US" altLang="ja-JP"/>
              <a:pPr/>
              <a:t>‹#›</a:t>
            </a:fld>
            <a:endParaRPr lang="en-US" altLang="ja-JP"/>
          </a:p>
        </p:txBody>
      </p:sp>
    </p:spTree>
    <p:extLst>
      <p:ext uri="{BB962C8B-B14F-4D97-AF65-F5344CB8AC3E}">
        <p14:creationId xmlns:p14="http://schemas.microsoft.com/office/powerpoint/2010/main" val="268637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69635"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6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mj-lt"/>
              </a:defRPr>
            </a:lvl1pPr>
          </a:lstStyle>
          <a:p>
            <a:endParaRPr lang="en-US" altLang="ja-JP"/>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mj-lt"/>
              </a:defRPr>
            </a:lvl1pPr>
          </a:lstStyle>
          <a:p>
            <a:endParaRPr lang="en-US" altLang="ja-JP"/>
          </a:p>
        </p:txBody>
      </p:sp>
      <p:sp>
        <p:nvSpPr>
          <p:cNvPr id="696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mj-lt"/>
              </a:defRPr>
            </a:lvl1pPr>
          </a:lstStyle>
          <a:p>
            <a:fld id="{2516E965-743A-40D4-8933-3EFAF87C7670}" type="slidenum">
              <a:rPr lang="en-US" altLang="ja-JP"/>
              <a:pPr/>
              <a:t>‹#›</a:t>
            </a:fld>
            <a:endParaRPr lang="en-US" altLang="ja-JP"/>
          </a:p>
        </p:txBody>
      </p:sp>
      <p:sp>
        <p:nvSpPr>
          <p:cNvPr id="69639"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6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rtl="0" fontAlgn="base">
        <a:spcBef>
          <a:spcPct val="0"/>
        </a:spcBef>
        <a:spcAft>
          <a:spcPct val="0"/>
        </a:spcAft>
        <a:defRPr kumimoji="1" sz="4200" kern="1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mailto:exXX@comparc01.am.ics.keio.ac.j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http.download.nvidia.com/developer/cuda/jp/CUDA_Programming_Basics_PartII_jp.pdf" TargetMode="External"/><Relationship Id="rId5" Type="http://schemas.openxmlformats.org/officeDocument/2006/relationships/hyperlink" Target="https://http.download.nvidia.com/developer/cuda/jp/CUDA_Programming_Basics_PartI_jp.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US" altLang="ja-JP" dirty="0"/>
              <a:t>GPUs and their programming</a:t>
            </a:r>
          </a:p>
        </p:txBody>
      </p:sp>
      <p:sp>
        <p:nvSpPr>
          <p:cNvPr id="8195" name="Rectangle 3"/>
          <p:cNvSpPr>
            <a:spLocks noGrp="1" noChangeArrowheads="1"/>
          </p:cNvSpPr>
          <p:nvPr>
            <p:ph type="subTitle" idx="1"/>
          </p:nvPr>
        </p:nvSpPr>
        <p:spPr/>
        <p:txBody>
          <a:bodyPr/>
          <a:lstStyle/>
          <a:p>
            <a:r>
              <a:rPr lang="en-US" altLang="ja-JP" dirty="0"/>
              <a:t>AMANO, </a:t>
            </a:r>
            <a:r>
              <a:rPr lang="en-US" altLang="ja-JP" dirty="0" err="1"/>
              <a:t>Hideharu</a:t>
            </a:r>
            <a:endParaRPr lang="en-US" altLang="ja-JP" dirty="0"/>
          </a:p>
        </p:txBody>
      </p:sp>
      <p:pic>
        <p:nvPicPr>
          <p:cNvPr id="2" name="オーディオ 1">
            <a:hlinkClick r:id="" action="ppaction://media"/>
            <a:extLst>
              <a:ext uri="{FF2B5EF4-FFF2-40B4-BE49-F238E27FC236}">
                <a16:creationId xmlns:a16="http://schemas.microsoft.com/office/drawing/2014/main" id="{EC6D7BF6-E951-4FF1-854E-9246A819C5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36"/>
    </mc:Choice>
    <mc:Fallback>
      <p:transition spd="slow" advTm="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42" x="720725" y="1130300"/>
          <p14:tracePt t="6150" x="774700" y="1130300"/>
          <p14:tracePt t="6159" x="801688" y="1130300"/>
          <p14:tracePt t="6168" x="874713" y="1122363"/>
          <p14:tracePt t="6176" x="947738" y="1122363"/>
          <p14:tracePt t="6188" x="1030288" y="1103313"/>
          <p14:tracePt t="6190" x="1084263" y="1103313"/>
          <p14:tracePt t="6199" x="1157288" y="1103313"/>
          <p14:tracePt t="6206" x="1203325" y="1103313"/>
          <p14:tracePt t="6214" x="1258888" y="1103313"/>
          <p14:tracePt t="6222" x="1293813" y="1103313"/>
          <p14:tracePt t="6230" x="1349375" y="1103313"/>
          <p14:tracePt t="6238" x="1376363" y="1093788"/>
          <p14:tracePt t="6246" x="1422400" y="1093788"/>
          <p14:tracePt t="6254" x="1449388" y="1085850"/>
          <p14:tracePt t="6262" x="1476375" y="1085850"/>
          <p14:tracePt t="6270" x="1522413" y="1066800"/>
          <p14:tracePt t="6278" x="1568450" y="1039813"/>
          <p14:tracePt t="6286" x="1649413" y="1003300"/>
          <p14:tracePt t="6294" x="1714500" y="976313"/>
          <p14:tracePt t="6302" x="1804988" y="930275"/>
          <p14:tracePt t="6310" x="1960563" y="874713"/>
          <p14:tracePt t="6318" x="2106613" y="830263"/>
          <p14:tracePt t="6326" x="2279650" y="784225"/>
          <p14:tracePt t="6334" x="2425700" y="738188"/>
          <p14:tracePt t="6342" x="2562225" y="693738"/>
          <p14:tracePt t="6352" x="2671763" y="638175"/>
          <p14:tracePt t="6358" x="2735263" y="601663"/>
          <p14:tracePt t="6366" x="2762250" y="574675"/>
          <p14:tracePt t="6374" x="2781300" y="555625"/>
          <p14:tracePt t="6383" x="2789238" y="547688"/>
          <p14:tracePt t="6422" x="2789238" y="538163"/>
          <p14:tracePt t="6518" x="2798763" y="528638"/>
          <p14:tracePt t="6526" x="2817813" y="511175"/>
          <p14:tracePt t="6534" x="2825750" y="501650"/>
          <p14:tracePt t="6542" x="2835275" y="482600"/>
          <p14:tracePt t="6550" x="2852738" y="465138"/>
          <p14:tracePt t="7830" x="6254750" y="684213"/>
          <p14:tracePt t="7838" x="6791325" y="730250"/>
          <p14:tracePt t="7846" x="7146925" y="793750"/>
          <p14:tracePt t="7854" x="7602538" y="839788"/>
          <p14:tracePt t="7862" x="7940675" y="920750"/>
          <p14:tracePt t="7871" x="8169275" y="993775"/>
          <p14:tracePt t="7878" x="8369300" y="1076325"/>
          <p14:tracePt t="7886" x="8496300" y="1130300"/>
          <p14:tracePt t="7895" x="8615363" y="1203325"/>
          <p14:tracePt t="7905" x="8697913" y="1249363"/>
          <p14:tracePt t="7911" x="8761413" y="1303338"/>
          <p14:tracePt t="7921" x="8797925" y="1331913"/>
          <p14:tracePt t="7927" x="8824913" y="1368425"/>
          <p14:tracePt t="7935" x="8907463" y="1422400"/>
          <p14:tracePt t="7953" x="9007475" y="1477963"/>
          <p14:tracePt t="7961" x="9053513" y="1495425"/>
          <p14:tracePt t="7968" x="9070975" y="1522413"/>
          <p14:tracePt t="7975" x="9097963" y="1541463"/>
          <p14:tracePt t="7994" x="9126538" y="1568450"/>
          <p14:tracePt t="8006" x="9134475" y="15779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ja-JP"/>
              <a:t>Threads and thread blocks</a:t>
            </a:r>
          </a:p>
        </p:txBody>
      </p:sp>
      <p:sp>
        <p:nvSpPr>
          <p:cNvPr id="128021" name="Rectangle 21"/>
          <p:cNvSpPr>
            <a:spLocks noChangeArrowheads="1"/>
          </p:cNvSpPr>
          <p:nvPr/>
        </p:nvSpPr>
        <p:spPr bwMode="auto">
          <a:xfrm>
            <a:off x="10001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0</a:t>
            </a:r>
          </a:p>
        </p:txBody>
      </p:sp>
      <p:sp>
        <p:nvSpPr>
          <p:cNvPr id="128023" name="Rectangle 23"/>
          <p:cNvSpPr>
            <a:spLocks noChangeArrowheads="1"/>
          </p:cNvSpPr>
          <p:nvPr/>
        </p:nvSpPr>
        <p:spPr bwMode="auto">
          <a:xfrm>
            <a:off x="12160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128024" name="Rectangle 24"/>
          <p:cNvSpPr>
            <a:spLocks noChangeArrowheads="1"/>
          </p:cNvSpPr>
          <p:nvPr/>
        </p:nvSpPr>
        <p:spPr bwMode="auto">
          <a:xfrm>
            <a:off x="14319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a:t>
            </a:r>
          </a:p>
        </p:txBody>
      </p:sp>
      <p:sp>
        <p:nvSpPr>
          <p:cNvPr id="128025" name="Rectangle 25"/>
          <p:cNvSpPr>
            <a:spLocks noChangeArrowheads="1"/>
          </p:cNvSpPr>
          <p:nvPr/>
        </p:nvSpPr>
        <p:spPr bwMode="auto">
          <a:xfrm>
            <a:off x="16478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128026" name="Rectangle 26"/>
          <p:cNvSpPr>
            <a:spLocks noChangeArrowheads="1"/>
          </p:cNvSpPr>
          <p:nvPr/>
        </p:nvSpPr>
        <p:spPr bwMode="auto">
          <a:xfrm>
            <a:off x="18637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128027" name="Rectangle 27"/>
          <p:cNvSpPr>
            <a:spLocks noChangeArrowheads="1"/>
          </p:cNvSpPr>
          <p:nvPr/>
        </p:nvSpPr>
        <p:spPr bwMode="auto">
          <a:xfrm>
            <a:off x="20796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5</a:t>
            </a:r>
          </a:p>
        </p:txBody>
      </p:sp>
      <p:sp>
        <p:nvSpPr>
          <p:cNvPr id="128028" name="Rectangle 28"/>
          <p:cNvSpPr>
            <a:spLocks noChangeArrowheads="1"/>
          </p:cNvSpPr>
          <p:nvPr/>
        </p:nvSpPr>
        <p:spPr bwMode="auto">
          <a:xfrm>
            <a:off x="22955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6</a:t>
            </a:r>
          </a:p>
        </p:txBody>
      </p:sp>
      <p:sp>
        <p:nvSpPr>
          <p:cNvPr id="128029" name="Rectangle 29"/>
          <p:cNvSpPr>
            <a:spLocks noChangeArrowheads="1"/>
          </p:cNvSpPr>
          <p:nvPr/>
        </p:nvSpPr>
        <p:spPr bwMode="auto">
          <a:xfrm>
            <a:off x="2511425" y="19161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7</a:t>
            </a:r>
          </a:p>
        </p:txBody>
      </p:sp>
      <p:sp>
        <p:nvSpPr>
          <p:cNvPr id="128030" name="Text Box 30"/>
          <p:cNvSpPr txBox="1">
            <a:spLocks noChangeArrowheads="1"/>
          </p:cNvSpPr>
          <p:nvPr/>
        </p:nvSpPr>
        <p:spPr bwMode="auto">
          <a:xfrm>
            <a:off x="1050925" y="15763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 Block 0</a:t>
            </a:r>
          </a:p>
        </p:txBody>
      </p:sp>
      <p:sp>
        <p:nvSpPr>
          <p:cNvPr id="128031" name="Text Box 31"/>
          <p:cNvSpPr txBox="1">
            <a:spLocks noChangeArrowheads="1"/>
          </p:cNvSpPr>
          <p:nvPr/>
        </p:nvSpPr>
        <p:spPr bwMode="auto">
          <a:xfrm>
            <a:off x="-17463" y="1838325"/>
            <a:ext cx="106045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threadID</a:t>
            </a:r>
          </a:p>
        </p:txBody>
      </p:sp>
      <p:sp>
        <p:nvSpPr>
          <p:cNvPr id="128034" name="Line 34"/>
          <p:cNvSpPr>
            <a:spLocks noChangeShapeType="1"/>
          </p:cNvSpPr>
          <p:nvPr/>
        </p:nvSpPr>
        <p:spPr bwMode="auto">
          <a:xfrm>
            <a:off x="11160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5" name="Line 35"/>
          <p:cNvSpPr>
            <a:spLocks noChangeShapeType="1"/>
          </p:cNvSpPr>
          <p:nvPr/>
        </p:nvSpPr>
        <p:spPr bwMode="auto">
          <a:xfrm>
            <a:off x="13319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6" name="Line 36"/>
          <p:cNvSpPr>
            <a:spLocks noChangeShapeType="1"/>
          </p:cNvSpPr>
          <p:nvPr/>
        </p:nvSpPr>
        <p:spPr bwMode="auto">
          <a:xfrm>
            <a:off x="15478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7" name="Line 37"/>
          <p:cNvSpPr>
            <a:spLocks noChangeShapeType="1"/>
          </p:cNvSpPr>
          <p:nvPr/>
        </p:nvSpPr>
        <p:spPr bwMode="auto">
          <a:xfrm>
            <a:off x="17637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8" name="Line 38"/>
          <p:cNvSpPr>
            <a:spLocks noChangeShapeType="1"/>
          </p:cNvSpPr>
          <p:nvPr/>
        </p:nvSpPr>
        <p:spPr bwMode="auto">
          <a:xfrm>
            <a:off x="19796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9" name="Line 39"/>
          <p:cNvSpPr>
            <a:spLocks noChangeShapeType="1"/>
          </p:cNvSpPr>
          <p:nvPr/>
        </p:nvSpPr>
        <p:spPr bwMode="auto">
          <a:xfrm>
            <a:off x="21955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40" name="Line 40"/>
          <p:cNvSpPr>
            <a:spLocks noChangeShapeType="1"/>
          </p:cNvSpPr>
          <p:nvPr/>
        </p:nvSpPr>
        <p:spPr bwMode="auto">
          <a:xfrm>
            <a:off x="24114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41" name="Line 41"/>
          <p:cNvSpPr>
            <a:spLocks noChangeShapeType="1"/>
          </p:cNvSpPr>
          <p:nvPr/>
        </p:nvSpPr>
        <p:spPr bwMode="auto">
          <a:xfrm>
            <a:off x="2627313" y="21336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32" name="Rectangle 32"/>
          <p:cNvSpPr>
            <a:spLocks noChangeArrowheads="1"/>
          </p:cNvSpPr>
          <p:nvPr/>
        </p:nvSpPr>
        <p:spPr bwMode="auto">
          <a:xfrm>
            <a:off x="755650" y="2276475"/>
            <a:ext cx="2447925" cy="1873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033" name="Text Box 33"/>
          <p:cNvSpPr txBox="1">
            <a:spLocks noChangeArrowheads="1"/>
          </p:cNvSpPr>
          <p:nvPr/>
        </p:nvSpPr>
        <p:spPr bwMode="auto">
          <a:xfrm>
            <a:off x="806450" y="2297113"/>
            <a:ext cx="2133600"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a:p>
            <a:r>
              <a:rPr lang="en-US" altLang="ja-JP"/>
              <a:t>float x =</a:t>
            </a:r>
          </a:p>
          <a:p>
            <a:r>
              <a:rPr lang="en-US" altLang="ja-JP"/>
              <a:t>input[threadID];</a:t>
            </a:r>
          </a:p>
          <a:p>
            <a:r>
              <a:rPr lang="en-US" altLang="ja-JP"/>
              <a:t>float y=func(x);</a:t>
            </a:r>
          </a:p>
          <a:p>
            <a:r>
              <a:rPr lang="en-US" altLang="ja-JP"/>
              <a:t>output[threadID]=y;</a:t>
            </a:r>
          </a:p>
          <a:p>
            <a:r>
              <a:rPr lang="en-US" altLang="ja-JP"/>
              <a:t>…</a:t>
            </a:r>
          </a:p>
        </p:txBody>
      </p:sp>
      <p:sp>
        <p:nvSpPr>
          <p:cNvPr id="128042" name="Rectangle 42"/>
          <p:cNvSpPr>
            <a:spLocks noChangeArrowheads="1"/>
          </p:cNvSpPr>
          <p:nvPr/>
        </p:nvSpPr>
        <p:spPr bwMode="auto">
          <a:xfrm>
            <a:off x="36449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0</a:t>
            </a:r>
          </a:p>
        </p:txBody>
      </p:sp>
      <p:sp>
        <p:nvSpPr>
          <p:cNvPr id="128043" name="Rectangle 43"/>
          <p:cNvSpPr>
            <a:spLocks noChangeArrowheads="1"/>
          </p:cNvSpPr>
          <p:nvPr/>
        </p:nvSpPr>
        <p:spPr bwMode="auto">
          <a:xfrm>
            <a:off x="38608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128044" name="Rectangle 44"/>
          <p:cNvSpPr>
            <a:spLocks noChangeArrowheads="1"/>
          </p:cNvSpPr>
          <p:nvPr/>
        </p:nvSpPr>
        <p:spPr bwMode="auto">
          <a:xfrm>
            <a:off x="40767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a:t>
            </a:r>
          </a:p>
        </p:txBody>
      </p:sp>
      <p:sp>
        <p:nvSpPr>
          <p:cNvPr id="128045" name="Rectangle 45"/>
          <p:cNvSpPr>
            <a:spLocks noChangeArrowheads="1"/>
          </p:cNvSpPr>
          <p:nvPr/>
        </p:nvSpPr>
        <p:spPr bwMode="auto">
          <a:xfrm>
            <a:off x="42926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128046" name="Rectangle 46"/>
          <p:cNvSpPr>
            <a:spLocks noChangeArrowheads="1"/>
          </p:cNvSpPr>
          <p:nvPr/>
        </p:nvSpPr>
        <p:spPr bwMode="auto">
          <a:xfrm>
            <a:off x="45085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128047" name="Rectangle 47"/>
          <p:cNvSpPr>
            <a:spLocks noChangeArrowheads="1"/>
          </p:cNvSpPr>
          <p:nvPr/>
        </p:nvSpPr>
        <p:spPr bwMode="auto">
          <a:xfrm>
            <a:off x="47244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5</a:t>
            </a:r>
          </a:p>
        </p:txBody>
      </p:sp>
      <p:sp>
        <p:nvSpPr>
          <p:cNvPr id="128048" name="Rectangle 48"/>
          <p:cNvSpPr>
            <a:spLocks noChangeArrowheads="1"/>
          </p:cNvSpPr>
          <p:nvPr/>
        </p:nvSpPr>
        <p:spPr bwMode="auto">
          <a:xfrm>
            <a:off x="49403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6</a:t>
            </a:r>
          </a:p>
        </p:txBody>
      </p:sp>
      <p:sp>
        <p:nvSpPr>
          <p:cNvPr id="128049" name="Rectangle 49"/>
          <p:cNvSpPr>
            <a:spLocks noChangeArrowheads="1"/>
          </p:cNvSpPr>
          <p:nvPr/>
        </p:nvSpPr>
        <p:spPr bwMode="auto">
          <a:xfrm>
            <a:off x="5156200" y="189706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7</a:t>
            </a:r>
          </a:p>
        </p:txBody>
      </p:sp>
      <p:sp>
        <p:nvSpPr>
          <p:cNvPr id="128050" name="Text Box 50"/>
          <p:cNvSpPr txBox="1">
            <a:spLocks noChangeArrowheads="1"/>
          </p:cNvSpPr>
          <p:nvPr/>
        </p:nvSpPr>
        <p:spPr bwMode="auto">
          <a:xfrm>
            <a:off x="3695700" y="155733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 Block 1</a:t>
            </a:r>
          </a:p>
        </p:txBody>
      </p:sp>
      <p:sp>
        <p:nvSpPr>
          <p:cNvPr id="128052" name="Line 52"/>
          <p:cNvSpPr>
            <a:spLocks noChangeShapeType="1"/>
          </p:cNvSpPr>
          <p:nvPr/>
        </p:nvSpPr>
        <p:spPr bwMode="auto">
          <a:xfrm>
            <a:off x="37607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3" name="Line 53"/>
          <p:cNvSpPr>
            <a:spLocks noChangeShapeType="1"/>
          </p:cNvSpPr>
          <p:nvPr/>
        </p:nvSpPr>
        <p:spPr bwMode="auto">
          <a:xfrm>
            <a:off x="39766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4" name="Line 54"/>
          <p:cNvSpPr>
            <a:spLocks noChangeShapeType="1"/>
          </p:cNvSpPr>
          <p:nvPr/>
        </p:nvSpPr>
        <p:spPr bwMode="auto">
          <a:xfrm>
            <a:off x="41925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5" name="Line 55"/>
          <p:cNvSpPr>
            <a:spLocks noChangeShapeType="1"/>
          </p:cNvSpPr>
          <p:nvPr/>
        </p:nvSpPr>
        <p:spPr bwMode="auto">
          <a:xfrm>
            <a:off x="44084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6" name="Line 56"/>
          <p:cNvSpPr>
            <a:spLocks noChangeShapeType="1"/>
          </p:cNvSpPr>
          <p:nvPr/>
        </p:nvSpPr>
        <p:spPr bwMode="auto">
          <a:xfrm>
            <a:off x="46243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7" name="Line 57"/>
          <p:cNvSpPr>
            <a:spLocks noChangeShapeType="1"/>
          </p:cNvSpPr>
          <p:nvPr/>
        </p:nvSpPr>
        <p:spPr bwMode="auto">
          <a:xfrm>
            <a:off x="48402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8" name="Line 58"/>
          <p:cNvSpPr>
            <a:spLocks noChangeShapeType="1"/>
          </p:cNvSpPr>
          <p:nvPr/>
        </p:nvSpPr>
        <p:spPr bwMode="auto">
          <a:xfrm>
            <a:off x="50561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59" name="Line 59"/>
          <p:cNvSpPr>
            <a:spLocks noChangeShapeType="1"/>
          </p:cNvSpPr>
          <p:nvPr/>
        </p:nvSpPr>
        <p:spPr bwMode="auto">
          <a:xfrm>
            <a:off x="5272088" y="211455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60" name="Rectangle 60"/>
          <p:cNvSpPr>
            <a:spLocks noChangeArrowheads="1"/>
          </p:cNvSpPr>
          <p:nvPr/>
        </p:nvSpPr>
        <p:spPr bwMode="auto">
          <a:xfrm>
            <a:off x="3400425" y="2257425"/>
            <a:ext cx="2447925" cy="1873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061" name="Text Box 61"/>
          <p:cNvSpPr txBox="1">
            <a:spLocks noChangeArrowheads="1"/>
          </p:cNvSpPr>
          <p:nvPr/>
        </p:nvSpPr>
        <p:spPr bwMode="auto">
          <a:xfrm>
            <a:off x="3451225" y="2278063"/>
            <a:ext cx="2133600"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a:p>
            <a:r>
              <a:rPr lang="en-US" altLang="ja-JP"/>
              <a:t>float x =</a:t>
            </a:r>
          </a:p>
          <a:p>
            <a:r>
              <a:rPr lang="en-US" altLang="ja-JP"/>
              <a:t>input[threadID];</a:t>
            </a:r>
          </a:p>
          <a:p>
            <a:r>
              <a:rPr lang="en-US" altLang="ja-JP"/>
              <a:t>float y=func(x);</a:t>
            </a:r>
          </a:p>
          <a:p>
            <a:r>
              <a:rPr lang="en-US" altLang="ja-JP"/>
              <a:t>output[threadID]=y;</a:t>
            </a:r>
          </a:p>
          <a:p>
            <a:r>
              <a:rPr lang="en-US" altLang="ja-JP"/>
              <a:t>…</a:t>
            </a:r>
          </a:p>
        </p:txBody>
      </p:sp>
      <p:sp>
        <p:nvSpPr>
          <p:cNvPr id="128062" name="Rectangle 62"/>
          <p:cNvSpPr>
            <a:spLocks noChangeArrowheads="1"/>
          </p:cNvSpPr>
          <p:nvPr/>
        </p:nvSpPr>
        <p:spPr bwMode="auto">
          <a:xfrm>
            <a:off x="68326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0</a:t>
            </a:r>
          </a:p>
        </p:txBody>
      </p:sp>
      <p:sp>
        <p:nvSpPr>
          <p:cNvPr id="128063" name="Rectangle 63"/>
          <p:cNvSpPr>
            <a:spLocks noChangeArrowheads="1"/>
          </p:cNvSpPr>
          <p:nvPr/>
        </p:nvSpPr>
        <p:spPr bwMode="auto">
          <a:xfrm>
            <a:off x="70485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128064" name="Rectangle 64"/>
          <p:cNvSpPr>
            <a:spLocks noChangeArrowheads="1"/>
          </p:cNvSpPr>
          <p:nvPr/>
        </p:nvSpPr>
        <p:spPr bwMode="auto">
          <a:xfrm>
            <a:off x="72644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a:t>
            </a:r>
          </a:p>
        </p:txBody>
      </p:sp>
      <p:sp>
        <p:nvSpPr>
          <p:cNvPr id="128065" name="Rectangle 65"/>
          <p:cNvSpPr>
            <a:spLocks noChangeArrowheads="1"/>
          </p:cNvSpPr>
          <p:nvPr/>
        </p:nvSpPr>
        <p:spPr bwMode="auto">
          <a:xfrm>
            <a:off x="74803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128066" name="Rectangle 66"/>
          <p:cNvSpPr>
            <a:spLocks noChangeArrowheads="1"/>
          </p:cNvSpPr>
          <p:nvPr/>
        </p:nvSpPr>
        <p:spPr bwMode="auto">
          <a:xfrm>
            <a:off x="76962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128067" name="Rectangle 67"/>
          <p:cNvSpPr>
            <a:spLocks noChangeArrowheads="1"/>
          </p:cNvSpPr>
          <p:nvPr/>
        </p:nvSpPr>
        <p:spPr bwMode="auto">
          <a:xfrm>
            <a:off x="79121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5</a:t>
            </a:r>
          </a:p>
        </p:txBody>
      </p:sp>
      <p:sp>
        <p:nvSpPr>
          <p:cNvPr id="128068" name="Rectangle 68"/>
          <p:cNvSpPr>
            <a:spLocks noChangeArrowheads="1"/>
          </p:cNvSpPr>
          <p:nvPr/>
        </p:nvSpPr>
        <p:spPr bwMode="auto">
          <a:xfrm>
            <a:off x="81280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6</a:t>
            </a:r>
          </a:p>
        </p:txBody>
      </p:sp>
      <p:sp>
        <p:nvSpPr>
          <p:cNvPr id="128069" name="Rectangle 69"/>
          <p:cNvSpPr>
            <a:spLocks noChangeArrowheads="1"/>
          </p:cNvSpPr>
          <p:nvPr/>
        </p:nvSpPr>
        <p:spPr bwMode="auto">
          <a:xfrm>
            <a:off x="8343900" y="1878013"/>
            <a:ext cx="215900" cy="217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7</a:t>
            </a:r>
          </a:p>
        </p:txBody>
      </p:sp>
      <p:sp>
        <p:nvSpPr>
          <p:cNvPr id="128070" name="Text Box 70"/>
          <p:cNvSpPr txBox="1">
            <a:spLocks noChangeArrowheads="1"/>
          </p:cNvSpPr>
          <p:nvPr/>
        </p:nvSpPr>
        <p:spPr bwMode="auto">
          <a:xfrm>
            <a:off x="6883400" y="1538288"/>
            <a:ext cx="196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 Block N-1</a:t>
            </a:r>
          </a:p>
        </p:txBody>
      </p:sp>
      <p:sp>
        <p:nvSpPr>
          <p:cNvPr id="128072" name="Line 72"/>
          <p:cNvSpPr>
            <a:spLocks noChangeShapeType="1"/>
          </p:cNvSpPr>
          <p:nvPr/>
        </p:nvSpPr>
        <p:spPr bwMode="auto">
          <a:xfrm>
            <a:off x="69484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3" name="Line 73"/>
          <p:cNvSpPr>
            <a:spLocks noChangeShapeType="1"/>
          </p:cNvSpPr>
          <p:nvPr/>
        </p:nvSpPr>
        <p:spPr bwMode="auto">
          <a:xfrm>
            <a:off x="71643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4" name="Line 74"/>
          <p:cNvSpPr>
            <a:spLocks noChangeShapeType="1"/>
          </p:cNvSpPr>
          <p:nvPr/>
        </p:nvSpPr>
        <p:spPr bwMode="auto">
          <a:xfrm>
            <a:off x="73802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5" name="Line 75"/>
          <p:cNvSpPr>
            <a:spLocks noChangeShapeType="1"/>
          </p:cNvSpPr>
          <p:nvPr/>
        </p:nvSpPr>
        <p:spPr bwMode="auto">
          <a:xfrm>
            <a:off x="75961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6" name="Line 76"/>
          <p:cNvSpPr>
            <a:spLocks noChangeShapeType="1"/>
          </p:cNvSpPr>
          <p:nvPr/>
        </p:nvSpPr>
        <p:spPr bwMode="auto">
          <a:xfrm>
            <a:off x="78120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7" name="Line 77"/>
          <p:cNvSpPr>
            <a:spLocks noChangeShapeType="1"/>
          </p:cNvSpPr>
          <p:nvPr/>
        </p:nvSpPr>
        <p:spPr bwMode="auto">
          <a:xfrm>
            <a:off x="80279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8" name="Line 78"/>
          <p:cNvSpPr>
            <a:spLocks noChangeShapeType="1"/>
          </p:cNvSpPr>
          <p:nvPr/>
        </p:nvSpPr>
        <p:spPr bwMode="auto">
          <a:xfrm>
            <a:off x="82438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79" name="Line 79"/>
          <p:cNvSpPr>
            <a:spLocks noChangeShapeType="1"/>
          </p:cNvSpPr>
          <p:nvPr/>
        </p:nvSpPr>
        <p:spPr bwMode="auto">
          <a:xfrm>
            <a:off x="8459788" y="2095500"/>
            <a:ext cx="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80" name="Rectangle 80"/>
          <p:cNvSpPr>
            <a:spLocks noChangeArrowheads="1"/>
          </p:cNvSpPr>
          <p:nvPr/>
        </p:nvSpPr>
        <p:spPr bwMode="auto">
          <a:xfrm>
            <a:off x="6588125" y="2238375"/>
            <a:ext cx="2447925" cy="1873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081" name="Text Box 81"/>
          <p:cNvSpPr txBox="1">
            <a:spLocks noChangeArrowheads="1"/>
          </p:cNvSpPr>
          <p:nvPr/>
        </p:nvSpPr>
        <p:spPr bwMode="auto">
          <a:xfrm>
            <a:off x="6638925" y="2259013"/>
            <a:ext cx="2133600"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a:p>
            <a:r>
              <a:rPr lang="en-US" altLang="ja-JP"/>
              <a:t>float x =</a:t>
            </a:r>
          </a:p>
          <a:p>
            <a:r>
              <a:rPr lang="en-US" altLang="ja-JP"/>
              <a:t>input[threadID];</a:t>
            </a:r>
          </a:p>
          <a:p>
            <a:r>
              <a:rPr lang="en-US" altLang="ja-JP"/>
              <a:t>float y=func(x);</a:t>
            </a:r>
          </a:p>
          <a:p>
            <a:r>
              <a:rPr lang="en-US" altLang="ja-JP"/>
              <a:t>output[threadID]=y;</a:t>
            </a:r>
          </a:p>
          <a:p>
            <a:r>
              <a:rPr lang="en-US" altLang="ja-JP"/>
              <a:t>…</a:t>
            </a:r>
          </a:p>
        </p:txBody>
      </p:sp>
      <p:sp>
        <p:nvSpPr>
          <p:cNvPr id="128082" name="Text Box 82"/>
          <p:cNvSpPr txBox="1">
            <a:spLocks noChangeArrowheads="1"/>
          </p:cNvSpPr>
          <p:nvPr/>
        </p:nvSpPr>
        <p:spPr bwMode="auto">
          <a:xfrm>
            <a:off x="5940425" y="3284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a:t>
            </a:r>
          </a:p>
        </p:txBody>
      </p:sp>
      <p:sp>
        <p:nvSpPr>
          <p:cNvPr id="128083" name="Text Box 83"/>
          <p:cNvSpPr txBox="1">
            <a:spLocks noChangeArrowheads="1"/>
          </p:cNvSpPr>
          <p:nvPr/>
        </p:nvSpPr>
        <p:spPr bwMode="auto">
          <a:xfrm>
            <a:off x="376238" y="1216025"/>
            <a:ext cx="3162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Kernel = grid of thread blocks</a:t>
            </a:r>
          </a:p>
        </p:txBody>
      </p:sp>
      <p:sp>
        <p:nvSpPr>
          <p:cNvPr id="128084" name="Text Box 84"/>
          <p:cNvSpPr txBox="1">
            <a:spLocks noChangeArrowheads="1"/>
          </p:cNvSpPr>
          <p:nvPr/>
        </p:nvSpPr>
        <p:spPr bwMode="auto">
          <a:xfrm>
            <a:off x="5292725" y="908050"/>
            <a:ext cx="168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each thread</a:t>
            </a:r>
          </a:p>
          <a:p>
            <a:r>
              <a:rPr lang="en-US" altLang="ja-JP"/>
              <a:t>executes</a:t>
            </a:r>
          </a:p>
          <a:p>
            <a:r>
              <a:rPr lang="en-US" altLang="ja-JP"/>
              <a:t>the same code</a:t>
            </a:r>
          </a:p>
        </p:txBody>
      </p:sp>
      <p:sp>
        <p:nvSpPr>
          <p:cNvPr id="128085" name="Line 85"/>
          <p:cNvSpPr>
            <a:spLocks noChangeShapeType="1"/>
          </p:cNvSpPr>
          <p:nvPr/>
        </p:nvSpPr>
        <p:spPr bwMode="auto">
          <a:xfrm flipH="1">
            <a:off x="5076825" y="1844675"/>
            <a:ext cx="86360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086" name="Text Box 86"/>
          <p:cNvSpPr txBox="1">
            <a:spLocks noChangeArrowheads="1"/>
          </p:cNvSpPr>
          <p:nvPr/>
        </p:nvSpPr>
        <p:spPr bwMode="auto">
          <a:xfrm>
            <a:off x="900113" y="4652963"/>
            <a:ext cx="6022975" cy="120015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Threads in the same block may synchronize with barriers.</a:t>
            </a:r>
          </a:p>
          <a:p>
            <a:r>
              <a:rPr lang="en-US" altLang="ja-JP">
                <a:solidFill>
                  <a:srgbClr val="0000FF"/>
                </a:solidFill>
              </a:rPr>
              <a:t>_syncthreads();</a:t>
            </a:r>
          </a:p>
          <a:p>
            <a:r>
              <a:rPr lang="en-US" altLang="ja-JP"/>
              <a:t>Thread blocks cannot synchronize</a:t>
            </a:r>
          </a:p>
          <a:p>
            <a:r>
              <a:rPr lang="en-US" altLang="ja-JP"/>
              <a:t>-&gt; Execution is depending on machines.</a:t>
            </a:r>
          </a:p>
        </p:txBody>
      </p:sp>
      <p:sp>
        <p:nvSpPr>
          <p:cNvPr id="2" name="テキスト ボックス 1"/>
          <p:cNvSpPr txBox="1"/>
          <p:nvPr/>
        </p:nvSpPr>
        <p:spPr>
          <a:xfrm>
            <a:off x="1336993" y="6397630"/>
            <a:ext cx="6968639" cy="369332"/>
          </a:xfrm>
          <a:prstGeom prst="rect">
            <a:avLst/>
          </a:prstGeom>
          <a:noFill/>
        </p:spPr>
        <p:txBody>
          <a:bodyPr wrap="none" rtlCol="0">
            <a:spAutoFit/>
          </a:bodyPr>
          <a:lstStyle/>
          <a:p>
            <a:r>
              <a:rPr kumimoji="1" lang="en-US" altLang="ja-JP" dirty="0"/>
              <a:t>CUDA thread is assigned to each data and handled by its identifier.</a:t>
            </a:r>
            <a:endParaRPr kumimoji="1" lang="ja-JP" altLang="en-US" dirty="0"/>
          </a:p>
        </p:txBody>
      </p:sp>
      <p:pic>
        <p:nvPicPr>
          <p:cNvPr id="3" name="オーディオ 2">
            <a:hlinkClick r:id="" action="ppaction://media"/>
            <a:extLst>
              <a:ext uri="{FF2B5EF4-FFF2-40B4-BE49-F238E27FC236}">
                <a16:creationId xmlns:a16="http://schemas.microsoft.com/office/drawing/2014/main" id="{8C38FC63-942E-424A-8A84-6ABF03FAA9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795"/>
    </mc:Choice>
    <mc:Fallback>
      <p:transition spd="slow" advTm="3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91" x="8834438" y="3930650"/>
          <p14:tracePt t="498" x="8669338" y="3930650"/>
          <p14:tracePt t="505" x="8542338" y="3930650"/>
          <p14:tracePt t="514" x="8432800" y="3930650"/>
          <p14:tracePt t="523" x="8305800" y="3930650"/>
          <p14:tracePt t="529" x="8232775" y="3930650"/>
          <p14:tracePt t="538" x="8140700" y="3930650"/>
          <p14:tracePt t="546" x="8077200" y="3930650"/>
          <p14:tracePt t="554" x="8004175" y="3930650"/>
          <p14:tracePt t="561" x="7931150" y="3930650"/>
          <p14:tracePt t="569" x="7877175" y="3930650"/>
          <p14:tracePt t="579" x="7813675" y="3940175"/>
          <p14:tracePt t="590" x="7758113" y="3940175"/>
          <p14:tracePt t="595" x="7685088" y="3940175"/>
          <p14:tracePt t="606" x="7639050" y="3967163"/>
          <p14:tracePt t="610" x="7585075" y="3967163"/>
          <p14:tracePt t="620" x="7539038" y="3976688"/>
          <p14:tracePt t="626" x="7485063" y="4003675"/>
          <p14:tracePt t="635" x="7439025" y="4021138"/>
          <p14:tracePt t="643" x="7402513" y="4030663"/>
          <p14:tracePt t="650" x="7366000" y="4057650"/>
          <p14:tracePt t="658" x="7312025" y="4094163"/>
          <p14:tracePt t="666" x="7292975" y="4113213"/>
          <p14:tracePt t="674" x="7265988" y="4140200"/>
          <p14:tracePt t="682" x="7229475" y="4176713"/>
          <p14:tracePt t="690" x="7202488" y="4203700"/>
          <p14:tracePt t="698" x="7138988" y="4240213"/>
          <p14:tracePt t="705" x="7092950" y="4276725"/>
          <p14:tracePt t="713" x="7056438" y="4313238"/>
          <p14:tracePt t="722" x="7010400" y="4359275"/>
          <p14:tracePt t="729" x="6973888" y="4376738"/>
          <p14:tracePt t="738" x="6946900" y="4405313"/>
          <p14:tracePt t="745" x="6929438" y="4422775"/>
          <p14:tracePt t="754" x="6910388" y="4432300"/>
          <p14:tracePt t="761" x="6873875" y="4441825"/>
          <p14:tracePt t="855" x="6873875" y="4449763"/>
          <p14:tracePt t="1028" x="6883400" y="4422775"/>
          <p14:tracePt t="1043" x="6883400" y="4413250"/>
          <p14:tracePt t="1052" x="6900863" y="4405313"/>
          <p14:tracePt t="1063" x="6910388" y="4405313"/>
          <p14:tracePt t="1082" x="6919913" y="4395788"/>
          <p14:tracePt t="1090" x="6937375" y="4386263"/>
          <p14:tracePt t="1098" x="6956425" y="4376738"/>
          <p14:tracePt t="1106" x="6973888" y="4368800"/>
          <p14:tracePt t="1114" x="6992938" y="4368800"/>
          <p14:tracePt t="1122" x="7010400" y="4368800"/>
          <p14:tracePt t="5823" x="7056438" y="4349750"/>
          <p14:tracePt t="5829" x="7192963" y="4240213"/>
          <p14:tracePt t="5837" x="7339013" y="4167188"/>
          <p14:tracePt t="5843" x="7494588" y="4076700"/>
          <p14:tracePt t="5854" x="7612063" y="4003675"/>
          <p14:tracePt t="5858" x="7767638" y="3930650"/>
          <p14:tracePt t="5866" x="7877175" y="3848100"/>
          <p14:tracePt t="5874" x="7986713" y="3767138"/>
          <p14:tracePt t="5882" x="8067675" y="3694113"/>
          <p14:tracePt t="5890" x="8096250" y="3665538"/>
          <p14:tracePt t="5898" x="8113713" y="3629025"/>
          <p14:tracePt t="5906" x="8140700" y="3592513"/>
          <p14:tracePt t="5914" x="8140700" y="3575050"/>
          <p14:tracePt t="5922" x="8140700" y="3548063"/>
          <p14:tracePt t="5930" x="8140700" y="3502025"/>
          <p14:tracePt t="5938" x="8140700" y="3475038"/>
          <p14:tracePt t="5946" x="8140700" y="3455988"/>
          <p14:tracePt t="5954" x="8132763" y="3438525"/>
          <p14:tracePt t="5971" x="8104188" y="3438525"/>
          <p14:tracePt t="5978" x="8077200" y="3419475"/>
          <p14:tracePt t="5987" x="8040688" y="3419475"/>
          <p14:tracePt t="5994" x="7921625" y="3419475"/>
          <p14:tracePt t="6002" x="7831138" y="3419475"/>
          <p14:tracePt t="6010" x="7667625" y="3455988"/>
          <p14:tracePt t="6019" x="7475538" y="3519488"/>
          <p14:tracePt t="6026" x="7348538" y="3556000"/>
          <p14:tracePt t="6035" x="7165975" y="3602038"/>
          <p14:tracePt t="6042" x="6992938" y="3638550"/>
          <p14:tracePt t="6054" x="6827838" y="3684588"/>
          <p14:tracePt t="6058" x="6664325" y="3730625"/>
          <p14:tracePt t="6066" x="6500813" y="3757613"/>
          <p14:tracePt t="6074" x="6308725" y="3784600"/>
          <p14:tracePt t="6082" x="6162675" y="3803650"/>
          <p14:tracePt t="6090" x="5962650" y="3821113"/>
          <p14:tracePt t="6098" x="5797550" y="3830638"/>
          <p14:tracePt t="6106" x="5634038" y="3830638"/>
          <p14:tracePt t="6114" x="5497513" y="3830638"/>
          <p14:tracePt t="6122" x="5351463" y="3830638"/>
          <p14:tracePt t="6130" x="5187950" y="3830638"/>
          <p14:tracePt t="6138" x="5022850" y="3830638"/>
          <p14:tracePt t="6147" x="4840288" y="3830638"/>
          <p14:tracePt t="6155" x="4676775" y="3830638"/>
          <p14:tracePt t="6162" x="4476750" y="3830638"/>
          <p14:tracePt t="6170" x="4294188" y="3830638"/>
          <p14:tracePt t="6178" x="4102100" y="3830638"/>
          <p14:tracePt t="6187" x="3938588" y="3830638"/>
          <p14:tracePt t="6195" x="3775075" y="3830638"/>
          <p14:tracePt t="6202" x="3573463" y="3830638"/>
          <p14:tracePt t="6210" x="3409950" y="3830638"/>
          <p14:tracePt t="6219" x="3244850" y="3830638"/>
          <p14:tracePt t="6226" x="3063875" y="3784600"/>
          <p14:tracePt t="6236" x="2917825" y="3748088"/>
          <p14:tracePt t="6242" x="2762250" y="3694113"/>
          <p14:tracePt t="6252" x="2652713" y="3648075"/>
          <p14:tracePt t="6258" x="2516188" y="3621088"/>
          <p14:tracePt t="6265" x="2462213" y="3611563"/>
          <p14:tracePt t="6274" x="2379663" y="3565525"/>
          <p14:tracePt t="6281" x="2352675" y="3548063"/>
          <p14:tracePt t="6290" x="2297113" y="3502025"/>
          <p14:tracePt t="6298" x="2287588" y="3482975"/>
          <p14:tracePt t="6306" x="2279650" y="3446463"/>
          <p14:tracePt t="6314" x="2279650" y="3411538"/>
          <p14:tracePt t="6322" x="2279650" y="3355975"/>
          <p14:tracePt t="6330" x="2279650" y="3302000"/>
          <p14:tracePt t="6338" x="2316163" y="3219450"/>
          <p14:tracePt t="6346" x="2352675" y="3155950"/>
          <p14:tracePt t="6355" x="2433638" y="3073400"/>
          <p14:tracePt t="6362" x="2506663" y="2982913"/>
          <p14:tracePt t="6371" x="2589213" y="2927350"/>
          <p14:tracePt t="6378" x="2708275" y="2854325"/>
          <p14:tracePt t="6387" x="2825750" y="2771775"/>
          <p14:tracePt t="6394" x="2944813" y="2681288"/>
          <p14:tracePt t="6402" x="3081338" y="2608263"/>
          <p14:tracePt t="6410" x="3208338" y="2525713"/>
          <p14:tracePt t="6419" x="3409950" y="2452688"/>
          <p14:tracePt t="6426" x="3573463" y="2389188"/>
          <p14:tracePt t="6436" x="3792538" y="2325688"/>
          <p14:tracePt t="6442" x="3956050" y="2262188"/>
          <p14:tracePt t="6452" x="4202113" y="2189163"/>
          <p14:tracePt t="6458" x="4476750" y="2152650"/>
          <p14:tracePt t="6469" x="4722813" y="2116138"/>
          <p14:tracePt t="6475" x="4922838" y="2106613"/>
          <p14:tracePt t="6482" x="5105400" y="2089150"/>
          <p14:tracePt t="6491" x="5287963" y="2089150"/>
          <p14:tracePt t="6498" x="5434013" y="2089150"/>
          <p14:tracePt t="6506" x="5580063" y="2089150"/>
          <p14:tracePt t="6514" x="5743575" y="2089150"/>
          <p14:tracePt t="6523" x="5907088" y="2089150"/>
          <p14:tracePt t="6530" x="6035675" y="2125663"/>
          <p14:tracePt t="6540" x="6226175" y="2189163"/>
          <p14:tracePt t="6546" x="6362700" y="2262188"/>
          <p14:tracePt t="6554" x="6491288" y="2325688"/>
          <p14:tracePt t="6561" x="6610350" y="2398713"/>
          <p14:tracePt t="6570" x="6727825" y="2481263"/>
          <p14:tracePt t="6579" x="6864350" y="2571750"/>
          <p14:tracePt t="6589" x="6946900" y="2662238"/>
          <p14:tracePt t="6596" x="7019925" y="2727325"/>
          <p14:tracePt t="6607" x="7073900" y="2827338"/>
          <p14:tracePt t="6611" x="7110413" y="2909888"/>
          <p14:tracePt t="6620" x="7156450" y="2990850"/>
          <p14:tracePt t="6626" x="7175500" y="3036888"/>
          <p14:tracePt t="6636" x="7192963" y="3109913"/>
          <p14:tracePt t="6642" x="7192963" y="3119438"/>
          <p14:tracePt t="6654" x="7192963" y="3146425"/>
          <p14:tracePt t="6659" x="7192963" y="3182938"/>
          <p14:tracePt t="6671" x="7192963" y="3200400"/>
          <p14:tracePt t="6674" x="7192963" y="3255963"/>
          <p14:tracePt t="6682" x="7192963" y="3302000"/>
          <p14:tracePt t="6690" x="7192963" y="3338513"/>
          <p14:tracePt t="6698" x="7192963" y="3365500"/>
          <p14:tracePt t="6706" x="7192963" y="3411538"/>
          <p14:tracePt t="6714" x="7175500" y="3446463"/>
          <p14:tracePt t="6722" x="7165975" y="3492500"/>
          <p14:tracePt t="6730" x="7129463" y="3538538"/>
          <p14:tracePt t="6738" x="7119938" y="3575050"/>
          <p14:tracePt t="6746" x="7102475" y="3611563"/>
          <p14:tracePt t="6755" x="7029450" y="3702050"/>
          <p14:tracePt t="6763" x="7000875" y="3730625"/>
          <p14:tracePt t="6773" x="6946900" y="3775075"/>
          <p14:tracePt t="6777" x="6900863" y="3811588"/>
          <p14:tracePt t="6790" x="6819900" y="3840163"/>
          <p14:tracePt t="6793" x="6710363" y="3903663"/>
          <p14:tracePt t="6802" x="6554788" y="3948113"/>
          <p14:tracePt t="6810" x="6481763" y="3948113"/>
          <p14:tracePt t="6820" x="6335713" y="3957638"/>
          <p14:tracePt t="6826" x="6226175" y="3976688"/>
          <p14:tracePt t="6835" x="6062663" y="3976688"/>
          <p14:tracePt t="6842" x="5916613" y="3976688"/>
          <p14:tracePt t="6854" x="5753100" y="3976688"/>
          <p14:tracePt t="6858" x="5624513" y="3976688"/>
          <p14:tracePt t="6869" x="5461000" y="3940175"/>
          <p14:tracePt t="6874" x="5324475" y="3911600"/>
          <p14:tracePt t="6881" x="5159375" y="3867150"/>
          <p14:tracePt t="6890" x="4995863" y="3848100"/>
          <p14:tracePt t="6897" x="4849813" y="3803650"/>
          <p14:tracePt t="6907" x="4686300" y="3775075"/>
          <p14:tracePt t="6913" x="4513263" y="3730625"/>
          <p14:tracePt t="6921" x="4330700" y="3694113"/>
          <p14:tracePt t="6929" x="4148138" y="3648075"/>
          <p14:tracePt t="6939" x="3984625" y="3621088"/>
          <p14:tracePt t="6945" x="3810000" y="3575050"/>
          <p14:tracePt t="6954" x="3646488" y="3529013"/>
          <p14:tracePt t="6962" x="3482975" y="3482975"/>
          <p14:tracePt t="6971" x="3346450" y="3419475"/>
          <p14:tracePt t="6978" x="3227388" y="3382963"/>
          <p14:tracePt t="6988" x="3117850" y="3319463"/>
          <p14:tracePt t="6995" x="3035300" y="3265488"/>
          <p14:tracePt t="7005" x="2971800" y="3246438"/>
          <p14:tracePt t="7011" x="2925763" y="3192463"/>
          <p14:tracePt t="7024" x="2889250" y="3173413"/>
          <p14:tracePt t="7027" x="2844800" y="3136900"/>
          <p14:tracePt t="7037" x="2844800" y="3119438"/>
          <p14:tracePt t="7041" x="2825750" y="3100388"/>
          <p14:tracePt t="7052" x="2808288" y="3082925"/>
          <p14:tracePt t="7058" x="2798763" y="3054350"/>
          <p14:tracePt t="7066" x="2789238" y="3009900"/>
          <p14:tracePt t="7074" x="2789238" y="2990850"/>
          <p14:tracePt t="7082" x="2752725" y="2946400"/>
          <p14:tracePt t="7090" x="2744788" y="2909888"/>
          <p14:tracePt t="7098" x="2735263" y="2863850"/>
          <p14:tracePt t="7106" x="2698750" y="2836863"/>
          <p14:tracePt t="7114" x="2679700" y="2790825"/>
          <p14:tracePt t="7122" x="2652713" y="2754313"/>
          <p14:tracePt t="7130" x="2635250" y="2727325"/>
          <p14:tracePt t="7138" x="2635250" y="2708275"/>
          <p14:tracePt t="7147" x="2616200" y="2681288"/>
          <p14:tracePt t="7154" x="2606675" y="2671763"/>
          <p14:tracePt t="7162" x="2598738" y="2654300"/>
          <p14:tracePt t="7291" x="2589213" y="2654300"/>
          <p14:tracePt t="7301" x="2562225" y="2681288"/>
          <p14:tracePt t="7307" x="2525713" y="2727325"/>
          <p14:tracePt t="7314" x="2479675" y="2790825"/>
          <p14:tracePt t="7322" x="2425700" y="2844800"/>
          <p14:tracePt t="7330" x="2406650" y="2873375"/>
          <p14:tracePt t="7338" x="2360613" y="2890838"/>
          <p14:tracePt t="7346" x="2316163" y="2927350"/>
          <p14:tracePt t="7355" x="2306638" y="2936875"/>
          <p14:tracePt t="7363" x="2287588" y="2954338"/>
          <p14:tracePt t="7371" x="2279650" y="2954338"/>
          <p14:tracePt t="7378" x="2260600" y="2963863"/>
          <p14:tracePt t="7387" x="2260600" y="2973388"/>
          <p14:tracePt t="7394" x="2251075" y="2982913"/>
          <p14:tracePt t="7403" x="2243138" y="2990850"/>
          <p14:tracePt t="7426" x="2233613" y="2990850"/>
          <p14:tracePt t="7450" x="2224088" y="3000375"/>
          <p14:tracePt t="7627" x="2224088" y="2990850"/>
          <p14:tracePt t="7652" x="2224088" y="2982913"/>
          <p14:tracePt t="7675" x="2224088" y="2973388"/>
          <p14:tracePt t="7691" x="2224088" y="2963863"/>
          <p14:tracePt t="7699" x="2224088" y="2946400"/>
          <p14:tracePt t="7706" x="2224088" y="2936875"/>
          <p14:tracePt t="7714" x="2233613" y="2927350"/>
          <p14:tracePt t="7730" x="2243138" y="2927350"/>
          <p14:tracePt t="7738" x="2251075" y="2917825"/>
          <p14:tracePt t="7770" x="2251075" y="2909888"/>
          <p14:tracePt t="7788" x="2270125" y="2890838"/>
          <p14:tracePt t="7802" x="2279650" y="2881313"/>
          <p14:tracePt t="7812" x="2287588" y="2873375"/>
          <p14:tracePt t="7827" x="2287588" y="2863850"/>
          <p14:tracePt t="7842" x="2297113" y="2863850"/>
          <p14:tracePt t="8347" x="2306638" y="2844800"/>
          <p14:tracePt t="8356" x="2316163" y="2844800"/>
          <p14:tracePt t="8363" x="2333625" y="2836863"/>
          <p14:tracePt t="8372" x="2352675" y="2836863"/>
          <p14:tracePt t="8378" x="2379663" y="2827338"/>
          <p14:tracePt t="8387" x="2397125" y="2817813"/>
          <p14:tracePt t="8394" x="2416175" y="2808288"/>
          <p14:tracePt t="8403" x="2443163" y="2790825"/>
          <p14:tracePt t="8410" x="2479675" y="2781300"/>
          <p14:tracePt t="8418" x="2516188" y="2771775"/>
          <p14:tracePt t="8426" x="2552700" y="2763838"/>
          <p14:tracePt t="8435" x="2570163" y="2754313"/>
          <p14:tracePt t="8452" x="2589213" y="2754313"/>
          <p14:tracePt t="8458" x="2598738" y="2754313"/>
          <p14:tracePt t="8474" x="2606675" y="2754313"/>
          <p14:tracePt t="8514" x="2616200" y="2754313"/>
          <p14:tracePt t="8563" x="2616200" y="2763838"/>
          <p14:tracePt t="8573" x="2616200" y="2771775"/>
          <p14:tracePt t="8587" x="2616200" y="2800350"/>
          <p14:tracePt t="8603" x="2616200" y="2808288"/>
          <p14:tracePt t="8610" x="2616200" y="2827338"/>
          <p14:tracePt t="8619" x="2616200" y="2844800"/>
          <p14:tracePt t="8626" x="2606675" y="2854325"/>
          <p14:tracePt t="8635" x="2598738" y="2863850"/>
          <p14:tracePt t="8642" x="2589213" y="2873375"/>
          <p14:tracePt t="8653" x="2570163" y="2881313"/>
          <p14:tracePt t="8666" x="2562225" y="2890838"/>
          <p14:tracePt t="8674" x="2552700" y="2900363"/>
          <p14:tracePt t="8706" x="2543175" y="2900363"/>
          <p14:tracePt t="8714" x="2533650" y="2900363"/>
          <p14:tracePt t="8730" x="2525713" y="2900363"/>
          <p14:tracePt t="8772" x="2516188" y="2900363"/>
          <p14:tracePt t="9261" x="2516188" y="2909888"/>
          <p14:tracePt t="9266" x="2516188" y="2917825"/>
          <p14:tracePt t="9282" x="2516188" y="2927350"/>
          <p14:tracePt t="9290" x="2516188" y="2936875"/>
          <p14:tracePt t="9298" x="2516188" y="2954338"/>
          <p14:tracePt t="9305" x="2516188" y="2963863"/>
          <p14:tracePt t="9314" x="2506663" y="2973388"/>
          <p14:tracePt t="9330" x="2506663" y="3009900"/>
          <p14:tracePt t="9338" x="2479675" y="3027363"/>
          <p14:tracePt t="9365" x="2479675" y="3046413"/>
          <p14:tracePt t="9387" x="2479675" y="3054350"/>
          <p14:tracePt t="9541" x="2479675" y="3063875"/>
          <p14:tracePt t="9548" x="2489200" y="3063875"/>
          <p14:tracePt t="9556" x="2516188" y="3063875"/>
          <p14:tracePt t="9563" x="2533650" y="3063875"/>
          <p14:tracePt t="9571" x="2562225" y="3063875"/>
          <p14:tracePt t="9578" x="2579688" y="3063875"/>
          <p14:tracePt t="9586" x="2606675" y="3063875"/>
          <p14:tracePt t="9594" x="2625725" y="3063875"/>
          <p14:tracePt t="9603" x="2652713" y="3063875"/>
          <p14:tracePt t="9610" x="2671763" y="3063875"/>
          <p14:tracePt t="9619" x="2716213" y="3063875"/>
          <p14:tracePt t="9626" x="2752725" y="3063875"/>
          <p14:tracePt t="9635" x="2762250" y="3063875"/>
          <p14:tracePt t="9642" x="2789238" y="3063875"/>
          <p14:tracePt t="9653" x="2798763" y="3063875"/>
          <p14:tracePt t="9658" x="2808288" y="3063875"/>
          <p14:tracePt t="9668" x="2817813" y="3073400"/>
          <p14:tracePt t="9684" x="2817813" y="3082925"/>
          <p14:tracePt t="9690" x="2835275" y="3100388"/>
          <p14:tracePt t="9698" x="2835275" y="3109913"/>
          <p14:tracePt t="9706" x="2835275" y="3127375"/>
          <p14:tracePt t="9714" x="2835275" y="3155950"/>
          <p14:tracePt t="9722" x="2835275" y="3173413"/>
          <p14:tracePt t="9730" x="2844800" y="3192463"/>
          <p14:tracePt t="9737" x="2844800" y="3228975"/>
          <p14:tracePt t="9745" x="2844800" y="3246438"/>
          <p14:tracePt t="9754" x="2862263" y="3292475"/>
          <p14:tracePt t="9762" x="2862263" y="3302000"/>
          <p14:tracePt t="9771" x="2862263" y="3338513"/>
          <p14:tracePt t="9781" x="2862263" y="3365500"/>
          <p14:tracePt t="9791" x="2844800" y="3411538"/>
          <p14:tracePt t="9796" x="2825750" y="3438525"/>
          <p14:tracePt t="9803" x="2789238" y="3492500"/>
          <p14:tracePt t="9811" x="2752725" y="3556000"/>
          <p14:tracePt t="9820" x="2689225" y="3611563"/>
          <p14:tracePt t="9826" x="2635250" y="3648075"/>
          <p14:tracePt t="9836" x="2525713" y="3702050"/>
          <p14:tracePt t="9842" x="2443163" y="3757613"/>
          <p14:tracePt t="9853" x="2343150" y="3803650"/>
          <p14:tracePt t="9858" x="2243138" y="3848100"/>
          <p14:tracePt t="9870" x="2187575" y="3857625"/>
          <p14:tracePt t="9874" x="2124075" y="3884613"/>
          <p14:tracePt t="9882" x="2070100" y="3884613"/>
          <p14:tracePt t="9901" x="2024063" y="3884613"/>
          <p14:tracePt t="9906" x="2005013" y="3884613"/>
          <p14:tracePt t="9915" x="1978025" y="3857625"/>
          <p14:tracePt t="9922" x="1960563" y="3840163"/>
          <p14:tracePt t="9930" x="1951038" y="3803650"/>
          <p14:tracePt t="9938" x="1941513" y="3767138"/>
          <p14:tracePt t="9945" x="1941513" y="3711575"/>
          <p14:tracePt t="9954" x="1924050" y="3675063"/>
          <p14:tracePt t="9962" x="1924050" y="3611563"/>
          <p14:tracePt t="9970" x="1924050" y="3575050"/>
          <p14:tracePt t="9978" x="1905000" y="3529013"/>
          <p14:tracePt t="9986" x="1905000" y="3502025"/>
          <p14:tracePt t="9994" x="1895475" y="3475038"/>
          <p14:tracePt t="10003" x="1895475" y="3465513"/>
          <p14:tracePt t="10010" x="1887538" y="3411538"/>
          <p14:tracePt t="10026" x="1887538" y="3392488"/>
          <p14:tracePt t="10034" x="1887538" y="3365500"/>
          <p14:tracePt t="10042" x="1887538" y="3328988"/>
          <p14:tracePt t="10051" x="1887538" y="3319463"/>
          <p14:tracePt t="10058" x="1887538" y="3282950"/>
          <p14:tracePt t="10066" x="1887538" y="3273425"/>
          <p14:tracePt t="10074" x="1887538" y="3265488"/>
          <p14:tracePt t="10082" x="1887538" y="3246438"/>
          <p14:tracePt t="10090" x="1887538" y="3228975"/>
          <p14:tracePt t="10098" x="1887538" y="3200400"/>
          <p14:tracePt t="10106" x="1887538" y="3182938"/>
          <p14:tracePt t="10114" x="1914525" y="3136900"/>
          <p14:tracePt t="10122" x="1924050" y="3127375"/>
          <p14:tracePt t="10131" x="1931988" y="3100388"/>
          <p14:tracePt t="10138" x="1941513" y="3082925"/>
          <p14:tracePt t="10148" x="1941513" y="3063875"/>
          <p14:tracePt t="10154" x="1951038" y="3046413"/>
          <p14:tracePt t="10162" x="1951038" y="3036888"/>
          <p14:tracePt t="10170" x="1960563" y="3027363"/>
          <p14:tracePt t="10407" x="1968500" y="3027363"/>
          <p14:tracePt t="10410" x="1968500" y="3036888"/>
          <p14:tracePt t="10875" x="1968500" y="3017838"/>
          <p14:tracePt t="10886" x="1978025" y="3000375"/>
          <p14:tracePt t="10892" x="1997075" y="2982913"/>
          <p14:tracePt t="10901" x="1997075" y="2954338"/>
          <p14:tracePt t="10906" x="2005013" y="2917825"/>
          <p14:tracePt t="10914" x="2014538" y="2900363"/>
          <p14:tracePt t="10922" x="2014538" y="2890838"/>
          <p14:tracePt t="10930" x="2014538" y="2873375"/>
          <p14:tracePt t="10938" x="2014538" y="2863850"/>
          <p14:tracePt t="10946" x="2024063" y="2844800"/>
          <p14:tracePt t="10954" x="2024063" y="2836863"/>
          <p14:tracePt t="11459" x="2024063" y="2844800"/>
          <p14:tracePt t="11469" x="2005013" y="2854325"/>
          <p14:tracePt t="11479" x="1987550" y="2873375"/>
          <p14:tracePt t="11483" x="1960563" y="2890838"/>
          <p14:tracePt t="11490" x="1941513" y="2909888"/>
          <p14:tracePt t="11498" x="1931988" y="2917825"/>
          <p14:tracePt t="11506" x="1924050" y="2936875"/>
          <p14:tracePt t="11514" x="1887538" y="2954338"/>
          <p14:tracePt t="11523" x="1860550" y="2973388"/>
          <p14:tracePt t="11530" x="1851025" y="2982913"/>
          <p14:tracePt t="11539" x="1814513" y="3000375"/>
          <p14:tracePt t="11546" x="1787525" y="3009900"/>
          <p14:tracePt t="11555" x="1751013" y="3017838"/>
          <p14:tracePt t="11561" x="1714500" y="3017838"/>
          <p14:tracePt t="11570" x="1677988" y="3036888"/>
          <p14:tracePt t="11577" x="1668463" y="3036888"/>
          <p14:tracePt t="11587" x="1658938" y="3036888"/>
          <p14:tracePt t="11593" x="1631950" y="3036888"/>
          <p14:tracePt t="11602" x="1622425" y="3036888"/>
          <p14:tracePt t="11610" x="1612900" y="3036888"/>
          <p14:tracePt t="11643" x="1595438" y="3036888"/>
          <p14:tracePt t="11659" x="1576388" y="3046413"/>
          <p14:tracePt t="11675" x="1568450" y="3046413"/>
          <p14:tracePt t="11739" x="1558925" y="3046413"/>
          <p14:tracePt t="11979" x="1549400" y="3046413"/>
          <p14:tracePt t="11987" x="1541463" y="3046413"/>
          <p14:tracePt t="11994" x="1512888" y="3054350"/>
          <p14:tracePt t="12003" x="1495425" y="3063875"/>
          <p14:tracePt t="12010" x="1485900" y="3063875"/>
          <p14:tracePt t="12019" x="1468438" y="3063875"/>
          <p14:tracePt t="12026" x="1458913" y="3073400"/>
          <p14:tracePt t="12035" x="1449388" y="3073400"/>
          <p14:tracePt t="12348" x="1458913" y="3073400"/>
          <p14:tracePt t="12364" x="1495425" y="3073400"/>
          <p14:tracePt t="12378" x="1504950" y="3073400"/>
          <p14:tracePt t="12387" x="1522413" y="3063875"/>
          <p14:tracePt t="12394" x="1531938" y="3063875"/>
          <p14:tracePt t="12402" x="1541463" y="3054350"/>
          <p14:tracePt t="12418" x="1549400" y="3054350"/>
          <p14:tracePt t="12426" x="1549400" y="3046413"/>
          <p14:tracePt t="12466" x="1558925" y="3036888"/>
          <p14:tracePt t="12474" x="1568450" y="3036888"/>
          <p14:tracePt t="15853" x="1576388" y="3017838"/>
          <p14:tracePt t="15871" x="1576388" y="3009900"/>
          <p14:tracePt t="15889" x="1576388" y="3000375"/>
          <p14:tracePt t="15906" x="1576388" y="2990850"/>
          <p14:tracePt t="16244" x="1576388" y="3000375"/>
          <p14:tracePt t="16363" x="1585913" y="3000375"/>
          <p14:tracePt t="16373" x="1595438" y="3000375"/>
          <p14:tracePt t="16383" x="1622425" y="2990850"/>
          <p14:tracePt t="16386" x="1631950" y="2963863"/>
          <p14:tracePt t="16394" x="1658938" y="2963863"/>
          <p14:tracePt t="16402" x="1677988" y="2946400"/>
          <p14:tracePt t="16410" x="1677988" y="2936875"/>
          <p14:tracePt t="16418" x="1685925" y="2936875"/>
          <p14:tracePt t="16425" x="1714500" y="2917825"/>
          <p14:tracePt t="16433" x="1722438" y="2900363"/>
          <p14:tracePt t="16442" x="1731963" y="2881313"/>
          <p14:tracePt t="16450" x="1741488" y="2873375"/>
          <p14:tracePt t="16458" x="1758950" y="2854325"/>
          <p14:tracePt t="16467" x="1768475" y="2836863"/>
          <p14:tracePt t="16475" x="1768475" y="2827338"/>
          <p14:tracePt t="16482" x="1778000" y="2808288"/>
          <p14:tracePt t="16491" x="1778000" y="2800350"/>
          <p14:tracePt t="16604" x="1778000" y="2790825"/>
          <p14:tracePt t="17323" x="1778000" y="2800350"/>
          <p14:tracePt t="17338" x="1778000" y="2808288"/>
          <p14:tracePt t="18084" x="1778000" y="2827338"/>
          <p14:tracePt t="18356" x="1787525" y="2836863"/>
          <p14:tracePt t="18365" x="1795463" y="2836863"/>
          <p14:tracePt t="18371" x="1804988" y="2836863"/>
          <p14:tracePt t="18379" x="1814513" y="2836863"/>
          <p14:tracePt t="18387" x="1841500" y="2827338"/>
          <p14:tracePt t="18393" x="1851025" y="2827338"/>
          <p14:tracePt t="18403" x="1868488" y="2808288"/>
          <p14:tracePt t="18409" x="1868488" y="2800350"/>
          <p14:tracePt t="18417" x="1887538" y="2790825"/>
          <p14:tracePt t="18426" x="1895475" y="2790825"/>
          <p14:tracePt t="18434" x="1905000" y="2781300"/>
          <p14:tracePt t="18443" x="1914525" y="2781300"/>
          <p14:tracePt t="18455" x="1924050" y="2781300"/>
          <p14:tracePt t="18691" x="1951038" y="2781300"/>
          <p14:tracePt t="18699" x="1978025" y="2781300"/>
          <p14:tracePt t="18707" x="2005013" y="2781300"/>
          <p14:tracePt t="18716" x="2033588" y="2781300"/>
          <p14:tracePt t="18724" x="2106613" y="2771775"/>
          <p14:tracePt t="18730" x="2179638" y="2771775"/>
          <p14:tracePt t="18738" x="2260600" y="2744788"/>
          <p14:tracePt t="18746" x="2352675" y="2727325"/>
          <p14:tracePt t="18754" x="2443163" y="2717800"/>
          <p14:tracePt t="18762" x="2543175" y="2717800"/>
          <p14:tracePt t="18771" x="2616200" y="2698750"/>
          <p14:tracePt t="18777" x="2725738" y="2671763"/>
          <p14:tracePt t="18787" x="2789238" y="2671763"/>
          <p14:tracePt t="18794" x="2862263" y="2671763"/>
          <p14:tracePt t="18802" x="2935288" y="2662238"/>
          <p14:tracePt t="18810" x="2990850" y="2662238"/>
          <p14:tracePt t="18817" x="3054350" y="2654300"/>
          <p14:tracePt t="18826" x="3108325" y="2654300"/>
          <p14:tracePt t="18834" x="3200400" y="2654300"/>
          <p14:tracePt t="18842" x="3254375" y="2654300"/>
          <p14:tracePt t="18850" x="3281363" y="2654300"/>
          <p14:tracePt t="18857" x="3336925" y="2654300"/>
          <p14:tracePt t="18866" x="3382963" y="2654300"/>
          <p14:tracePt t="18874" x="3419475" y="2654300"/>
          <p14:tracePt t="18884" x="3436938" y="2654300"/>
          <p14:tracePt t="18889" x="3473450" y="2654300"/>
          <p14:tracePt t="18902" x="3482975" y="2654300"/>
          <p14:tracePt t="18906" x="3519488" y="2654300"/>
          <p14:tracePt t="18922" x="3527425" y="2654300"/>
          <p14:tracePt t="18954" x="3546475" y="2654300"/>
          <p14:tracePt t="18970" x="3556000" y="2654300"/>
          <p14:tracePt t="18988" x="3563938" y="2654300"/>
          <p14:tracePt t="18993" x="3573463" y="2654300"/>
          <p14:tracePt t="19002" x="3592513" y="2654300"/>
          <p14:tracePt t="19009" x="3600450" y="2654300"/>
          <p14:tracePt t="19018" x="3636963" y="2654300"/>
          <p14:tracePt t="19025" x="3665538" y="2654300"/>
          <p14:tracePt t="19034" x="3692525" y="2662238"/>
          <p14:tracePt t="19041" x="3746500" y="2662238"/>
          <p14:tracePt t="19050" x="3792538" y="2671763"/>
          <p14:tracePt t="19058" x="3829050" y="2671763"/>
          <p14:tracePt t="19069" x="3902075" y="2681288"/>
          <p14:tracePt t="19073" x="3956050" y="2681288"/>
          <p14:tracePt t="19084" x="4021138" y="2681288"/>
          <p14:tracePt t="19089" x="4048125" y="2681288"/>
          <p14:tracePt t="19098" x="4102100" y="2681288"/>
          <p14:tracePt t="19105" x="4138613" y="2681288"/>
          <p14:tracePt t="19114" x="4184650" y="2681288"/>
          <p14:tracePt t="19122" x="4202113" y="2681288"/>
          <p14:tracePt t="19129" x="4230688" y="2681288"/>
          <p14:tracePt t="19138" x="4248150" y="2681288"/>
          <p14:tracePt t="19146" x="4267200" y="2681288"/>
          <p14:tracePt t="19154" x="4284663" y="2681288"/>
          <p14:tracePt t="19186" x="4303713" y="2681288"/>
          <p14:tracePt t="19202" x="4311650" y="2681288"/>
          <p14:tracePt t="19218" x="4321175" y="2681288"/>
          <p14:tracePt t="19227" x="4348163" y="2681288"/>
          <p14:tracePt t="19234" x="4367213" y="2681288"/>
          <p14:tracePt t="19243" x="4403725" y="2681288"/>
          <p14:tracePt t="19254" x="4448175" y="2681288"/>
          <p14:tracePt t="19259" x="4513263" y="2681288"/>
          <p14:tracePt t="19274" x="4686300" y="2681288"/>
          <p14:tracePt t="19287" x="4795838" y="2681288"/>
          <p14:tracePt t="19290" x="4932363" y="2681288"/>
          <p14:tracePt t="19298" x="5078413" y="2681288"/>
          <p14:tracePt t="19306" x="5224463" y="2681288"/>
          <p14:tracePt t="19314" x="5387975" y="2681288"/>
          <p14:tracePt t="19322" x="5551488" y="2681288"/>
          <p14:tracePt t="19330" x="5716588" y="2681288"/>
          <p14:tracePt t="19338" x="5880100" y="2681288"/>
          <p14:tracePt t="19346" x="6007100" y="2681288"/>
          <p14:tracePt t="19354" x="6116638" y="2681288"/>
          <p14:tracePt t="19362" x="6245225" y="2681288"/>
          <p14:tracePt t="19370" x="6372225" y="2681288"/>
          <p14:tracePt t="19378" x="6464300" y="2681288"/>
          <p14:tracePt t="19386" x="6573838" y="2681288"/>
          <p14:tracePt t="19394" x="6664325" y="2681288"/>
          <p14:tracePt t="19402" x="6773863" y="2681288"/>
          <p14:tracePt t="19410" x="6846888" y="2681288"/>
          <p14:tracePt t="19418" x="6919913" y="2681288"/>
          <p14:tracePt t="19426" x="6983413" y="2681288"/>
          <p14:tracePt t="19434" x="7073900" y="2681288"/>
          <p14:tracePt t="19442" x="7146925" y="2681288"/>
          <p14:tracePt t="19450" x="7202488" y="2681288"/>
          <p14:tracePt t="19458" x="7256463" y="2681288"/>
          <p14:tracePt t="19468" x="7302500" y="2681288"/>
          <p14:tracePt t="19474" x="7356475" y="2681288"/>
          <p14:tracePt t="19484" x="7385050" y="2681288"/>
          <p14:tracePt t="19490" x="7439025" y="2681288"/>
          <p14:tracePt t="19498" x="7475538" y="2681288"/>
          <p14:tracePt t="19506" x="7521575" y="2681288"/>
          <p14:tracePt t="19514" x="7558088" y="2681288"/>
          <p14:tracePt t="19521" x="7575550" y="2681288"/>
          <p14:tracePt t="19530" x="7602538" y="2681288"/>
          <p14:tracePt t="19538" x="7612063" y="2681288"/>
          <p14:tracePt t="19546" x="7621588" y="2681288"/>
          <p14:tracePt t="19554" x="7631113" y="2681288"/>
          <p14:tracePt t="20726" x="7639050" y="2690813"/>
          <p14:tracePt t="21149" x="7639050" y="2698750"/>
          <p14:tracePt t="21156" x="7639050" y="2717800"/>
          <p14:tracePt t="21166" x="7575550" y="2763838"/>
          <p14:tracePt t="21171" x="7475538" y="2781300"/>
          <p14:tracePt t="21178" x="7348538" y="2790825"/>
          <p14:tracePt t="21186" x="7219950" y="2808288"/>
          <p14:tracePt t="21195" x="7092950" y="2836863"/>
          <p14:tracePt t="21203" x="6937375" y="2863850"/>
          <p14:tracePt t="21210" x="6827838" y="2881313"/>
          <p14:tracePt t="21218" x="6737350" y="2909888"/>
          <p14:tracePt t="21227" x="6618288" y="2917825"/>
          <p14:tracePt t="21234" x="6527800" y="2917825"/>
          <p14:tracePt t="21242" x="6472238" y="2936875"/>
          <p14:tracePt t="21250" x="6418263" y="2936875"/>
          <p14:tracePt t="21258" x="6354763" y="2946400"/>
          <p14:tracePt t="21267" x="6299200" y="2954338"/>
          <p14:tracePt t="21274" x="6291263" y="2963863"/>
          <p14:tracePt t="21283" x="6262688" y="2963863"/>
          <p14:tracePt t="21290" x="6235700" y="2963863"/>
          <p14:tracePt t="21298" x="6218238" y="2973388"/>
          <p14:tracePt t="21306" x="6153150" y="2982913"/>
          <p14:tracePt t="21314" x="6099175" y="2982913"/>
          <p14:tracePt t="21322" x="6007100" y="3000375"/>
          <p14:tracePt t="21330" x="5916613" y="3000375"/>
          <p14:tracePt t="21338" x="5816600" y="3027363"/>
          <p14:tracePt t="21346" x="5707063" y="3036888"/>
          <p14:tracePt t="21354" x="5616575" y="3036888"/>
          <p14:tracePt t="21362" x="5487988" y="3036888"/>
          <p14:tracePt t="21370" x="5378450" y="3036888"/>
          <p14:tracePt t="21377" x="5287963" y="3036888"/>
          <p14:tracePt t="21386" x="5214938" y="3036888"/>
          <p14:tracePt t="21394" x="5122863" y="3036888"/>
          <p14:tracePt t="21402" x="5049838" y="3036888"/>
          <p14:tracePt t="21410" x="4968875" y="3036888"/>
          <p14:tracePt t="21418" x="4913313" y="3036888"/>
          <p14:tracePt t="21426" x="4859338" y="3036888"/>
          <p14:tracePt t="21434" x="4822825" y="3036888"/>
          <p14:tracePt t="21442" x="4776788" y="3036888"/>
          <p14:tracePt t="21450" x="4722813" y="3036888"/>
          <p14:tracePt t="21458" x="4695825" y="3036888"/>
          <p14:tracePt t="21466" x="4640263" y="3054350"/>
          <p14:tracePt t="21474" x="4586288" y="3054350"/>
          <p14:tracePt t="21483" x="4521200" y="3063875"/>
          <p14:tracePt t="21491" x="4457700" y="3073400"/>
          <p14:tracePt t="21497" x="4403725" y="3090863"/>
          <p14:tracePt t="21506" x="4340225" y="3100388"/>
          <p14:tracePt t="21514" x="4284663" y="3109913"/>
          <p14:tracePt t="21522" x="4230688" y="3109913"/>
          <p14:tracePt t="21529" x="4175125" y="3109913"/>
          <p14:tracePt t="21538" x="4075113" y="3109913"/>
          <p14:tracePt t="21545" x="4038600" y="3109913"/>
          <p14:tracePt t="21554" x="3965575" y="3109913"/>
          <p14:tracePt t="21562" x="3911600" y="3109913"/>
          <p14:tracePt t="21570" x="3856038" y="3109913"/>
          <p14:tracePt t="21578" x="3802063" y="3109913"/>
          <p14:tracePt t="21586" x="3746500" y="3109913"/>
          <p14:tracePt t="21594" x="3709988" y="3109913"/>
          <p14:tracePt t="21602" x="3656013" y="3109913"/>
          <p14:tracePt t="21610" x="3619500" y="3109913"/>
          <p14:tracePt t="21618" x="3563938" y="3109913"/>
          <p14:tracePt t="21626" x="3527425" y="3109913"/>
          <p14:tracePt t="21634" x="3509963" y="3109913"/>
          <p14:tracePt t="21642" x="3463925" y="3109913"/>
          <p14:tracePt t="21650" x="3427413" y="3109913"/>
          <p14:tracePt t="21658" x="3409950" y="3109913"/>
          <p14:tracePt t="21667" x="3382963" y="3109913"/>
          <p14:tracePt t="21674" x="3346450" y="3109913"/>
          <p14:tracePt t="21684" x="3317875" y="3109913"/>
          <p14:tracePt t="21690" x="3290888" y="3109913"/>
          <p14:tracePt t="21698" x="3263900" y="3109913"/>
          <p14:tracePt t="21706" x="3227388" y="3109913"/>
          <p14:tracePt t="21714" x="3208338" y="3119438"/>
          <p14:tracePt t="21722" x="3200400" y="3119438"/>
          <p14:tracePt t="21730" x="3163888" y="3127375"/>
          <p14:tracePt t="21738" x="3154363" y="3136900"/>
          <p14:tracePt t="21746" x="3144838" y="3136900"/>
          <p14:tracePt t="21754" x="3136900" y="3136900"/>
          <p14:tracePt t="21762" x="3108325" y="3136900"/>
          <p14:tracePt t="21770" x="3090863" y="3146425"/>
          <p14:tracePt t="21778" x="3081338" y="3146425"/>
          <p14:tracePt t="21786" x="3063875" y="3146425"/>
          <p14:tracePt t="21794" x="3044825" y="3146425"/>
          <p14:tracePt t="21810" x="3035300" y="3146425"/>
          <p14:tracePt t="21818" x="3017838" y="3155950"/>
          <p14:tracePt t="21835" x="3008313" y="3155950"/>
          <p14:tracePt t="21842" x="2998788" y="3155950"/>
          <p14:tracePt t="21852" x="2981325" y="3155950"/>
          <p14:tracePt t="21858" x="2971800" y="3155950"/>
          <p14:tracePt t="21868" x="2962275" y="3155950"/>
          <p14:tracePt t="21885" x="2954338" y="3155950"/>
          <p14:tracePt t="22052" x="2971800" y="3155950"/>
          <p14:tracePt t="22059" x="3027363" y="3155950"/>
          <p14:tracePt t="22070" x="3144838" y="3136900"/>
          <p14:tracePt t="22076" x="3254375" y="3136900"/>
          <p14:tracePt t="22084" x="3419475" y="3119438"/>
          <p14:tracePt t="22090" x="3582988" y="3109913"/>
          <p14:tracePt t="22102" x="3783013" y="3073400"/>
          <p14:tracePt t="22106" x="3992563" y="3046413"/>
          <p14:tracePt t="22114" x="4202113" y="3009900"/>
          <p14:tracePt t="22122" x="4448175" y="2973388"/>
          <p14:tracePt t="22130" x="4695825" y="2936875"/>
          <p14:tracePt t="22138" x="4876800" y="2927350"/>
          <p14:tracePt t="22147" x="5005388" y="2900363"/>
          <p14:tracePt t="22153" x="5159375" y="2863850"/>
          <p14:tracePt t="22163" x="5214938" y="2863850"/>
          <p14:tracePt t="22170" x="5241925" y="2863850"/>
          <p14:tracePt t="22178" x="5260975" y="2854325"/>
          <p14:tracePt t="22293" x="5268913" y="2854325"/>
          <p14:tracePt t="22300" x="5268913" y="2863850"/>
          <p14:tracePt t="22307" x="5268913" y="2873375"/>
          <p14:tracePt t="22314" x="5268913" y="2881313"/>
          <p14:tracePt t="22338" x="5268913" y="2890838"/>
          <p14:tracePt t="22394" x="5260975" y="2917825"/>
          <p14:tracePt t="22410" x="5251450" y="2917825"/>
          <p14:tracePt t="22418" x="5241925" y="2917825"/>
          <p14:tracePt t="22425" x="5232400" y="2917825"/>
          <p14:tracePt t="22433" x="5214938" y="2917825"/>
          <p14:tracePt t="22442" x="5205413" y="2927350"/>
          <p14:tracePt t="22450" x="5195888" y="2927350"/>
          <p14:tracePt t="22458" x="5168900" y="2936875"/>
          <p14:tracePt t="22467" x="5159375" y="2936875"/>
          <p14:tracePt t="22475" x="5151438" y="2936875"/>
          <p14:tracePt t="22484" x="5114925" y="2946400"/>
          <p14:tracePt t="22490" x="5105400" y="2954338"/>
          <p14:tracePt t="22498" x="5086350" y="2963863"/>
          <p14:tracePt t="22506" x="5068888" y="2973388"/>
          <p14:tracePt t="22513" x="5049838" y="2982913"/>
          <p14:tracePt t="22530" x="5041900" y="2982913"/>
          <p14:tracePt t="22546" x="5032375" y="2982913"/>
          <p14:tracePt t="22554" x="5022850" y="2990850"/>
          <p14:tracePt t="22562" x="5014913" y="3000375"/>
          <p14:tracePt t="22828" x="5032375" y="3000375"/>
          <p14:tracePt t="22875" x="5032375" y="2990850"/>
          <p14:tracePt t="22901" x="5041900" y="2982913"/>
          <p14:tracePt t="23394" x="5041900" y="2990850"/>
          <p14:tracePt t="23818" x="5049838" y="2990850"/>
          <p14:tracePt t="23826" x="5068888" y="2982913"/>
          <p14:tracePt t="23851" x="5086350" y="2963863"/>
          <p14:tracePt t="23858" x="5095875" y="2954338"/>
          <p14:tracePt t="23866" x="5114925" y="2946400"/>
          <p14:tracePt t="23874" x="5122863" y="2936875"/>
          <p14:tracePt t="23900" x="5151438" y="2917825"/>
          <p14:tracePt t="23905" x="5159375" y="2909888"/>
          <p14:tracePt t="23914" x="5159375" y="2900363"/>
          <p14:tracePt t="23921" x="5178425" y="2881313"/>
          <p14:tracePt t="23929" x="5187950" y="2873375"/>
          <p14:tracePt t="23938" x="5195888" y="2863850"/>
          <p14:tracePt t="23946" x="5205413" y="2854325"/>
          <p14:tracePt t="23962" x="5224463" y="2844800"/>
          <p14:tracePt t="24266" x="5224463" y="2836863"/>
          <p14:tracePt t="24275" x="5232400" y="2817813"/>
          <p14:tracePt t="24283" x="5241925" y="2808288"/>
          <p14:tracePt t="24291" x="5251450" y="2790825"/>
          <p14:tracePt t="24302" x="5251450" y="2781300"/>
          <p14:tracePt t="24308" x="5260975" y="2744788"/>
          <p14:tracePt t="24313" x="5268913" y="2717800"/>
          <p14:tracePt t="24322" x="5287963" y="2690813"/>
          <p14:tracePt t="24330" x="5287963" y="2654300"/>
          <p14:tracePt t="24338" x="5297488" y="2635250"/>
          <p14:tracePt t="24345" x="5305425" y="2608263"/>
          <p14:tracePt t="24353" x="5305425" y="2571750"/>
          <p14:tracePt t="24362" x="5314950" y="2544763"/>
          <p14:tracePt t="24370" x="5351463" y="2508250"/>
          <p14:tracePt t="24378" x="5351463" y="2498725"/>
          <p14:tracePt t="24386" x="5360988" y="2471738"/>
          <p14:tracePt t="24394" x="5368925" y="2452688"/>
          <p14:tracePt t="24402" x="5387975" y="2408238"/>
          <p14:tracePt t="24410" x="5405438" y="2389188"/>
          <p14:tracePt t="24418" x="5461000" y="2316163"/>
          <p14:tracePt t="24426" x="5461000" y="2298700"/>
          <p14:tracePt t="24434" x="5478463" y="2262188"/>
          <p14:tracePt t="24442" x="5497513" y="2225675"/>
          <p14:tracePt t="24449" x="5524500" y="2189163"/>
          <p14:tracePt t="24458" x="5551488" y="2143125"/>
          <p14:tracePt t="24466" x="5580063" y="2097088"/>
          <p14:tracePt t="24473" x="5616575" y="2033588"/>
          <p14:tracePt t="24483" x="5634038" y="1987550"/>
          <p14:tracePt t="24490" x="5670550" y="1943100"/>
          <p14:tracePt t="24499" x="5697538" y="1897063"/>
          <p14:tracePt t="24506" x="5743575" y="1851025"/>
          <p14:tracePt t="24514" x="5753100" y="1833563"/>
          <p14:tracePt t="24522" x="5789613" y="1760538"/>
          <p14:tracePt t="24530" x="5797550" y="1741488"/>
          <p14:tracePt t="24539" x="5834063" y="1697038"/>
          <p14:tracePt t="24546" x="5870575" y="1651000"/>
          <p14:tracePt t="24554" x="5880100" y="1614488"/>
          <p14:tracePt t="24562" x="5916613" y="1558925"/>
          <p14:tracePt t="24569" x="5935663" y="1522413"/>
          <p14:tracePt t="24578" x="5972175" y="1477963"/>
          <p14:tracePt t="24586" x="5980113" y="1449388"/>
          <p14:tracePt t="24594" x="6016625" y="1404938"/>
          <p14:tracePt t="24602" x="6035675" y="1376363"/>
          <p14:tracePt t="24610" x="6043613" y="1349375"/>
          <p14:tracePt t="24618" x="6062663" y="1303338"/>
          <p14:tracePt t="24626" x="6089650" y="1268413"/>
          <p14:tracePt t="24634" x="6108700" y="1231900"/>
          <p14:tracePt t="24641" x="6126163" y="1212850"/>
          <p14:tracePt t="24649" x="6135688" y="1176338"/>
          <p14:tracePt t="24658" x="6145213" y="1122363"/>
          <p14:tracePt t="24666" x="6172200" y="1093788"/>
          <p14:tracePt t="24674" x="6181725" y="1076325"/>
          <p14:tracePt t="24683" x="6189663" y="1030288"/>
          <p14:tracePt t="24690" x="6199188" y="1012825"/>
          <p14:tracePt t="24699" x="6218238" y="984250"/>
          <p14:tracePt t="24706" x="6226175" y="966788"/>
          <p14:tracePt t="24715" x="6235700" y="947738"/>
          <p14:tracePt t="24722" x="6254750" y="911225"/>
          <p14:tracePt t="24730" x="6281738" y="893763"/>
          <p14:tracePt t="24738" x="6291263" y="874713"/>
          <p14:tracePt t="24745" x="6299200" y="830263"/>
          <p14:tracePt t="24754" x="6318250" y="820738"/>
          <p14:tracePt t="24761" x="6326188" y="793750"/>
          <p14:tracePt t="24770" x="6335713" y="766763"/>
          <p14:tracePt t="24778" x="6372225" y="720725"/>
          <p14:tracePt t="24786" x="6372225" y="711200"/>
          <p14:tracePt t="24793" x="6381750" y="674688"/>
          <p14:tracePt t="24802" x="6399213" y="628650"/>
          <p14:tracePt t="27683" x="6318250" y="774700"/>
          <p14:tracePt t="27690" x="6218238" y="866775"/>
          <p14:tracePt t="27700" x="6099175" y="966788"/>
          <p14:tracePt t="27706" x="5980113" y="1057275"/>
          <p14:tracePt t="27714" x="5826125" y="1149350"/>
          <p14:tracePt t="27722" x="5697538" y="1222375"/>
          <p14:tracePt t="27730" x="5487988" y="1339850"/>
          <p14:tracePt t="27738" x="5314950" y="1441450"/>
          <p14:tracePt t="27746" x="5159375" y="1531938"/>
          <p14:tracePt t="27754" x="5005388" y="1624013"/>
          <p14:tracePt t="27762" x="4859338" y="1697038"/>
          <p14:tracePt t="27769" x="4703763" y="1768475"/>
          <p14:tracePt t="27778" x="4603750" y="1833563"/>
          <p14:tracePt t="27786" x="4440238" y="1887538"/>
          <p14:tracePt t="27794" x="4284663" y="1970088"/>
          <p14:tracePt t="27802" x="4121150" y="2024063"/>
          <p14:tracePt t="27811" x="3948113" y="2106613"/>
          <p14:tracePt t="27818" x="3819525" y="2152650"/>
          <p14:tracePt t="27825" x="3665538" y="2225675"/>
          <p14:tracePt t="27834" x="3527425" y="2279650"/>
          <p14:tracePt t="27842" x="3419475" y="2343150"/>
          <p14:tracePt t="27850" x="3336925" y="2371725"/>
          <p14:tracePt t="27857" x="3236913" y="2425700"/>
          <p14:tracePt t="27866" x="3154363" y="2481263"/>
          <p14:tracePt t="27873" x="3090863" y="2508250"/>
          <p14:tracePt t="27883" x="3044825" y="2544763"/>
          <p14:tracePt t="27900" x="2954338" y="2598738"/>
          <p14:tracePt t="27905" x="2908300" y="2617788"/>
          <p14:tracePt t="27916" x="2862263" y="2644775"/>
          <p14:tracePt t="27922" x="2817813" y="2662238"/>
          <p14:tracePt t="27930" x="2789238" y="2671763"/>
          <p14:tracePt t="27938" x="2744788" y="2698750"/>
          <p14:tracePt t="27953" x="2716213" y="2708275"/>
          <p14:tracePt t="27962" x="2671763" y="2727325"/>
          <p14:tracePt t="27970" x="2662238" y="2727325"/>
          <p14:tracePt t="27977" x="2635250" y="2744788"/>
          <p14:tracePt t="27986" x="2625725" y="2744788"/>
          <p14:tracePt t="27994" x="2616200" y="2744788"/>
          <p14:tracePt t="28004" x="2606675" y="2754313"/>
          <p14:tracePt t="28022" x="2589213" y="2754313"/>
          <p14:tracePt t="28028" x="2570163" y="2763838"/>
          <p14:tracePt t="28042" x="2543175" y="2763838"/>
          <p14:tracePt t="28051" x="2516188" y="2781300"/>
          <p14:tracePt t="28067" x="2498725" y="2790825"/>
          <p14:tracePt t="28074" x="2489200" y="2790825"/>
          <p14:tracePt t="28084" x="2470150" y="2800350"/>
          <p14:tracePt t="28090" x="2443163" y="2808288"/>
          <p14:tracePt t="28105" x="2406650" y="2844800"/>
          <p14:tracePt t="28114" x="2379663" y="2854325"/>
          <p14:tracePt t="28122" x="2360613" y="2854325"/>
          <p14:tracePt t="28130" x="2343150" y="2863850"/>
          <p14:tracePt t="28138" x="2316163" y="2890838"/>
          <p14:tracePt t="28146" x="2306638" y="2890838"/>
          <p14:tracePt t="28155" x="2287588" y="2900363"/>
          <p14:tracePt t="28169" x="2279650" y="2900363"/>
          <p14:tracePt t="28171" x="2270125" y="2909888"/>
          <p14:tracePt t="28298" x="2270125" y="2900363"/>
          <p14:tracePt t="28330" x="2270125" y="2890838"/>
          <p14:tracePt t="28346" x="2279650" y="2881313"/>
          <p14:tracePt t="28354" x="2287588" y="2873375"/>
          <p14:tracePt t="30370" x="2297113" y="2873375"/>
          <p14:tracePt t="30378" x="2297113" y="2863850"/>
          <p14:tracePt t="30394" x="2306638" y="2854325"/>
          <p14:tracePt t="31437" x="2316163" y="2863850"/>
          <p14:tracePt t="31459" x="2324100" y="2873375"/>
          <p14:tracePt t="32076" x="2324100" y="2863850"/>
          <p14:tracePt t="32102" x="2324100" y="2854325"/>
          <p14:tracePt t="32149" x="2324100" y="2836863"/>
          <p14:tracePt t="32156" x="2333625" y="2827338"/>
          <p14:tracePt t="32166" x="2379663" y="2808288"/>
          <p14:tracePt t="32173" x="2389188" y="2800350"/>
          <p14:tracePt t="32178" x="2443163" y="2790825"/>
          <p14:tracePt t="32186" x="2498725" y="2781300"/>
          <p14:tracePt t="32194" x="2562225" y="2754313"/>
          <p14:tracePt t="32202" x="2671763" y="2727325"/>
          <p14:tracePt t="32209" x="2798763" y="2717800"/>
          <p14:tracePt t="32218" x="2971800" y="2671763"/>
          <p14:tracePt t="32226" x="3217863" y="2671763"/>
          <p14:tracePt t="32234" x="3400425" y="2671763"/>
          <p14:tracePt t="32242" x="3600450" y="2671763"/>
          <p14:tracePt t="32250" x="3775075" y="2671763"/>
          <p14:tracePt t="32258" x="3975100" y="2671763"/>
          <p14:tracePt t="32266" x="4102100" y="2671763"/>
          <p14:tracePt t="32274" x="4230688" y="2671763"/>
          <p14:tracePt t="32282" x="4321175" y="2671763"/>
          <p14:tracePt t="32289" x="4376738" y="2671763"/>
          <p14:tracePt t="32299" x="4421188" y="2662238"/>
          <p14:tracePt t="32306" x="4440238" y="2644775"/>
          <p14:tracePt t="32330" x="4457700" y="2625725"/>
          <p14:tracePt t="32338" x="4476750" y="2617788"/>
          <p14:tracePt t="32345" x="4484688" y="2608263"/>
          <p14:tracePt t="32353" x="4513263" y="2598738"/>
          <p14:tracePt t="32363" x="4549775" y="2571750"/>
          <p14:tracePt t="32371" x="4549775" y="2562225"/>
          <p14:tracePt t="32379" x="4576763" y="2562225"/>
          <p14:tracePt t="32388" x="4613275" y="2554288"/>
          <p14:tracePt t="32395" x="4630738" y="2535238"/>
          <p14:tracePt t="32402" x="4640263" y="2525713"/>
          <p14:tracePt t="32410" x="4676775" y="2508250"/>
          <p14:tracePt t="32418" x="4703763" y="2489200"/>
          <p14:tracePt t="32426" x="4722813" y="2471738"/>
          <p14:tracePt t="32435" x="4767263" y="2452688"/>
          <p14:tracePt t="32441" x="4813300" y="2425700"/>
          <p14:tracePt t="32450" x="4868863" y="2371725"/>
          <p14:tracePt t="32458" x="4913313" y="2335213"/>
          <p14:tracePt t="32466" x="4941888" y="2306638"/>
          <p14:tracePt t="32474" x="5005388" y="2252663"/>
          <p14:tracePt t="32482" x="5059363" y="2216150"/>
          <p14:tracePt t="32490" x="5105400" y="2170113"/>
          <p14:tracePt t="32498" x="5168900" y="2116138"/>
          <p14:tracePt t="32506" x="5214938" y="2079625"/>
          <p14:tracePt t="32515" x="5268913" y="2043113"/>
          <p14:tracePt t="32522" x="5334000" y="2006600"/>
          <p14:tracePt t="32529" x="5378450" y="1951038"/>
          <p14:tracePt t="32538" x="5424488" y="1924050"/>
          <p14:tracePt t="32546" x="5461000" y="1887538"/>
          <p14:tracePt t="32557" x="5487988" y="1860550"/>
          <p14:tracePt t="32563" x="5524500" y="1824038"/>
          <p14:tracePt t="32573" x="5543550" y="1804988"/>
          <p14:tracePt t="32579" x="5570538" y="1778000"/>
          <p14:tracePt t="32587" x="5607050" y="1724025"/>
          <p14:tracePt t="32594" x="5616575" y="1704975"/>
          <p14:tracePt t="32602" x="5653088" y="1687513"/>
          <p14:tracePt t="32609" x="5661025" y="1668463"/>
          <p14:tracePt t="32618" x="5680075" y="1651000"/>
          <p14:tracePt t="32626" x="5680075" y="1641475"/>
          <p14:tracePt t="32634" x="5707063" y="1614488"/>
          <p14:tracePt t="32650" x="5724525" y="1587500"/>
          <p14:tracePt t="32658" x="5734050" y="1577975"/>
          <p14:tracePt t="32666" x="5753100" y="1558925"/>
          <p14:tracePt t="32682" x="5761038" y="1541463"/>
          <p14:tracePt t="32690" x="5770563" y="1531938"/>
          <p14:tracePt t="32706" x="5789613" y="1522413"/>
          <p14:tracePt t="32730" x="5789613" y="1514475"/>
          <p14:tracePt t="32779" x="5797550" y="1514475"/>
          <p14:tracePt t="32787" x="5807075" y="1504950"/>
          <p14:tracePt t="32795" x="5816600" y="1495425"/>
          <p14:tracePt t="32823" x="5826125" y="1495425"/>
          <p14:tracePt t="32890" x="5834063" y="1495425"/>
          <p14:tracePt t="32899" x="5880100" y="1449388"/>
          <p14:tracePt t="32907" x="5916613" y="1431925"/>
          <p14:tracePt t="32916" x="5943600" y="1412875"/>
          <p14:tracePt t="32922" x="5962650" y="1385888"/>
          <p14:tracePt t="32930" x="5980113" y="1376363"/>
          <p14:tracePt t="32939" x="5989638" y="1376363"/>
          <p14:tracePt t="32947" x="6016625" y="1358900"/>
          <p14:tracePt t="32963" x="6035675" y="1349375"/>
          <p14:tracePt t="32979" x="6053138" y="1349375"/>
          <p14:tracePt t="32987" x="6062663" y="1339850"/>
          <p14:tracePt t="32994" x="6099175" y="1331913"/>
          <p14:tracePt t="33002" x="6145213" y="1303338"/>
          <p14:tracePt t="33010" x="6172200" y="1285875"/>
          <p14:tracePt t="33018" x="6226175" y="1276350"/>
          <p14:tracePt t="33026" x="6281738" y="1222375"/>
          <p14:tracePt t="33034" x="6308725" y="1212850"/>
          <p14:tracePt t="33042" x="6354763" y="1176338"/>
          <p14:tracePt t="33050" x="6399213" y="1158875"/>
          <p14:tracePt t="33057" x="6418263" y="1139825"/>
          <p14:tracePt t="33067" x="6427788" y="1130300"/>
          <p14:tracePt t="33074" x="6435725" y="1122363"/>
          <p14:tracePt t="33082" x="6445250" y="1112838"/>
          <p14:tracePt t="33090" x="6481763" y="1085850"/>
          <p14:tracePt t="33114" x="6491288" y="1066800"/>
          <p14:tracePt t="33122" x="6491288" y="1057275"/>
          <p14:tracePt t="33130" x="6500813" y="1049338"/>
          <p14:tracePt t="33146" x="6500813" y="1030288"/>
          <p14:tracePt t="33154" x="6508750" y="1012825"/>
          <p14:tracePt t="33162" x="6518275" y="993775"/>
          <p14:tracePt t="33170" x="6537325" y="976313"/>
          <p14:tracePt t="33178" x="6537325" y="966788"/>
          <p14:tracePt t="33186" x="6545263" y="957263"/>
          <p14:tracePt t="33196" x="6554788" y="947738"/>
          <p14:tracePt t="33202" x="6573838" y="930275"/>
          <p14:tracePt t="33210" x="6581775" y="911225"/>
          <p14:tracePt t="33218" x="6591300" y="903288"/>
          <p14:tracePt t="33226" x="6591300" y="884238"/>
          <p14:tracePt t="33234" x="6600825" y="874713"/>
          <p14:tracePt t="33242" x="6610350" y="857250"/>
          <p14:tracePt t="33251" x="6627813" y="847725"/>
          <p14:tracePt t="33258" x="6637338" y="830263"/>
          <p14:tracePt t="33270" x="6637338" y="820738"/>
          <p14:tracePt t="33278" x="6654800" y="803275"/>
          <p14:tracePt t="33286" x="6664325" y="784225"/>
          <p14:tracePt t="33290" x="6673850" y="784225"/>
          <p14:tracePt t="33306" x="6681788" y="774700"/>
          <p14:tracePt t="33330" x="6691313" y="766763"/>
          <p14:tracePt t="33338" x="6700838" y="757238"/>
          <p14:tracePt t="33378" x="6710363" y="747713"/>
          <p14:tracePt t="33484" x="6718300" y="738188"/>
          <p14:tracePt t="33495" x="6718300" y="730250"/>
          <p14:tracePt t="33508" x="6737350" y="720725"/>
          <p14:tracePt t="33517" x="6746875" y="711200"/>
          <p14:tracePt t="33525" x="6754813" y="701675"/>
          <p14:tracePt t="33529" x="6764338" y="693738"/>
          <p14:tracePt t="33538" x="6783388" y="674688"/>
          <p14:tracePt t="33547" x="6791325" y="665163"/>
          <p14:tracePt t="33556" x="6800850" y="657225"/>
          <p14:tracePt t="33563" x="6800850" y="647700"/>
          <p14:tracePt t="33579" x="6819900" y="647700"/>
          <p14:tracePt t="33594" x="6827838" y="647700"/>
          <p14:tracePt t="34012" x="6846888" y="628650"/>
          <p14:tracePt t="36364" x="6883400" y="665163"/>
          <p14:tracePt t="36372" x="6819900" y="738188"/>
          <p14:tracePt t="36378" x="6737350" y="803275"/>
          <p14:tracePt t="36386" x="6664325" y="884238"/>
          <p14:tracePt t="36394" x="6581775" y="939800"/>
          <p14:tracePt t="36402" x="6481763" y="1030288"/>
          <p14:tracePt t="36410" x="6445250" y="1093788"/>
          <p14:tracePt t="36418" x="6372225" y="1158875"/>
          <p14:tracePt t="36426" x="6308725" y="1239838"/>
          <p14:tracePt t="36434" x="6254750" y="1295400"/>
          <p14:tracePt t="36442" x="6189663" y="1358900"/>
          <p14:tracePt t="36450" x="6126163" y="1431925"/>
          <p14:tracePt t="36457" x="6072188" y="1468438"/>
          <p14:tracePt t="36466" x="6007100" y="1514475"/>
          <p14:tracePt t="36474" x="5962650" y="1568450"/>
          <p14:tracePt t="36481" x="5916613" y="1577975"/>
          <p14:tracePt t="36491" x="5870575" y="1624013"/>
          <p14:tracePt t="36501" x="5853113" y="1641475"/>
          <p14:tracePt t="36507" x="5816600" y="1677988"/>
          <p14:tracePt t="36519" x="5797550" y="1687513"/>
          <p14:tracePt t="36525" x="5780088" y="1704975"/>
          <p14:tracePt t="36529" x="5770563" y="1714500"/>
          <p14:tracePt t="36546" x="5761038" y="1724025"/>
          <p14:tracePt t="36774" x="5753100" y="1724025"/>
          <p14:tracePt t="36782" x="5716588" y="1731963"/>
          <p14:tracePt t="36795" x="5670550" y="1751013"/>
          <p14:tracePt t="36802" x="5653088" y="1760538"/>
          <p14:tracePt t="36811" x="5643563" y="1768475"/>
          <p14:tracePt t="36821" x="5597525" y="1778000"/>
          <p14:tracePt t="36827" x="5570538" y="1778000"/>
          <p14:tracePt t="36836" x="5543550" y="1797050"/>
          <p14:tracePt t="36842" x="5497513" y="1804988"/>
          <p14:tracePt t="36853" x="5478463" y="1804988"/>
          <p14:tracePt t="36857" x="5461000" y="1814513"/>
          <p14:tracePt t="36867" x="5451475" y="1814513"/>
          <p14:tracePt t="36874" x="5434013" y="1814513"/>
          <p14:tracePt t="36883" x="5414963" y="1824038"/>
          <p14:tracePt t="37084" x="5405438" y="1824038"/>
          <p14:tracePt t="37139" x="5405438" y="1814513"/>
          <p14:tracePt t="37153" x="5414963" y="1804988"/>
          <p14:tracePt t="37155" x="5424488" y="1797050"/>
          <p14:tracePt t="37165" x="5441950" y="1787525"/>
          <p14:tracePt t="37171" x="5451475" y="1768475"/>
          <p14:tracePt t="37178" x="5478463" y="1760538"/>
          <p14:tracePt t="37186" x="5487988" y="1751013"/>
          <p14:tracePt t="37194" x="5514975" y="1741488"/>
          <p14:tracePt t="37202" x="5543550" y="1714500"/>
          <p14:tracePt t="37210" x="5580063" y="1687513"/>
          <p14:tracePt t="37218" x="5624513" y="1660525"/>
          <p14:tracePt t="37226" x="5670550" y="1631950"/>
          <p14:tracePt t="37234" x="5716588" y="1595438"/>
          <p14:tracePt t="37242" x="5761038" y="1577975"/>
          <p14:tracePt t="37251" x="5843588" y="1531938"/>
          <p14:tracePt t="37259" x="5916613" y="1514475"/>
          <p14:tracePt t="37268" x="5999163" y="1485900"/>
          <p14:tracePt t="37275" x="6062663" y="1441450"/>
          <p14:tracePt t="37285" x="6145213" y="1404938"/>
          <p14:tracePt t="37291" x="6235700" y="1376363"/>
          <p14:tracePt t="37299" x="6318250" y="1339850"/>
          <p14:tracePt t="37306" x="6381750" y="1312863"/>
          <p14:tracePt t="37316" x="6464300" y="1258888"/>
          <p14:tracePt t="37322" x="6508750" y="1222375"/>
          <p14:tracePt t="37332" x="6573838" y="1195388"/>
          <p14:tracePt t="37338" x="6618288" y="1158875"/>
          <p14:tracePt t="37346" x="6654800" y="1130300"/>
          <p14:tracePt t="37354" x="6700838" y="1103313"/>
          <p14:tracePt t="37362" x="6718300" y="1085850"/>
          <p14:tracePt t="37370" x="6737350" y="1076325"/>
          <p14:tracePt t="37377" x="6764338" y="1049338"/>
          <p14:tracePt t="37386" x="6800850" y="1030288"/>
          <p14:tracePt t="37394" x="6819900" y="1003300"/>
          <p14:tracePt t="37402" x="6846888" y="976313"/>
          <p14:tracePt t="37410" x="6883400" y="939800"/>
          <p14:tracePt t="37418" x="6910388" y="920750"/>
          <p14:tracePt t="37426" x="6937375" y="893763"/>
          <p14:tracePt t="37434" x="6964363" y="857250"/>
          <p14:tracePt t="37442" x="6992938" y="830263"/>
          <p14:tracePt t="37450" x="7000875" y="803275"/>
          <p14:tracePt t="37458" x="7010400" y="793750"/>
          <p14:tracePt t="37466" x="7019925" y="784225"/>
          <p14:tracePt t="37482" x="7019925" y="766763"/>
          <p14:tracePt t="37588" x="7019925" y="784225"/>
          <p14:tracePt t="37596" x="7019925" y="793750"/>
          <p14:tracePt t="37604" x="7019925" y="803275"/>
          <p14:tracePt t="37790" x="7019925" y="820738"/>
          <p14:tracePt t="37797" x="7010400" y="839788"/>
          <p14:tracePt t="37803" x="6983413" y="857250"/>
          <p14:tracePt t="37811" x="6937375" y="911225"/>
          <p14:tracePt t="37820" x="6883400" y="957263"/>
          <p14:tracePt t="37826" x="6846888" y="1003300"/>
          <p14:tracePt t="37835" x="6810375" y="1066800"/>
          <p14:tracePt t="37841" x="6783388" y="1130300"/>
          <p14:tracePt t="37852" x="6727825" y="1212850"/>
          <p14:tracePt t="37857" x="6691313" y="1295400"/>
          <p14:tracePt t="37867" x="6664325" y="1339850"/>
          <p14:tracePt t="37873" x="6645275" y="1412875"/>
          <p14:tracePt t="37882" x="6618288" y="1458913"/>
          <p14:tracePt t="37899" x="6591300" y="1550988"/>
          <p14:tracePt t="37906" x="6591300" y="1587500"/>
          <p14:tracePt t="37915" x="6591300" y="1604963"/>
          <p14:tracePt t="37921" x="6591300" y="1614488"/>
          <p14:tracePt t="37931" x="6591300" y="1624013"/>
          <p14:tracePt t="37938" x="6581775" y="1631950"/>
          <p14:tracePt t="37954" x="6581775" y="1641475"/>
          <p14:tracePt t="37961" x="6581775" y="1651000"/>
          <p14:tracePt t="37986" x="6581775" y="1660525"/>
          <p14:tracePt t="37994" x="6581775" y="1668463"/>
          <p14:tracePt t="38002" x="6591300" y="1677988"/>
          <p14:tracePt t="38010" x="6600825" y="1697038"/>
          <p14:tracePt t="38018" x="6627813" y="1724025"/>
          <p14:tracePt t="38026" x="6645275" y="1760538"/>
          <p14:tracePt t="38034" x="6691313" y="1814513"/>
          <p14:tracePt t="38041" x="6746875" y="1860550"/>
          <p14:tracePt t="38050" x="6791325" y="1897063"/>
          <p14:tracePt t="38058" x="6856413" y="1970088"/>
          <p14:tracePt t="38066" x="6929438" y="2033588"/>
          <p14:tracePt t="38074" x="7046913" y="2133600"/>
          <p14:tracePt t="38082" x="7129463" y="2206625"/>
          <p14:tracePt t="38090" x="7248525" y="2262188"/>
          <p14:tracePt t="38098" x="7366000" y="2352675"/>
          <p14:tracePt t="38105" x="7521575" y="2444750"/>
          <p14:tracePt t="38115" x="7667625" y="2525713"/>
          <p14:tracePt t="38122" x="7840663" y="2598738"/>
          <p14:tracePt t="38132" x="8004175" y="2671763"/>
          <p14:tracePt t="38138" x="8177213" y="2735263"/>
          <p14:tracePt t="38146" x="8359775" y="2781300"/>
          <p14:tracePt t="38154" x="8523288" y="2863850"/>
          <p14:tracePt t="38162" x="8742363" y="2927350"/>
          <p14:tracePt t="38170" x="8924925" y="2973388"/>
          <p14:tracePt t="38178" x="9097963" y="30178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ja-JP"/>
              <a:t>Memory Hierarchy</a:t>
            </a:r>
          </a:p>
        </p:txBody>
      </p:sp>
      <p:sp>
        <p:nvSpPr>
          <p:cNvPr id="129028" name="Freeform 4"/>
          <p:cNvSpPr>
            <a:spLocks/>
          </p:cNvSpPr>
          <p:nvPr/>
        </p:nvSpPr>
        <p:spPr bwMode="auto">
          <a:xfrm>
            <a:off x="3563938" y="1341438"/>
            <a:ext cx="71437" cy="719137"/>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0" name="Text Box 6"/>
          <p:cNvSpPr txBox="1">
            <a:spLocks noChangeArrowheads="1"/>
          </p:cNvSpPr>
          <p:nvPr/>
        </p:nvSpPr>
        <p:spPr bwMode="auto">
          <a:xfrm>
            <a:off x="3159125" y="9017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Thread</a:t>
            </a:r>
          </a:p>
        </p:txBody>
      </p:sp>
      <p:sp>
        <p:nvSpPr>
          <p:cNvPr id="129031" name="Rectangle 7"/>
          <p:cNvSpPr>
            <a:spLocks noChangeArrowheads="1"/>
          </p:cNvSpPr>
          <p:nvPr/>
        </p:nvSpPr>
        <p:spPr bwMode="auto">
          <a:xfrm>
            <a:off x="4138613" y="1341438"/>
            <a:ext cx="1657350" cy="5762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Per-thread</a:t>
            </a:r>
          </a:p>
          <a:p>
            <a:pPr algn="ctr"/>
            <a:r>
              <a:rPr lang="en-US" altLang="ja-JP"/>
              <a:t>Local memory</a:t>
            </a:r>
          </a:p>
        </p:txBody>
      </p:sp>
      <p:sp>
        <p:nvSpPr>
          <p:cNvPr id="129033" name="Line 9"/>
          <p:cNvSpPr>
            <a:spLocks noChangeShapeType="1"/>
          </p:cNvSpPr>
          <p:nvPr/>
        </p:nvSpPr>
        <p:spPr bwMode="auto">
          <a:xfrm>
            <a:off x="3779838" y="1628775"/>
            <a:ext cx="28733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4" name="Freeform 10"/>
          <p:cNvSpPr>
            <a:spLocks/>
          </p:cNvSpPr>
          <p:nvPr/>
        </p:nvSpPr>
        <p:spPr bwMode="auto">
          <a:xfrm>
            <a:off x="3282950" y="2419350"/>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5" name="Freeform 11"/>
          <p:cNvSpPr>
            <a:spLocks/>
          </p:cNvSpPr>
          <p:nvPr/>
        </p:nvSpPr>
        <p:spPr bwMode="auto">
          <a:xfrm>
            <a:off x="3354388" y="2419350"/>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6" name="Freeform 12"/>
          <p:cNvSpPr>
            <a:spLocks/>
          </p:cNvSpPr>
          <p:nvPr/>
        </p:nvSpPr>
        <p:spPr bwMode="auto">
          <a:xfrm>
            <a:off x="3425825" y="2419350"/>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7" name="Freeform 13"/>
          <p:cNvSpPr>
            <a:spLocks/>
          </p:cNvSpPr>
          <p:nvPr/>
        </p:nvSpPr>
        <p:spPr bwMode="auto">
          <a:xfrm>
            <a:off x="3497263" y="2419350"/>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8" name="Freeform 14"/>
          <p:cNvSpPr>
            <a:spLocks/>
          </p:cNvSpPr>
          <p:nvPr/>
        </p:nvSpPr>
        <p:spPr bwMode="auto">
          <a:xfrm>
            <a:off x="3568700" y="2419350"/>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39" name="Freeform 15"/>
          <p:cNvSpPr>
            <a:spLocks/>
          </p:cNvSpPr>
          <p:nvPr/>
        </p:nvSpPr>
        <p:spPr bwMode="auto">
          <a:xfrm>
            <a:off x="3640138" y="2419350"/>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0" name="Freeform 16"/>
          <p:cNvSpPr>
            <a:spLocks/>
          </p:cNvSpPr>
          <p:nvPr/>
        </p:nvSpPr>
        <p:spPr bwMode="auto">
          <a:xfrm>
            <a:off x="3711575" y="2419350"/>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1" name="Freeform 17"/>
          <p:cNvSpPr>
            <a:spLocks/>
          </p:cNvSpPr>
          <p:nvPr/>
        </p:nvSpPr>
        <p:spPr bwMode="auto">
          <a:xfrm>
            <a:off x="3783013" y="2419350"/>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2" name="Freeform 18"/>
          <p:cNvSpPr>
            <a:spLocks/>
          </p:cNvSpPr>
          <p:nvPr/>
        </p:nvSpPr>
        <p:spPr bwMode="auto">
          <a:xfrm>
            <a:off x="3854450" y="2419350"/>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3" name="Freeform 19"/>
          <p:cNvSpPr>
            <a:spLocks/>
          </p:cNvSpPr>
          <p:nvPr/>
        </p:nvSpPr>
        <p:spPr bwMode="auto">
          <a:xfrm>
            <a:off x="3925888" y="2419350"/>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4" name="Rectangle 20"/>
          <p:cNvSpPr>
            <a:spLocks noChangeArrowheads="1"/>
          </p:cNvSpPr>
          <p:nvPr/>
        </p:nvSpPr>
        <p:spPr bwMode="auto">
          <a:xfrm>
            <a:off x="3132138" y="2347913"/>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45" name="Text Box 21"/>
          <p:cNvSpPr txBox="1">
            <a:spLocks noChangeArrowheads="1"/>
          </p:cNvSpPr>
          <p:nvPr/>
        </p:nvSpPr>
        <p:spPr bwMode="auto">
          <a:xfrm>
            <a:off x="3203575" y="2054225"/>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a:t>
            </a:r>
          </a:p>
        </p:txBody>
      </p:sp>
      <p:sp>
        <p:nvSpPr>
          <p:cNvPr id="129046" name="Rectangle 22"/>
          <p:cNvSpPr>
            <a:spLocks noChangeArrowheads="1"/>
          </p:cNvSpPr>
          <p:nvPr/>
        </p:nvSpPr>
        <p:spPr bwMode="auto">
          <a:xfrm>
            <a:off x="4570413" y="2349500"/>
            <a:ext cx="1730375" cy="8636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Per-block</a:t>
            </a:r>
          </a:p>
          <a:p>
            <a:pPr algn="ctr"/>
            <a:r>
              <a:rPr lang="en-US" altLang="ja-JP"/>
              <a:t>Shared</a:t>
            </a:r>
          </a:p>
          <a:p>
            <a:pPr algn="ctr"/>
            <a:r>
              <a:rPr lang="en-US" altLang="ja-JP"/>
              <a:t>Memory</a:t>
            </a:r>
          </a:p>
        </p:txBody>
      </p:sp>
      <p:sp>
        <p:nvSpPr>
          <p:cNvPr id="129047" name="Line 23"/>
          <p:cNvSpPr>
            <a:spLocks noChangeShapeType="1"/>
          </p:cNvSpPr>
          <p:nvPr/>
        </p:nvSpPr>
        <p:spPr bwMode="auto">
          <a:xfrm>
            <a:off x="4140200" y="249237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8" name="Line 24"/>
          <p:cNvSpPr>
            <a:spLocks noChangeShapeType="1"/>
          </p:cNvSpPr>
          <p:nvPr/>
        </p:nvSpPr>
        <p:spPr bwMode="auto">
          <a:xfrm>
            <a:off x="4140200" y="256540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49" name="Line 25"/>
          <p:cNvSpPr>
            <a:spLocks noChangeShapeType="1"/>
          </p:cNvSpPr>
          <p:nvPr/>
        </p:nvSpPr>
        <p:spPr bwMode="auto">
          <a:xfrm>
            <a:off x="4140200" y="263842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0" name="Line 26"/>
          <p:cNvSpPr>
            <a:spLocks noChangeShapeType="1"/>
          </p:cNvSpPr>
          <p:nvPr/>
        </p:nvSpPr>
        <p:spPr bwMode="auto">
          <a:xfrm>
            <a:off x="4140200" y="271145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1" name="Line 27"/>
          <p:cNvSpPr>
            <a:spLocks noChangeShapeType="1"/>
          </p:cNvSpPr>
          <p:nvPr/>
        </p:nvSpPr>
        <p:spPr bwMode="auto">
          <a:xfrm>
            <a:off x="4140200" y="278447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2" name="Line 28"/>
          <p:cNvSpPr>
            <a:spLocks noChangeShapeType="1"/>
          </p:cNvSpPr>
          <p:nvPr/>
        </p:nvSpPr>
        <p:spPr bwMode="auto">
          <a:xfrm>
            <a:off x="4140200" y="285750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3" name="Line 29"/>
          <p:cNvSpPr>
            <a:spLocks noChangeShapeType="1"/>
          </p:cNvSpPr>
          <p:nvPr/>
        </p:nvSpPr>
        <p:spPr bwMode="auto">
          <a:xfrm>
            <a:off x="4140200" y="293052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4" name="Line 30"/>
          <p:cNvSpPr>
            <a:spLocks noChangeShapeType="1"/>
          </p:cNvSpPr>
          <p:nvPr/>
        </p:nvSpPr>
        <p:spPr bwMode="auto">
          <a:xfrm>
            <a:off x="4140200" y="3003550"/>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5" name="Freeform 31"/>
          <p:cNvSpPr>
            <a:spLocks/>
          </p:cNvSpPr>
          <p:nvPr/>
        </p:nvSpPr>
        <p:spPr bwMode="auto">
          <a:xfrm>
            <a:off x="17716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6" name="Freeform 32"/>
          <p:cNvSpPr>
            <a:spLocks/>
          </p:cNvSpPr>
          <p:nvPr/>
        </p:nvSpPr>
        <p:spPr bwMode="auto">
          <a:xfrm>
            <a:off x="18430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7" name="Freeform 33"/>
          <p:cNvSpPr>
            <a:spLocks/>
          </p:cNvSpPr>
          <p:nvPr/>
        </p:nvSpPr>
        <p:spPr bwMode="auto">
          <a:xfrm>
            <a:off x="191452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8" name="Freeform 34"/>
          <p:cNvSpPr>
            <a:spLocks/>
          </p:cNvSpPr>
          <p:nvPr/>
        </p:nvSpPr>
        <p:spPr bwMode="auto">
          <a:xfrm>
            <a:off x="198596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9" name="Freeform 35"/>
          <p:cNvSpPr>
            <a:spLocks/>
          </p:cNvSpPr>
          <p:nvPr/>
        </p:nvSpPr>
        <p:spPr bwMode="auto">
          <a:xfrm>
            <a:off x="205740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0" name="Freeform 36"/>
          <p:cNvSpPr>
            <a:spLocks/>
          </p:cNvSpPr>
          <p:nvPr/>
        </p:nvSpPr>
        <p:spPr bwMode="auto">
          <a:xfrm>
            <a:off x="212883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1" name="Freeform 37"/>
          <p:cNvSpPr>
            <a:spLocks/>
          </p:cNvSpPr>
          <p:nvPr/>
        </p:nvSpPr>
        <p:spPr bwMode="auto">
          <a:xfrm>
            <a:off x="220027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2" name="Freeform 38"/>
          <p:cNvSpPr>
            <a:spLocks/>
          </p:cNvSpPr>
          <p:nvPr/>
        </p:nvSpPr>
        <p:spPr bwMode="auto">
          <a:xfrm>
            <a:off x="227171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3" name="Freeform 39"/>
          <p:cNvSpPr>
            <a:spLocks/>
          </p:cNvSpPr>
          <p:nvPr/>
        </p:nvSpPr>
        <p:spPr bwMode="auto">
          <a:xfrm>
            <a:off x="23431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4" name="Freeform 40"/>
          <p:cNvSpPr>
            <a:spLocks/>
          </p:cNvSpPr>
          <p:nvPr/>
        </p:nvSpPr>
        <p:spPr bwMode="auto">
          <a:xfrm>
            <a:off x="24145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5" name="Rectangle 41"/>
          <p:cNvSpPr>
            <a:spLocks noChangeArrowheads="1"/>
          </p:cNvSpPr>
          <p:nvPr/>
        </p:nvSpPr>
        <p:spPr bwMode="auto">
          <a:xfrm>
            <a:off x="1620838" y="371633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66" name="Freeform 42"/>
          <p:cNvSpPr>
            <a:spLocks/>
          </p:cNvSpPr>
          <p:nvPr/>
        </p:nvSpPr>
        <p:spPr bwMode="auto">
          <a:xfrm>
            <a:off x="28511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7" name="Freeform 43"/>
          <p:cNvSpPr>
            <a:spLocks/>
          </p:cNvSpPr>
          <p:nvPr/>
        </p:nvSpPr>
        <p:spPr bwMode="auto">
          <a:xfrm>
            <a:off x="29225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8" name="Freeform 44"/>
          <p:cNvSpPr>
            <a:spLocks/>
          </p:cNvSpPr>
          <p:nvPr/>
        </p:nvSpPr>
        <p:spPr bwMode="auto">
          <a:xfrm>
            <a:off x="299402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69" name="Freeform 45"/>
          <p:cNvSpPr>
            <a:spLocks/>
          </p:cNvSpPr>
          <p:nvPr/>
        </p:nvSpPr>
        <p:spPr bwMode="auto">
          <a:xfrm>
            <a:off x="306546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0" name="Freeform 46"/>
          <p:cNvSpPr>
            <a:spLocks/>
          </p:cNvSpPr>
          <p:nvPr/>
        </p:nvSpPr>
        <p:spPr bwMode="auto">
          <a:xfrm>
            <a:off x="313690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1" name="Freeform 47"/>
          <p:cNvSpPr>
            <a:spLocks/>
          </p:cNvSpPr>
          <p:nvPr/>
        </p:nvSpPr>
        <p:spPr bwMode="auto">
          <a:xfrm>
            <a:off x="320833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2" name="Freeform 48"/>
          <p:cNvSpPr>
            <a:spLocks/>
          </p:cNvSpPr>
          <p:nvPr/>
        </p:nvSpPr>
        <p:spPr bwMode="auto">
          <a:xfrm>
            <a:off x="327977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3" name="Freeform 49"/>
          <p:cNvSpPr>
            <a:spLocks/>
          </p:cNvSpPr>
          <p:nvPr/>
        </p:nvSpPr>
        <p:spPr bwMode="auto">
          <a:xfrm>
            <a:off x="335121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4" name="Freeform 50"/>
          <p:cNvSpPr>
            <a:spLocks/>
          </p:cNvSpPr>
          <p:nvPr/>
        </p:nvSpPr>
        <p:spPr bwMode="auto">
          <a:xfrm>
            <a:off x="34226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5" name="Freeform 51"/>
          <p:cNvSpPr>
            <a:spLocks/>
          </p:cNvSpPr>
          <p:nvPr/>
        </p:nvSpPr>
        <p:spPr bwMode="auto">
          <a:xfrm>
            <a:off x="34940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6" name="Rectangle 52"/>
          <p:cNvSpPr>
            <a:spLocks noChangeArrowheads="1"/>
          </p:cNvSpPr>
          <p:nvPr/>
        </p:nvSpPr>
        <p:spPr bwMode="auto">
          <a:xfrm>
            <a:off x="2700338" y="371633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77" name="Freeform 53"/>
          <p:cNvSpPr>
            <a:spLocks/>
          </p:cNvSpPr>
          <p:nvPr/>
        </p:nvSpPr>
        <p:spPr bwMode="auto">
          <a:xfrm>
            <a:off x="39306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8" name="Freeform 54"/>
          <p:cNvSpPr>
            <a:spLocks/>
          </p:cNvSpPr>
          <p:nvPr/>
        </p:nvSpPr>
        <p:spPr bwMode="auto">
          <a:xfrm>
            <a:off x="40020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79" name="Freeform 55"/>
          <p:cNvSpPr>
            <a:spLocks/>
          </p:cNvSpPr>
          <p:nvPr/>
        </p:nvSpPr>
        <p:spPr bwMode="auto">
          <a:xfrm>
            <a:off x="407352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0" name="Freeform 56"/>
          <p:cNvSpPr>
            <a:spLocks/>
          </p:cNvSpPr>
          <p:nvPr/>
        </p:nvSpPr>
        <p:spPr bwMode="auto">
          <a:xfrm>
            <a:off x="414496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1" name="Freeform 57"/>
          <p:cNvSpPr>
            <a:spLocks/>
          </p:cNvSpPr>
          <p:nvPr/>
        </p:nvSpPr>
        <p:spPr bwMode="auto">
          <a:xfrm>
            <a:off x="421640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2" name="Freeform 58"/>
          <p:cNvSpPr>
            <a:spLocks/>
          </p:cNvSpPr>
          <p:nvPr/>
        </p:nvSpPr>
        <p:spPr bwMode="auto">
          <a:xfrm>
            <a:off x="428783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3" name="Freeform 59"/>
          <p:cNvSpPr>
            <a:spLocks/>
          </p:cNvSpPr>
          <p:nvPr/>
        </p:nvSpPr>
        <p:spPr bwMode="auto">
          <a:xfrm>
            <a:off x="435927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4" name="Freeform 60"/>
          <p:cNvSpPr>
            <a:spLocks/>
          </p:cNvSpPr>
          <p:nvPr/>
        </p:nvSpPr>
        <p:spPr bwMode="auto">
          <a:xfrm>
            <a:off x="443071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5" name="Freeform 61"/>
          <p:cNvSpPr>
            <a:spLocks/>
          </p:cNvSpPr>
          <p:nvPr/>
        </p:nvSpPr>
        <p:spPr bwMode="auto">
          <a:xfrm>
            <a:off x="45021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6" name="Freeform 62"/>
          <p:cNvSpPr>
            <a:spLocks/>
          </p:cNvSpPr>
          <p:nvPr/>
        </p:nvSpPr>
        <p:spPr bwMode="auto">
          <a:xfrm>
            <a:off x="45735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7" name="Rectangle 63"/>
          <p:cNvSpPr>
            <a:spLocks noChangeArrowheads="1"/>
          </p:cNvSpPr>
          <p:nvPr/>
        </p:nvSpPr>
        <p:spPr bwMode="auto">
          <a:xfrm>
            <a:off x="3779838" y="371633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88" name="Freeform 64"/>
          <p:cNvSpPr>
            <a:spLocks/>
          </p:cNvSpPr>
          <p:nvPr/>
        </p:nvSpPr>
        <p:spPr bwMode="auto">
          <a:xfrm>
            <a:off x="587533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89" name="Freeform 65"/>
          <p:cNvSpPr>
            <a:spLocks/>
          </p:cNvSpPr>
          <p:nvPr/>
        </p:nvSpPr>
        <p:spPr bwMode="auto">
          <a:xfrm>
            <a:off x="594677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0" name="Freeform 66"/>
          <p:cNvSpPr>
            <a:spLocks/>
          </p:cNvSpPr>
          <p:nvPr/>
        </p:nvSpPr>
        <p:spPr bwMode="auto">
          <a:xfrm>
            <a:off x="601821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1" name="Freeform 67"/>
          <p:cNvSpPr>
            <a:spLocks/>
          </p:cNvSpPr>
          <p:nvPr/>
        </p:nvSpPr>
        <p:spPr bwMode="auto">
          <a:xfrm>
            <a:off x="608965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2" name="Freeform 68"/>
          <p:cNvSpPr>
            <a:spLocks/>
          </p:cNvSpPr>
          <p:nvPr/>
        </p:nvSpPr>
        <p:spPr bwMode="auto">
          <a:xfrm>
            <a:off x="616108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3" name="Freeform 69"/>
          <p:cNvSpPr>
            <a:spLocks/>
          </p:cNvSpPr>
          <p:nvPr/>
        </p:nvSpPr>
        <p:spPr bwMode="auto">
          <a:xfrm>
            <a:off x="623252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4" name="Freeform 70"/>
          <p:cNvSpPr>
            <a:spLocks/>
          </p:cNvSpPr>
          <p:nvPr/>
        </p:nvSpPr>
        <p:spPr bwMode="auto">
          <a:xfrm>
            <a:off x="6303963"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5" name="Freeform 71"/>
          <p:cNvSpPr>
            <a:spLocks/>
          </p:cNvSpPr>
          <p:nvPr/>
        </p:nvSpPr>
        <p:spPr bwMode="auto">
          <a:xfrm>
            <a:off x="6375400"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6" name="Freeform 72"/>
          <p:cNvSpPr>
            <a:spLocks/>
          </p:cNvSpPr>
          <p:nvPr/>
        </p:nvSpPr>
        <p:spPr bwMode="auto">
          <a:xfrm>
            <a:off x="6446838" y="378777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7" name="Freeform 73"/>
          <p:cNvSpPr>
            <a:spLocks/>
          </p:cNvSpPr>
          <p:nvPr/>
        </p:nvSpPr>
        <p:spPr bwMode="auto">
          <a:xfrm>
            <a:off x="6518275" y="378777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98" name="Rectangle 74"/>
          <p:cNvSpPr>
            <a:spLocks noChangeArrowheads="1"/>
          </p:cNvSpPr>
          <p:nvPr/>
        </p:nvSpPr>
        <p:spPr bwMode="auto">
          <a:xfrm>
            <a:off x="5724525" y="3716338"/>
            <a:ext cx="1008063"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99" name="Text Box 75"/>
          <p:cNvSpPr txBox="1">
            <a:spLocks noChangeArrowheads="1"/>
          </p:cNvSpPr>
          <p:nvPr/>
        </p:nvSpPr>
        <p:spPr bwMode="auto">
          <a:xfrm>
            <a:off x="4932363" y="4051300"/>
            <a:ext cx="576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a:t>
            </a:r>
          </a:p>
        </p:txBody>
      </p:sp>
      <p:sp>
        <p:nvSpPr>
          <p:cNvPr id="129100" name="Rectangle 76"/>
          <p:cNvSpPr>
            <a:spLocks noChangeArrowheads="1"/>
          </p:cNvSpPr>
          <p:nvPr/>
        </p:nvSpPr>
        <p:spPr bwMode="auto">
          <a:xfrm>
            <a:off x="1547813" y="3644900"/>
            <a:ext cx="5329237" cy="10795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01" name="Freeform 77"/>
          <p:cNvSpPr>
            <a:spLocks/>
          </p:cNvSpPr>
          <p:nvPr/>
        </p:nvSpPr>
        <p:spPr bwMode="auto">
          <a:xfrm>
            <a:off x="17716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2" name="Freeform 78"/>
          <p:cNvSpPr>
            <a:spLocks/>
          </p:cNvSpPr>
          <p:nvPr/>
        </p:nvSpPr>
        <p:spPr bwMode="auto">
          <a:xfrm>
            <a:off x="18430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3" name="Freeform 79"/>
          <p:cNvSpPr>
            <a:spLocks/>
          </p:cNvSpPr>
          <p:nvPr/>
        </p:nvSpPr>
        <p:spPr bwMode="auto">
          <a:xfrm>
            <a:off x="191452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4" name="Freeform 80"/>
          <p:cNvSpPr>
            <a:spLocks/>
          </p:cNvSpPr>
          <p:nvPr/>
        </p:nvSpPr>
        <p:spPr bwMode="auto">
          <a:xfrm>
            <a:off x="198596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5" name="Freeform 81"/>
          <p:cNvSpPr>
            <a:spLocks/>
          </p:cNvSpPr>
          <p:nvPr/>
        </p:nvSpPr>
        <p:spPr bwMode="auto">
          <a:xfrm>
            <a:off x="205740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6" name="Freeform 82"/>
          <p:cNvSpPr>
            <a:spLocks/>
          </p:cNvSpPr>
          <p:nvPr/>
        </p:nvSpPr>
        <p:spPr bwMode="auto">
          <a:xfrm>
            <a:off x="212883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7" name="Freeform 83"/>
          <p:cNvSpPr>
            <a:spLocks/>
          </p:cNvSpPr>
          <p:nvPr/>
        </p:nvSpPr>
        <p:spPr bwMode="auto">
          <a:xfrm>
            <a:off x="220027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8" name="Freeform 84"/>
          <p:cNvSpPr>
            <a:spLocks/>
          </p:cNvSpPr>
          <p:nvPr/>
        </p:nvSpPr>
        <p:spPr bwMode="auto">
          <a:xfrm>
            <a:off x="227171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09" name="Freeform 85"/>
          <p:cNvSpPr>
            <a:spLocks/>
          </p:cNvSpPr>
          <p:nvPr/>
        </p:nvSpPr>
        <p:spPr bwMode="auto">
          <a:xfrm>
            <a:off x="23431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0" name="Freeform 86"/>
          <p:cNvSpPr>
            <a:spLocks/>
          </p:cNvSpPr>
          <p:nvPr/>
        </p:nvSpPr>
        <p:spPr bwMode="auto">
          <a:xfrm>
            <a:off x="24145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1" name="Rectangle 87"/>
          <p:cNvSpPr>
            <a:spLocks noChangeArrowheads="1"/>
          </p:cNvSpPr>
          <p:nvPr/>
        </p:nvSpPr>
        <p:spPr bwMode="auto">
          <a:xfrm>
            <a:off x="1620838" y="515778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12" name="Freeform 88"/>
          <p:cNvSpPr>
            <a:spLocks/>
          </p:cNvSpPr>
          <p:nvPr/>
        </p:nvSpPr>
        <p:spPr bwMode="auto">
          <a:xfrm>
            <a:off x="28511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3" name="Freeform 89"/>
          <p:cNvSpPr>
            <a:spLocks/>
          </p:cNvSpPr>
          <p:nvPr/>
        </p:nvSpPr>
        <p:spPr bwMode="auto">
          <a:xfrm>
            <a:off x="29225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4" name="Freeform 90"/>
          <p:cNvSpPr>
            <a:spLocks/>
          </p:cNvSpPr>
          <p:nvPr/>
        </p:nvSpPr>
        <p:spPr bwMode="auto">
          <a:xfrm>
            <a:off x="299402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5" name="Freeform 91"/>
          <p:cNvSpPr>
            <a:spLocks/>
          </p:cNvSpPr>
          <p:nvPr/>
        </p:nvSpPr>
        <p:spPr bwMode="auto">
          <a:xfrm>
            <a:off x="306546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6" name="Freeform 92"/>
          <p:cNvSpPr>
            <a:spLocks/>
          </p:cNvSpPr>
          <p:nvPr/>
        </p:nvSpPr>
        <p:spPr bwMode="auto">
          <a:xfrm>
            <a:off x="313690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7" name="Freeform 93"/>
          <p:cNvSpPr>
            <a:spLocks/>
          </p:cNvSpPr>
          <p:nvPr/>
        </p:nvSpPr>
        <p:spPr bwMode="auto">
          <a:xfrm>
            <a:off x="320833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8" name="Freeform 94"/>
          <p:cNvSpPr>
            <a:spLocks/>
          </p:cNvSpPr>
          <p:nvPr/>
        </p:nvSpPr>
        <p:spPr bwMode="auto">
          <a:xfrm>
            <a:off x="327977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19" name="Freeform 95"/>
          <p:cNvSpPr>
            <a:spLocks/>
          </p:cNvSpPr>
          <p:nvPr/>
        </p:nvSpPr>
        <p:spPr bwMode="auto">
          <a:xfrm>
            <a:off x="335121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0" name="Freeform 96"/>
          <p:cNvSpPr>
            <a:spLocks/>
          </p:cNvSpPr>
          <p:nvPr/>
        </p:nvSpPr>
        <p:spPr bwMode="auto">
          <a:xfrm>
            <a:off x="34226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1" name="Freeform 97"/>
          <p:cNvSpPr>
            <a:spLocks/>
          </p:cNvSpPr>
          <p:nvPr/>
        </p:nvSpPr>
        <p:spPr bwMode="auto">
          <a:xfrm>
            <a:off x="34940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2" name="Rectangle 98"/>
          <p:cNvSpPr>
            <a:spLocks noChangeArrowheads="1"/>
          </p:cNvSpPr>
          <p:nvPr/>
        </p:nvSpPr>
        <p:spPr bwMode="auto">
          <a:xfrm>
            <a:off x="2700338" y="515778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23" name="Freeform 99"/>
          <p:cNvSpPr>
            <a:spLocks/>
          </p:cNvSpPr>
          <p:nvPr/>
        </p:nvSpPr>
        <p:spPr bwMode="auto">
          <a:xfrm>
            <a:off x="39306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4" name="Freeform 100"/>
          <p:cNvSpPr>
            <a:spLocks/>
          </p:cNvSpPr>
          <p:nvPr/>
        </p:nvSpPr>
        <p:spPr bwMode="auto">
          <a:xfrm>
            <a:off x="40020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5" name="Freeform 101"/>
          <p:cNvSpPr>
            <a:spLocks/>
          </p:cNvSpPr>
          <p:nvPr/>
        </p:nvSpPr>
        <p:spPr bwMode="auto">
          <a:xfrm>
            <a:off x="407352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6" name="Freeform 102"/>
          <p:cNvSpPr>
            <a:spLocks/>
          </p:cNvSpPr>
          <p:nvPr/>
        </p:nvSpPr>
        <p:spPr bwMode="auto">
          <a:xfrm>
            <a:off x="414496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7" name="Freeform 103"/>
          <p:cNvSpPr>
            <a:spLocks/>
          </p:cNvSpPr>
          <p:nvPr/>
        </p:nvSpPr>
        <p:spPr bwMode="auto">
          <a:xfrm>
            <a:off x="421640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8" name="Freeform 104"/>
          <p:cNvSpPr>
            <a:spLocks/>
          </p:cNvSpPr>
          <p:nvPr/>
        </p:nvSpPr>
        <p:spPr bwMode="auto">
          <a:xfrm>
            <a:off x="428783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29" name="Freeform 105"/>
          <p:cNvSpPr>
            <a:spLocks/>
          </p:cNvSpPr>
          <p:nvPr/>
        </p:nvSpPr>
        <p:spPr bwMode="auto">
          <a:xfrm>
            <a:off x="435927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0" name="Freeform 106"/>
          <p:cNvSpPr>
            <a:spLocks/>
          </p:cNvSpPr>
          <p:nvPr/>
        </p:nvSpPr>
        <p:spPr bwMode="auto">
          <a:xfrm>
            <a:off x="443071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1" name="Freeform 107"/>
          <p:cNvSpPr>
            <a:spLocks/>
          </p:cNvSpPr>
          <p:nvPr/>
        </p:nvSpPr>
        <p:spPr bwMode="auto">
          <a:xfrm>
            <a:off x="45021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2" name="Freeform 108"/>
          <p:cNvSpPr>
            <a:spLocks/>
          </p:cNvSpPr>
          <p:nvPr/>
        </p:nvSpPr>
        <p:spPr bwMode="auto">
          <a:xfrm>
            <a:off x="45735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3" name="Rectangle 109"/>
          <p:cNvSpPr>
            <a:spLocks noChangeArrowheads="1"/>
          </p:cNvSpPr>
          <p:nvPr/>
        </p:nvSpPr>
        <p:spPr bwMode="auto">
          <a:xfrm>
            <a:off x="3779838" y="5157788"/>
            <a:ext cx="1008062"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34" name="Freeform 110"/>
          <p:cNvSpPr>
            <a:spLocks/>
          </p:cNvSpPr>
          <p:nvPr/>
        </p:nvSpPr>
        <p:spPr bwMode="auto">
          <a:xfrm>
            <a:off x="587533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5" name="Freeform 111"/>
          <p:cNvSpPr>
            <a:spLocks/>
          </p:cNvSpPr>
          <p:nvPr/>
        </p:nvSpPr>
        <p:spPr bwMode="auto">
          <a:xfrm>
            <a:off x="594677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6" name="Freeform 112"/>
          <p:cNvSpPr>
            <a:spLocks/>
          </p:cNvSpPr>
          <p:nvPr/>
        </p:nvSpPr>
        <p:spPr bwMode="auto">
          <a:xfrm>
            <a:off x="601821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7" name="Freeform 113"/>
          <p:cNvSpPr>
            <a:spLocks/>
          </p:cNvSpPr>
          <p:nvPr/>
        </p:nvSpPr>
        <p:spPr bwMode="auto">
          <a:xfrm>
            <a:off x="608965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8" name="Freeform 114"/>
          <p:cNvSpPr>
            <a:spLocks/>
          </p:cNvSpPr>
          <p:nvPr/>
        </p:nvSpPr>
        <p:spPr bwMode="auto">
          <a:xfrm>
            <a:off x="616108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39" name="Freeform 115"/>
          <p:cNvSpPr>
            <a:spLocks/>
          </p:cNvSpPr>
          <p:nvPr/>
        </p:nvSpPr>
        <p:spPr bwMode="auto">
          <a:xfrm>
            <a:off x="623252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0" name="Freeform 116"/>
          <p:cNvSpPr>
            <a:spLocks/>
          </p:cNvSpPr>
          <p:nvPr/>
        </p:nvSpPr>
        <p:spPr bwMode="auto">
          <a:xfrm>
            <a:off x="6303963"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1" name="Freeform 117"/>
          <p:cNvSpPr>
            <a:spLocks/>
          </p:cNvSpPr>
          <p:nvPr/>
        </p:nvSpPr>
        <p:spPr bwMode="auto">
          <a:xfrm>
            <a:off x="6375400"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2" name="Freeform 118"/>
          <p:cNvSpPr>
            <a:spLocks/>
          </p:cNvSpPr>
          <p:nvPr/>
        </p:nvSpPr>
        <p:spPr bwMode="auto">
          <a:xfrm>
            <a:off x="6446838" y="5229225"/>
            <a:ext cx="71437"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3" name="Freeform 119"/>
          <p:cNvSpPr>
            <a:spLocks/>
          </p:cNvSpPr>
          <p:nvPr/>
        </p:nvSpPr>
        <p:spPr bwMode="auto">
          <a:xfrm>
            <a:off x="6518275" y="5229225"/>
            <a:ext cx="71438" cy="719138"/>
          </a:xfrm>
          <a:custGeom>
            <a:avLst/>
            <a:gdLst>
              <a:gd name="T0" fmla="*/ 0 w 99"/>
              <a:gd name="T1" fmla="*/ 8 h 462"/>
              <a:gd name="T2" fmla="*/ 91 w 99"/>
              <a:gd name="T3" fmla="*/ 8 h 462"/>
              <a:gd name="T4" fmla="*/ 46 w 99"/>
              <a:gd name="T5" fmla="*/ 54 h 462"/>
              <a:gd name="T6" fmla="*/ 91 w 99"/>
              <a:gd name="T7" fmla="*/ 99 h 462"/>
              <a:gd name="T8" fmla="*/ 0 w 99"/>
              <a:gd name="T9" fmla="*/ 144 h 462"/>
              <a:gd name="T10" fmla="*/ 91 w 99"/>
              <a:gd name="T11" fmla="*/ 190 h 462"/>
              <a:gd name="T12" fmla="*/ 0 w 99"/>
              <a:gd name="T13" fmla="*/ 280 h 462"/>
              <a:gd name="T14" fmla="*/ 91 w 99"/>
              <a:gd name="T15" fmla="*/ 371 h 462"/>
              <a:gd name="T16" fmla="*/ 46 w 99"/>
              <a:gd name="T17" fmla="*/ 416 h 462"/>
              <a:gd name="T18" fmla="*/ 91 w 99"/>
              <a:gd name="T1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62">
                <a:moveTo>
                  <a:pt x="0" y="8"/>
                </a:moveTo>
                <a:cubicBezTo>
                  <a:pt x="41" y="4"/>
                  <a:pt x="83" y="0"/>
                  <a:pt x="91" y="8"/>
                </a:cubicBezTo>
                <a:cubicBezTo>
                  <a:pt x="99" y="16"/>
                  <a:pt x="46" y="39"/>
                  <a:pt x="46" y="54"/>
                </a:cubicBezTo>
                <a:cubicBezTo>
                  <a:pt x="46" y="69"/>
                  <a:pt x="99" y="84"/>
                  <a:pt x="91" y="99"/>
                </a:cubicBezTo>
                <a:cubicBezTo>
                  <a:pt x="83" y="114"/>
                  <a:pt x="0" y="129"/>
                  <a:pt x="0" y="144"/>
                </a:cubicBezTo>
                <a:cubicBezTo>
                  <a:pt x="0" y="159"/>
                  <a:pt x="91" y="167"/>
                  <a:pt x="91" y="190"/>
                </a:cubicBezTo>
                <a:cubicBezTo>
                  <a:pt x="91" y="213"/>
                  <a:pt x="0" y="250"/>
                  <a:pt x="0" y="280"/>
                </a:cubicBezTo>
                <a:cubicBezTo>
                  <a:pt x="0" y="310"/>
                  <a:pt x="83" y="348"/>
                  <a:pt x="91" y="371"/>
                </a:cubicBezTo>
                <a:cubicBezTo>
                  <a:pt x="99" y="394"/>
                  <a:pt x="46" y="401"/>
                  <a:pt x="46" y="416"/>
                </a:cubicBezTo>
                <a:cubicBezTo>
                  <a:pt x="46" y="431"/>
                  <a:pt x="84" y="447"/>
                  <a:pt x="91" y="462"/>
                </a:cubicBezTo>
              </a:path>
            </a:pathLst>
          </a:custGeom>
          <a:solidFill>
            <a:schemeClr val="bg1"/>
          </a:solidFill>
          <a:ln w="9525">
            <a:solidFill>
              <a:schemeClr val="tx1"/>
            </a:solidFill>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4" name="Rectangle 120"/>
          <p:cNvSpPr>
            <a:spLocks noChangeArrowheads="1"/>
          </p:cNvSpPr>
          <p:nvPr/>
        </p:nvSpPr>
        <p:spPr bwMode="auto">
          <a:xfrm>
            <a:off x="5724525" y="5157788"/>
            <a:ext cx="1008063" cy="936625"/>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45" name="Text Box 121"/>
          <p:cNvSpPr txBox="1">
            <a:spLocks noChangeArrowheads="1"/>
          </p:cNvSpPr>
          <p:nvPr/>
        </p:nvSpPr>
        <p:spPr bwMode="auto">
          <a:xfrm>
            <a:off x="4932363" y="5492750"/>
            <a:ext cx="576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a:t>
            </a:r>
          </a:p>
        </p:txBody>
      </p:sp>
      <p:sp>
        <p:nvSpPr>
          <p:cNvPr id="129146" name="Rectangle 122"/>
          <p:cNvSpPr>
            <a:spLocks noChangeArrowheads="1"/>
          </p:cNvSpPr>
          <p:nvPr/>
        </p:nvSpPr>
        <p:spPr bwMode="auto">
          <a:xfrm>
            <a:off x="1547813" y="5086350"/>
            <a:ext cx="5329237" cy="10795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147" name="Rectangle 123"/>
          <p:cNvSpPr>
            <a:spLocks noChangeArrowheads="1"/>
          </p:cNvSpPr>
          <p:nvPr/>
        </p:nvSpPr>
        <p:spPr bwMode="auto">
          <a:xfrm>
            <a:off x="7235825" y="4221163"/>
            <a:ext cx="1658938" cy="12239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Per-device</a:t>
            </a:r>
          </a:p>
          <a:p>
            <a:pPr algn="ctr"/>
            <a:r>
              <a:rPr lang="en-US" altLang="ja-JP"/>
              <a:t>Global</a:t>
            </a:r>
          </a:p>
          <a:p>
            <a:pPr algn="ctr"/>
            <a:r>
              <a:rPr lang="en-US" altLang="ja-JP"/>
              <a:t>Memory</a:t>
            </a:r>
          </a:p>
        </p:txBody>
      </p:sp>
      <p:sp>
        <p:nvSpPr>
          <p:cNvPr id="129148" name="Line 124"/>
          <p:cNvSpPr>
            <a:spLocks noChangeShapeType="1"/>
          </p:cNvSpPr>
          <p:nvPr/>
        </p:nvSpPr>
        <p:spPr bwMode="auto">
          <a:xfrm>
            <a:off x="6877050" y="4437063"/>
            <a:ext cx="35877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49" name="Line 125"/>
          <p:cNvSpPr>
            <a:spLocks noChangeShapeType="1"/>
          </p:cNvSpPr>
          <p:nvPr/>
        </p:nvSpPr>
        <p:spPr bwMode="auto">
          <a:xfrm>
            <a:off x="6877050" y="5300663"/>
            <a:ext cx="35877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50" name="Text Box 126"/>
          <p:cNvSpPr txBox="1">
            <a:spLocks noChangeArrowheads="1"/>
          </p:cNvSpPr>
          <p:nvPr/>
        </p:nvSpPr>
        <p:spPr bwMode="auto">
          <a:xfrm>
            <a:off x="1887538" y="323215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Kernel 0</a:t>
            </a:r>
          </a:p>
        </p:txBody>
      </p:sp>
      <p:sp>
        <p:nvSpPr>
          <p:cNvPr id="129151" name="Text Box 127"/>
          <p:cNvSpPr txBox="1">
            <a:spLocks noChangeArrowheads="1"/>
          </p:cNvSpPr>
          <p:nvPr/>
        </p:nvSpPr>
        <p:spPr bwMode="auto">
          <a:xfrm>
            <a:off x="1835150" y="471805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Kernel 1</a:t>
            </a:r>
          </a:p>
        </p:txBody>
      </p:sp>
      <p:sp>
        <p:nvSpPr>
          <p:cNvPr id="129152" name="Line 128"/>
          <p:cNvSpPr>
            <a:spLocks noChangeShapeType="1"/>
          </p:cNvSpPr>
          <p:nvPr/>
        </p:nvSpPr>
        <p:spPr bwMode="auto">
          <a:xfrm>
            <a:off x="1403350" y="3644900"/>
            <a:ext cx="0" cy="2376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153" name="Text Box 129"/>
          <p:cNvSpPr txBox="1">
            <a:spLocks noChangeArrowheads="1"/>
          </p:cNvSpPr>
          <p:nvPr/>
        </p:nvSpPr>
        <p:spPr bwMode="auto">
          <a:xfrm>
            <a:off x="107950" y="3808413"/>
            <a:ext cx="126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Sequential</a:t>
            </a:r>
          </a:p>
          <a:p>
            <a:r>
              <a:rPr lang="en-US" altLang="ja-JP"/>
              <a:t>Kernels</a:t>
            </a:r>
          </a:p>
        </p:txBody>
      </p:sp>
      <p:sp>
        <p:nvSpPr>
          <p:cNvPr id="129154" name="Text Box 130"/>
          <p:cNvSpPr txBox="1">
            <a:spLocks noChangeArrowheads="1"/>
          </p:cNvSpPr>
          <p:nvPr/>
        </p:nvSpPr>
        <p:spPr bwMode="auto">
          <a:xfrm>
            <a:off x="6496050" y="928688"/>
            <a:ext cx="2466975" cy="92551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Between host memory</a:t>
            </a:r>
          </a:p>
          <a:p>
            <a:r>
              <a:rPr lang="en-US" altLang="ja-JP">
                <a:solidFill>
                  <a:srgbClr val="0000FF"/>
                </a:solidFill>
              </a:rPr>
              <a:t>cudaMemcpy();</a:t>
            </a:r>
          </a:p>
          <a:p>
            <a:r>
              <a:rPr lang="en-US" altLang="ja-JP"/>
              <a:t>is used.</a:t>
            </a:r>
          </a:p>
        </p:txBody>
      </p:sp>
      <p:pic>
        <p:nvPicPr>
          <p:cNvPr id="2" name="オーディオ 1">
            <a:hlinkClick r:id="" action="ppaction://media"/>
            <a:extLst>
              <a:ext uri="{FF2B5EF4-FFF2-40B4-BE49-F238E27FC236}">
                <a16:creationId xmlns:a16="http://schemas.microsoft.com/office/drawing/2014/main" id="{F52C7DEB-A2F5-411C-928D-9BBE1A143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88"/>
    </mc:Choice>
    <mc:Fallback>
      <p:transition spd="slow" advTm="3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3" x="8632825" y="3629025"/>
          <p14:tracePt t="651" x="8369300" y="3629025"/>
          <p14:tracePt t="659" x="8150225" y="3629025"/>
          <p14:tracePt t="667" x="7986713" y="3629025"/>
          <p14:tracePt t="675" x="7877175" y="3629025"/>
          <p14:tracePt t="683" x="7767638" y="3629025"/>
          <p14:tracePt t="691" x="7721600" y="3629025"/>
          <p14:tracePt t="699" x="7694613" y="3629025"/>
          <p14:tracePt t="707" x="7675563" y="3629025"/>
          <p14:tracePt t="715" x="7667625" y="3621088"/>
          <p14:tracePt t="723" x="7658100" y="3611563"/>
          <p14:tracePt t="732" x="7631113" y="3584575"/>
          <p14:tracePt t="739" x="7612063" y="3565525"/>
          <p14:tracePt t="747" x="7567613" y="3519488"/>
          <p14:tracePt t="755" x="7539038" y="3502025"/>
          <p14:tracePt t="764" x="7494588" y="3455988"/>
          <p14:tracePt t="771" x="7448550" y="3429000"/>
          <p14:tracePt t="781" x="7375525" y="3382963"/>
          <p14:tracePt t="787" x="7302500" y="3338513"/>
          <p14:tracePt t="797" x="7239000" y="3319463"/>
          <p14:tracePt t="803" x="7192963" y="3282950"/>
          <p14:tracePt t="820" x="7083425" y="3200400"/>
          <p14:tracePt t="827" x="7056438" y="3192463"/>
          <p14:tracePt t="835" x="7037388" y="3182938"/>
          <p14:tracePt t="843" x="6992938" y="3155950"/>
          <p14:tracePt t="851" x="6992938" y="3146425"/>
          <p14:tracePt t="859" x="6983413" y="3127375"/>
          <p14:tracePt t="869" x="6973888" y="3109913"/>
          <p14:tracePt t="883" x="6956425" y="3090863"/>
          <p14:tracePt t="891" x="6956425" y="3082925"/>
          <p14:tracePt t="901" x="6946900" y="3063875"/>
          <p14:tracePt t="907" x="6946900" y="3054350"/>
          <p14:tracePt t="915" x="6937375" y="3027363"/>
          <p14:tracePt t="923" x="6937375" y="3017838"/>
          <p14:tracePt t="939" x="6929438" y="2982913"/>
          <p14:tracePt t="948" x="6929438" y="2973388"/>
          <p14:tracePt t="955" x="6910388" y="2963863"/>
          <p14:tracePt t="963" x="6910388" y="2954338"/>
          <p14:tracePt t="981" x="6900863" y="2927350"/>
          <p14:tracePt t="987" x="6892925" y="2900363"/>
          <p14:tracePt t="996" x="6892925" y="2890838"/>
          <p14:tracePt t="1003" x="6892925" y="2881313"/>
          <p14:tracePt t="1018" x="6883400" y="2873375"/>
          <p14:tracePt t="1022" x="6864350" y="2836863"/>
          <p14:tracePt t="1036" x="6837363" y="2808288"/>
          <p14:tracePt t="1051" x="6837363" y="2800350"/>
          <p14:tracePt t="1059" x="6827838" y="2790825"/>
          <p14:tracePt t="1067" x="6819900" y="2781300"/>
          <p14:tracePt t="1076" x="6819900" y="2771775"/>
          <p14:tracePt t="1083" x="6810375" y="2771775"/>
          <p14:tracePt t="1092" x="6800850" y="2763838"/>
          <p14:tracePt t="1100" x="6791325" y="2754313"/>
          <p14:tracePt t="1108" x="6773863" y="2735263"/>
          <p14:tracePt t="1116" x="6773863" y="2727325"/>
          <p14:tracePt t="1123" x="6764338" y="2717800"/>
          <p14:tracePt t="1132" x="6754813" y="2708275"/>
          <p14:tracePt t="1140" x="6727825" y="2681288"/>
          <p14:tracePt t="1147" x="6718300" y="2671763"/>
          <p14:tracePt t="1155" x="6681788" y="2662238"/>
          <p14:tracePt t="1164" x="6673850" y="2662238"/>
          <p14:tracePt t="1171" x="6637338" y="2654300"/>
          <p14:tracePt t="1180" x="6591300" y="2635250"/>
          <p14:tracePt t="1187" x="6573838" y="2625725"/>
          <p14:tracePt t="1196" x="6527800" y="2608263"/>
          <p14:tracePt t="1203" x="6464300" y="2581275"/>
          <p14:tracePt t="1213" x="6427788" y="2571750"/>
          <p14:tracePt t="1219" x="6381750" y="2571750"/>
          <p14:tracePt t="1230" x="6354763" y="2562225"/>
          <p14:tracePt t="1235" x="6326188" y="2544763"/>
          <p14:tracePt t="1243" x="6281738" y="2525713"/>
          <p14:tracePt t="1251" x="6262688" y="2525713"/>
          <p14:tracePt t="1259" x="6218238" y="2517775"/>
          <p14:tracePt t="1267" x="6189663" y="2508250"/>
          <p14:tracePt t="1276" x="6153150" y="2498725"/>
          <p14:tracePt t="1283" x="6116638" y="2498725"/>
          <p14:tracePt t="1291" x="6089650" y="2498725"/>
          <p14:tracePt t="1299" x="6043613" y="2471738"/>
          <p14:tracePt t="1308" x="6016625" y="2471738"/>
          <p14:tracePt t="1316" x="5989638" y="2471738"/>
          <p14:tracePt t="1324" x="5962650" y="2462213"/>
          <p14:tracePt t="1332" x="5907088" y="2452688"/>
          <p14:tracePt t="1340" x="5870575" y="2444750"/>
          <p14:tracePt t="1347" x="5826125" y="2416175"/>
          <p14:tracePt t="1355" x="5797550" y="2408238"/>
          <p14:tracePt t="1363" x="5761038" y="2398713"/>
          <p14:tracePt t="1371" x="5716588" y="2398713"/>
          <p14:tracePt t="1380" x="5697538" y="2389188"/>
          <p14:tracePt t="1387" x="5653088" y="2371725"/>
          <p14:tracePt t="1397" x="5634038" y="2371725"/>
          <p14:tracePt t="1403" x="5607050" y="2362200"/>
          <p14:tracePt t="1413" x="5588000" y="2352675"/>
          <p14:tracePt t="1419" x="5570538" y="2352675"/>
          <p14:tracePt t="1427" x="5561013" y="2343150"/>
          <p14:tracePt t="1435" x="5543550" y="2343150"/>
          <p14:tracePt t="1443" x="5524500" y="2325688"/>
          <p14:tracePt t="1459" x="5514975" y="2325688"/>
          <p14:tracePt t="1515" x="5507038" y="2316163"/>
          <p14:tracePt t="1539" x="5487988" y="2316163"/>
          <p14:tracePt t="1548" x="5470525" y="2306638"/>
          <p14:tracePt t="1563" x="5441950" y="2298700"/>
          <p14:tracePt t="1573" x="5434013" y="2298700"/>
          <p14:tracePt t="1579" x="5414963" y="2279650"/>
          <p14:tracePt t="1587" x="5397500" y="2279650"/>
          <p14:tracePt t="1597" x="5387975" y="2270125"/>
          <p14:tracePt t="1604" x="5378450" y="2270125"/>
          <p14:tracePt t="1613" x="5360988" y="2262188"/>
          <p14:tracePt t="1620" x="5341938" y="2252663"/>
          <p14:tracePt t="1627" x="5334000" y="2252663"/>
          <p14:tracePt t="1635" x="5324475" y="2252663"/>
          <p14:tracePt t="1643" x="5287963" y="2243138"/>
          <p14:tracePt t="1651" x="5278438" y="2233613"/>
          <p14:tracePt t="1668" x="5260975" y="2225675"/>
          <p14:tracePt t="1675" x="5251450" y="2225675"/>
          <p14:tracePt t="1683" x="5224463" y="2225675"/>
          <p14:tracePt t="1691" x="5214938" y="2225675"/>
          <p14:tracePt t="1700" x="5195888" y="2225675"/>
          <p14:tracePt t="1707" x="5168900" y="2225675"/>
          <p14:tracePt t="1715" x="5141913" y="2225675"/>
          <p14:tracePt t="1723" x="5114925" y="2225675"/>
          <p14:tracePt t="1731" x="5059363" y="2225675"/>
          <p14:tracePt t="1739" x="5014913" y="2225675"/>
          <p14:tracePt t="1747" x="4959350" y="2225675"/>
          <p14:tracePt t="1755" x="4886325" y="2216150"/>
          <p14:tracePt t="1764" x="4822825" y="2197100"/>
          <p14:tracePt t="1771" x="4730750" y="2170113"/>
          <p14:tracePt t="1785" x="4686300" y="2170113"/>
          <p14:tracePt t="1789" x="4613275" y="2160588"/>
          <p14:tracePt t="1803" x="4540250" y="2160588"/>
          <p14:tracePt t="1808" x="4484688" y="2152650"/>
          <p14:tracePt t="1813" x="4421188" y="2133600"/>
          <p14:tracePt t="1819" x="4394200" y="2133600"/>
          <p14:tracePt t="1827" x="4348163" y="2116138"/>
          <p14:tracePt t="1835" x="4311650" y="2106613"/>
          <p14:tracePt t="1843" x="4294188" y="2106613"/>
          <p14:tracePt t="1851" x="4267200" y="2106613"/>
          <p14:tracePt t="1859" x="4257675" y="2097088"/>
          <p14:tracePt t="1867" x="4248150" y="2097088"/>
          <p14:tracePt t="1875" x="4230688" y="2097088"/>
          <p14:tracePt t="2000" x="4221163" y="2089150"/>
          <p14:tracePt t="2014" x="4248150" y="2070100"/>
          <p14:tracePt t="2021" x="4275138" y="2060575"/>
          <p14:tracePt t="2027" x="4321175" y="2052638"/>
          <p14:tracePt t="2037" x="4376738" y="2043113"/>
          <p14:tracePt t="2052" x="4567238" y="1997075"/>
          <p14:tracePt t="2059" x="4667250" y="1970088"/>
          <p14:tracePt t="2067" x="4813300" y="1970088"/>
          <p14:tracePt t="2075" x="4959350" y="1943100"/>
          <p14:tracePt t="2083" x="5105400" y="1914525"/>
          <p14:tracePt t="2091" x="5305425" y="1897063"/>
          <p14:tracePt t="2099" x="5478463" y="1851025"/>
          <p14:tracePt t="2107" x="5643563" y="1833563"/>
          <p14:tracePt t="2115" x="5826125" y="1787525"/>
          <p14:tracePt t="2123" x="5953125" y="1778000"/>
          <p14:tracePt t="2132" x="6062663" y="1778000"/>
          <p14:tracePt t="2139" x="6153150" y="1760538"/>
          <p14:tracePt t="2148" x="6199188" y="1751013"/>
          <p14:tracePt t="2155" x="6235700" y="1751013"/>
          <p14:tracePt t="2164" x="6272213" y="1731963"/>
          <p14:tracePt t="2180" x="6281738" y="1731963"/>
          <p14:tracePt t="2187" x="6291263" y="1731963"/>
          <p14:tracePt t="2212" x="6308725" y="1731963"/>
          <p14:tracePt t="2220" x="6326188" y="1724025"/>
          <p14:tracePt t="2235" x="6372225" y="1724025"/>
          <p14:tracePt t="2245" x="6408738" y="1724025"/>
          <p14:tracePt t="2251" x="6445250" y="1724025"/>
          <p14:tracePt t="2259" x="6500813" y="1724025"/>
          <p14:tracePt t="2267" x="6537325" y="1724025"/>
          <p14:tracePt t="2276" x="6591300" y="1724025"/>
          <p14:tracePt t="2283" x="6645275" y="1724025"/>
          <p14:tracePt t="2291" x="6700838" y="1724025"/>
          <p14:tracePt t="2299" x="6783388" y="1724025"/>
          <p14:tracePt t="2309" x="6819900" y="1724025"/>
          <p14:tracePt t="2315" x="6873875" y="1724025"/>
          <p14:tracePt t="2325" x="6929438" y="1724025"/>
          <p14:tracePt t="2331" x="6983413" y="1724025"/>
          <p14:tracePt t="2339" x="7029450" y="1724025"/>
          <p14:tracePt t="2348" x="7046913" y="1724025"/>
          <p14:tracePt t="2355" x="7073900" y="1724025"/>
          <p14:tracePt t="2364" x="7092950" y="1724025"/>
          <p14:tracePt t="2371" x="7110413" y="1724025"/>
          <p14:tracePt t="2380" x="7119938" y="1714500"/>
          <p14:tracePt t="2388" x="7129463" y="1714500"/>
          <p14:tracePt t="2397" x="7138988" y="1704975"/>
          <p14:tracePt t="2403" x="7146925" y="1704975"/>
          <p14:tracePt t="2413" x="7165975" y="1687513"/>
          <p14:tracePt t="2419" x="7175500" y="1677988"/>
          <p14:tracePt t="2435" x="7183438" y="1677988"/>
          <p14:tracePt t="2443" x="7202488" y="1660525"/>
          <p14:tracePt t="2451" x="7219950" y="1631950"/>
          <p14:tracePt t="2509" x="7229475" y="1624013"/>
          <p14:tracePt t="2606" x="7229475" y="1614488"/>
          <p14:tracePt t="2619" x="7229475" y="1604963"/>
          <p14:tracePt t="2651" x="7229475" y="1595438"/>
          <p14:tracePt t="2659" x="7229475" y="1587500"/>
          <p14:tracePt t="2675" x="7219950" y="1587500"/>
          <p14:tracePt t="2683" x="7212013" y="1587500"/>
          <p14:tracePt t="2691" x="7202488" y="1577975"/>
          <p14:tracePt t="2707" x="7183438" y="1577975"/>
          <p14:tracePt t="2733" x="7175500" y="1577975"/>
          <p14:tracePt t="2824" x="7165975" y="1577975"/>
          <p14:tracePt t="2832" x="7156450" y="1577975"/>
          <p14:tracePt t="2838" x="7129463" y="1577975"/>
          <p14:tracePt t="2844" x="7110413" y="1577975"/>
          <p14:tracePt t="2851" x="7083425" y="1577975"/>
          <p14:tracePt t="2859" x="7056438" y="1577975"/>
          <p14:tracePt t="2867" x="7019925" y="1577975"/>
          <p14:tracePt t="2875" x="6973888" y="1577975"/>
          <p14:tracePt t="2883" x="6929438" y="1558925"/>
          <p14:tracePt t="2891" x="6892925" y="1558925"/>
          <p14:tracePt t="2900" x="6864350" y="1558925"/>
          <p14:tracePt t="2907" x="6810375" y="1558925"/>
          <p14:tracePt t="2915" x="6764338" y="1558925"/>
          <p14:tracePt t="2923" x="6727825" y="1558925"/>
          <p14:tracePt t="2932" x="6710363" y="1558925"/>
          <p14:tracePt t="2941" x="6673850" y="1568450"/>
          <p14:tracePt t="2952" x="6654800" y="1577975"/>
          <p14:tracePt t="2969" x="6637338" y="1577975"/>
          <p14:tracePt t="2980" x="6627813" y="1577975"/>
          <p14:tracePt t="3027" x="6600825" y="1577975"/>
          <p14:tracePt t="3035" x="6581775" y="1577975"/>
          <p14:tracePt t="3043" x="6537325" y="1577975"/>
          <p14:tracePt t="3051" x="6500813" y="1577975"/>
          <p14:tracePt t="3059" x="6481763" y="1577975"/>
          <p14:tracePt t="3067" x="6435725" y="1577975"/>
          <p14:tracePt t="3075" x="6399213" y="1577975"/>
          <p14:tracePt t="3083" x="6381750" y="1577975"/>
          <p14:tracePt t="3091" x="6354763" y="1577975"/>
          <p14:tracePt t="3100" x="6345238" y="1577975"/>
          <p14:tracePt t="3107" x="6335713" y="1577975"/>
          <p14:tracePt t="3115" x="6326188" y="1577975"/>
          <p14:tracePt t="3163" x="6308725" y="1577975"/>
          <p14:tracePt t="3187" x="6299200" y="1577975"/>
          <p14:tracePt t="3195" x="6272213" y="1577975"/>
          <p14:tracePt t="3203" x="6254750" y="1577975"/>
          <p14:tracePt t="3212" x="6208713" y="1577975"/>
          <p14:tracePt t="3219" x="6172200" y="1558925"/>
          <p14:tracePt t="3229" x="6153150" y="1558925"/>
          <p14:tracePt t="3235" x="6108700" y="1558925"/>
          <p14:tracePt t="3246" x="6080125" y="1550988"/>
          <p14:tracePt t="3251" x="6035675" y="1550988"/>
          <p14:tracePt t="3259" x="5999163" y="1550988"/>
          <p14:tracePt t="3267" x="5953125" y="1541463"/>
          <p14:tracePt t="3275" x="5926138" y="1541463"/>
          <p14:tracePt t="3283" x="5899150" y="1531938"/>
          <p14:tracePt t="3291" x="5870575" y="1531938"/>
          <p14:tracePt t="3299" x="5853113" y="1531938"/>
          <p14:tracePt t="3308" x="5843588" y="1531938"/>
          <p14:tracePt t="3317" x="5826125" y="1531938"/>
          <p14:tracePt t="3334" x="5816600" y="1531938"/>
          <p14:tracePt t="3357" x="5807075" y="1531938"/>
          <p14:tracePt t="3701" x="5761038" y="1485900"/>
          <p14:tracePt t="3709" x="5753100" y="1485900"/>
          <p14:tracePt t="3718" x="5724525" y="1485900"/>
          <p14:tracePt t="3727" x="5724525" y="1477963"/>
          <p14:tracePt t="3735" x="5716588" y="1477963"/>
          <p14:tracePt t="3740" x="5688013" y="1477963"/>
          <p14:tracePt t="3748" x="5680075" y="1477963"/>
          <p14:tracePt t="3788" x="5670550" y="1477963"/>
          <p14:tracePt t="4079" x="5653088" y="1477963"/>
          <p14:tracePt t="4086" x="5624513" y="1477963"/>
          <p14:tracePt t="4093" x="5570538" y="1458913"/>
          <p14:tracePt t="4101" x="5507038" y="1449388"/>
          <p14:tracePt t="4108" x="5470525" y="1449388"/>
          <p14:tracePt t="4116" x="5414963" y="1431925"/>
          <p14:tracePt t="4124" x="5351463" y="1431925"/>
          <p14:tracePt t="4132" x="5297488" y="1422400"/>
          <p14:tracePt t="4140" x="5224463" y="1422400"/>
          <p14:tracePt t="4148" x="5168900" y="1422400"/>
          <p14:tracePt t="4155" x="5105400" y="1422400"/>
          <p14:tracePt t="4164" x="5049838" y="1422400"/>
          <p14:tracePt t="4171" x="5014913" y="1422400"/>
          <p14:tracePt t="4180" x="4968875" y="1422400"/>
          <p14:tracePt t="4187" x="4932363" y="1422400"/>
          <p14:tracePt t="4197" x="4905375" y="1422400"/>
          <p14:tracePt t="4203" x="4868863" y="1422400"/>
          <p14:tracePt t="4214" x="4832350" y="1422400"/>
          <p14:tracePt t="4220" x="4813300" y="1422400"/>
          <p14:tracePt t="4231" x="4803775" y="1422400"/>
          <p14:tracePt t="4235" x="4776788" y="1422400"/>
          <p14:tracePt t="4243" x="4759325" y="1422400"/>
          <p14:tracePt t="4251" x="4740275" y="1422400"/>
          <p14:tracePt t="4259" x="4722813" y="1431925"/>
          <p14:tracePt t="4267" x="4713288" y="1441450"/>
          <p14:tracePt t="4275" x="4695825" y="1441450"/>
          <p14:tracePt t="4291" x="4686300" y="1441450"/>
          <p14:tracePt t="4299" x="4676775" y="1441450"/>
          <p14:tracePt t="4307" x="4659313" y="1441450"/>
          <p14:tracePt t="4315" x="4649788" y="1441450"/>
          <p14:tracePt t="4324" x="4640263" y="1441450"/>
          <p14:tracePt t="4339" x="4613275" y="1441450"/>
          <p14:tracePt t="4347" x="4594225" y="1441450"/>
          <p14:tracePt t="4355" x="4557713" y="1449388"/>
          <p14:tracePt t="4371" x="4549775" y="1449388"/>
          <p14:tracePt t="4379" x="4513263" y="1449388"/>
          <p14:tracePt t="4387" x="4484688" y="1458913"/>
          <p14:tracePt t="4396" x="4457700" y="1468438"/>
          <p14:tracePt t="4403" x="4430713" y="1468438"/>
          <p14:tracePt t="4413" x="4394200" y="1495425"/>
          <p14:tracePt t="4419" x="4376738" y="1504950"/>
          <p14:tracePt t="4427" x="4348163" y="1504950"/>
          <p14:tracePt t="4435" x="4321175" y="1514475"/>
          <p14:tracePt t="4443" x="4303713" y="1522413"/>
          <p14:tracePt t="4452" x="4267200" y="1541463"/>
          <p14:tracePt t="4459" x="4248150" y="1550988"/>
          <p14:tracePt t="4467" x="4211638" y="1558925"/>
          <p14:tracePt t="4483" x="4194175" y="1568450"/>
          <p14:tracePt t="4491" x="4184650" y="1568450"/>
          <p14:tracePt t="4507" x="4175125" y="1568450"/>
          <p14:tracePt t="4523" x="4165600" y="1568450"/>
          <p14:tracePt t="4903" x="4157663" y="1577975"/>
          <p14:tracePt t="4965" x="4157663" y="1587500"/>
          <p14:tracePt t="4984" x="4157663" y="1595438"/>
          <p14:tracePt t="4990" x="4157663" y="1604963"/>
          <p14:tracePt t="5004" x="4157663" y="1614488"/>
          <p14:tracePt t="5011" x="4157663" y="1624013"/>
          <p14:tracePt t="5019" x="4148138" y="1631950"/>
          <p14:tracePt t="5029" x="4121150" y="1651000"/>
          <p14:tracePt t="5035" x="4111625" y="1668463"/>
          <p14:tracePt t="5043" x="4094163" y="1687513"/>
          <p14:tracePt t="5051" x="4084638" y="1697038"/>
          <p14:tracePt t="5059" x="4057650" y="1714500"/>
          <p14:tracePt t="5067" x="4038600" y="1724025"/>
          <p14:tracePt t="5075" x="4021138" y="1741488"/>
          <p14:tracePt t="5083" x="3992563" y="1760538"/>
          <p14:tracePt t="5091" x="3975100" y="1787525"/>
          <p14:tracePt t="5099" x="3911600" y="1814513"/>
          <p14:tracePt t="5107" x="3875088" y="1833563"/>
          <p14:tracePt t="5115" x="3810000" y="1841500"/>
          <p14:tracePt t="5123" x="3756025" y="1851025"/>
          <p14:tracePt t="5131" x="3692525" y="1878013"/>
          <p14:tracePt t="5139" x="3636963" y="1878013"/>
          <p14:tracePt t="5148" x="3573463" y="1878013"/>
          <p14:tracePt t="5155" x="3536950" y="1878013"/>
          <p14:tracePt t="5164" x="3482975" y="1878013"/>
          <p14:tracePt t="5171" x="3463925" y="1878013"/>
          <p14:tracePt t="5180" x="3419475" y="1870075"/>
          <p14:tracePt t="5187" x="3382963" y="1851025"/>
          <p14:tracePt t="5196" x="3346450" y="1824038"/>
          <p14:tracePt t="5203" x="3317875" y="1804988"/>
          <p14:tracePt t="5213" x="3309938" y="1787525"/>
          <p14:tracePt t="5219" x="3290888" y="1778000"/>
          <p14:tracePt t="5238" x="3254375" y="1731963"/>
          <p14:tracePt t="5254" x="3236913" y="1704975"/>
          <p14:tracePt t="5261" x="3227388" y="1697038"/>
          <p14:tracePt t="5270" x="3227388" y="1687513"/>
          <p14:tracePt t="5279" x="3217863" y="1668463"/>
          <p14:tracePt t="5283" x="3217863" y="1660525"/>
          <p14:tracePt t="5291" x="3217863" y="1651000"/>
          <p14:tracePt t="5299" x="3217863" y="1641475"/>
          <p14:tracePt t="5315" x="3217863" y="1624013"/>
          <p14:tracePt t="5324" x="3217863" y="1614488"/>
          <p14:tracePt t="5332" x="3217863" y="1604963"/>
          <p14:tracePt t="5339" x="3217863" y="1595438"/>
          <p14:tracePt t="5347" x="3217863" y="1568450"/>
          <p14:tracePt t="5355" x="3227388" y="1550988"/>
          <p14:tracePt t="5363" x="3244850" y="1531938"/>
          <p14:tracePt t="5371" x="3281363" y="1504950"/>
          <p14:tracePt t="5379" x="3327400" y="1468438"/>
          <p14:tracePt t="5387" x="3354388" y="1458913"/>
          <p14:tracePt t="5396" x="3419475" y="1404938"/>
          <p14:tracePt t="5403" x="3446463" y="1385888"/>
          <p14:tracePt t="5413" x="3500438" y="1376363"/>
          <p14:tracePt t="5419" x="3536950" y="1339850"/>
          <p14:tracePt t="5429" x="3573463" y="1339850"/>
          <p14:tracePt t="5435" x="3619500" y="1331913"/>
          <p14:tracePt t="5443" x="3673475" y="1322388"/>
          <p14:tracePt t="5451" x="3702050" y="1322388"/>
          <p14:tracePt t="5460" x="3719513" y="1322388"/>
          <p14:tracePt t="5467" x="3765550" y="1322388"/>
          <p14:tracePt t="5475" x="3783013" y="1322388"/>
          <p14:tracePt t="5484" x="3819525" y="1322388"/>
          <p14:tracePt t="5491" x="3865563" y="1322388"/>
          <p14:tracePt t="5499" x="3938588" y="1349375"/>
          <p14:tracePt t="5508" x="3984625" y="1368425"/>
          <p14:tracePt t="5515" x="4029075" y="1422400"/>
          <p14:tracePt t="5523" x="4084638" y="1468438"/>
          <p14:tracePt t="5531" x="4111625" y="1495425"/>
          <p14:tracePt t="5539" x="4157663" y="1550988"/>
          <p14:tracePt t="5549" x="4175125" y="1587500"/>
          <p14:tracePt t="5556" x="4230688" y="1631950"/>
          <p14:tracePt t="5564" x="4248150" y="1660525"/>
          <p14:tracePt t="5572" x="4257675" y="1687513"/>
          <p14:tracePt t="5579" x="4267200" y="1697038"/>
          <p14:tracePt t="5587" x="4284663" y="1714500"/>
          <p14:tracePt t="5596" x="4284663" y="1731963"/>
          <p14:tracePt t="5604" x="4294188" y="1751013"/>
          <p14:tracePt t="5615" x="4294188" y="1768475"/>
          <p14:tracePt t="5619" x="4294188" y="1778000"/>
          <p14:tracePt t="5630" x="4294188" y="1787525"/>
          <p14:tracePt t="5636" x="4294188" y="1814513"/>
          <p14:tracePt t="5656" x="4248150" y="1870075"/>
          <p14:tracePt t="5661" x="4230688" y="1897063"/>
          <p14:tracePt t="5668" x="4165600" y="1943100"/>
          <p14:tracePt t="5675" x="4138613" y="1970088"/>
          <p14:tracePt t="5683" x="4094163" y="2024063"/>
          <p14:tracePt t="5691" x="4021138" y="2079625"/>
          <p14:tracePt t="5699" x="3956050" y="2116138"/>
          <p14:tracePt t="5707" x="3892550" y="2152650"/>
          <p14:tracePt t="5715" x="3829050" y="2189163"/>
          <p14:tracePt t="5723" x="3775075" y="2216150"/>
          <p14:tracePt t="5731" x="3709988" y="2252663"/>
          <p14:tracePt t="5739" x="3665538" y="2279650"/>
          <p14:tracePt t="5748" x="3600450" y="2298700"/>
          <p14:tracePt t="5755" x="3582988" y="2306638"/>
          <p14:tracePt t="5763" x="3536950" y="2306638"/>
          <p14:tracePt t="5771" x="3519488" y="2316163"/>
          <p14:tracePt t="5779" x="3500438" y="2316163"/>
          <p14:tracePt t="5796" x="3490913" y="2316163"/>
          <p14:tracePt t="5813" x="3482975" y="2316163"/>
          <p14:tracePt t="5819" x="3455988" y="2298700"/>
          <p14:tracePt t="5829" x="3455988" y="2289175"/>
          <p14:tracePt t="5835" x="3446463" y="2262188"/>
          <p14:tracePt t="5843" x="3427413" y="2225675"/>
          <p14:tracePt t="5851" x="3409950" y="2189163"/>
          <p14:tracePt t="5859" x="3400425" y="2152650"/>
          <p14:tracePt t="5867" x="3390900" y="2125663"/>
          <p14:tracePt t="5875" x="3382963" y="2106613"/>
          <p14:tracePt t="5883" x="3382963" y="2097088"/>
          <p14:tracePt t="5891" x="3382963" y="2079625"/>
          <p14:tracePt t="5901" x="3363913" y="2060575"/>
          <p14:tracePt t="6149" x="3400425" y="2070100"/>
          <p14:tracePt t="6159" x="3409950" y="2079625"/>
          <p14:tracePt t="6168" x="3427413" y="2097088"/>
          <p14:tracePt t="6172" x="3446463" y="2125663"/>
          <p14:tracePt t="6184" x="3463925" y="2152650"/>
          <p14:tracePt t="6187" x="3473450" y="2160588"/>
          <p14:tracePt t="6196" x="3500438" y="2197100"/>
          <p14:tracePt t="6203" x="3509963" y="2225675"/>
          <p14:tracePt t="6213" x="3519488" y="2252663"/>
          <p14:tracePt t="6219" x="3546475" y="2279650"/>
          <p14:tracePt t="6231" x="3546475" y="2298700"/>
          <p14:tracePt t="6235" x="3556000" y="2343150"/>
          <p14:tracePt t="6246" x="3556000" y="2362200"/>
          <p14:tracePt t="6251" x="3556000" y="2389188"/>
          <p14:tracePt t="6259" x="3556000" y="2408238"/>
          <p14:tracePt t="6267" x="3556000" y="2435225"/>
          <p14:tracePt t="6276" x="3556000" y="2452688"/>
          <p14:tracePt t="6284" x="3556000" y="2462213"/>
          <p14:tracePt t="6293" x="3556000" y="2481263"/>
          <p14:tracePt t="6309" x="3556000" y="2489200"/>
          <p14:tracePt t="6316" x="3556000" y="2498725"/>
          <p14:tracePt t="6325" x="3556000" y="2517775"/>
          <p14:tracePt t="6331" x="3556000" y="2535238"/>
          <p14:tracePt t="6339" x="3556000" y="2544763"/>
          <p14:tracePt t="6347" x="3556000" y="2571750"/>
          <p14:tracePt t="6364" x="3556000" y="2598738"/>
          <p14:tracePt t="6371" x="3556000" y="2608263"/>
          <p14:tracePt t="6379" x="3556000" y="2617788"/>
          <p14:tracePt t="6387" x="3556000" y="2625725"/>
          <p14:tracePt t="6397" x="3556000" y="2644775"/>
          <p14:tracePt t="6403" x="3556000" y="2654300"/>
          <p14:tracePt t="6413" x="3563938" y="2654300"/>
          <p14:tracePt t="6532" x="3563938" y="2662238"/>
          <p14:tracePt t="6541" x="3563938" y="2681288"/>
          <p14:tracePt t="6549" x="3546475" y="2698750"/>
          <p14:tracePt t="6559" x="3546475" y="2708275"/>
          <p14:tracePt t="6564" x="3546475" y="2735263"/>
          <p14:tracePt t="6572" x="3536950" y="2754313"/>
          <p14:tracePt t="6579" x="3536950" y="2781300"/>
          <p14:tracePt t="6587" x="3536950" y="2790825"/>
          <p14:tracePt t="6596" x="3536950" y="2817813"/>
          <p14:tracePt t="6603" x="3536950" y="2836863"/>
          <p14:tracePt t="6620" x="3536950" y="2844800"/>
          <p14:tracePt t="6636" x="3536950" y="2854325"/>
          <p14:tracePt t="7085" x="3527425" y="2873375"/>
          <p14:tracePt t="7117" x="3527425" y="2881313"/>
          <p14:tracePt t="7132" x="3527425" y="2900363"/>
          <p14:tracePt t="7148" x="3500438" y="2917825"/>
          <p14:tracePt t="7173" x="3500438" y="2927350"/>
          <p14:tracePt t="7182" x="3490913" y="2936875"/>
          <p14:tracePt t="7195" x="3482975" y="2946400"/>
          <p14:tracePt t="7203" x="3463925" y="2963863"/>
          <p14:tracePt t="7213" x="3455988" y="2973388"/>
          <p14:tracePt t="7230" x="3446463" y="2982913"/>
          <p14:tracePt t="7235" x="3419475" y="3009900"/>
          <p14:tracePt t="7251" x="3400425" y="3017838"/>
          <p14:tracePt t="7259" x="3373438" y="3027363"/>
          <p14:tracePt t="7267" x="3363913" y="3036888"/>
          <p14:tracePt t="7276" x="3354388" y="3046413"/>
          <p14:tracePt t="7283" x="3346450" y="3046413"/>
          <p14:tracePt t="7299" x="3336925" y="3046413"/>
          <p14:tracePt t="7389" x="3327400" y="3036888"/>
          <p14:tracePt t="7398" x="3317875" y="3000375"/>
          <p14:tracePt t="7407" x="3317875" y="2963863"/>
          <p14:tracePt t="7414" x="3309938" y="2946400"/>
          <p14:tracePt t="7419" x="3281363" y="2909888"/>
          <p14:tracePt t="7430" x="3273425" y="2881313"/>
          <p14:tracePt t="7435" x="3273425" y="2863850"/>
          <p14:tracePt t="7443" x="3273425" y="2844800"/>
          <p14:tracePt t="7451" x="3263900" y="2817813"/>
          <p14:tracePt t="7459" x="3263900" y="2800350"/>
          <p14:tracePt t="7467" x="3263900" y="2790825"/>
          <p14:tracePt t="7475" x="3263900" y="2763838"/>
          <p14:tracePt t="7483" x="3263900" y="2744788"/>
          <p14:tracePt t="7491" x="3263900" y="2717800"/>
          <p14:tracePt t="7499" x="3263900" y="2698750"/>
          <p14:tracePt t="7507" x="3263900" y="2662238"/>
          <p14:tracePt t="7515" x="3281363" y="2617788"/>
          <p14:tracePt t="7523" x="3300413" y="2554288"/>
          <p14:tracePt t="7531" x="3309938" y="2525713"/>
          <p14:tracePt t="7539" x="3346450" y="2481263"/>
          <p14:tracePt t="7548" x="3382963" y="2435225"/>
          <p14:tracePt t="7556" x="3400425" y="2416175"/>
          <p14:tracePt t="7563" x="3436938" y="2379663"/>
          <p14:tracePt t="7571" x="3455988" y="2362200"/>
          <p14:tracePt t="7579" x="3482975" y="2343150"/>
          <p14:tracePt t="7587" x="3500438" y="2335213"/>
          <p14:tracePt t="7596" x="3519488" y="2325688"/>
          <p14:tracePt t="7603" x="3546475" y="2316163"/>
          <p14:tracePt t="7613" x="3582988" y="2316163"/>
          <p14:tracePt t="7620" x="3600450" y="2298700"/>
          <p14:tracePt t="7629" x="3629025" y="2279650"/>
          <p14:tracePt t="7635" x="3656013" y="2279650"/>
          <p14:tracePt t="7651" x="3702050" y="2279650"/>
          <p14:tracePt t="7659" x="3729038" y="2279650"/>
          <p14:tracePt t="7667" x="3746500" y="2279650"/>
          <p14:tracePt t="7675" x="3775075" y="2298700"/>
          <p14:tracePt t="7683" x="3810000" y="2325688"/>
          <p14:tracePt t="7691" x="3838575" y="2362200"/>
          <p14:tracePt t="7699" x="3856038" y="2379663"/>
          <p14:tracePt t="7707" x="3865563" y="2408238"/>
          <p14:tracePt t="7715" x="3892550" y="2452688"/>
          <p14:tracePt t="7723" x="3902075" y="2481263"/>
          <p14:tracePt t="7731" x="3911600" y="2498725"/>
          <p14:tracePt t="7739" x="3948113" y="2562225"/>
          <p14:tracePt t="7748" x="3956050" y="2589213"/>
          <p14:tracePt t="7755" x="3965575" y="2608263"/>
          <p14:tracePt t="7763" x="3965575" y="2654300"/>
          <p14:tracePt t="7771" x="3975100" y="2671763"/>
          <p14:tracePt t="7779" x="3975100" y="2698750"/>
          <p14:tracePt t="7787" x="3975100" y="2735263"/>
          <p14:tracePt t="7796" x="3984625" y="2754313"/>
          <p14:tracePt t="7803" x="3992563" y="2763838"/>
          <p14:tracePt t="7813" x="3992563" y="2781300"/>
          <p14:tracePt t="7819" x="3992563" y="2790825"/>
          <p14:tracePt t="7829" x="3975100" y="2808288"/>
          <p14:tracePt t="7835" x="3956050" y="2827338"/>
          <p14:tracePt t="7843" x="3938588" y="2844800"/>
          <p14:tracePt t="7851" x="3929063" y="2863850"/>
          <p14:tracePt t="7859" x="3892550" y="2881313"/>
          <p14:tracePt t="7868" x="3875088" y="2890838"/>
          <p14:tracePt t="7875" x="3838575" y="2917825"/>
          <p14:tracePt t="7883" x="3792538" y="2936875"/>
          <p14:tracePt t="7891" x="3729038" y="2963863"/>
          <p14:tracePt t="7900" x="3702050" y="2973388"/>
          <p14:tracePt t="7907" x="3636963" y="3000375"/>
          <p14:tracePt t="7915" x="3619500" y="3017838"/>
          <p14:tracePt t="7923" x="3573463" y="3027363"/>
          <p14:tracePt t="7932" x="3546475" y="3054350"/>
          <p14:tracePt t="7942" x="3527425" y="3063875"/>
          <p14:tracePt t="7950" x="3509963" y="3073400"/>
          <p14:tracePt t="7955" x="3500438" y="3082925"/>
          <p14:tracePt t="7995" x="3490913" y="3090863"/>
          <p14:tracePt t="8037" x="3509963" y="3090863"/>
          <p14:tracePt t="8048" x="3536950" y="3082925"/>
          <p14:tracePt t="8054" x="3573463" y="3073400"/>
          <p14:tracePt t="8060" x="3629025" y="3017838"/>
          <p14:tracePt t="8067" x="3683000" y="2990850"/>
          <p14:tracePt t="8075" x="3746500" y="2946400"/>
          <p14:tracePt t="8083" x="3792538" y="2909888"/>
          <p14:tracePt t="8094" x="3902075" y="2854325"/>
          <p14:tracePt t="8101" x="3965575" y="2817813"/>
          <p14:tracePt t="8108" x="4084638" y="2771775"/>
          <p14:tracePt t="8115" x="4184650" y="2744788"/>
          <p14:tracePt t="8124" x="4311650" y="2698750"/>
          <p14:tracePt t="8133" x="4413250" y="2671763"/>
          <p14:tracePt t="8140" x="4521200" y="2671763"/>
          <p14:tracePt t="8150" x="4613275" y="2644775"/>
          <p14:tracePt t="8158" x="4703763" y="2644775"/>
          <p14:tracePt t="8165" x="4776788" y="2644775"/>
          <p14:tracePt t="8172" x="4840288" y="2644775"/>
          <p14:tracePt t="8183" x="4913313" y="2644775"/>
          <p14:tracePt t="8188" x="4941888" y="2644775"/>
          <p14:tracePt t="8197" x="4959350" y="2644775"/>
          <p14:tracePt t="8204" x="4995863" y="2644775"/>
          <p14:tracePt t="8214" x="5005388" y="2644775"/>
          <p14:tracePt t="8220" x="5032375" y="2635250"/>
          <p14:tracePt t="8231" x="5041900" y="2635250"/>
          <p14:tracePt t="8236" x="5049838" y="2635250"/>
          <p14:tracePt t="8251" x="5059363" y="2635250"/>
          <p14:tracePt t="8275" x="5078413" y="2635250"/>
          <p14:tracePt t="8333" x="5086350" y="2644775"/>
          <p14:tracePt t="8342" x="5095875" y="2662238"/>
          <p14:tracePt t="8351" x="5095875" y="2671763"/>
          <p14:tracePt t="8358" x="5095875" y="2690813"/>
          <p14:tracePt t="8364" x="5105400" y="2727325"/>
          <p14:tracePt t="8379" x="5122863" y="2744788"/>
          <p14:tracePt t="8388" x="5122863" y="2763838"/>
          <p14:tracePt t="8396" x="5122863" y="2771775"/>
          <p14:tracePt t="8403" x="5122863" y="2781300"/>
          <p14:tracePt t="8412" x="5122863" y="2790825"/>
          <p14:tracePt t="8476" x="5122863" y="2808288"/>
          <p14:tracePt t="8492" x="5122863" y="2817813"/>
          <p14:tracePt t="8500" x="5122863" y="2827338"/>
          <p14:tracePt t="8508" x="5105400" y="2836863"/>
          <p14:tracePt t="8517" x="5086350" y="2854325"/>
          <p14:tracePt t="8524" x="5059363" y="2881313"/>
          <p14:tracePt t="8531" x="5041900" y="2890838"/>
          <p14:tracePt t="8540" x="5022850" y="2909888"/>
          <p14:tracePt t="8547" x="5014913" y="2917825"/>
          <p14:tracePt t="8557" x="4995863" y="2936875"/>
          <p14:tracePt t="8564" x="4986338" y="2954338"/>
          <p14:tracePt t="8572" x="4978400" y="2973388"/>
          <p14:tracePt t="8587" x="4978400" y="2990850"/>
          <p14:tracePt t="8596" x="4978400" y="3000375"/>
          <p14:tracePt t="8613" x="4978400" y="3009900"/>
          <p14:tracePt t="8877" x="4978400" y="3017838"/>
          <p14:tracePt t="8886" x="4986338" y="3017838"/>
          <p14:tracePt t="8893" x="4995863" y="3017838"/>
          <p14:tracePt t="8908" x="5022850" y="3000375"/>
          <p14:tracePt t="8916" x="5032375" y="2990850"/>
          <p14:tracePt t="8923" x="5041900" y="2990850"/>
          <p14:tracePt t="8933" x="5059363" y="2982913"/>
          <p14:tracePt t="8939" x="5078413" y="2982913"/>
          <p14:tracePt t="8948" x="5078413" y="2973388"/>
          <p14:tracePt t="8955" x="5095875" y="2973388"/>
          <p14:tracePt t="8966" x="5114925" y="2954338"/>
          <p14:tracePt t="8982" x="5132388" y="2954338"/>
          <p14:tracePt t="8987" x="5151438" y="2954338"/>
          <p14:tracePt t="8997" x="5168900" y="2946400"/>
          <p14:tracePt t="9003" x="5178425" y="2946400"/>
          <p14:tracePt t="9013" x="5195888" y="2946400"/>
          <p14:tracePt t="9019" x="5214938" y="2946400"/>
          <p14:tracePt t="9035" x="5241925" y="2946400"/>
          <p14:tracePt t="9044" x="5251450" y="2946400"/>
          <p14:tracePt t="9051" x="5260975" y="2946400"/>
          <p14:tracePt t="9109" x="5268913" y="2936875"/>
          <p14:tracePt t="9125" x="5268913" y="2927350"/>
          <p14:tracePt t="9157" x="5268913" y="2917825"/>
          <p14:tracePt t="9581" x="5268913" y="2909888"/>
          <p14:tracePt t="9661" x="5278438" y="2900363"/>
          <p14:tracePt t="9670" x="5297488" y="2890838"/>
          <p14:tracePt t="9692" x="5324475" y="2873375"/>
          <p14:tracePt t="9701" x="5334000" y="2863850"/>
          <p14:tracePt t="9708" x="5341938" y="2854325"/>
          <p14:tracePt t="9716" x="5368925" y="2844800"/>
          <p14:tracePt t="9724" x="5387975" y="2827338"/>
          <p14:tracePt t="9732" x="5397500" y="2817813"/>
          <p14:tracePt t="9740" x="5405438" y="2817813"/>
          <p14:tracePt t="9748" x="5434013" y="2790825"/>
          <p14:tracePt t="9755" x="5451475" y="2771775"/>
          <p14:tracePt t="9765" x="5470525" y="2763838"/>
          <p14:tracePt t="9784" x="5478463" y="2754313"/>
          <p14:tracePt t="9799" x="5487988" y="2744788"/>
          <p14:tracePt t="9917" x="5497513" y="2744788"/>
          <p14:tracePt t="10045" x="5507038" y="2744788"/>
          <p14:tracePt t="10085" x="5507038" y="2754313"/>
          <p14:tracePt t="10094" x="5497513" y="2763838"/>
          <p14:tracePt t="10108" x="5497513" y="2771775"/>
          <p14:tracePt t="10131" x="5487988" y="2781300"/>
          <p14:tracePt t="10155" x="5487988" y="2790825"/>
          <p14:tracePt t="10252" x="5478463" y="2800350"/>
          <p14:tracePt t="10262" x="5478463" y="2808288"/>
          <p14:tracePt t="10268" x="5470525" y="2817813"/>
          <p14:tracePt t="10276" x="5470525" y="2827338"/>
          <p14:tracePt t="10283" x="5470525" y="2844800"/>
          <p14:tracePt t="10291" x="5470525" y="2854325"/>
          <p14:tracePt t="10308" x="5470525" y="2881313"/>
          <p14:tracePt t="10315" x="5470525" y="2890838"/>
          <p14:tracePt t="10324" x="5470525" y="2900363"/>
          <p14:tracePt t="10342" x="5470525" y="2909888"/>
          <p14:tracePt t="10429" x="5470525" y="2917825"/>
          <p14:tracePt t="10590" x="5478463" y="2917825"/>
          <p14:tracePt t="10624" x="5487988" y="2927350"/>
          <p14:tracePt t="10638" x="5487988" y="2936875"/>
          <p14:tracePt t="10659" x="5487988" y="2946400"/>
          <p14:tracePt t="10667" x="5487988" y="2963863"/>
          <p14:tracePt t="10675" x="5487988" y="2982913"/>
          <p14:tracePt t="10683" x="5487988" y="2990850"/>
          <p14:tracePt t="10691" x="5470525" y="3017838"/>
          <p14:tracePt t="10699" x="5461000" y="3027363"/>
          <p14:tracePt t="10707" x="5451475" y="3036888"/>
          <p14:tracePt t="10715" x="5424488" y="3046413"/>
          <p14:tracePt t="10723" x="5405438" y="3054350"/>
          <p14:tracePt t="10732" x="5387975" y="3063875"/>
          <p14:tracePt t="10741" x="5341938" y="3073400"/>
          <p14:tracePt t="10750" x="5314950" y="3082925"/>
          <p14:tracePt t="10757" x="5287963" y="3090863"/>
          <p14:tracePt t="10766" x="5224463" y="3109913"/>
          <p14:tracePt t="10772" x="5195888" y="3127375"/>
          <p14:tracePt t="10783" x="5168900" y="3127375"/>
          <p14:tracePt t="10788" x="5122863" y="3127375"/>
          <p14:tracePt t="10804" x="5095875" y="3136900"/>
          <p14:tracePt t="10812" x="5078413" y="3136900"/>
          <p14:tracePt t="10819" x="5068888" y="3136900"/>
          <p14:tracePt t="10829" x="5049838" y="3136900"/>
          <p14:tracePt t="10836" x="5032375" y="3136900"/>
          <p14:tracePt t="10851" x="5014913" y="3119438"/>
          <p14:tracePt t="10858" x="4995863" y="3090863"/>
          <p14:tracePt t="10861" x="4968875" y="3046413"/>
          <p14:tracePt t="10869" x="4932363" y="2982913"/>
          <p14:tracePt t="10875" x="4932363" y="2954338"/>
          <p14:tracePt t="10883" x="4913313" y="2900363"/>
          <p14:tracePt t="10891" x="4876800" y="2854325"/>
          <p14:tracePt t="10900" x="4868863" y="2817813"/>
          <p14:tracePt t="10907" x="4849813" y="2763838"/>
          <p14:tracePt t="10915" x="4840288" y="2717800"/>
          <p14:tracePt t="10932" x="4840288" y="2690813"/>
          <p14:tracePt t="10939" x="4840288" y="2671763"/>
          <p14:tracePt t="10947" x="4840288" y="2654300"/>
          <p14:tracePt t="10955" x="4840288" y="2635250"/>
          <p14:tracePt t="10963" x="4876800" y="2598738"/>
          <p14:tracePt t="10981" x="4949825" y="2571750"/>
          <p14:tracePt t="10987" x="5022850" y="2554288"/>
          <p14:tracePt t="10995" x="5068888" y="2535238"/>
          <p14:tracePt t="11003" x="5159375" y="2535238"/>
          <p14:tracePt t="11012" x="5232400" y="2535238"/>
          <p14:tracePt t="11019" x="5341938" y="2535238"/>
          <p14:tracePt t="11029" x="5451475" y="2535238"/>
          <p14:tracePt t="11035" x="5580063" y="2535238"/>
          <p14:tracePt t="11043" x="5688013" y="2535238"/>
          <p14:tracePt t="11051" x="5789613" y="2554288"/>
          <p14:tracePt t="11059" x="5870575" y="2589213"/>
          <p14:tracePt t="11067" x="5899150" y="2608263"/>
          <p14:tracePt t="11075" x="5916613" y="2608263"/>
          <p14:tracePt t="11083" x="5926138" y="2608263"/>
          <p14:tracePt t="11093" x="5935663" y="2617788"/>
          <p14:tracePt t="11101" x="5943600" y="2625725"/>
          <p14:tracePt t="11108" x="5943600" y="2635250"/>
          <p14:tracePt t="11116" x="5943600" y="2654300"/>
          <p14:tracePt t="11124" x="5926138" y="2698750"/>
          <p14:tracePt t="11131" x="5916613" y="2727325"/>
          <p14:tracePt t="11139" x="5916613" y="2744788"/>
          <p14:tracePt t="11147" x="5899150" y="2771775"/>
          <p14:tracePt t="11155" x="5889625" y="2800350"/>
          <p14:tracePt t="11164" x="5880100" y="2844800"/>
          <p14:tracePt t="11171" x="5862638" y="2873375"/>
          <p14:tracePt t="11180" x="5843588" y="2890838"/>
          <p14:tracePt t="11188" x="5834063" y="2927350"/>
          <p14:tracePt t="11202" x="5826125" y="2936875"/>
          <p14:tracePt t="11205" x="5807075" y="2946400"/>
          <p14:tracePt t="11217" x="5807075" y="2954338"/>
          <p14:tracePt t="11220" x="5789613" y="2973388"/>
          <p14:tracePt t="11231" x="5770563" y="2982913"/>
          <p14:tracePt t="11236" x="5753100" y="2982913"/>
          <p14:tracePt t="11248" x="5734050" y="2982913"/>
          <p14:tracePt t="11251" x="5716588" y="2990850"/>
          <p14:tracePt t="11259" x="5707063" y="2990850"/>
          <p14:tracePt t="11275" x="5697538" y="2990850"/>
          <p14:tracePt t="11291" x="5680075" y="2990850"/>
          <p14:tracePt t="11307" x="5670550" y="2990850"/>
          <p14:tracePt t="11331" x="5661025" y="2990850"/>
          <p14:tracePt t="11405" x="5661025" y="2982913"/>
          <p14:tracePt t="11421" x="5670550" y="2982913"/>
          <p14:tracePt t="11436" x="5680075" y="2982913"/>
          <p14:tracePt t="11460" x="5697538" y="2982913"/>
          <p14:tracePt t="11468" x="5707063" y="2982913"/>
          <p14:tracePt t="11598" x="5707063" y="2973388"/>
          <p14:tracePt t="11607" x="5697538" y="2973388"/>
          <p14:tracePt t="11613" x="5680075" y="2973388"/>
          <p14:tracePt t="11628" x="5670550" y="2982913"/>
          <p14:tracePt t="11635" x="5661025" y="2982913"/>
          <p14:tracePt t="11645" x="5661025" y="2990850"/>
          <p14:tracePt t="11651" x="5661025" y="3017838"/>
          <p14:tracePt t="11659" x="5661025" y="3027363"/>
          <p14:tracePt t="11667" x="5653088" y="3054350"/>
          <p14:tracePt t="11675" x="5634038" y="3082925"/>
          <p14:tracePt t="11691" x="5616575" y="3127375"/>
          <p14:tracePt t="11699" x="5616575" y="3136900"/>
          <p14:tracePt t="11707" x="5607050" y="3163888"/>
          <p14:tracePt t="11715" x="5607050" y="3173413"/>
          <p14:tracePt t="11723" x="5597525" y="3200400"/>
          <p14:tracePt t="11739" x="5588000" y="3219450"/>
          <p14:tracePt t="11747" x="5580063" y="3228975"/>
          <p14:tracePt t="11755" x="5570538" y="3236913"/>
          <p14:tracePt t="11763" x="5570538" y="3246438"/>
          <p14:tracePt t="11771" x="5561013" y="3265488"/>
          <p14:tracePt t="11780" x="5543550" y="3282950"/>
          <p14:tracePt t="11787" x="5524500" y="3302000"/>
          <p14:tracePt t="11796" x="5507038" y="3346450"/>
          <p14:tracePt t="11803" x="5478463" y="3392488"/>
          <p14:tracePt t="11812" x="5451475" y="3438525"/>
          <p14:tracePt t="11819" x="5414963" y="3502025"/>
          <p14:tracePt t="11829" x="5405438" y="3538538"/>
          <p14:tracePt t="11835" x="5360988" y="3621088"/>
          <p14:tracePt t="11846" x="5360988" y="3665538"/>
          <p14:tracePt t="11853" x="5351463" y="3702050"/>
          <p14:tracePt t="11859" x="5341938" y="3784600"/>
          <p14:tracePt t="11867" x="5334000" y="3821113"/>
          <p14:tracePt t="11875" x="5305425" y="3884613"/>
          <p14:tracePt t="11883" x="5278438" y="3930650"/>
          <p14:tracePt t="11891" x="5268913" y="3976688"/>
          <p14:tracePt t="11900" x="5241925" y="4003675"/>
          <p14:tracePt t="11907" x="5241925" y="4021138"/>
          <p14:tracePt t="11915" x="5224463" y="4049713"/>
          <p14:tracePt t="11923" x="5187950" y="4086225"/>
          <p14:tracePt t="11932" x="5159375" y="4103688"/>
          <p14:tracePt t="11939" x="5114925" y="4140200"/>
          <p14:tracePt t="11948" x="5068888" y="4149725"/>
          <p14:tracePt t="11956" x="4978400" y="4176713"/>
          <p14:tracePt t="11965" x="4876800" y="4222750"/>
          <p14:tracePt t="11990" x="4513263" y="4249738"/>
          <p14:tracePt t="11999" x="4357688" y="4295775"/>
          <p14:tracePt t="12003" x="4230688" y="4295775"/>
          <p14:tracePt t="12013" x="4102100" y="4303713"/>
          <p14:tracePt t="12020" x="3938588" y="4349750"/>
          <p14:tracePt t="12030" x="3856038" y="4349750"/>
          <p14:tracePt t="12035" x="3729038" y="4368800"/>
          <p14:tracePt t="12047" x="3656013" y="4368800"/>
          <p14:tracePt t="12051" x="3600450" y="4376738"/>
          <p14:tracePt t="12059" x="3536950" y="4386263"/>
          <p14:tracePt t="12067" x="3463925" y="4413250"/>
          <p14:tracePt t="12075" x="3427413" y="4422775"/>
          <p14:tracePt t="12083" x="3400425" y="4422775"/>
          <p14:tracePt t="12091" x="3382963" y="4422775"/>
          <p14:tracePt t="12099" x="3354388" y="4422775"/>
          <p14:tracePt t="12107" x="3346450" y="4432300"/>
          <p14:tracePt t="12147" x="3336925" y="4432300"/>
          <p14:tracePt t="12155" x="3309938" y="4432300"/>
          <p14:tracePt t="12163" x="3290888" y="4432300"/>
          <p14:tracePt t="12179" x="3273425" y="4432300"/>
          <p14:tracePt t="12188" x="3263900" y="4432300"/>
          <p14:tracePt t="12197" x="3254375" y="4432300"/>
          <p14:tracePt t="12204" x="3244850" y="4432300"/>
          <p14:tracePt t="12214" x="3217863" y="4432300"/>
          <p14:tracePt t="12219" x="3200400" y="4432300"/>
          <p14:tracePt t="12230" x="3171825" y="4432300"/>
          <p14:tracePt t="12235" x="3154363" y="4432300"/>
          <p14:tracePt t="12248" x="3117850" y="4432300"/>
          <p14:tracePt t="12253" x="3090863" y="4432300"/>
          <p14:tracePt t="12268" x="2990850" y="4432300"/>
          <p14:tracePt t="12283" x="2935288" y="4432300"/>
          <p14:tracePt t="12285" x="2889250" y="4441825"/>
          <p14:tracePt t="12292" x="2817813" y="4468813"/>
          <p14:tracePt t="12300" x="2789238" y="4468813"/>
          <p14:tracePt t="12308" x="2725738" y="4495800"/>
          <p14:tracePt t="12317" x="2698750" y="4495800"/>
          <p14:tracePt t="12324" x="2671763" y="4505325"/>
          <p14:tracePt t="12333" x="2625725" y="4522788"/>
          <p14:tracePt t="12340" x="2562225" y="4541838"/>
          <p14:tracePt t="12349" x="2525713" y="4551363"/>
          <p14:tracePt t="12356" x="2506663" y="4551363"/>
          <p14:tracePt t="12365" x="2462213" y="4551363"/>
          <p14:tracePt t="12371" x="2425700" y="4551363"/>
          <p14:tracePt t="12380" x="2406650" y="4551363"/>
          <p14:tracePt t="12388" x="2370138" y="4551363"/>
          <p14:tracePt t="12396" x="2324100" y="4551363"/>
          <p14:tracePt t="12403" x="2279650" y="4522788"/>
          <p14:tracePt t="12412" x="2251075" y="4514850"/>
          <p14:tracePt t="12419" x="2224088" y="4505325"/>
          <p14:tracePt t="12429" x="2197100" y="4495800"/>
          <p14:tracePt t="12435" x="2179638" y="4478338"/>
          <p14:tracePt t="12443" x="2170113" y="4468813"/>
          <p14:tracePt t="12492" x="2170113" y="4449763"/>
          <p14:tracePt t="12499" x="2170113" y="4432300"/>
          <p14:tracePt t="12507" x="2187575" y="4413250"/>
          <p14:tracePt t="12515" x="2233613" y="4376738"/>
          <p14:tracePt t="12523" x="2316163" y="4322763"/>
          <p14:tracePt t="12531" x="2406650" y="4295775"/>
          <p14:tracePt t="12539" x="2506663" y="4259263"/>
          <p14:tracePt t="12547" x="2579688" y="4232275"/>
          <p14:tracePt t="12555" x="2698750" y="4186238"/>
          <p14:tracePt t="12564" x="2825750" y="4159250"/>
          <p14:tracePt t="12574" x="2908300" y="4140200"/>
          <p14:tracePt t="12584" x="2981325" y="4122738"/>
          <p14:tracePt t="12591" x="3027363" y="4094163"/>
          <p14:tracePt t="12599" x="3044825" y="4086225"/>
          <p14:tracePt t="12604" x="3090863" y="4067175"/>
          <p14:tracePt t="12614" x="3100388" y="4057650"/>
          <p14:tracePt t="12621" x="3108325" y="4057650"/>
          <p14:tracePt t="12629" x="3136900" y="4040188"/>
          <p14:tracePt t="12644" x="3154363" y="4021138"/>
          <p14:tracePt t="12651" x="3171825" y="4013200"/>
          <p14:tracePt t="12659" x="3181350" y="4013200"/>
          <p14:tracePt t="12667" x="3208338" y="4003675"/>
          <p14:tracePt t="12675" x="3236913" y="4003675"/>
          <p14:tracePt t="12683" x="3281363" y="4003675"/>
          <p14:tracePt t="12691" x="3346450" y="4003675"/>
          <p14:tracePt t="12699" x="3455988" y="4003675"/>
          <p14:tracePt t="12707" x="3600450" y="4003675"/>
          <p14:tracePt t="12715" x="3765550" y="4003675"/>
          <p14:tracePt t="12723" x="3948113" y="4003675"/>
          <p14:tracePt t="12731" x="4148138" y="4003675"/>
          <p14:tracePt t="12739" x="4394200" y="4003675"/>
          <p14:tracePt t="12747" x="4557713" y="4021138"/>
          <p14:tracePt t="12755" x="4740275" y="4040188"/>
          <p14:tracePt t="12764" x="4922838" y="4086225"/>
          <p14:tracePt t="12771" x="5005388" y="4113213"/>
          <p14:tracePt t="12779" x="5095875" y="4113213"/>
          <p14:tracePt t="12787" x="5195888" y="4167188"/>
          <p14:tracePt t="12796" x="5241925" y="4176713"/>
          <p14:tracePt t="12803" x="5251450" y="4176713"/>
          <p14:tracePt t="12812" x="5287963" y="4186238"/>
          <p14:tracePt t="12819" x="5297488" y="4186238"/>
          <p14:tracePt t="12829" x="5297488" y="4195763"/>
          <p14:tracePt t="12851" x="5341938" y="4213225"/>
          <p14:tracePt t="12859" x="5351463" y="4222750"/>
          <p14:tracePt t="12867" x="5360988" y="4222750"/>
          <p14:tracePt t="12875" x="5397500" y="4232275"/>
          <p14:tracePt t="12883" x="5434013" y="4240213"/>
          <p14:tracePt t="12891" x="5497513" y="4268788"/>
          <p14:tracePt t="12900" x="5543550" y="4276725"/>
          <p14:tracePt t="12907" x="5580063" y="4286250"/>
          <p14:tracePt t="12915" x="5624513" y="4322763"/>
          <p14:tracePt t="12923" x="5670550" y="4332288"/>
          <p14:tracePt t="12932" x="5697538" y="4340225"/>
          <p14:tracePt t="12939" x="5743575" y="4359275"/>
          <p14:tracePt t="12950" x="5770563" y="4386263"/>
          <p14:tracePt t="12958" x="5797550" y="4395788"/>
          <p14:tracePt t="12969" x="5826125" y="4413250"/>
          <p14:tracePt t="12980" x="5834063" y="4422775"/>
          <p14:tracePt t="12988" x="5843588" y="4432300"/>
          <p14:tracePt t="13527" x="5843588" y="4422775"/>
          <p14:tracePt t="13541" x="5843588" y="4413250"/>
          <p14:tracePt t="13693" x="5843588" y="4405313"/>
          <p14:tracePt t="13704" x="5853113" y="4376738"/>
          <p14:tracePt t="13756" x="5853113" y="4359275"/>
          <p14:tracePt t="13844" x="5862638" y="4349750"/>
          <p14:tracePt t="13877" x="5870575" y="4340225"/>
          <p14:tracePt t="13893" x="5870575" y="4332288"/>
          <p14:tracePt t="13901" x="5870575" y="4322763"/>
          <p14:tracePt t="13915" x="5870575" y="4313238"/>
          <p14:tracePt t="13940" x="5870575" y="4303713"/>
          <p14:tracePt t="14103" x="5870575" y="4295775"/>
          <p14:tracePt t="14111" x="5862638" y="4295775"/>
          <p14:tracePt t="14118" x="5843588" y="4295775"/>
          <p14:tracePt t="14124" x="5816600" y="4295775"/>
          <p14:tracePt t="14131" x="5770563" y="4295775"/>
          <p14:tracePt t="14139" x="5753100" y="4295775"/>
          <p14:tracePt t="14147" x="5716588" y="4295775"/>
          <p14:tracePt t="14155" x="5670550" y="4295775"/>
          <p14:tracePt t="14164" x="5643563" y="4295775"/>
          <p14:tracePt t="14171" x="5616575" y="4295775"/>
          <p14:tracePt t="14179" x="5597525" y="4295775"/>
          <p14:tracePt t="14187" x="5570538" y="4286250"/>
          <p14:tracePt t="14203" x="5561013" y="4286250"/>
          <p14:tracePt t="14309" x="5543550" y="4268788"/>
          <p14:tracePt t="14341" x="5543550" y="4259263"/>
          <p14:tracePt t="14350" x="5534025" y="4240213"/>
          <p14:tracePt t="14359" x="5514975" y="4222750"/>
          <p14:tracePt t="14379" x="5507038" y="4213225"/>
          <p14:tracePt t="14420" x="5507038" y="4203700"/>
          <p14:tracePt t="14428" x="5514975" y="4195763"/>
          <p14:tracePt t="14435" x="5570538" y="4195763"/>
          <p14:tracePt t="14444" x="5624513" y="4195763"/>
          <p14:tracePt t="14451" x="5716588" y="4195763"/>
          <p14:tracePt t="14460" x="5862638" y="4195763"/>
          <p14:tracePt t="14467" x="6007100" y="4195763"/>
          <p14:tracePt t="14475" x="6189663" y="4195763"/>
          <p14:tracePt t="14483" x="6335713" y="4195763"/>
          <p14:tracePt t="14491" x="6481763" y="4203700"/>
          <p14:tracePt t="14499" x="6645275" y="4268788"/>
          <p14:tracePt t="14507" x="6783388" y="4313238"/>
          <p14:tracePt t="14515" x="6873875" y="4340225"/>
          <p14:tracePt t="14523" x="6883400" y="4340225"/>
          <p14:tracePt t="14531" x="6910388" y="4368800"/>
          <p14:tracePt t="14539" x="6929438" y="4395788"/>
          <p14:tracePt t="14547" x="6929438" y="4413250"/>
          <p14:tracePt t="14555" x="6929438" y="4449763"/>
          <p14:tracePt t="14563" x="6929438" y="4468813"/>
          <p14:tracePt t="14571" x="6929438" y="4505325"/>
          <p14:tracePt t="14580" x="6929438" y="4522788"/>
          <p14:tracePt t="14587" x="6919913" y="4559300"/>
          <p14:tracePt t="14596" x="6910388" y="4595813"/>
          <p14:tracePt t="14603" x="6900863" y="4605338"/>
          <p14:tracePt t="14612" x="6900863" y="4624388"/>
          <p14:tracePt t="14620" x="6892925" y="4651375"/>
          <p14:tracePt t="14629" x="6892925" y="4668838"/>
          <p14:tracePt t="14635" x="6873875" y="4705350"/>
          <p14:tracePt t="14645" x="6856413" y="4724400"/>
          <p14:tracePt t="14651" x="6856413" y="4778375"/>
          <p14:tracePt t="14659" x="6819900" y="4824413"/>
          <p14:tracePt t="14667" x="6783388" y="4851400"/>
          <p14:tracePt t="14675" x="6746875" y="4906963"/>
          <p14:tracePt t="14683" x="6718300" y="4933950"/>
          <p14:tracePt t="14691" x="6681788" y="4979988"/>
          <p14:tracePt t="14699" x="6654800" y="4997450"/>
          <p14:tracePt t="14707" x="6618288" y="5043488"/>
          <p14:tracePt t="14715" x="6591300" y="5053013"/>
          <p14:tracePt t="14723" x="6554788" y="5089525"/>
          <p14:tracePt t="14731" x="6527800" y="5106988"/>
          <p14:tracePt t="14739" x="6491288" y="5116513"/>
          <p14:tracePt t="14748" x="6435725" y="5153025"/>
          <p14:tracePt t="14755" x="6372225" y="5180013"/>
          <p14:tracePt t="14765" x="6326188" y="5197475"/>
          <p14:tracePt t="14771" x="6254750" y="5226050"/>
          <p14:tracePt t="14779" x="6153150" y="5270500"/>
          <p14:tracePt t="14787" x="6053138" y="5299075"/>
          <p14:tracePt t="14795" x="5962650" y="5307013"/>
          <p14:tracePt t="14803" x="5834063" y="5335588"/>
          <p14:tracePt t="14812" x="5697538" y="5353050"/>
          <p14:tracePt t="14819" x="5607050" y="5372100"/>
          <p14:tracePt t="14829" x="5497513" y="5380038"/>
          <p14:tracePt t="14835" x="5387975" y="5380038"/>
          <p14:tracePt t="14846" x="5278438" y="5380038"/>
          <p14:tracePt t="14851" x="5178425" y="5408613"/>
          <p14:tracePt t="14859" x="5049838" y="5408613"/>
          <p14:tracePt t="14867" x="4941888" y="5408613"/>
          <p14:tracePt t="14875" x="4832350" y="5426075"/>
          <p14:tracePt t="14883" x="4722813" y="5426075"/>
          <p14:tracePt t="14891" x="4649788" y="5426075"/>
          <p14:tracePt t="14900" x="4576763" y="5426075"/>
          <p14:tracePt t="14907" x="4484688" y="5426075"/>
          <p14:tracePt t="14915" x="4394200" y="5426075"/>
          <p14:tracePt t="14923" x="4267200" y="5426075"/>
          <p14:tracePt t="14932" x="4165600" y="5426075"/>
          <p14:tracePt t="14939" x="4057650" y="5426075"/>
          <p14:tracePt t="14948" x="3948113" y="5426075"/>
          <p14:tracePt t="14955" x="3819525" y="5426075"/>
          <p14:tracePt t="14965" x="3709988" y="5426075"/>
          <p14:tracePt t="14980" x="3490913" y="5372100"/>
          <p14:tracePt t="14987" x="3409950" y="5343525"/>
          <p14:tracePt t="14995" x="3309938" y="5307013"/>
          <p14:tracePt t="15003" x="3227388" y="5262563"/>
          <p14:tracePt t="15012" x="3154363" y="5243513"/>
          <p14:tracePt t="15019" x="3081338" y="5189538"/>
          <p14:tracePt t="15029" x="3035300" y="5133975"/>
          <p14:tracePt t="15035" x="2971800" y="5116513"/>
          <p14:tracePt t="15045" x="2954338" y="5097463"/>
          <p14:tracePt t="15051" x="2954338" y="5024438"/>
          <p14:tracePt t="15060" x="2898775" y="4943475"/>
          <p14:tracePt t="15067" x="2898775" y="4933950"/>
          <p14:tracePt t="15076" x="2898775" y="4906963"/>
          <p14:tracePt t="15083" x="2881313" y="4887913"/>
          <p14:tracePt t="15091" x="2852738" y="4870450"/>
          <p14:tracePt t="15099" x="2825750" y="4851400"/>
          <p14:tracePt t="15107" x="2808288" y="4841875"/>
          <p14:tracePt t="15115" x="2789238" y="4805363"/>
          <p14:tracePt t="15123" x="2781300" y="4797425"/>
          <p14:tracePt t="15131" x="2762250" y="4787900"/>
          <p14:tracePt t="15139" x="2744788" y="4751388"/>
          <p14:tracePt t="15147" x="2744788" y="4732338"/>
          <p14:tracePt t="15155" x="2735263" y="4714875"/>
          <p14:tracePt t="15164" x="2716213" y="4697413"/>
          <p14:tracePt t="15171" x="2716213" y="4678363"/>
          <p14:tracePt t="15180" x="2716213" y="4660900"/>
          <p14:tracePt t="15189" x="2708275" y="4624388"/>
          <p14:tracePt t="15202" x="2708275" y="4614863"/>
          <p14:tracePt t="15206" x="2708275" y="4578350"/>
          <p14:tracePt t="15217" x="2708275" y="4551363"/>
          <p14:tracePt t="15220" x="2708275" y="4514850"/>
          <p14:tracePt t="15231" x="2708275" y="4478338"/>
          <p14:tracePt t="15236" x="2708275" y="4449763"/>
          <p14:tracePt t="15247" x="2708275" y="4405313"/>
          <p14:tracePt t="15252" x="2708275" y="4376738"/>
          <p14:tracePt t="15260" x="2708275" y="4349750"/>
          <p14:tracePt t="15268" x="2708275" y="4322763"/>
          <p14:tracePt t="15276" x="2708275" y="4303713"/>
          <p14:tracePt t="15284" x="2708275" y="4268788"/>
          <p14:tracePt t="15292" x="2716213" y="4268788"/>
          <p14:tracePt t="15300" x="2716213" y="4259263"/>
          <p14:tracePt t="15308" x="2735263" y="4240213"/>
          <p14:tracePt t="15316" x="2752725" y="4232275"/>
          <p14:tracePt t="15324" x="2762250" y="4222750"/>
          <p14:tracePt t="15332" x="2771775" y="4203700"/>
          <p14:tracePt t="15339" x="2798763" y="4195763"/>
          <p14:tracePt t="15347" x="2835275" y="4195763"/>
          <p14:tracePt t="15355" x="2898775" y="4186238"/>
          <p14:tracePt t="15364" x="2971800" y="4186238"/>
          <p14:tracePt t="15371" x="3044825" y="4167188"/>
          <p14:tracePt t="15380" x="3144838" y="4140200"/>
          <p14:tracePt t="15387" x="3236913" y="4140200"/>
          <p14:tracePt t="15395" x="3309938" y="4130675"/>
          <p14:tracePt t="15403" x="3363913" y="4130675"/>
          <p14:tracePt t="15412" x="3419475" y="4130675"/>
          <p14:tracePt t="15419" x="3455988" y="4130675"/>
          <p14:tracePt t="15429" x="3473450" y="4130675"/>
          <p14:tracePt t="15452" x="3490913" y="4122738"/>
          <p14:tracePt t="15484" x="3500438" y="4122738"/>
          <p14:tracePt t="15532" x="3509963" y="4113213"/>
          <p14:tracePt t="15548" x="3519488" y="4113213"/>
          <p14:tracePt t="15557" x="3536950" y="4113213"/>
          <p14:tracePt t="15564" x="3556000" y="4113213"/>
          <p14:tracePt t="15573" x="3563938" y="4113213"/>
          <p14:tracePt t="15583" x="3582988" y="4113213"/>
          <p14:tracePt t="15588" x="3600450" y="4113213"/>
          <p14:tracePt t="15597" x="3629025" y="4113213"/>
          <p14:tracePt t="15604" x="3656013" y="4113213"/>
          <p14:tracePt t="15613" x="3692525" y="4113213"/>
          <p14:tracePt t="15621" x="3729038" y="4113213"/>
          <p14:tracePt t="15629" x="3756025" y="4113213"/>
          <p14:tracePt t="15635" x="3792538" y="4113213"/>
          <p14:tracePt t="15645" x="3838575" y="4113213"/>
          <p14:tracePt t="15651" x="3856038" y="4113213"/>
          <p14:tracePt t="15660" x="3892550" y="4113213"/>
          <p14:tracePt t="15669" x="3938588" y="4094163"/>
          <p14:tracePt t="15675" x="3984625" y="4076700"/>
          <p14:tracePt t="15684" x="4011613" y="4067175"/>
          <p14:tracePt t="15693" x="4038600" y="4067175"/>
          <p14:tracePt t="15699" x="4084638" y="4057650"/>
          <p14:tracePt t="15707" x="4129088" y="4040188"/>
          <p14:tracePt t="15715" x="4157663" y="4040188"/>
          <p14:tracePt t="15723" x="4202113" y="4021138"/>
          <p14:tracePt t="15731" x="4238625" y="4021138"/>
          <p14:tracePt t="15739" x="4294188" y="4021138"/>
          <p14:tracePt t="15747" x="4321175" y="4021138"/>
          <p14:tracePt t="15755" x="4376738" y="4021138"/>
          <p14:tracePt t="15763" x="4467225" y="4021138"/>
          <p14:tracePt t="15771" x="4521200" y="4021138"/>
          <p14:tracePt t="15779" x="4603750" y="4021138"/>
          <p14:tracePt t="15787" x="4730750" y="4021138"/>
          <p14:tracePt t="15796" x="4822825" y="4021138"/>
          <p14:tracePt t="15803" x="4895850" y="4021138"/>
          <p14:tracePt t="15812" x="5041900" y="4021138"/>
          <p14:tracePt t="15819" x="5151438" y="4021138"/>
          <p14:tracePt t="15829" x="5260975" y="4021138"/>
          <p14:tracePt t="15835" x="5368925" y="4021138"/>
          <p14:tracePt t="15846" x="5441950" y="4030663"/>
          <p14:tracePt t="15851" x="5534025" y="4030663"/>
          <p14:tracePt t="15859" x="5580063" y="4040188"/>
          <p14:tracePt t="15867" x="5634038" y="4049713"/>
          <p14:tracePt t="15875" x="5670550" y="4049713"/>
          <p14:tracePt t="15883" x="5688013" y="4057650"/>
          <p14:tracePt t="15892" x="5716588" y="4086225"/>
          <p14:tracePt t="15916" x="5724525" y="4086225"/>
          <p14:tracePt t="15940" x="5734050" y="4113213"/>
          <p14:tracePt t="15949" x="5753100" y="4149725"/>
          <p14:tracePt t="15956" x="5761038" y="4176713"/>
          <p14:tracePt t="15965" x="5761038" y="4195763"/>
          <p14:tracePt t="15971" x="5770563" y="4240213"/>
          <p14:tracePt t="15980" x="5789613" y="4276725"/>
          <p14:tracePt t="15987" x="5816600" y="4322763"/>
          <p14:tracePt t="15996" x="5834063" y="4359275"/>
          <p14:tracePt t="16003" x="5843588" y="4395788"/>
          <p14:tracePt t="16012" x="5853113" y="4459288"/>
          <p14:tracePt t="16019" x="5862638" y="4486275"/>
          <p14:tracePt t="16029" x="5862638" y="4505325"/>
          <p14:tracePt t="16035" x="5862638" y="4532313"/>
          <p14:tracePt t="16045" x="5862638" y="4559300"/>
          <p14:tracePt t="16051" x="5862638" y="4578350"/>
          <p14:tracePt t="16059" x="5862638" y="4595813"/>
          <p14:tracePt t="16068" x="5862638" y="4624388"/>
          <p14:tracePt t="16075" x="5862638" y="4641850"/>
          <p14:tracePt t="16083" x="5853113" y="4678363"/>
          <p14:tracePt t="16091" x="5834063" y="4705350"/>
          <p14:tracePt t="16099" x="5797550" y="4741863"/>
          <p14:tracePt t="16107" x="5770563" y="4768850"/>
          <p14:tracePt t="16115" x="5734050" y="4805363"/>
          <p14:tracePt t="16123" x="5670550" y="4870450"/>
          <p14:tracePt t="16131" x="5588000" y="4924425"/>
          <p14:tracePt t="16139" x="5487988" y="4970463"/>
          <p14:tracePt t="16147" x="5405438" y="5033963"/>
          <p14:tracePt t="16155" x="5287963" y="5106988"/>
          <p14:tracePt t="16164" x="5187950" y="5180013"/>
          <p14:tracePt t="16171" x="5086350" y="5233988"/>
          <p14:tracePt t="16180" x="4968875" y="5307013"/>
          <p14:tracePt t="16189" x="4840288" y="5389563"/>
          <p14:tracePt t="16199" x="4703763" y="5445125"/>
          <p14:tracePt t="16203" x="4549775" y="5508625"/>
          <p14:tracePt t="16212" x="4357688" y="5589588"/>
          <p14:tracePt t="16219" x="4211638" y="5618163"/>
          <p14:tracePt t="16229" x="4065588" y="5626100"/>
          <p14:tracePt t="16235" x="3865563" y="5645150"/>
          <p14:tracePt t="16245" x="3702050" y="5662613"/>
          <p14:tracePt t="16251" x="3536950" y="5662613"/>
          <p14:tracePt t="16260" x="3373438" y="5654675"/>
          <p14:tracePt t="16267" x="3236913" y="5626100"/>
          <p14:tracePt t="16276" x="3108325" y="5562600"/>
          <p14:tracePt t="16284" x="2990850" y="5508625"/>
          <p14:tracePt t="16291" x="2871788" y="5435600"/>
          <p14:tracePt t="16299" x="2789238" y="5362575"/>
          <p14:tracePt t="16307" x="2744788" y="5326063"/>
          <p14:tracePt t="16315" x="2708275" y="5280025"/>
          <p14:tracePt t="16323" x="2671763" y="5253038"/>
          <p14:tracePt t="16331" x="2635250" y="5189538"/>
          <p14:tracePt t="16339" x="2616200" y="5143500"/>
          <p14:tracePt t="16347" x="2616200" y="5133975"/>
          <p14:tracePt t="16355" x="2598738" y="5106988"/>
          <p14:tracePt t="16363" x="2589213" y="5089525"/>
          <p14:tracePt t="16372" x="2579688" y="5080000"/>
          <p14:tracePt t="16380" x="2570163" y="5053013"/>
          <p14:tracePt t="16541" x="2562225" y="5043488"/>
          <p14:tracePt t="16559" x="2543175" y="5033963"/>
          <p14:tracePt t="16575" x="2516188" y="5024438"/>
          <p14:tracePt t="16582" x="2498725" y="5024438"/>
          <p14:tracePt t="16589" x="2470150" y="5006975"/>
          <p14:tracePt t="16597" x="2462213" y="5006975"/>
          <p14:tracePt t="16604" x="2443163" y="5006975"/>
          <p14:tracePt t="16612" x="2416175" y="5006975"/>
          <p14:tracePt t="16619" x="2406650" y="5006975"/>
          <p14:tracePt t="16629" x="2389188" y="5006975"/>
          <p14:tracePt t="16635" x="2370138" y="5006975"/>
          <p14:tracePt t="16645" x="2352675" y="4997450"/>
          <p14:tracePt t="16651" x="2333625" y="4987925"/>
          <p14:tracePt t="16659" x="2316163" y="4979988"/>
          <p14:tracePt t="16667" x="2306638" y="4970463"/>
          <p14:tracePt t="16675" x="2297113" y="4960938"/>
          <p14:tracePt t="16683" x="2279650" y="4943475"/>
          <p14:tracePt t="16691" x="2270125" y="4914900"/>
          <p14:tracePt t="16699" x="2260600" y="4887913"/>
          <p14:tracePt t="16707" x="2251075" y="4851400"/>
          <p14:tracePt t="16715" x="2251075" y="4814888"/>
          <p14:tracePt t="16723" x="2233613" y="4768850"/>
          <p14:tracePt t="16731" x="2233613" y="4714875"/>
          <p14:tracePt t="16739" x="2214563" y="4668838"/>
          <p14:tracePt t="16748" x="2214563" y="4641850"/>
          <p14:tracePt t="16755" x="2206625" y="4605338"/>
          <p14:tracePt t="16763" x="2206625" y="4587875"/>
          <p14:tracePt t="16771" x="2206625" y="4541838"/>
          <p14:tracePt t="16779" x="2206625" y="4514850"/>
          <p14:tracePt t="16787" x="2206625" y="4495800"/>
          <p14:tracePt t="16796" x="2206625" y="4468813"/>
          <p14:tracePt t="16803" x="2206625" y="4449763"/>
          <p14:tracePt t="16812" x="2206625" y="4441825"/>
          <p14:tracePt t="16819" x="2206625" y="4422775"/>
          <p14:tracePt t="16829" x="2224088" y="4395788"/>
          <p14:tracePt t="16835" x="2243138" y="4395788"/>
          <p14:tracePt t="16845" x="2287588" y="4349750"/>
          <p14:tracePt t="16851" x="2333625" y="4322763"/>
          <p14:tracePt t="16859" x="2389188" y="4303713"/>
          <p14:tracePt t="16867" x="2452688" y="4276725"/>
          <p14:tracePt t="16875" x="2543175" y="4259263"/>
          <p14:tracePt t="16883" x="2606675" y="4240213"/>
          <p14:tracePt t="16891" x="2716213" y="4222750"/>
          <p14:tracePt t="16900" x="2817813" y="4213225"/>
          <p14:tracePt t="16907" x="2944813" y="4195763"/>
          <p14:tracePt t="16915" x="3090863" y="4167188"/>
          <p14:tracePt t="16923" x="3190875" y="4149725"/>
          <p14:tracePt t="16933" x="3300413" y="4149725"/>
          <p14:tracePt t="16939" x="3427413" y="4140200"/>
          <p14:tracePt t="16948" x="3519488" y="4140200"/>
          <p14:tracePt t="16955" x="3609975" y="4140200"/>
          <p14:tracePt t="16964" x="3665538" y="4140200"/>
          <p14:tracePt t="16973" x="3719513" y="4140200"/>
          <p14:tracePt t="16983" x="3738563" y="4140200"/>
          <p14:tracePt t="16987" x="3746500" y="4140200"/>
          <p14:tracePt t="16998" x="3765550" y="4140200"/>
          <p14:tracePt t="17012" x="3783013" y="4149725"/>
          <p14:tracePt t="17044" x="3783013" y="4159250"/>
          <p14:tracePt t="17060" x="3783013" y="4167188"/>
          <p14:tracePt t="17067" x="3783013" y="4186238"/>
          <p14:tracePt t="17075" x="3765550" y="4203700"/>
          <p14:tracePt t="17083" x="3756025" y="4213225"/>
          <p14:tracePt t="17091" x="3738563" y="4213225"/>
          <p14:tracePt t="17099" x="3719513" y="4213225"/>
          <p14:tracePt t="17107" x="3692525" y="4240213"/>
          <p14:tracePt t="17115" x="3646488" y="4249738"/>
          <p14:tracePt t="17123" x="3629025" y="4249738"/>
          <p14:tracePt t="17131" x="3600450" y="4249738"/>
          <p14:tracePt t="17139" x="3582988" y="4249738"/>
          <p14:tracePt t="17147" x="3556000" y="4249738"/>
          <p14:tracePt t="17155" x="3546475" y="4249738"/>
          <p14:tracePt t="17163" x="3519488" y="4240213"/>
          <p14:tracePt t="17171" x="3509963" y="4232275"/>
          <p14:tracePt t="17180" x="3509963" y="4222750"/>
          <p14:tracePt t="17188" x="3490913" y="4203700"/>
          <p14:tracePt t="17211" x="3490913" y="4195763"/>
          <p14:tracePt t="17317" x="3490913" y="4176713"/>
          <p14:tracePt t="17333" x="3490913" y="4167188"/>
          <p14:tracePt t="17341" x="3490913" y="4159250"/>
          <p14:tracePt t="17356" x="3490913" y="4149725"/>
          <p14:tracePt t="17363" x="3490913" y="4130675"/>
          <p14:tracePt t="17371" x="3490913" y="4122738"/>
          <p14:tracePt t="17411" x="3490913" y="4113213"/>
          <p14:tracePt t="17419" x="3482975" y="4103688"/>
          <p14:tracePt t="17427" x="3463925" y="4103688"/>
          <p14:tracePt t="17435" x="3446463" y="4103688"/>
          <p14:tracePt t="17445" x="3409950" y="4103688"/>
          <p14:tracePt t="17451" x="3363913" y="4103688"/>
          <p14:tracePt t="17459" x="3317875" y="4103688"/>
          <p14:tracePt t="17467" x="3290888" y="4103688"/>
          <p14:tracePt t="17475" x="3244850" y="4122738"/>
          <p14:tracePt t="17483" x="3217863" y="4140200"/>
          <p14:tracePt t="17491" x="3200400" y="4140200"/>
          <p14:tracePt t="17499" x="3163888" y="4140200"/>
          <p14:tracePt t="17507" x="3144838" y="4140200"/>
          <p14:tracePt t="17515" x="3127375" y="4140200"/>
          <p14:tracePt t="17523" x="3117850" y="4140200"/>
          <p14:tracePt t="17531" x="3108325" y="4140200"/>
          <p14:tracePt t="17539" x="3100388" y="4140200"/>
          <p14:tracePt t="17556" x="3071813" y="4140200"/>
          <p14:tracePt t="17580" x="3044825" y="4140200"/>
          <p14:tracePt t="17587" x="3035300" y="4130675"/>
          <p14:tracePt t="17595" x="3027363" y="4122738"/>
          <p14:tracePt t="17603" x="3017838" y="4113213"/>
          <p14:tracePt t="17619" x="2990850" y="4103688"/>
          <p14:tracePt t="17635" x="2981325" y="4094163"/>
          <p14:tracePt t="17645" x="2981325" y="4086225"/>
          <p14:tracePt t="17651" x="2981325" y="4076700"/>
          <p14:tracePt t="17872" x="2971800" y="4076700"/>
          <p14:tracePt t="17875" x="2935288" y="4076700"/>
          <p14:tracePt t="17883" x="2889250" y="4076700"/>
          <p14:tracePt t="17891" x="2852738" y="4076700"/>
          <p14:tracePt t="17900" x="2835275" y="4076700"/>
          <p14:tracePt t="17907" x="2808288" y="4076700"/>
          <p14:tracePt t="18053" x="2798763" y="4076700"/>
          <p14:tracePt t="18093" x="2798763" y="4067175"/>
          <p14:tracePt t="18101" x="2808288" y="4057650"/>
          <p14:tracePt t="18132" x="2825750" y="4057650"/>
          <p14:tracePt t="18140" x="2835275" y="4057650"/>
          <p14:tracePt t="18149" x="2852738" y="4057650"/>
          <p14:tracePt t="18156" x="2871788" y="4057650"/>
          <p14:tracePt t="18167" x="2881313" y="4057650"/>
          <p14:tracePt t="18333" x="2889250" y="4057650"/>
          <p14:tracePt t="18342" x="2917825" y="4049713"/>
          <p14:tracePt t="18350" x="2935288" y="4049713"/>
          <p14:tracePt t="18356" x="2990850" y="4049713"/>
          <p14:tracePt t="18364" x="3081338" y="4049713"/>
          <p14:tracePt t="18371" x="3154363" y="4049713"/>
          <p14:tracePt t="18379" x="3281363" y="4049713"/>
          <p14:tracePt t="18387" x="3409950" y="4049713"/>
          <p14:tracePt t="18395" x="3573463" y="4049713"/>
          <p14:tracePt t="18403" x="3719513" y="4049713"/>
          <p14:tracePt t="18412" x="3846513" y="4049713"/>
          <p14:tracePt t="18419" x="3975100" y="4049713"/>
          <p14:tracePt t="18428" x="4121150" y="4049713"/>
          <p14:tracePt t="18435" x="4248150" y="4057650"/>
          <p14:tracePt t="18445" x="4413250" y="4067175"/>
          <p14:tracePt t="18451" x="4549775" y="4094163"/>
          <p14:tracePt t="18459" x="4659313" y="4122738"/>
          <p14:tracePt t="18467" x="4767263" y="4140200"/>
          <p14:tracePt t="18475" x="4868863" y="4149725"/>
          <p14:tracePt t="18483" x="4941888" y="4167188"/>
          <p14:tracePt t="18491" x="5049838" y="4195763"/>
          <p14:tracePt t="18499" x="5132388" y="4195763"/>
          <p14:tracePt t="18507" x="5205413" y="4203700"/>
          <p14:tracePt t="18515" x="5260975" y="4203700"/>
          <p14:tracePt t="18523" x="5334000" y="4203700"/>
          <p14:tracePt t="18531" x="5378450" y="4203700"/>
          <p14:tracePt t="18539" x="5441950" y="4203700"/>
          <p14:tracePt t="18547" x="5487988" y="4203700"/>
          <p14:tracePt t="18556" x="5543550" y="4203700"/>
          <p14:tracePt t="18563" x="5580063" y="4203700"/>
          <p14:tracePt t="18571" x="5624513" y="4203700"/>
          <p14:tracePt t="18579" x="5661025" y="4203700"/>
          <p14:tracePt t="18588" x="5716588" y="4203700"/>
          <p14:tracePt t="18595" x="5753100" y="4203700"/>
          <p14:tracePt t="18604" x="5797550" y="4203700"/>
          <p14:tracePt t="18612" x="5816600" y="4203700"/>
          <p14:tracePt t="18619" x="5870575" y="4203700"/>
          <p14:tracePt t="18628" x="5907088" y="4203700"/>
          <p14:tracePt t="18635" x="5926138" y="4203700"/>
          <p14:tracePt t="18645" x="5953125" y="4203700"/>
          <p14:tracePt t="18651" x="5972175" y="4203700"/>
          <p14:tracePt t="18661" x="5989638" y="4203700"/>
          <p14:tracePt t="18667" x="5989638" y="4213225"/>
          <p14:tracePt t="18675" x="6007100" y="4222750"/>
          <p14:tracePt t="18691" x="6026150" y="4222750"/>
          <p14:tracePt t="18699" x="6035675" y="4232275"/>
          <p14:tracePt t="18707" x="6043613" y="4240213"/>
          <p14:tracePt t="18891" x="6053138" y="4249738"/>
          <p14:tracePt t="18900" x="6062663" y="4268788"/>
          <p14:tracePt t="18907" x="6080125" y="4276725"/>
          <p14:tracePt t="18915" x="6099175" y="4295775"/>
          <p14:tracePt t="18923" x="6145213" y="4313238"/>
          <p14:tracePt t="18933" x="6189663" y="4349750"/>
          <p14:tracePt t="18941" x="6272213" y="4386263"/>
          <p14:tracePt t="18949" x="6318250" y="4441825"/>
          <p14:tracePt t="18955" x="6381750" y="4478338"/>
          <p14:tracePt t="18963" x="6445250" y="4505325"/>
          <p14:tracePt t="18980" x="6610350" y="4595813"/>
          <p14:tracePt t="18987" x="6700838" y="4624388"/>
          <p14:tracePt t="18995" x="6783388" y="4641850"/>
          <p14:tracePt t="19003" x="6846888" y="4660900"/>
          <p14:tracePt t="19011" x="6900863" y="4660900"/>
          <p14:tracePt t="19019" x="6956425" y="4678363"/>
          <p14:tracePt t="19028" x="6964363" y="4678363"/>
          <p14:tracePt t="19035" x="6992938" y="4678363"/>
          <p14:tracePt t="19045" x="7000875" y="4678363"/>
          <p14:tracePt t="19051" x="7010400" y="4678363"/>
          <p14:tracePt t="19067" x="7019925" y="4678363"/>
          <p14:tracePt t="19165" x="7029450" y="4678363"/>
          <p14:tracePt t="19280" x="7037388" y="4678363"/>
          <p14:tracePt t="19376" x="7046913" y="4678363"/>
          <p14:tracePt t="19384" x="7056438" y="4678363"/>
          <p14:tracePt t="19392" x="7083425" y="4668838"/>
          <p14:tracePt t="19402" x="7102475" y="4668838"/>
          <p14:tracePt t="19404" x="7129463" y="4668838"/>
          <p14:tracePt t="19414" x="7146925" y="4668838"/>
          <p14:tracePt t="19420" x="7202488" y="4668838"/>
          <p14:tracePt t="19433" x="7256463" y="4668838"/>
          <p14:tracePt t="19435" x="7312025" y="4668838"/>
          <p14:tracePt t="19445" x="7366000" y="4668838"/>
          <p14:tracePt t="19451" x="7429500" y="4668838"/>
          <p14:tracePt t="19463" x="7485063" y="4668838"/>
          <p14:tracePt t="19467" x="7521575" y="4668838"/>
          <p14:tracePt t="19475" x="7558088" y="4668838"/>
          <p14:tracePt t="19483" x="7567613" y="4668838"/>
          <p14:tracePt t="19499" x="7575550" y="4668838"/>
          <p14:tracePt t="19581" x="7594600" y="4668838"/>
          <p14:tracePt t="19805" x="7621588" y="4668838"/>
          <p14:tracePt t="19815" x="7667625" y="4678363"/>
          <p14:tracePt t="19821" x="7694613" y="4687888"/>
          <p14:tracePt t="19829" x="7731125" y="4697413"/>
          <p14:tracePt t="19835" x="7785100" y="4732338"/>
          <p14:tracePt t="19845" x="7831138" y="4741863"/>
          <p14:tracePt t="19851" x="7858125" y="4751388"/>
          <p14:tracePt t="19861" x="7885113" y="4778375"/>
          <p14:tracePt t="19868" x="7921625" y="4787900"/>
          <p14:tracePt t="19875" x="7940675" y="4797425"/>
          <p14:tracePt t="19883" x="7967663" y="4805363"/>
          <p14:tracePt t="20021" x="7967663" y="4814888"/>
          <p14:tracePt t="20037" x="7967663" y="4824413"/>
          <p14:tracePt t="20221" x="7967663" y="4833938"/>
          <p14:tracePt t="20232" x="7967663" y="4851400"/>
          <p14:tracePt t="20239" x="7967663" y="4870450"/>
          <p14:tracePt t="20246" x="7967663" y="4878388"/>
          <p14:tracePt t="20251" x="7967663" y="4906963"/>
          <p14:tracePt t="20261" x="7967663" y="4943475"/>
          <p14:tracePt t="20267" x="7967663" y="4960938"/>
          <p14:tracePt t="20276" x="7967663" y="4987925"/>
          <p14:tracePt t="20283" x="7967663" y="5006975"/>
          <p14:tracePt t="20291" x="7967663" y="5043488"/>
          <p14:tracePt t="20309" x="7967663" y="5060950"/>
          <p14:tracePt t="20325" x="7967663" y="5089525"/>
          <p14:tracePt t="20332" x="7967663" y="5097463"/>
          <p14:tracePt t="20340" x="7967663" y="5106988"/>
          <p14:tracePt t="20348" x="7967663" y="5126038"/>
          <p14:tracePt t="20364" x="7967663" y="5133975"/>
          <p14:tracePt t="20371" x="7967663" y="5143500"/>
          <p14:tracePt t="20381" x="7958138" y="5143500"/>
          <p14:tracePt t="20396" x="7950200" y="5153025"/>
          <p14:tracePt t="20419" x="7940675" y="5160963"/>
          <p14:tracePt t="20436" x="7931150" y="5170488"/>
          <p14:tracePt t="20467" x="7921625" y="5170488"/>
          <p14:tracePt t="20476" x="7913688" y="5180013"/>
          <p14:tracePt t="20484" x="7904163" y="5180013"/>
          <p14:tracePt t="20499" x="7894638" y="5180013"/>
          <p14:tracePt t="20547" x="7885113" y="5180013"/>
          <p14:tracePt t="20557" x="7867650" y="5180013"/>
          <p14:tracePt t="20589" x="7858125" y="5180013"/>
          <p14:tracePt t="20637" x="7840663" y="5189538"/>
          <p14:tracePt t="20646" x="7831138" y="5197475"/>
          <p14:tracePt t="20653" x="7804150" y="5216525"/>
          <p14:tracePt t="20663" x="7804150" y="5226050"/>
          <p14:tracePt t="20676" x="7777163" y="5243513"/>
          <p14:tracePt t="20683" x="7777163" y="5253038"/>
          <p14:tracePt t="20691" x="7767638" y="5262563"/>
          <p14:tracePt t="20699" x="7767638" y="5270500"/>
          <p14:tracePt t="20707" x="7758113" y="5280025"/>
          <p14:tracePt t="20843" x="7758113" y="5270500"/>
          <p14:tracePt t="20859" x="7748588" y="5262563"/>
          <p14:tracePt t="20956" x="7748588" y="5253038"/>
          <p14:tracePt t="20964" x="7748588" y="5243513"/>
          <p14:tracePt t="20972" x="7748588" y="5233988"/>
          <p14:tracePt t="20982" x="7748588" y="5216525"/>
          <p14:tracePt t="20988" x="7748588" y="5180013"/>
          <p14:tracePt t="20997" x="7748588" y="5153025"/>
          <p14:tracePt t="21004" x="7748588" y="5126038"/>
          <p14:tracePt t="21013" x="7748588" y="5070475"/>
          <p14:tracePt t="21020" x="7748588" y="5053013"/>
          <p14:tracePt t="21030" x="7748588" y="5016500"/>
          <p14:tracePt t="21036" x="7721600" y="4943475"/>
          <p14:tracePt t="21046" x="7721600" y="4914900"/>
          <p14:tracePt t="21052" x="7712075" y="4870450"/>
          <p14:tracePt t="21063" x="7712075" y="4851400"/>
          <p14:tracePt t="21068" x="7712075" y="4824413"/>
          <p14:tracePt t="21076" x="7704138" y="4805363"/>
          <p14:tracePt t="21084" x="7704138" y="4787900"/>
          <p14:tracePt t="21092" x="7704138" y="4768850"/>
          <p14:tracePt t="21173" x="7704138" y="4760913"/>
          <p14:tracePt t="21181" x="7704138" y="4751388"/>
          <p14:tracePt t="21188" x="7704138" y="4724400"/>
          <p14:tracePt t="21203" x="7704138" y="4687888"/>
          <p14:tracePt t="21212" x="7704138" y="4668838"/>
          <p14:tracePt t="21219" x="7704138" y="4632325"/>
          <p14:tracePt t="21229" x="7704138" y="4595813"/>
          <p14:tracePt t="21235" x="7704138" y="4578350"/>
          <p14:tracePt t="21245" x="7704138" y="4551363"/>
          <p14:tracePt t="21251" x="7675563" y="4514850"/>
          <p14:tracePt t="21261" x="7667625" y="4486275"/>
          <p14:tracePt t="21267" x="7658100" y="4468813"/>
          <p14:tracePt t="21276" x="7648575" y="4449763"/>
          <p14:tracePt t="21284" x="7648575" y="4432300"/>
          <p14:tracePt t="21293" x="7621588" y="4405313"/>
          <p14:tracePt t="21300" x="7612063" y="4386263"/>
          <p14:tracePt t="21308" x="7602538" y="4340225"/>
          <p14:tracePt t="21317" x="7594600" y="4322763"/>
          <p14:tracePt t="21324" x="7575550" y="4295775"/>
          <p14:tracePt t="21333" x="7548563" y="4232275"/>
          <p14:tracePt t="21340" x="7539038" y="4203700"/>
          <p14:tracePt t="21350" x="7521575" y="4176713"/>
          <p14:tracePt t="21356" x="7512050" y="4140200"/>
          <p14:tracePt t="21363" x="7494588" y="4113213"/>
          <p14:tracePt t="21372" x="7466013" y="4067175"/>
          <p14:tracePt t="21380" x="7458075" y="4057650"/>
          <p14:tracePt t="21388" x="7448550" y="4013200"/>
          <p14:tracePt t="21397" x="7448550" y="3921125"/>
          <p14:tracePt t="21404" x="7439025" y="3857625"/>
          <p14:tracePt t="21414" x="7402513" y="3784600"/>
          <p14:tracePt t="21420" x="7375525" y="3684588"/>
          <p14:tracePt t="21433" x="7348538" y="3602038"/>
          <p14:tracePt t="21435" x="7319963" y="3511550"/>
          <p14:tracePt t="21445" x="7275513" y="3411538"/>
          <p14:tracePt t="21451" x="7248525" y="3319463"/>
          <p14:tracePt t="21463" x="7239000" y="3219450"/>
          <p14:tracePt t="21467" x="7192963" y="3136900"/>
          <p14:tracePt t="21475" x="7183438" y="3027363"/>
          <p14:tracePt t="21483" x="7156450" y="2946400"/>
          <p14:tracePt t="21491" x="7129463" y="2909888"/>
          <p14:tracePt t="21499" x="7119938" y="2844800"/>
          <p14:tracePt t="21507" x="7110413" y="2827338"/>
          <p14:tracePt t="21515" x="7110413" y="2800350"/>
          <p14:tracePt t="21523" x="7092950" y="2754313"/>
          <p14:tracePt t="21532" x="7092950" y="2735263"/>
          <p14:tracePt t="21539" x="7092950" y="2708275"/>
          <p14:tracePt t="21548" x="7083425" y="2690813"/>
          <p14:tracePt t="21556" x="7083425" y="2662238"/>
          <p14:tracePt t="21564" x="7083425" y="2644775"/>
          <p14:tracePt t="21571" x="7083425" y="2598738"/>
          <p14:tracePt t="21579" x="7065963" y="2562225"/>
          <p14:tracePt t="21587" x="7065963" y="2544763"/>
          <p14:tracePt t="21596" x="7065963" y="2489200"/>
          <p14:tracePt t="21604" x="7065963" y="2444750"/>
          <p14:tracePt t="21618" x="7065963" y="2389188"/>
          <p14:tracePt t="21623" x="7065963" y="2335213"/>
          <p14:tracePt t="21633" x="7065963" y="2279650"/>
          <p14:tracePt t="21636" x="7065963" y="2206625"/>
          <p14:tracePt t="21645" x="7056438" y="2143125"/>
          <p14:tracePt t="21651" x="7029450" y="2070100"/>
          <p14:tracePt t="21662" x="7029450" y="1970088"/>
          <p14:tracePt t="21667" x="7019925" y="1897063"/>
          <p14:tracePt t="21675" x="7000875" y="1824038"/>
          <p14:tracePt t="21683" x="6992938" y="1741488"/>
          <p14:tracePt t="21691" x="6992938" y="1651000"/>
          <p14:tracePt t="21699" x="6964363" y="1587500"/>
          <p14:tracePt t="21707" x="6964363" y="1531938"/>
          <p14:tracePt t="21715" x="6956425" y="1477963"/>
          <p14:tracePt t="21723" x="6946900" y="1441450"/>
          <p14:tracePt t="21731" x="6946900" y="1412875"/>
          <p14:tracePt t="21739" x="6937375" y="1376363"/>
          <p14:tracePt t="21747" x="6937375" y="1339850"/>
          <p14:tracePt t="21755" x="6919913" y="1312863"/>
          <p14:tracePt t="21763" x="6910388" y="1295400"/>
          <p14:tracePt t="21771" x="6910388" y="1268413"/>
          <p14:tracePt t="21780" x="6910388" y="1249363"/>
          <p14:tracePt t="21787" x="6910388" y="1222375"/>
          <p14:tracePt t="21795" x="6910388" y="1203325"/>
          <p14:tracePt t="21803" x="6910388" y="1185863"/>
          <p14:tracePt t="21812" x="6910388" y="1166813"/>
          <p14:tracePt t="21819" x="6910388" y="1122363"/>
          <p14:tracePt t="21828" x="6910388" y="1103313"/>
          <p14:tracePt t="21837" x="6910388" y="1076325"/>
          <p14:tracePt t="21848" x="6910388" y="1057275"/>
          <p14:tracePt t="21851" x="6910388" y="1030288"/>
          <p14:tracePt t="21861" x="6910388" y="1012825"/>
          <p14:tracePt t="21867" x="6910388" y="976313"/>
          <p14:tracePt t="21875" x="6910388" y="930275"/>
          <p14:tracePt t="21883" x="6910388" y="893763"/>
          <p14:tracePt t="21891" x="6910388" y="874713"/>
          <p14:tracePt t="21900" x="6910388" y="830263"/>
          <p14:tracePt t="21907" x="6910388" y="774700"/>
          <p14:tracePt t="21915" x="6910388" y="757238"/>
          <p14:tracePt t="21923" x="6910388" y="720725"/>
          <p14:tracePt t="21931" x="6910388" y="693738"/>
          <p14:tracePt t="21939" x="6910388" y="674688"/>
          <p14:tracePt t="21947" x="6910388" y="647700"/>
          <p14:tracePt t="21955" x="6910388" y="638175"/>
          <p14:tracePt t="21963" x="6910388" y="628650"/>
          <p14:tracePt t="24748" x="7129463" y="701675"/>
          <p14:tracePt t="24755" x="7102475" y="766763"/>
          <p14:tracePt t="24763" x="7092950" y="839788"/>
          <p14:tracePt t="24771" x="7065963" y="920750"/>
          <p14:tracePt t="24780" x="7056438" y="984250"/>
          <p14:tracePt t="24789" x="7019925" y="1093788"/>
          <p14:tracePt t="24800" x="7019925" y="1166813"/>
          <p14:tracePt t="24803" x="7000875" y="1249363"/>
          <p14:tracePt t="24811" x="6983413" y="1303338"/>
          <p14:tracePt t="24819" x="6973888" y="1368425"/>
          <p14:tracePt t="24828" x="6956425" y="1458913"/>
          <p14:tracePt t="24835" x="6929438" y="1577975"/>
          <p14:tracePt t="24845" x="6929438" y="1631950"/>
          <p14:tracePt t="24851" x="6919913" y="1741488"/>
          <p14:tracePt t="24861" x="6919913" y="1814513"/>
          <p14:tracePt t="24867" x="6919913" y="1870075"/>
          <p14:tracePt t="24875" x="6910388" y="1933575"/>
          <p14:tracePt t="24883" x="6910388" y="1970088"/>
          <p14:tracePt t="24891" x="6910388" y="2016125"/>
          <p14:tracePt t="24900" x="6910388" y="2043113"/>
          <p14:tracePt t="24908" x="6910388" y="2060575"/>
          <p14:tracePt t="24917" x="6910388" y="2070100"/>
          <p14:tracePt t="24934" x="6910388" y="2079625"/>
          <p14:tracePt t="25171" x="6910388" y="2070100"/>
          <p14:tracePt t="25181" x="6919913" y="2060575"/>
          <p14:tracePt t="25187" x="6946900" y="2052638"/>
          <p14:tracePt t="25195" x="6973888" y="2043113"/>
          <p14:tracePt t="25203" x="7019925" y="2024063"/>
          <p14:tracePt t="25212" x="7065963" y="2024063"/>
          <p14:tracePt t="25219" x="7129463" y="2006600"/>
          <p14:tracePt t="25228" x="7212013" y="1997075"/>
          <p14:tracePt t="25235" x="7319963" y="1997075"/>
          <p14:tracePt t="25245" x="7429500" y="1970088"/>
          <p14:tracePt t="25251" x="7567613" y="1951038"/>
          <p14:tracePt t="25261" x="7694613" y="1943100"/>
          <p14:tracePt t="25267" x="7840663" y="1943100"/>
          <p14:tracePt t="25278" x="7950200" y="1943100"/>
          <p14:tracePt t="25283" x="8040688" y="1943100"/>
          <p14:tracePt t="25291" x="8113713" y="1943100"/>
          <p14:tracePt t="25299" x="8150225" y="1943100"/>
          <p14:tracePt t="25307" x="8186738" y="1943100"/>
          <p14:tracePt t="25315" x="8186738" y="1933575"/>
          <p14:tracePt t="25507" x="8169275" y="1933575"/>
          <p14:tracePt t="25523" x="8159750" y="1933575"/>
          <p14:tracePt t="25636" x="8140700" y="1924050"/>
          <p14:tracePt t="25646" x="8132763" y="1914525"/>
          <p14:tracePt t="25661" x="8132763" y="1906588"/>
          <p14:tracePt t="25668" x="8132763" y="1897063"/>
          <p14:tracePt t="25789" x="8123238" y="1897063"/>
          <p14:tracePt t="26184" x="8113713" y="1897063"/>
          <p14:tracePt t="26192" x="8096250" y="1906588"/>
          <p14:tracePt t="26204" x="8086725" y="1914525"/>
          <p14:tracePt t="26243" x="8077200" y="1924050"/>
          <p14:tracePt t="26421" x="8086725" y="1914525"/>
          <p14:tracePt t="26428" x="8104188" y="1906588"/>
          <p14:tracePt t="26436" x="8113713" y="1897063"/>
          <p14:tracePt t="26445" x="8132763" y="1878013"/>
          <p14:tracePt t="26451" x="8159750" y="1860550"/>
          <p14:tracePt t="26461" x="8177213" y="1841500"/>
          <p14:tracePt t="26467" x="8186738" y="1824038"/>
          <p14:tracePt t="26478" x="8196263" y="1804988"/>
          <p14:tracePt t="26483" x="8204200" y="1787525"/>
          <p14:tracePt t="26503" x="8213725" y="1768475"/>
          <p14:tracePt t="26509" x="8213725" y="1760538"/>
          <p14:tracePt t="26516" x="8213725" y="1741488"/>
          <p14:tracePt t="26539" x="8213725" y="1731963"/>
          <p14:tracePt t="26579" x="8186738" y="1731963"/>
          <p14:tracePt t="26587" x="8113713" y="1731963"/>
          <p14:tracePt t="26595" x="8023225" y="1731963"/>
          <p14:tracePt t="26603" x="7913688" y="1731963"/>
          <p14:tracePt t="26611" x="7767638" y="1731963"/>
          <p14:tracePt t="26619" x="7602538" y="1751013"/>
          <p14:tracePt t="26628" x="7429500" y="1778000"/>
          <p14:tracePt t="26635" x="7229475" y="1814513"/>
          <p14:tracePt t="26644" x="7019925" y="1841500"/>
          <p14:tracePt t="26651" x="6819900" y="1860550"/>
          <p14:tracePt t="26661" x="6610350" y="1906588"/>
          <p14:tracePt t="26667" x="6445250" y="1924050"/>
          <p14:tracePt t="26677" x="6326188" y="1960563"/>
          <p14:tracePt t="26684" x="6235700" y="1960563"/>
          <p14:tracePt t="26694" x="6162675" y="1979613"/>
          <p14:tracePt t="26700" x="6099175" y="1987550"/>
          <p14:tracePt t="26709" x="6089650" y="1987550"/>
          <p14:tracePt t="26718" x="6080125" y="1987550"/>
          <p14:tracePt t="26724" x="6072188" y="1987550"/>
          <p14:tracePt t="26796" x="6062663" y="1987550"/>
          <p14:tracePt t="26917" x="6099175" y="1987550"/>
          <p14:tracePt t="26925" x="6189663" y="1987550"/>
          <p14:tracePt t="26934" x="6318250" y="1987550"/>
          <p14:tracePt t="26940" x="6445250" y="1987550"/>
          <p14:tracePt t="26947" x="6591300" y="1987550"/>
          <p14:tracePt t="26956" x="6773863" y="1987550"/>
          <p14:tracePt t="26963" x="6919913" y="1987550"/>
          <p14:tracePt t="26971" x="7065963" y="1987550"/>
          <p14:tracePt t="26994" x="7265988" y="1987550"/>
          <p14:tracePt t="26997" x="7329488" y="1997075"/>
          <p14:tracePt t="27011" x="7356475" y="2024063"/>
          <p14:tracePt t="27028" x="7366000" y="2033588"/>
          <p14:tracePt t="27035" x="7375525" y="2033588"/>
          <p14:tracePt t="27051" x="7385050" y="2060575"/>
          <p14:tracePt t="27061" x="7385050" y="2070100"/>
          <p14:tracePt t="27067" x="7385050" y="2079625"/>
          <p14:tracePt t="27078" x="7392988" y="2116138"/>
          <p14:tracePt t="27084" x="7402513" y="2125663"/>
          <p14:tracePt t="27091" x="7402513" y="2143125"/>
          <p14:tracePt t="27100" x="7402513" y="2152650"/>
          <p14:tracePt t="27124" x="7402513" y="2160588"/>
          <p14:tracePt t="27134" x="7402513" y="2179638"/>
          <p14:tracePt t="27148" x="7402513" y="2197100"/>
          <p14:tracePt t="27155" x="7375525" y="2206625"/>
          <p14:tracePt t="27163" x="7348538" y="2216150"/>
          <p14:tracePt t="27171" x="7283450" y="2252663"/>
          <p14:tracePt t="27179" x="7229475" y="2270125"/>
          <p14:tracePt t="27187" x="7165975" y="2279650"/>
          <p14:tracePt t="27195" x="7065963" y="2316163"/>
          <p14:tracePt t="27203" x="6992938" y="2343150"/>
          <p14:tracePt t="27212" x="6929438" y="2389188"/>
          <p14:tracePt t="27219" x="6864350" y="2408238"/>
          <p14:tracePt t="27229" x="6783388" y="2462213"/>
          <p14:tracePt t="27235" x="6718300" y="2498725"/>
          <p14:tracePt t="27244" x="6654800" y="2554288"/>
          <p14:tracePt t="27251" x="6600825" y="2608263"/>
          <p14:tracePt t="27261" x="6554788" y="2644775"/>
          <p14:tracePt t="27267" x="6508750" y="2671763"/>
          <p14:tracePt t="27278" x="6464300" y="2708275"/>
          <p14:tracePt t="27283" x="6418263" y="2744788"/>
          <p14:tracePt t="27291" x="6408738" y="2763838"/>
          <p14:tracePt t="27299" x="6381750" y="2771775"/>
          <p14:tracePt t="27307" x="6354763" y="2808288"/>
          <p14:tracePt t="27323" x="6345238" y="2817813"/>
          <p14:tracePt t="27331" x="6335713" y="2817813"/>
          <p14:tracePt t="27437" x="6326188" y="2817813"/>
          <p14:tracePt t="27453" x="6326188" y="2827338"/>
          <p14:tracePt t="27606" x="6318250" y="2827338"/>
          <p14:tracePt t="27875" x="6326188" y="2827338"/>
          <p14:tracePt t="27883" x="6362700" y="2827338"/>
          <p14:tracePt t="27891" x="6418263" y="2827338"/>
          <p14:tracePt t="27900" x="6491288" y="2827338"/>
          <p14:tracePt t="27907" x="6581775" y="2827338"/>
          <p14:tracePt t="27915" x="6710363" y="2827338"/>
          <p14:tracePt t="27923" x="6892925" y="2827338"/>
          <p14:tracePt t="27931" x="7092950" y="2827338"/>
          <p14:tracePt t="27940" x="7312025" y="2827338"/>
          <p14:tracePt t="27948" x="7512050" y="2827338"/>
          <p14:tracePt t="27955" x="7694613" y="2827338"/>
          <p14:tracePt t="27964" x="7840663" y="2827338"/>
          <p14:tracePt t="27981" x="7940675" y="2844800"/>
          <p14:tracePt t="27987" x="7950200" y="2854325"/>
          <p14:tracePt t="27996" x="7958138" y="2854325"/>
          <p14:tracePt t="28011" x="7958138" y="2881313"/>
          <p14:tracePt t="28020" x="7950200" y="2890838"/>
          <p14:tracePt t="28028" x="7940675" y="2900363"/>
          <p14:tracePt t="28035" x="7931150" y="2927350"/>
          <p14:tracePt t="28045" x="7913688" y="2946400"/>
          <p14:tracePt t="28051" x="7913688" y="2963863"/>
          <p14:tracePt t="28061" x="7894638" y="2982913"/>
          <p14:tracePt t="28067" x="7894638" y="2990850"/>
          <p14:tracePt t="28078" x="7894638" y="3009900"/>
          <p14:tracePt t="28083" x="7894638" y="3017838"/>
          <p14:tracePt t="28091" x="7894638" y="3027363"/>
          <p14:tracePt t="28123" x="7894638" y="3046413"/>
          <p14:tracePt t="28131" x="7894638" y="3054350"/>
          <p14:tracePt t="28147" x="7885113" y="3073400"/>
          <p14:tracePt t="28164" x="7867650" y="3090863"/>
          <p14:tracePt t="28171" x="7867650" y="3100388"/>
          <p14:tracePt t="28183" x="7858125" y="3109913"/>
          <p14:tracePt t="28187" x="7858125" y="3119438"/>
          <p14:tracePt t="28197" x="7850188" y="3136900"/>
          <p14:tracePt t="28204" x="7840663" y="3136900"/>
          <p14:tracePt t="28217" x="7840663" y="3146425"/>
          <p14:tracePt t="28233" x="7831138" y="3155950"/>
          <p14:tracePt t="28249" x="7831138" y="3163888"/>
          <p14:tracePt t="28264" x="7831138" y="3173413"/>
          <p14:tracePt t="28282" x="7831138" y="3182938"/>
          <p14:tracePt t="28292" x="7831138" y="3192463"/>
          <p14:tracePt t="28315" x="7831138" y="3209925"/>
          <p14:tracePt t="28331" x="7831138" y="3219450"/>
          <p14:tracePt t="28339" x="7831138" y="3228975"/>
          <p14:tracePt t="28355" x="7831138" y="3236913"/>
          <p14:tracePt t="28371" x="7831138" y="3255963"/>
          <p14:tracePt t="28428" x="7831138" y="3265488"/>
          <p14:tracePt t="28436" x="7831138" y="3273425"/>
          <p14:tracePt t="28444" x="7831138" y="3292475"/>
          <p14:tracePt t="28452" x="7831138" y="3309938"/>
          <p14:tracePt t="28463" x="7840663" y="3355975"/>
          <p14:tracePt t="28467" x="7840663" y="3375025"/>
          <p14:tracePt t="28479" x="7850188" y="3411538"/>
          <p14:tracePt t="28483" x="7867650" y="3455988"/>
          <p14:tracePt t="28491" x="7885113" y="3519488"/>
          <p14:tracePt t="28499" x="7894638" y="3556000"/>
          <p14:tracePt t="28508" x="7904163" y="3592513"/>
          <p14:tracePt t="28517" x="7921625" y="3629025"/>
          <p14:tracePt t="28524" x="7921625" y="3675063"/>
          <p14:tracePt t="28531" x="7931150" y="3702050"/>
          <p14:tracePt t="28539" x="7940675" y="3721100"/>
          <p14:tracePt t="28547" x="7940675" y="3767138"/>
          <p14:tracePt t="28555" x="7950200" y="3767138"/>
          <p14:tracePt t="28563" x="7950200" y="3775075"/>
          <p14:tracePt t="28572" x="7950200" y="3784600"/>
          <p14:tracePt t="28580" x="7950200" y="3803650"/>
          <p14:tracePt t="28587" x="7950200" y="3811588"/>
          <p14:tracePt t="28596" x="7950200" y="3830638"/>
          <p14:tracePt t="28603" x="7950200" y="3848100"/>
          <p14:tracePt t="28621" x="7950200" y="3867150"/>
          <p14:tracePt t="28629" x="7950200" y="3911600"/>
          <p14:tracePt t="28635" x="7950200" y="3921125"/>
          <p14:tracePt t="28645" x="7921625" y="3957638"/>
          <p14:tracePt t="28651" x="7894638" y="4003675"/>
          <p14:tracePt t="28661" x="7858125" y="4049713"/>
          <p14:tracePt t="28667" x="7794625" y="4130675"/>
          <p14:tracePt t="28679" x="7767638" y="4176713"/>
          <p14:tracePt t="28683" x="7712075" y="4259263"/>
          <p14:tracePt t="28691" x="7667625" y="4332288"/>
          <p14:tracePt t="28701" x="7621588" y="4395788"/>
          <p14:tracePt t="28707" x="7575550" y="4459288"/>
          <p14:tracePt t="28715" x="7539038" y="4505325"/>
          <p14:tracePt t="28723" x="7485063" y="4568825"/>
          <p14:tracePt t="28733" x="7466013" y="4605338"/>
          <p14:tracePt t="28739" x="7439025" y="4660900"/>
          <p14:tracePt t="28748" x="7421563" y="4687888"/>
          <p14:tracePt t="28755" x="7385050" y="4724400"/>
          <p14:tracePt t="28764" x="7356475" y="4751388"/>
          <p14:tracePt t="28771" x="7348538" y="4760913"/>
          <p14:tracePt t="28781" x="7339013" y="4768850"/>
          <p14:tracePt t="28819" x="7329488" y="4768850"/>
          <p14:tracePt t="28851" x="7319963" y="4768850"/>
          <p14:tracePt t="28860" x="7302500" y="4768850"/>
          <p14:tracePt t="28867" x="7292975" y="4751388"/>
          <p14:tracePt t="28876" x="7283450" y="4741863"/>
          <p14:tracePt t="28883" x="7283450" y="4732338"/>
          <p14:tracePt t="28892" x="7283450" y="4705350"/>
          <p14:tracePt t="28901" x="7283450" y="4697413"/>
          <p14:tracePt t="28915" x="7283450" y="4678363"/>
          <p14:tracePt t="28923" x="7283450" y="4660900"/>
          <p14:tracePt t="28933" x="7283450" y="4641850"/>
          <p14:tracePt t="28939" x="7292975" y="4624388"/>
          <p14:tracePt t="28955" x="7302500" y="4614863"/>
          <p14:tracePt t="28964" x="7312025" y="4605338"/>
          <p14:tracePt t="28980" x="7329488" y="4568825"/>
          <p14:tracePt t="29000" x="7339013" y="4551363"/>
          <p14:tracePt t="29004" x="7348538" y="4532313"/>
          <p14:tracePt t="29015" x="7348538" y="4522788"/>
          <p14:tracePt t="29021" x="7348538" y="4495800"/>
          <p14:tracePt t="29031" x="7356475" y="4478338"/>
          <p14:tracePt t="29036" x="7366000" y="4459288"/>
          <p14:tracePt t="29045" x="7375525" y="4449763"/>
          <p14:tracePt t="29052" x="7375525" y="4441825"/>
          <p14:tracePt t="29067" x="7375525" y="4432300"/>
          <p14:tracePt t="29079" x="7375525" y="4422775"/>
          <p14:tracePt t="29172" x="7375525" y="4441825"/>
          <p14:tracePt t="29182" x="7375525" y="4449763"/>
          <p14:tracePt t="29188" x="7375525" y="4478338"/>
          <p14:tracePt t="29201" x="7375525" y="4495800"/>
          <p14:tracePt t="29204" x="7375525" y="4514850"/>
          <p14:tracePt t="29215" x="7385050" y="4532313"/>
          <p14:tracePt t="29220" x="7385050" y="4559300"/>
          <p14:tracePt t="29232" x="7385050" y="4578350"/>
          <p14:tracePt t="29235" x="7385050" y="4605338"/>
          <p14:tracePt t="29247" x="7385050" y="4614863"/>
          <p14:tracePt t="29252" x="7385050" y="4632325"/>
          <p14:tracePt t="29262" x="7385050" y="4651375"/>
          <p14:tracePt t="29279" x="7385050" y="4660900"/>
          <p14:tracePt t="29284" x="7385050" y="4668838"/>
          <p14:tracePt t="29292" x="7385050" y="4687888"/>
          <p14:tracePt t="29299" x="7385050" y="4697413"/>
          <p14:tracePt t="29316" x="7385050" y="4732338"/>
          <p14:tracePt t="29325" x="7392988" y="4751388"/>
          <p14:tracePt t="29333" x="7412038" y="4768850"/>
          <p14:tracePt t="29339" x="7429500" y="4787900"/>
          <p14:tracePt t="29347" x="7458075" y="4797425"/>
          <p14:tracePt t="29356" x="7494588" y="4805363"/>
          <p14:tracePt t="29363" x="7531100" y="4824413"/>
          <p14:tracePt t="29371" x="7602538" y="4824413"/>
          <p14:tracePt t="29381" x="7685088" y="4841875"/>
          <p14:tracePt t="29387" x="7758113" y="4841875"/>
          <p14:tracePt t="29397" x="7850188" y="4841875"/>
          <p14:tracePt t="29403" x="7921625" y="4841875"/>
          <p14:tracePt t="29412" x="7986713" y="4841875"/>
          <p14:tracePt t="29419" x="8040688" y="4833938"/>
          <p14:tracePt t="29429" x="8113713" y="4778375"/>
          <p14:tracePt t="29435" x="8140700" y="4760913"/>
          <p14:tracePt t="29446" x="8169275" y="4724400"/>
          <p14:tracePt t="29451" x="8223250" y="4678363"/>
          <p14:tracePt t="29463" x="8250238" y="4641850"/>
          <p14:tracePt t="29468" x="8277225" y="4595813"/>
          <p14:tracePt t="29480" x="8286750" y="4559300"/>
          <p14:tracePt t="29483" x="8305800" y="4514850"/>
          <p14:tracePt t="29492" x="8313738" y="4495800"/>
          <p14:tracePt t="29500" x="8313738" y="4449763"/>
          <p14:tracePt t="29508" x="8332788" y="4413250"/>
          <p14:tracePt t="29516" x="8332788" y="4395788"/>
          <p14:tracePt t="29524" x="8332788" y="4368800"/>
          <p14:tracePt t="29532" x="8332788" y="4349750"/>
          <p14:tracePt t="29540" x="8332788" y="4332288"/>
          <p14:tracePt t="29548" x="8332788" y="4322763"/>
          <p14:tracePt t="29629" x="8323263" y="4349750"/>
          <p14:tracePt t="29638" x="8323263" y="4376738"/>
          <p14:tracePt t="29646" x="8313738" y="4405313"/>
          <p14:tracePt t="29653" x="8296275" y="4432300"/>
          <p14:tracePt t="29662" x="8269288" y="4478338"/>
          <p14:tracePt t="29667" x="8259763" y="4495800"/>
          <p14:tracePt t="29679" x="8259763" y="4505325"/>
          <p14:tracePt t="29683" x="8250238" y="4522788"/>
          <p14:tracePt t="29692" x="8240713" y="4532313"/>
          <p14:tracePt t="29699" x="8240713" y="4541838"/>
          <p14:tracePt t="29797" x="8232775" y="4551363"/>
          <p14:tracePt t="29894" x="8223250" y="4551363"/>
          <p14:tracePt t="29911" x="8213725" y="4551363"/>
          <p14:tracePt t="29924" x="8196263" y="4541838"/>
          <p14:tracePt t="29940" x="8186738" y="4532313"/>
          <p14:tracePt t="29949" x="8169275" y="4514850"/>
          <p14:tracePt t="29956" x="8159750" y="4505325"/>
          <p14:tracePt t="29965" x="8150225" y="4495800"/>
          <p14:tracePt t="29986" x="8140700" y="4495800"/>
          <p14:tracePt t="29989" x="8132763" y="4486275"/>
          <p14:tracePt t="30232" x="8132763" y="4478338"/>
          <p14:tracePt t="30245" x="8113713" y="4478338"/>
          <p14:tracePt t="30260" x="8104188" y="4486275"/>
          <p14:tracePt t="30358" x="8096250" y="4478338"/>
          <p14:tracePt t="30366" x="8096250" y="4468813"/>
          <p14:tracePt t="30372" x="8096250" y="4432300"/>
          <p14:tracePt t="30380" x="8096250" y="4395788"/>
          <p14:tracePt t="30388" x="8096250" y="4368800"/>
          <p14:tracePt t="30396" x="8113713" y="4332288"/>
          <p14:tracePt t="30404" x="8123238" y="4286250"/>
          <p14:tracePt t="30412" x="8150225" y="4203700"/>
          <p14:tracePt t="30420" x="8169275" y="4167188"/>
          <p14:tracePt t="30428" x="8186738" y="4103688"/>
          <p14:tracePt t="30435" x="8186738" y="4049713"/>
          <p14:tracePt t="30445" x="8232775" y="3967163"/>
          <p14:tracePt t="30451" x="8232775" y="3948113"/>
          <p14:tracePt t="30463" x="8240713" y="3903663"/>
          <p14:tracePt t="30467" x="8250238" y="3848100"/>
          <p14:tracePt t="30479" x="8250238" y="3821113"/>
          <p14:tracePt t="30483" x="8269288" y="3803650"/>
          <p14:tracePt t="30491" x="8269288" y="3767138"/>
          <p14:tracePt t="30499" x="8269288" y="3738563"/>
          <p14:tracePt t="30507" x="8269288" y="3711575"/>
          <p14:tracePt t="30515" x="8269288" y="3675063"/>
          <p14:tracePt t="30523" x="8269288" y="3657600"/>
          <p14:tracePt t="30531" x="8269288" y="3611563"/>
          <p14:tracePt t="30539" x="8269288" y="3602038"/>
          <p14:tracePt t="30547" x="8269288" y="3565525"/>
          <p14:tracePt t="30555" x="8269288" y="3556000"/>
          <p14:tracePt t="30563" x="8269288" y="3519488"/>
          <p14:tracePt t="30572" x="8259763" y="3519488"/>
          <p14:tracePt t="30579" x="8259763" y="3492500"/>
          <p14:tracePt t="30587" x="8250238" y="3455988"/>
          <p14:tracePt t="30596" x="8240713" y="3455988"/>
          <p14:tracePt t="30603" x="8232775" y="3438525"/>
          <p14:tracePt t="30625" x="8232775" y="3429000"/>
          <p14:tracePt t="30628" x="8223250" y="3419475"/>
          <p14:tracePt t="30692" x="8213725" y="3419475"/>
          <p14:tracePt t="30700" x="8204200" y="3419475"/>
          <p14:tracePt t="30708" x="8186738" y="3419475"/>
          <p14:tracePt t="30715" x="8177213" y="3419475"/>
          <p14:tracePt t="30724" x="8150225" y="3419475"/>
          <p14:tracePt t="30732" x="8132763" y="3419475"/>
          <p14:tracePt t="30740" x="8104188" y="3419475"/>
          <p14:tracePt t="30748" x="8067675" y="3419475"/>
          <p14:tracePt t="30756" x="8031163" y="3411538"/>
          <p14:tracePt t="30763" x="7994650" y="3382963"/>
          <p14:tracePt t="30771" x="7950200" y="3375025"/>
          <p14:tracePt t="30780" x="7904163" y="3365500"/>
          <p14:tracePt t="30788" x="7821613" y="3309938"/>
          <p14:tracePt t="30797" x="7785100" y="3302000"/>
          <p14:tracePt t="30804" x="7721600" y="3265488"/>
          <p14:tracePt t="30814" x="7658100" y="3236913"/>
          <p14:tracePt t="30820" x="7575550" y="3182938"/>
          <p14:tracePt t="30829" x="7531100" y="3163888"/>
          <p14:tracePt t="30836" x="7466013" y="3119438"/>
          <p14:tracePt t="30846" x="7366000" y="3063875"/>
          <p14:tracePt t="30852" x="7275513" y="3054350"/>
          <p14:tracePt t="30862" x="7156450" y="3027363"/>
          <p14:tracePt t="30867" x="7083425" y="3000375"/>
          <p14:tracePt t="30878" x="6964363" y="2982913"/>
          <p14:tracePt t="30884" x="6873875" y="2982913"/>
          <p14:tracePt t="30891" x="6800850" y="2982913"/>
          <p14:tracePt t="30901" x="6727825" y="2982913"/>
          <p14:tracePt t="30907" x="6691313" y="2982913"/>
          <p14:tracePt t="30915" x="6654800" y="2982913"/>
          <p14:tracePt t="30923" x="6627813" y="2982913"/>
          <p14:tracePt t="30931" x="6600825" y="2982913"/>
          <p14:tracePt t="30939" x="6554788" y="2982913"/>
          <p14:tracePt t="30947" x="6500813" y="3000375"/>
          <p14:tracePt t="30955" x="6445250" y="3000375"/>
          <p14:tracePt t="30964" x="6362700" y="3009900"/>
          <p14:tracePt t="30981" x="6181725" y="3017838"/>
          <p14:tracePt t="30987" x="6108700" y="3017838"/>
          <p14:tracePt t="30998" x="6016625" y="3017838"/>
          <p14:tracePt t="31003" x="5935663" y="3017838"/>
          <p14:tracePt t="31012" x="5880100" y="3017838"/>
          <p14:tracePt t="31019" x="5807075" y="3017838"/>
          <p14:tracePt t="31028" x="5724525" y="2982913"/>
          <p14:tracePt t="31035" x="5670550" y="2963863"/>
          <p14:tracePt t="31045" x="5607050" y="2954338"/>
          <p14:tracePt t="31051" x="5543550" y="2927350"/>
          <p14:tracePt t="31061" x="5507038" y="2917825"/>
          <p14:tracePt t="31067" x="5461000" y="2909888"/>
          <p14:tracePt t="31078" x="5441950" y="2900363"/>
          <p14:tracePt t="31083" x="5414963" y="2900363"/>
          <p14:tracePt t="31092" x="5405438" y="2900363"/>
          <p14:tracePt t="31231" x="5397500" y="2881313"/>
          <p14:tracePt t="31239" x="5405438" y="2863850"/>
          <p14:tracePt t="31246" x="5441950" y="2827338"/>
          <p14:tracePt t="31252" x="5461000" y="2800350"/>
          <p14:tracePt t="31265" x="5470525" y="2781300"/>
          <p14:tracePt t="31268" x="5487988" y="2763838"/>
          <p14:tracePt t="31278" x="5514975" y="2727325"/>
          <p14:tracePt t="31283" x="5543550" y="2698750"/>
          <p14:tracePt t="31295" x="5561013" y="2671763"/>
          <p14:tracePt t="31299" x="5570538" y="2662238"/>
          <p14:tracePt t="31308" x="5597525" y="2625725"/>
          <p14:tracePt t="31315" x="5607050" y="2617788"/>
          <p14:tracePt t="31323" x="5634038" y="2589213"/>
          <p14:tracePt t="31331" x="5661025" y="2562225"/>
          <p14:tracePt t="31340" x="5697538" y="2535238"/>
          <p14:tracePt t="31347" x="5724525" y="2517775"/>
          <p14:tracePt t="31355" x="5770563" y="2481263"/>
          <p14:tracePt t="31363" x="5816600" y="2462213"/>
          <p14:tracePt t="31371" x="5880100" y="2416175"/>
          <p14:tracePt t="31379" x="5926138" y="2379663"/>
          <p14:tracePt t="31387" x="5989638" y="2335213"/>
          <p14:tracePt t="31396" x="6043613" y="2298700"/>
          <p14:tracePt t="31403" x="6126163" y="2225675"/>
          <p14:tracePt t="31411" x="6153150" y="2197100"/>
          <p14:tracePt t="31419" x="6208713" y="2143125"/>
          <p14:tracePt t="31427" x="6235700" y="2116138"/>
          <p14:tracePt t="31435" x="6262688" y="2089150"/>
          <p14:tracePt t="31445" x="6272213" y="2070100"/>
          <p14:tracePt t="31451" x="6299200" y="2043113"/>
          <p14:tracePt t="31461" x="6308725" y="2024063"/>
          <p14:tracePt t="31467" x="6308725" y="2016125"/>
          <p14:tracePt t="31477" x="6318250" y="2006600"/>
          <p14:tracePt t="31483" x="6318250" y="1997075"/>
          <p14:tracePt t="31491" x="6318250" y="1987550"/>
          <p14:tracePt t="31499" x="6318250" y="1979613"/>
          <p14:tracePt t="31523" x="6318250" y="1970088"/>
          <p14:tracePt t="31531" x="6318250" y="1960563"/>
          <p14:tracePt t="31547" x="6335713" y="1943100"/>
          <p14:tracePt t="31620" x="6335713" y="1933575"/>
          <p14:tracePt t="31628" x="6335713" y="1924050"/>
          <p14:tracePt t="31643" x="6335713" y="1906588"/>
          <p14:tracePt t="31652" x="6308725" y="1870075"/>
          <p14:tracePt t="31660" x="6291263" y="1841500"/>
          <p14:tracePt t="31668" x="6272213" y="1824038"/>
          <p14:tracePt t="31679" x="6226175" y="1787525"/>
          <p14:tracePt t="31684" x="6181725" y="1751013"/>
          <p14:tracePt t="31692" x="6145213" y="1724025"/>
          <p14:tracePt t="31700" x="6099175" y="1687513"/>
          <p14:tracePt t="31708" x="6053138" y="1651000"/>
          <p14:tracePt t="31716" x="5972175" y="1614488"/>
          <p14:tracePt t="31724" x="5943600" y="1587500"/>
          <p14:tracePt t="31731" x="5899150" y="1558925"/>
          <p14:tracePt t="31739" x="5853113" y="1531938"/>
          <p14:tracePt t="31748" x="5816600" y="1504950"/>
          <p14:tracePt t="31755" x="5797550" y="1495425"/>
          <p14:tracePt t="31763" x="5789613" y="1495425"/>
          <p14:tracePt t="32000" x="5807075" y="1495425"/>
          <p14:tracePt t="32008" x="5862638" y="1495425"/>
          <p14:tracePt t="32015" x="5962650" y="1495425"/>
          <p14:tracePt t="32020" x="6016625" y="1504950"/>
          <p14:tracePt t="32028" x="6099175" y="1522413"/>
          <p14:tracePt t="32035" x="6172200" y="1531938"/>
          <p14:tracePt t="32044" x="6299200" y="1550988"/>
          <p14:tracePt t="32051" x="6381750" y="1558925"/>
          <p14:tracePt t="32061" x="6435725" y="1568450"/>
          <p14:tracePt t="32067" x="6481763" y="1568450"/>
          <p14:tracePt t="32077" x="6537325" y="1587500"/>
          <p14:tracePt t="32083" x="6545263" y="1587500"/>
          <p14:tracePt t="32453" x="6545263" y="1595438"/>
          <p14:tracePt t="32565" x="6518275" y="1568450"/>
          <p14:tracePt t="32576" x="6481763" y="1558925"/>
          <p14:tracePt t="32584" x="6472238" y="1550988"/>
          <p14:tracePt t="32589" x="6435725" y="1550988"/>
          <p14:tracePt t="32596" x="6427788" y="1550988"/>
          <p14:tracePt t="32604" x="6418263" y="1550988"/>
          <p14:tracePt t="32611" x="6399213" y="1550988"/>
          <p14:tracePt t="32619" x="6381750" y="1541463"/>
          <p14:tracePt t="32635" x="6381750" y="1531938"/>
          <p14:tracePt t="32644" x="6372225" y="1522413"/>
          <p14:tracePt t="32651" x="6372225" y="1514475"/>
          <p14:tracePt t="32661" x="6354763" y="1495425"/>
          <p14:tracePt t="32667" x="6345238" y="1477963"/>
          <p14:tracePt t="32683" x="6335713" y="1458913"/>
          <p14:tracePt t="32692" x="6335713" y="1449388"/>
          <p14:tracePt t="32699" x="6326188" y="1431925"/>
          <p14:tracePt t="32707" x="6326188" y="1422400"/>
          <p14:tracePt t="32715" x="6318250" y="1404938"/>
          <p14:tracePt t="32723" x="6308725" y="1395413"/>
          <p14:tracePt t="32731" x="6308725" y="1385888"/>
          <p14:tracePt t="32739" x="6299200" y="1368425"/>
          <p14:tracePt t="32755" x="6291263" y="1349375"/>
          <p14:tracePt t="32771" x="6291263" y="1339850"/>
          <p14:tracePt t="32788" x="6281738" y="1331913"/>
          <p14:tracePt t="32796" x="6281738" y="1322388"/>
          <p14:tracePt t="32869" x="6262688" y="1312863"/>
          <p14:tracePt t="32877" x="6254750" y="1312863"/>
          <p14:tracePt t="32885" x="6235700" y="1312863"/>
          <p14:tracePt t="32897" x="6226175" y="1312863"/>
          <p14:tracePt t="32901" x="6218238" y="1312863"/>
          <p14:tracePt t="32909" x="6181725" y="1331913"/>
          <p14:tracePt t="32917" x="6172200" y="1331913"/>
          <p14:tracePt t="32925" x="6126163" y="1368425"/>
          <p14:tracePt t="32934" x="6108700" y="1376363"/>
          <p14:tracePt t="32939" x="6080125" y="1385888"/>
          <p14:tracePt t="32947" x="6035675" y="1404938"/>
          <p14:tracePt t="32955" x="6007100" y="1412875"/>
          <p14:tracePt t="32963" x="5980113" y="1422400"/>
          <p14:tracePt t="32971" x="5943600" y="1431925"/>
          <p14:tracePt t="32993" x="5899150" y="1468438"/>
          <p14:tracePt t="32996" x="5870575" y="1477963"/>
          <p14:tracePt t="33003" x="5843588" y="1485900"/>
          <p14:tracePt t="33012" x="5816600" y="1504950"/>
          <p14:tracePt t="33019" x="5816600" y="1514475"/>
          <p14:tracePt t="33028" x="5797550" y="1522413"/>
          <p14:tracePt t="33035" x="5789613" y="1522413"/>
          <p14:tracePt t="33044" x="5770563" y="1531938"/>
          <p14:tracePt t="33051" x="5761038" y="1550988"/>
          <p14:tracePt t="33092" x="5753100" y="1577975"/>
          <p14:tracePt t="33237" x="5743575" y="1577975"/>
          <p14:tracePt t="33246" x="5743575" y="1587500"/>
          <p14:tracePt t="33252" x="5743575" y="1595438"/>
          <p14:tracePt t="33261" x="5743575" y="1604963"/>
          <p14:tracePt t="33267" x="5743575" y="1624013"/>
          <p14:tracePt t="33277" x="5743575" y="1641475"/>
          <p14:tracePt t="33283" x="5761038" y="1660525"/>
          <p14:tracePt t="33294" x="5780088" y="1677988"/>
          <p14:tracePt t="33299" x="5807075" y="1697038"/>
          <p14:tracePt t="33307" x="5834063" y="1704975"/>
          <p14:tracePt t="33315" x="5853113" y="1724025"/>
          <p14:tracePt t="33323" x="5862638" y="1731963"/>
          <p14:tracePt t="33331" x="5870575" y="1731963"/>
          <p14:tracePt t="33339" x="5889625" y="1741488"/>
          <p14:tracePt t="33629" x="5889625" y="1731963"/>
          <p14:tracePt t="33638" x="5889625" y="1724025"/>
          <p14:tracePt t="33653" x="5889625" y="1704975"/>
          <p14:tracePt t="33660" x="5889625" y="1697038"/>
          <p14:tracePt t="33676" x="5889625" y="1687513"/>
          <p14:tracePt t="33756" x="5889625" y="1677988"/>
          <p14:tracePt t="33813" x="5889625" y="1668463"/>
          <p14:tracePt t="33829" x="5889625" y="1660525"/>
          <p14:tracePt t="33837" x="5889625" y="1651000"/>
          <p14:tracePt t="33843" x="5889625" y="1641475"/>
          <p14:tracePt t="33859" x="5880100" y="1631950"/>
          <p14:tracePt t="33867" x="5880100" y="1624013"/>
          <p14:tracePt t="34205" x="5870575" y="1614488"/>
          <p14:tracePt t="34989" x="5853113" y="1614488"/>
          <p14:tracePt t="34999" x="5843588" y="1604963"/>
          <p14:tracePt t="35131" x="5834063" y="1595438"/>
          <p14:tracePt t="35198" x="5834063" y="1587500"/>
          <p14:tracePt t="35941" x="5826125" y="1587500"/>
          <p14:tracePt t="35957" x="5826125" y="1614488"/>
          <p14:tracePt t="35967" x="5816600" y="1624013"/>
          <p14:tracePt t="35974" x="5807075" y="1624013"/>
          <p14:tracePt t="36094" x="5797550" y="1631950"/>
          <p14:tracePt t="36116" x="5797550" y="1641475"/>
          <p14:tracePt t="36123" x="5789613" y="1651000"/>
          <p14:tracePt t="36429" x="5789613" y="1668463"/>
          <p14:tracePt t="36437" x="5789613" y="1704975"/>
          <p14:tracePt t="36443" x="5789613" y="1751013"/>
          <p14:tracePt t="36452" x="5789613" y="1787525"/>
          <p14:tracePt t="36460" x="5789613" y="1814513"/>
          <p14:tracePt t="36467" x="5789613" y="1870075"/>
          <p14:tracePt t="36479" x="5789613" y="1933575"/>
          <p14:tracePt t="36484" x="5789613" y="1987550"/>
          <p14:tracePt t="36498" x="5789613" y="2016125"/>
          <p14:tracePt t="36500" x="5789613" y="2060575"/>
          <p14:tracePt t="36514" x="5789613" y="2097088"/>
          <p14:tracePt t="36516" x="5789613" y="2125663"/>
          <p14:tracePt t="36527" x="5789613" y="2170113"/>
          <p14:tracePt t="36533" x="5789613" y="2206625"/>
          <p14:tracePt t="36540" x="5780088" y="2233613"/>
          <p14:tracePt t="36548" x="5780088" y="2279650"/>
          <p14:tracePt t="36556" x="5780088" y="2335213"/>
          <p14:tracePt t="36564" x="5780088" y="2389188"/>
          <p14:tracePt t="36572" x="5780088" y="2435225"/>
          <p14:tracePt t="36580" x="5780088" y="2489200"/>
          <p14:tracePt t="36587" x="5761038" y="2535238"/>
          <p14:tracePt t="36596" x="5761038" y="2544763"/>
          <p14:tracePt t="36604" x="5753100" y="2581275"/>
          <p14:tracePt t="36612" x="5753100" y="2589213"/>
          <p14:tracePt t="36620" x="5753100" y="2598738"/>
          <p14:tracePt t="36636" x="5743575" y="2608263"/>
          <p14:tracePt t="36720" x="5743575" y="2589213"/>
          <p14:tracePt t="36733" x="5743575" y="2562225"/>
          <p14:tracePt t="36740" x="5743575" y="2544763"/>
          <p14:tracePt t="36748" x="5743575" y="2517775"/>
          <p14:tracePt t="36756" x="5743575" y="2498725"/>
          <p14:tracePt t="36764" x="5743575" y="2452688"/>
          <p14:tracePt t="36771" x="5753100" y="2435225"/>
          <p14:tracePt t="36779" x="5761038" y="2389188"/>
          <p14:tracePt t="36787" x="5770563" y="2352675"/>
          <p14:tracePt t="36796" x="5770563" y="2335213"/>
          <p14:tracePt t="36804" x="5780088" y="2306638"/>
          <p14:tracePt t="36813" x="5780088" y="2289175"/>
          <p14:tracePt t="36819" x="5807075" y="2243138"/>
          <p14:tracePt t="36828" x="5807075" y="2233613"/>
          <p14:tracePt t="36835" x="5807075" y="2206625"/>
          <p14:tracePt t="36843" x="5807075" y="2179638"/>
          <p14:tracePt t="36851" x="5807075" y="2160588"/>
          <p14:tracePt t="36861" x="5807075" y="2125663"/>
          <p14:tracePt t="36867" x="5807075" y="2106613"/>
          <p14:tracePt t="36877" x="5807075" y="2060575"/>
          <p14:tracePt t="36883" x="5780088" y="2033588"/>
          <p14:tracePt t="36893" x="5761038" y="1997075"/>
          <p14:tracePt t="36900" x="5743575" y="1979613"/>
          <p14:tracePt t="36920" x="5707063" y="1933575"/>
          <p14:tracePt t="36925" x="5670550" y="1933575"/>
          <p14:tracePt t="36934" x="5653088" y="1906588"/>
          <p14:tracePt t="36940" x="5634038" y="1887538"/>
          <p14:tracePt t="36950" x="5616575" y="1878013"/>
          <p14:tracePt t="36955" x="5607050" y="1878013"/>
          <p14:tracePt t="36963" x="5597525" y="1878013"/>
          <p14:tracePt t="36981" x="5561013" y="1860550"/>
          <p14:tracePt t="36996" x="5534025" y="1860550"/>
          <p14:tracePt t="37003" x="5524500" y="1860550"/>
          <p14:tracePt t="37011" x="5514975" y="1860550"/>
          <p14:tracePt t="37027" x="5497513" y="1860550"/>
          <p14:tracePt t="37035" x="5487988" y="1860550"/>
          <p14:tracePt t="37052" x="5478463" y="1860550"/>
          <p14:tracePt t="37203" x="5487988" y="1860550"/>
          <p14:tracePt t="37211" x="5524500" y="1870075"/>
          <p14:tracePt t="37219" x="5561013" y="1878013"/>
          <p14:tracePt t="37229" x="5624513" y="1914525"/>
          <p14:tracePt t="37235" x="5688013" y="1943100"/>
          <p14:tracePt t="37245" x="5789613" y="1987550"/>
          <p14:tracePt t="37251" x="5907088" y="2043113"/>
          <p14:tracePt t="37260" x="6016625" y="2070100"/>
          <p14:tracePt t="37267" x="6181725" y="2116138"/>
          <p14:tracePt t="37278" x="6335713" y="2160588"/>
          <p14:tracePt t="37283" x="6500813" y="2189163"/>
          <p14:tracePt t="37293" x="6664325" y="2206625"/>
          <p14:tracePt t="37299" x="6827838" y="2225675"/>
          <p14:tracePt t="37307" x="6992938" y="2233613"/>
          <p14:tracePt t="37315" x="7129463" y="2270125"/>
          <p14:tracePt t="37326" x="7239000" y="2279650"/>
          <p14:tracePt t="37333" x="7292975" y="2289175"/>
          <p14:tracePt t="37342" x="7356475" y="2306638"/>
          <p14:tracePt t="37350" x="7385050" y="2325688"/>
          <p14:tracePt t="37365" x="7402513" y="2335213"/>
          <p14:tracePt t="37371" x="7421563" y="2343150"/>
          <p14:tracePt t="37380" x="7439025" y="2371725"/>
          <p14:tracePt t="37387" x="7466013" y="2389188"/>
          <p14:tracePt t="37396" x="7494588" y="2425700"/>
          <p14:tracePt t="37404" x="7531100" y="2452688"/>
          <p14:tracePt t="37413" x="7558088" y="2508250"/>
          <p14:tracePt t="37419" x="7612063" y="2554288"/>
          <p14:tracePt t="37427" x="7658100" y="2598738"/>
          <p14:tracePt t="37435" x="7731125" y="2671763"/>
          <p14:tracePt t="37443" x="7777163" y="2708275"/>
          <p14:tracePt t="37451" x="7858125" y="2771775"/>
          <p14:tracePt t="37460" x="7940675" y="2827338"/>
          <p14:tracePt t="37467" x="7967663" y="2890838"/>
          <p14:tracePt t="37476" x="8050213" y="2963863"/>
          <p14:tracePt t="37483" x="8132763" y="3027363"/>
          <p14:tracePt t="37496" x="8196263" y="3082925"/>
          <p14:tracePt t="37499" x="8269288" y="3155950"/>
          <p14:tracePt t="37517" x="8323263" y="3228975"/>
          <p14:tracePt t="37526" x="8332788" y="3246438"/>
          <p14:tracePt t="37533" x="8359775" y="3292475"/>
          <p14:tracePt t="37539" x="8369300" y="3302000"/>
          <p14:tracePt t="37555" x="8378825" y="3309938"/>
          <p14:tracePt t="37613" x="8405813" y="3338513"/>
          <p14:tracePt t="37645" x="8415338" y="3346450"/>
          <p14:tracePt t="37653" x="8432800" y="3355975"/>
          <p14:tracePt t="37662" x="8459788" y="3365500"/>
          <p14:tracePt t="37668" x="8505825" y="3365500"/>
          <p14:tracePt t="37677" x="8542338" y="3375025"/>
          <p14:tracePt t="37683" x="8596313" y="3375025"/>
          <p14:tracePt t="37694" x="8642350" y="3375025"/>
          <p14:tracePt t="37699" x="8715375" y="3375025"/>
          <p14:tracePt t="37707" x="8788400" y="3375025"/>
          <p14:tracePt t="37715" x="8878888" y="3375025"/>
          <p14:tracePt t="37723" x="8988425" y="3375025"/>
          <p14:tracePt t="37731" x="9117013" y="33750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a:t>Sample</a:t>
            </a:r>
            <a:r>
              <a:rPr lang="ja-JP" altLang="en-US" sz="3200" dirty="0"/>
              <a:t> </a:t>
            </a:r>
            <a:r>
              <a:rPr lang="en-US" altLang="ja-JP" sz="3200" dirty="0"/>
              <a:t>program (sample1.cu, sample_kernel1.cu)</a:t>
            </a:r>
            <a:endParaRPr kumimoji="1" lang="ja-JP" altLang="en-US" sz="3200" dirty="0"/>
          </a:p>
        </p:txBody>
      </p:sp>
      <p:sp>
        <p:nvSpPr>
          <p:cNvPr id="3" name="コンテンツ プレースホルダー 2"/>
          <p:cNvSpPr>
            <a:spLocks noGrp="1"/>
          </p:cNvSpPr>
          <p:nvPr>
            <p:ph idx="1"/>
          </p:nvPr>
        </p:nvSpPr>
        <p:spPr>
          <a:xfrm>
            <a:off x="457200" y="1052736"/>
            <a:ext cx="8229600" cy="4530725"/>
          </a:xfrm>
        </p:spPr>
        <p:txBody>
          <a:bodyPr/>
          <a:lstStyle/>
          <a:p>
            <a:r>
              <a:rPr kumimoji="1" lang="en-US" altLang="ja-JP" dirty="0"/>
              <a:t>Sum of two arrays of floating point numbers</a:t>
            </a:r>
          </a:p>
          <a:p>
            <a:r>
              <a:rPr lang="en-US" altLang="ja-JP" dirty="0"/>
              <a:t>Flow of the program:</a:t>
            </a:r>
          </a:p>
          <a:p>
            <a:pPr marL="514350" indent="-514350">
              <a:buFont typeface="+mj-lt"/>
              <a:buAutoNum type="arabicPeriod"/>
            </a:pPr>
            <a:r>
              <a:rPr kumimoji="1" lang="en-US" altLang="ja-JP" dirty="0"/>
              <a:t>Preparation</a:t>
            </a:r>
            <a:r>
              <a:rPr kumimoji="1" lang="ja-JP" altLang="en-US" dirty="0"/>
              <a:t> </a:t>
            </a:r>
            <a:r>
              <a:rPr kumimoji="1" lang="en-US" altLang="ja-JP" dirty="0"/>
              <a:t>in</a:t>
            </a:r>
            <a:r>
              <a:rPr kumimoji="1" lang="ja-JP" altLang="en-US" dirty="0"/>
              <a:t> </a:t>
            </a:r>
            <a:r>
              <a:rPr kumimoji="1" lang="en-US" altLang="ja-JP" dirty="0"/>
              <a:t>the</a:t>
            </a:r>
            <a:r>
              <a:rPr kumimoji="1" lang="ja-JP" altLang="en-US" dirty="0"/>
              <a:t> </a:t>
            </a:r>
            <a:r>
              <a:rPr kumimoji="1" lang="en-US" altLang="ja-JP" dirty="0"/>
              <a:t>host</a:t>
            </a:r>
            <a:r>
              <a:rPr kumimoji="1" lang="ja-JP" altLang="en-US" dirty="0"/>
              <a:t> </a:t>
            </a:r>
            <a:r>
              <a:rPr kumimoji="1" lang="en-US" altLang="ja-JP" dirty="0"/>
              <a:t>program</a:t>
            </a:r>
          </a:p>
          <a:p>
            <a:pPr marL="841375" lvl="1" indent="-514350">
              <a:buFont typeface="+mj-lt"/>
              <a:buAutoNum type="arabicPeriod"/>
            </a:pPr>
            <a:r>
              <a:rPr lang="en-US" altLang="ja-JP" dirty="0"/>
              <a:t>Memory allocation in the device</a:t>
            </a:r>
          </a:p>
          <a:p>
            <a:pPr marL="841375" lvl="1" indent="-514350">
              <a:buFont typeface="+mj-lt"/>
              <a:buAutoNum type="arabicPeriod"/>
            </a:pPr>
            <a:r>
              <a:rPr kumimoji="1" lang="en-US" altLang="ja-JP" dirty="0"/>
              <a:t>Data transfer from the host to the device</a:t>
            </a:r>
          </a:p>
          <a:p>
            <a:pPr marL="514350" indent="-514350">
              <a:buFont typeface="+mj-lt"/>
              <a:buAutoNum type="arabicPeriod"/>
            </a:pPr>
            <a:r>
              <a:rPr lang="en-US" altLang="ja-JP" dirty="0"/>
              <a:t>Kernel call</a:t>
            </a:r>
          </a:p>
          <a:p>
            <a:pPr marL="514350" indent="-514350">
              <a:buFont typeface="+mj-lt"/>
              <a:buAutoNum type="arabicPeriod"/>
            </a:pPr>
            <a:r>
              <a:rPr lang="en-US" altLang="ja-JP" dirty="0"/>
              <a:t>Post processing in the host program</a:t>
            </a:r>
          </a:p>
          <a:p>
            <a:pPr marL="841375" lvl="1" indent="-514350">
              <a:buFont typeface="+mj-lt"/>
              <a:buAutoNum type="arabicPeriod"/>
            </a:pPr>
            <a:r>
              <a:rPr kumimoji="1" lang="en-US" altLang="ja-JP" dirty="0"/>
              <a:t>Data transfer from the device to the host</a:t>
            </a:r>
          </a:p>
          <a:p>
            <a:pPr marL="841375" lvl="1" indent="-514350">
              <a:buFont typeface="+mj-lt"/>
              <a:buAutoNum type="arabicPeriod"/>
            </a:pPr>
            <a:r>
              <a:rPr lang="en-US" altLang="ja-JP" dirty="0"/>
              <a:t>Processing in the host</a:t>
            </a:r>
            <a:endParaRPr kumimoji="1" lang="en-US" altLang="ja-JP" dirty="0"/>
          </a:p>
          <a:p>
            <a:pPr marL="841375" lvl="1" indent="-514350">
              <a:buFont typeface="+mj-lt"/>
              <a:buAutoNum type="arabicPeriod"/>
            </a:pPr>
            <a:r>
              <a:rPr lang="en-US" altLang="ja-JP" dirty="0"/>
              <a:t>Release the memory in the device</a:t>
            </a:r>
            <a:endParaRPr kumimoji="1" lang="en-US" altLang="ja-JP" dirty="0"/>
          </a:p>
          <a:p>
            <a:pPr marL="514350" indent="-514350">
              <a:buFont typeface="+mj-lt"/>
              <a:buAutoNum type="arabicPeriod"/>
            </a:pPr>
            <a:endParaRPr kumimoji="1" lang="en-US" altLang="ja-JP" dirty="0"/>
          </a:p>
          <a:p>
            <a:pPr marL="514350" indent="-514350">
              <a:buFont typeface="+mj-lt"/>
              <a:buAutoNum type="arabicPeriod"/>
            </a:pPr>
            <a:endParaRPr kumimoji="1" lang="ja-JP" altLang="en-US" dirty="0"/>
          </a:p>
        </p:txBody>
      </p:sp>
      <p:pic>
        <p:nvPicPr>
          <p:cNvPr id="4" name="オーディオ 3">
            <a:hlinkClick r:id="" action="ppaction://media"/>
            <a:extLst>
              <a:ext uri="{FF2B5EF4-FFF2-40B4-BE49-F238E27FC236}">
                <a16:creationId xmlns:a16="http://schemas.microsoft.com/office/drawing/2014/main" id="{177DFEE8-AAB1-4869-8E3F-B4344C7FF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6154578"/>
      </p:ext>
    </p:extLst>
  </p:cSld>
  <p:clrMapOvr>
    <a:masterClrMapping/>
  </p:clrMapOvr>
  <mc:AlternateContent xmlns:mc="http://schemas.openxmlformats.org/markup-compatibility/2006">
    <mc:Choice xmlns:p14="http://schemas.microsoft.com/office/powerpoint/2010/main" Requires="p14">
      <p:transition spd="slow" p14:dur="2000" advTm="24787"/>
    </mc:Choice>
    <mc:Fallback>
      <p:transition spd="slow" advTm="2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34" x="9024938" y="3711575"/>
          <p14:tracePt t="643" x="8951913" y="3711575"/>
          <p14:tracePt t="650" x="8861425" y="3711575"/>
          <p14:tracePt t="658" x="8778875" y="3711575"/>
          <p14:tracePt t="666" x="8705850" y="3711575"/>
          <p14:tracePt t="674" x="8651875" y="3711575"/>
          <p14:tracePt t="682" x="8596313" y="3711575"/>
          <p14:tracePt t="690" x="8542338" y="3711575"/>
          <p14:tracePt t="698" x="8488363" y="3711575"/>
          <p14:tracePt t="705" x="8423275" y="3711575"/>
          <p14:tracePt t="714" x="8369300" y="3702050"/>
          <p14:tracePt t="722" x="8323263" y="3694113"/>
          <p14:tracePt t="730" x="8269288" y="3684588"/>
          <p14:tracePt t="738" x="8223250" y="3657600"/>
          <p14:tracePt t="747" x="8204200" y="3648075"/>
          <p14:tracePt t="754" x="8150225" y="3638550"/>
          <p14:tracePt t="763" x="8140700" y="3638550"/>
          <p14:tracePt t="770" x="8113713" y="3629025"/>
          <p14:tracePt t="778" x="8096250" y="3629025"/>
          <p14:tracePt t="786" x="8086725" y="3621088"/>
          <p14:tracePt t="794" x="8077200" y="3611563"/>
          <p14:tracePt t="875" x="8067675" y="3611563"/>
          <p14:tracePt t="891" x="8067675" y="3602038"/>
          <p14:tracePt t="907" x="8067675" y="3584575"/>
          <p14:tracePt t="916" x="8067675" y="3565525"/>
          <p14:tracePt t="923" x="8067675" y="3556000"/>
          <p14:tracePt t="932" x="8067675" y="3529013"/>
          <p14:tracePt t="939" x="8067675" y="3519488"/>
          <p14:tracePt t="947" x="8067675" y="3502025"/>
          <p14:tracePt t="955" x="8067675" y="3492500"/>
          <p14:tracePt t="963" x="8067675" y="3465513"/>
          <p14:tracePt t="971" x="8067675" y="3446463"/>
          <p14:tracePt t="979" x="8067675" y="3438525"/>
          <p14:tracePt t="987" x="8077200" y="3402013"/>
          <p14:tracePt t="1002" x="8077200" y="3382963"/>
          <p14:tracePt t="1010" x="8086725" y="3365500"/>
          <p14:tracePt t="1019" x="8104188" y="3338513"/>
          <p14:tracePt t="1025" x="8113713" y="3328988"/>
          <p14:tracePt t="1033" x="8113713" y="3319463"/>
          <p14:tracePt t="1042" x="8113713" y="3302000"/>
          <p14:tracePt t="1049" x="8123238" y="3282950"/>
          <p14:tracePt t="1058" x="8132763" y="3265488"/>
          <p14:tracePt t="1066" x="8140700" y="3246438"/>
          <p14:tracePt t="1075" x="8150225" y="3236913"/>
          <p14:tracePt t="1084" x="8169275" y="3209925"/>
          <p14:tracePt t="1101" x="8177213" y="3182938"/>
          <p14:tracePt t="1109" x="8177213" y="3173413"/>
          <p14:tracePt t="1115" x="8177213" y="3155950"/>
          <p14:tracePt t="1124" x="8177213" y="3136900"/>
          <p14:tracePt t="1131" x="8177213" y="3127375"/>
          <p14:tracePt t="1157" x="8177213" y="3119438"/>
          <p14:tracePt t="1203" x="8177213" y="3100388"/>
          <p14:tracePt t="1267" x="8186738" y="3090863"/>
          <p14:tracePt t="1275" x="8196263" y="3090863"/>
          <p14:tracePt t="1284" x="8204200" y="3090863"/>
          <p14:tracePt t="1291" x="8213725" y="3090863"/>
          <p14:tracePt t="1301" x="8223250" y="3090863"/>
          <p14:tracePt t="1316" x="8232775" y="3090863"/>
          <p14:tracePt t="1323" x="8240713" y="3090863"/>
          <p14:tracePt t="1427" x="8223250" y="3100388"/>
          <p14:tracePt t="1469" x="8232775" y="3119438"/>
          <p14:tracePt t="1484" x="8240713" y="3127375"/>
          <p14:tracePt t="1507" x="8250238" y="3127375"/>
          <p14:tracePt t="1771" x="8204200" y="3127375"/>
          <p14:tracePt t="1779" x="8177213" y="3127375"/>
          <p14:tracePt t="1787" x="8096250" y="3127375"/>
          <p14:tracePt t="1796" x="8031163" y="3109913"/>
          <p14:tracePt t="1802" x="7958138" y="3100388"/>
          <p14:tracePt t="1811" x="7858125" y="3054350"/>
          <p14:tracePt t="1818" x="7758113" y="3046413"/>
          <p14:tracePt t="1826" x="7704138" y="3027363"/>
          <p14:tracePt t="1835" x="7621588" y="2990850"/>
          <p14:tracePt t="1841" x="7567613" y="2982913"/>
          <p14:tracePt t="1851" x="7521575" y="2963863"/>
          <p14:tracePt t="1858" x="7502525" y="2963863"/>
          <p14:tracePt t="1865" x="7494588" y="2963863"/>
          <p14:tracePt t="1874" x="7458075" y="2954338"/>
          <p14:tracePt t="1882" x="7448550" y="2954338"/>
          <p14:tracePt t="1898" x="7421563" y="2946400"/>
          <p14:tracePt t="2036" x="7421563" y="2936875"/>
          <p14:tracePt t="2068" x="7421563" y="2909888"/>
          <p14:tracePt t="2100" x="7421563" y="2900363"/>
          <p14:tracePt t="2163" x="7421563" y="2890838"/>
          <p14:tracePt t="2228" x="7421563" y="2873375"/>
          <p14:tracePt t="2243" x="7421563" y="2863850"/>
          <p14:tracePt t="2267" x="7421563" y="2854325"/>
          <p14:tracePt t="2452" x="7412038" y="2844800"/>
          <p14:tracePt t="2468" x="7392988" y="2827338"/>
          <p14:tracePt t="2485" x="7385050" y="2827338"/>
          <p14:tracePt t="2492" x="7375525" y="2817813"/>
          <p14:tracePt t="2500" x="7339013" y="2808288"/>
          <p14:tracePt t="2507" x="7329488" y="2800350"/>
          <p14:tracePt t="2520" x="7312025" y="2781300"/>
          <p14:tracePt t="2531" x="7292975" y="2763838"/>
          <p14:tracePt t="2547" x="7283450" y="2754313"/>
          <p14:tracePt t="2555" x="7275513" y="2744788"/>
          <p14:tracePt t="2579" x="7275513" y="2735263"/>
          <p14:tracePt t="22364" x="7265988" y="2735263"/>
          <p14:tracePt t="22375" x="7239000" y="2735263"/>
          <p14:tracePt t="22381" x="7175500" y="2771775"/>
          <p14:tracePt t="22390" x="7092950" y="2873375"/>
          <p14:tracePt t="22395" x="7037388" y="2936875"/>
          <p14:tracePt t="22405" x="6964363" y="3017838"/>
          <p14:tracePt t="22411" x="6946900" y="3082925"/>
          <p14:tracePt t="22421" x="6919913" y="3119438"/>
          <p14:tracePt t="22425" x="6910388" y="3136900"/>
          <p14:tracePt t="22442" x="6910388" y="3155950"/>
          <p14:tracePt t="22514" x="6937375" y="3163888"/>
          <p14:tracePt t="22522" x="6973888" y="3163888"/>
          <p14:tracePt t="22531" x="7019925" y="3163888"/>
          <p14:tracePt t="22539" x="7046913" y="3163888"/>
          <p14:tracePt t="22548" x="7102475" y="3163888"/>
          <p14:tracePt t="22555" x="7192963" y="3163888"/>
          <p14:tracePt t="22563" x="7265988" y="3163888"/>
          <p14:tracePt t="22571" x="7356475" y="3163888"/>
          <p14:tracePt t="22579" x="7485063" y="3163888"/>
          <p14:tracePt t="22587" x="7612063" y="3163888"/>
          <p14:tracePt t="22595" x="7758113" y="3163888"/>
          <p14:tracePt t="22603" x="7867650" y="3163888"/>
          <p14:tracePt t="22611" x="7994650" y="3163888"/>
          <p14:tracePt t="22619" x="8104188" y="3163888"/>
          <p14:tracePt t="22627" x="8196263" y="3163888"/>
          <p14:tracePt t="22634" x="8286750" y="3182938"/>
          <p14:tracePt t="22642" x="8369300" y="3192463"/>
          <p14:tracePt t="22650" x="8423275" y="3209925"/>
          <p14:tracePt t="22657" x="8488363" y="3209925"/>
          <p14:tracePt t="22666" x="8551863" y="3246438"/>
          <p14:tracePt t="22674" x="8578850" y="3255963"/>
          <p14:tracePt t="22682" x="8624888" y="3292475"/>
          <p14:tracePt t="22689" x="8651875" y="3302000"/>
          <p14:tracePt t="22698" x="8678863" y="3319463"/>
          <p14:tracePt t="22706" x="8724900" y="3355975"/>
          <p14:tracePt t="22713" x="8734425" y="3355975"/>
          <p14:tracePt t="22721" x="8770938" y="3365500"/>
          <p14:tracePt t="22730" x="8807450" y="3392488"/>
          <p14:tracePt t="22738" x="8815388" y="3402013"/>
          <p14:tracePt t="22747" x="8834438" y="3411538"/>
          <p14:tracePt t="22754" x="8851900" y="3419475"/>
          <p14:tracePt t="22761" x="8861425" y="3419475"/>
          <p14:tracePt t="22770" x="8870950" y="3429000"/>
          <p14:tracePt t="22777" x="8878888" y="3429000"/>
          <p14:tracePt t="22786" x="8888413" y="3438525"/>
          <p14:tracePt t="22795" x="8897938" y="3438525"/>
          <p14:tracePt t="22802" x="8924925" y="3438525"/>
          <p14:tracePt t="22810" x="8943975" y="3446463"/>
          <p14:tracePt t="22818" x="8970963" y="3446463"/>
          <p14:tracePt t="22826" x="9007475" y="3455988"/>
          <p14:tracePt t="22834" x="9090025" y="34829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2834" y="620688"/>
            <a:ext cx="8857119" cy="4530725"/>
          </a:xfrm>
        </p:spPr>
        <p:txBody>
          <a:bodyPr/>
          <a:lstStyle/>
          <a:p>
            <a:pPr marL="0" indent="0">
              <a:buNone/>
            </a:pPr>
            <a:r>
              <a:rPr lang="en-US" altLang="ja-JP" sz="2400" dirty="0"/>
              <a:t>First, login to your ITC machine like the case of OpenMP and MPI then,</a:t>
            </a:r>
          </a:p>
          <a:p>
            <a:r>
              <a:rPr lang="en-US" altLang="ja-JP" sz="2400" dirty="0"/>
              <a:t>Login to comparc01</a:t>
            </a:r>
            <a:r>
              <a:rPr lang="ja-JP" altLang="en-US" sz="2400" dirty="0"/>
              <a:t>　</a:t>
            </a:r>
            <a:endParaRPr lang="en-US" altLang="ja-JP" sz="2400" dirty="0"/>
          </a:p>
          <a:p>
            <a:pPr lvl="1"/>
            <a:r>
              <a:rPr kumimoji="1" lang="en-US" altLang="ja-JP" sz="2400" dirty="0" err="1"/>
              <a:t>ssh</a:t>
            </a:r>
            <a:r>
              <a:rPr kumimoji="1" lang="en-US" altLang="ja-JP" sz="2400" dirty="0"/>
              <a:t> </a:t>
            </a:r>
            <a:r>
              <a:rPr kumimoji="1" lang="en-US" altLang="ja-JP" sz="2400" dirty="0">
                <a:hlinkClick r:id="rId5"/>
              </a:rPr>
              <a:t>exXX@comparc01.am.ics.keio.ac.jp</a:t>
            </a:r>
            <a:r>
              <a:rPr kumimoji="1" lang="en-US" altLang="ja-JP" sz="2400" dirty="0"/>
              <a:t> –XY</a:t>
            </a:r>
          </a:p>
          <a:p>
            <a:pPr lvl="1"/>
            <a:r>
              <a:rPr kumimoji="1" lang="en-US" altLang="ja-JP" sz="2400" dirty="0"/>
              <a:t>Your account has been distributed through e-mail.</a:t>
            </a:r>
          </a:p>
          <a:p>
            <a:r>
              <a:rPr lang="en-US" altLang="ja-JP" sz="2400" dirty="0"/>
              <a:t>File transfer </a:t>
            </a:r>
          </a:p>
          <a:p>
            <a:pPr lvl="1"/>
            <a:r>
              <a:rPr lang="en-US" altLang="ja-JP" sz="2000" dirty="0" err="1"/>
              <a:t>wget</a:t>
            </a:r>
            <a:r>
              <a:rPr lang="en-US" altLang="ja-JP" sz="2000" dirty="0"/>
              <a:t> http://www.am.ics.keio.ac.jp/comparc/cuda20.tar</a:t>
            </a:r>
          </a:p>
          <a:p>
            <a:r>
              <a:rPr lang="en-US" altLang="ja-JP" sz="2400" dirty="0"/>
              <a:t>tar </a:t>
            </a:r>
            <a:r>
              <a:rPr lang="en-US" altLang="ja-JP" sz="2400" dirty="0" err="1"/>
              <a:t>xvf</a:t>
            </a:r>
            <a:r>
              <a:rPr lang="en-US" altLang="ja-JP" sz="2400" dirty="0"/>
              <a:t> cuda20.tar</a:t>
            </a:r>
          </a:p>
          <a:p>
            <a:r>
              <a:rPr lang="en-US" altLang="ja-JP" sz="2400" dirty="0"/>
              <a:t>cd cuda20</a:t>
            </a:r>
          </a:p>
          <a:p>
            <a:r>
              <a:rPr lang="en-US" altLang="ja-JP" sz="2400" dirty="0"/>
              <a:t>make </a:t>
            </a:r>
            <a:r>
              <a:rPr lang="en-US" altLang="ja-JP" sz="2400" dirty="0" err="1"/>
              <a:t>sample1</a:t>
            </a:r>
            <a:endParaRPr lang="en-US" altLang="ja-JP" sz="2400" dirty="0"/>
          </a:p>
          <a:p>
            <a:pPr lvl="1"/>
            <a:r>
              <a:rPr lang="en-US" altLang="ja-JP" sz="2400" dirty="0" err="1"/>
              <a:t>nvcc</a:t>
            </a:r>
            <a:r>
              <a:rPr lang="en-US" altLang="ja-JP" sz="2400" dirty="0"/>
              <a:t> </a:t>
            </a:r>
            <a:r>
              <a:rPr lang="en-US" altLang="ja-JP" sz="2400" dirty="0" err="1"/>
              <a:t>sample1.cu</a:t>
            </a:r>
            <a:r>
              <a:rPr lang="en-US" altLang="ja-JP" sz="2400" dirty="0"/>
              <a:t> </a:t>
            </a:r>
            <a:r>
              <a:rPr lang="en-US" altLang="ja-JP" sz="2400" dirty="0" err="1"/>
              <a:t>sample1_kernel.cu</a:t>
            </a:r>
            <a:r>
              <a:rPr lang="en-US" altLang="ja-JP" sz="2400" dirty="0"/>
              <a:t> –o </a:t>
            </a:r>
            <a:r>
              <a:rPr lang="en-US" altLang="ja-JP" sz="2400" dirty="0" err="1"/>
              <a:t>sample1</a:t>
            </a:r>
            <a:endParaRPr lang="en-US" altLang="ja-JP" sz="2400" dirty="0"/>
          </a:p>
          <a:p>
            <a:r>
              <a:rPr lang="en-US" altLang="ja-JP" sz="2400" dirty="0"/>
              <a:t>./</a:t>
            </a:r>
            <a:r>
              <a:rPr lang="en-US" altLang="ja-JP" sz="2400" dirty="0" err="1"/>
              <a:t>sample1</a:t>
            </a:r>
            <a:endParaRPr lang="en-US" altLang="ja-JP" sz="2400" dirty="0"/>
          </a:p>
          <a:p>
            <a:r>
              <a:rPr lang="en-US" altLang="ja-JP" sz="2400" dirty="0"/>
              <a:t>make </a:t>
            </a:r>
            <a:r>
              <a:rPr lang="en-US" altLang="ja-JP" sz="2400" dirty="0" err="1"/>
              <a:t>sample1_time</a:t>
            </a:r>
            <a:r>
              <a:rPr lang="ja-JP" altLang="en-US" sz="2400" dirty="0"/>
              <a:t> </a:t>
            </a:r>
            <a:r>
              <a:rPr lang="en-US" altLang="ja-JP" sz="2400" dirty="0"/>
              <a:t>generates a version with time measurement.</a:t>
            </a:r>
          </a:p>
          <a:p>
            <a:endParaRPr lang="en-US" altLang="ja-JP" dirty="0"/>
          </a:p>
          <a:p>
            <a:pPr marL="0" indent="0">
              <a:buNone/>
            </a:pPr>
            <a:endParaRPr kumimoji="1" lang="ja-JP" altLang="en-US" dirty="0"/>
          </a:p>
        </p:txBody>
      </p:sp>
      <p:sp>
        <p:nvSpPr>
          <p:cNvPr id="4" name="テキスト ボックス 3"/>
          <p:cNvSpPr txBox="1"/>
          <p:nvPr/>
        </p:nvSpPr>
        <p:spPr>
          <a:xfrm>
            <a:off x="323528" y="116632"/>
            <a:ext cx="4224233" cy="523220"/>
          </a:xfrm>
          <a:prstGeom prst="rect">
            <a:avLst/>
          </a:prstGeom>
          <a:noFill/>
        </p:spPr>
        <p:txBody>
          <a:bodyPr wrap="none" rtlCol="0">
            <a:spAutoFit/>
          </a:bodyPr>
          <a:lstStyle/>
          <a:p>
            <a:r>
              <a:rPr kumimoji="1" lang="en-US" altLang="ja-JP" sz="2800" dirty="0"/>
              <a:t>How to login and execute</a:t>
            </a:r>
            <a:endParaRPr kumimoji="1" lang="ja-JP" altLang="en-US" sz="2800" dirty="0"/>
          </a:p>
        </p:txBody>
      </p:sp>
      <p:pic>
        <p:nvPicPr>
          <p:cNvPr id="2" name="オーディオ 1">
            <a:hlinkClick r:id="" action="ppaction://media"/>
            <a:extLst>
              <a:ext uri="{FF2B5EF4-FFF2-40B4-BE49-F238E27FC236}">
                <a16:creationId xmlns:a16="http://schemas.microsoft.com/office/drawing/2014/main" id="{F3E27EFC-5417-4159-913B-9C0853A21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06481895"/>
      </p:ext>
    </p:extLst>
  </p:cSld>
  <p:clrMapOvr>
    <a:masterClrMapping/>
  </p:clrMapOvr>
  <mc:AlternateContent xmlns:mc="http://schemas.openxmlformats.org/markup-compatibility/2006">
    <mc:Choice xmlns:p14="http://schemas.microsoft.com/office/powerpoint/2010/main" Requires="p14">
      <p:transition spd="slow" p14:dur="2000" advTm="74452"/>
    </mc:Choice>
    <mc:Fallback>
      <p:transition spd="slow" advTm="7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1" x="8478838" y="3884613"/>
          <p14:tracePt t="431" x="7986713" y="3930650"/>
          <p14:tracePt t="435" x="7512050" y="4021138"/>
          <p14:tracePt t="444" x="7046913" y="4094163"/>
          <p14:tracePt t="451" x="6664325" y="4140200"/>
          <p14:tracePt t="459" x="6445250" y="4186238"/>
          <p14:tracePt t="467" x="6245225" y="4186238"/>
          <p14:tracePt t="476" x="6043613" y="4186238"/>
          <p14:tracePt t="482" x="5916613" y="4186238"/>
          <p14:tracePt t="491" x="5807075" y="4186238"/>
          <p14:tracePt t="499" x="5697538" y="4186238"/>
          <p14:tracePt t="507" x="5643563" y="4186238"/>
          <p14:tracePt t="515" x="5624513" y="4186238"/>
          <p14:tracePt t="523" x="5580063" y="4186238"/>
          <p14:tracePt t="539" x="5561013" y="4176713"/>
          <p14:tracePt t="547" x="5543550" y="4176713"/>
          <p14:tracePt t="555" x="5524500" y="4167188"/>
          <p14:tracePt t="563" x="5507038" y="4149725"/>
          <p14:tracePt t="571" x="5487988" y="4140200"/>
          <p14:tracePt t="579" x="5461000" y="4122738"/>
          <p14:tracePt t="587" x="5424488" y="4113213"/>
          <p14:tracePt t="595" x="5405438" y="4094163"/>
          <p14:tracePt t="603" x="5387975" y="4086225"/>
          <p14:tracePt t="612" x="5368925" y="4076700"/>
          <p14:tracePt t="620" x="5351463" y="4057650"/>
          <p14:tracePt t="630" x="5341938" y="4057650"/>
          <p14:tracePt t="636" x="5334000" y="4049713"/>
          <p14:tracePt t="647" x="5305425" y="4040188"/>
          <p14:tracePt t="652" x="5305425" y="4030663"/>
          <p14:tracePt t="663" x="5305425" y="4021138"/>
          <p14:tracePt t="668" x="5297488" y="4013200"/>
          <p14:tracePt t="683" x="5287963" y="4003675"/>
          <p14:tracePt t="708" x="5287963" y="3984625"/>
          <p14:tracePt t="715" x="5287963" y="3976688"/>
          <p14:tracePt t="726" x="5287963" y="3957638"/>
          <p14:tracePt t="732" x="5278438" y="3930650"/>
          <p14:tracePt t="739" x="5268913" y="3911600"/>
          <p14:tracePt t="748" x="5268913" y="3867150"/>
          <p14:tracePt t="756" x="5260975" y="3840163"/>
          <p14:tracePt t="764" x="5260975" y="3811588"/>
          <p14:tracePt t="772" x="5260975" y="3767138"/>
          <p14:tracePt t="780" x="5260975" y="3730625"/>
          <p14:tracePt t="788" x="5260975" y="3711575"/>
          <p14:tracePt t="796" x="5260975" y="3665538"/>
          <p14:tracePt t="804" x="5260975" y="3629025"/>
          <p14:tracePt t="812" x="5260975" y="3584575"/>
          <p14:tracePt t="819" x="5260975" y="3556000"/>
          <p14:tracePt t="828" x="5260975" y="3519488"/>
          <p14:tracePt t="835" x="5260975" y="3482975"/>
          <p14:tracePt t="843" x="5260975" y="3429000"/>
          <p14:tracePt t="851" x="5260975" y="3419475"/>
          <p14:tracePt t="859" x="5260975" y="3375025"/>
          <p14:tracePt t="867" x="5260975" y="3346450"/>
          <p14:tracePt t="875" x="5268913" y="3309938"/>
          <p14:tracePt t="883" x="5268913" y="3273425"/>
          <p14:tracePt t="891" x="5278438" y="3228975"/>
          <p14:tracePt t="899" x="5278438" y="3209925"/>
          <p14:tracePt t="907" x="5278438" y="3182938"/>
          <p14:tracePt t="924" x="5278438" y="3173413"/>
          <p14:tracePt t="931" x="5278438" y="3163888"/>
          <p14:tracePt t="947" x="5278438" y="3146425"/>
          <p14:tracePt t="963" x="5278438" y="3136900"/>
          <p14:tracePt t="996" x="5278438" y="3127375"/>
          <p14:tracePt t="1004" x="5278438" y="3119438"/>
          <p14:tracePt t="1022" x="5268913" y="3119438"/>
          <p14:tracePt t="1029" x="5260975" y="3109913"/>
          <p14:tracePt t="1059" x="5260975" y="3100388"/>
          <p14:tracePt t="1240" x="5268913" y="3082925"/>
          <p14:tracePt t="1246" x="5268913" y="3073400"/>
          <p14:tracePt t="1253" x="5278438" y="3054350"/>
          <p14:tracePt t="1263" x="5278438" y="3046413"/>
          <p14:tracePt t="1269" x="5278438" y="3017838"/>
          <p14:tracePt t="1275" x="5287963" y="3000375"/>
          <p14:tracePt t="1283" x="5287963" y="2973388"/>
          <p14:tracePt t="1291" x="5314950" y="2946400"/>
          <p14:tracePt t="1300" x="5314950" y="2927350"/>
          <p14:tracePt t="1307" x="5314950" y="2917825"/>
          <p14:tracePt t="1315" x="5314950" y="2909888"/>
          <p14:tracePt t="1323" x="5314950" y="2900363"/>
          <p14:tracePt t="1356" x="5314950" y="2881313"/>
          <p14:tracePt t="1364" x="5324475" y="2881313"/>
          <p14:tracePt t="1388" x="5334000" y="2873375"/>
          <p14:tracePt t="1396" x="5341938" y="2863850"/>
          <p14:tracePt t="1404" x="5351463" y="2854325"/>
          <p14:tracePt t="1428" x="5351463" y="2844800"/>
          <p14:tracePt t="1436" x="5360988" y="2827338"/>
          <p14:tracePt t="1446" x="5360988" y="2800350"/>
          <p14:tracePt t="1452" x="5368925" y="2781300"/>
          <p14:tracePt t="1468" x="5368925" y="2771775"/>
          <p14:tracePt t="1789" x="5387975" y="2763838"/>
          <p14:tracePt t="1796" x="5414963" y="2763838"/>
          <p14:tracePt t="1804" x="5470525" y="2763838"/>
          <p14:tracePt t="1812" x="5524500" y="2771775"/>
          <p14:tracePt t="1821" x="5570538" y="2790825"/>
          <p14:tracePt t="1829" x="5607050" y="2800350"/>
          <p14:tracePt t="1844" x="5616575" y="2800350"/>
          <p14:tracePt t="1900" x="5597525" y="2790825"/>
          <p14:tracePt t="1908" x="5570538" y="2763838"/>
          <p14:tracePt t="1916" x="5561013" y="2754313"/>
          <p14:tracePt t="1926" x="5543550" y="2717800"/>
          <p14:tracePt t="1931" x="5524500" y="2681288"/>
          <p14:tracePt t="1939" x="5497513" y="2644775"/>
          <p14:tracePt t="1947" x="5497513" y="2635250"/>
          <p14:tracePt t="1955" x="5487988" y="2608263"/>
          <p14:tracePt t="1963" x="5487988" y="2589213"/>
          <p14:tracePt t="1971" x="5478463" y="2544763"/>
          <p14:tracePt t="1979" x="5470525" y="2535238"/>
          <p14:tracePt t="1995" x="5461000" y="2525713"/>
          <p14:tracePt t="2003" x="5461000" y="2517775"/>
          <p14:tracePt t="2012" x="5461000" y="2498725"/>
          <p14:tracePt t="2020" x="5461000" y="2481263"/>
          <p14:tracePt t="2028" x="5461000" y="2471738"/>
          <p14:tracePt t="2044" x="5461000" y="2452688"/>
          <p14:tracePt t="2051" x="5461000" y="2435225"/>
          <p14:tracePt t="2067" x="5461000" y="2425700"/>
          <p14:tracePt t="2075" x="5461000" y="2416175"/>
          <p14:tracePt t="2091" x="5461000" y="2389188"/>
          <p14:tracePt t="2099" x="5461000" y="2379663"/>
          <p14:tracePt t="2107" x="5461000" y="2371725"/>
          <p14:tracePt t="45240" x="5461000" y="2352675"/>
          <p14:tracePt t="45245" x="5441950" y="2325688"/>
          <p14:tracePt t="46133" x="5424488" y="2316163"/>
          <p14:tracePt t="46157" x="5351463" y="2289175"/>
          <p14:tracePt t="46196" x="5341938" y="2289175"/>
          <p14:tracePt t="46205" x="5341938" y="2298700"/>
          <p14:tracePt t="46212" x="5351463" y="2298700"/>
          <p14:tracePt t="46366" x="5360988" y="2325688"/>
          <p14:tracePt t="46492" x="5360988" y="2335213"/>
          <p14:tracePt t="46501" x="5351463" y="2343150"/>
          <p14:tracePt t="46509" x="5324475" y="2343150"/>
          <p14:tracePt t="46519" x="5278438" y="2343150"/>
          <p14:tracePt t="46525" x="5251450" y="2352675"/>
          <p14:tracePt t="46532" x="5195888" y="2352675"/>
          <p14:tracePt t="46540" x="5141913" y="2352675"/>
          <p14:tracePt t="46547" x="5086350" y="2352675"/>
          <p14:tracePt t="46555" x="5032375" y="2352675"/>
          <p14:tracePt t="46563" x="4968875" y="2352675"/>
          <p14:tracePt t="46573" x="4941888" y="2352675"/>
          <p14:tracePt t="46580" x="4905375" y="2352675"/>
          <p14:tracePt t="46587" x="4895850" y="2352675"/>
          <p14:tracePt t="47093" x="4886325" y="2352675"/>
          <p14:tracePt t="47100" x="4876800" y="2352675"/>
          <p14:tracePt t="47108" x="4859338" y="2352675"/>
          <p14:tracePt t="47124" x="4859338" y="2362200"/>
          <p14:tracePt t="47132" x="4849813" y="2371725"/>
          <p14:tracePt t="47196" x="4822825" y="2371725"/>
          <p14:tracePt t="47204" x="4803775" y="2371725"/>
          <p14:tracePt t="47212" x="4795838" y="2362200"/>
          <p14:tracePt t="47224" x="4786313" y="2335213"/>
          <p14:tracePt t="47229" x="4767263" y="2325688"/>
          <p14:tracePt t="47238" x="4759325" y="2316163"/>
          <p14:tracePt t="47243" x="4749800" y="2298700"/>
          <p14:tracePt t="47251" x="4740275" y="2279650"/>
          <p14:tracePt t="47259" x="4730750" y="2270125"/>
          <p14:tracePt t="47275" x="4722813" y="2270125"/>
          <p14:tracePt t="47307" x="4713288" y="2270125"/>
          <p14:tracePt t="47341" x="4695825" y="2270125"/>
          <p14:tracePt t="47349" x="4686300" y="2270125"/>
          <p14:tracePt t="47369" x="4676775" y="2270125"/>
          <p14:tracePt t="47373" x="4667250" y="2289175"/>
          <p14:tracePt t="47380" x="4659313" y="2298700"/>
          <p14:tracePt t="47387" x="4640263" y="2306638"/>
          <p14:tracePt t="47404" x="4640263" y="2316163"/>
          <p14:tracePt t="47469" x="4630738" y="2316163"/>
          <p14:tracePt t="47483" x="4630738" y="2298700"/>
          <p14:tracePt t="47499" x="4630738" y="2289175"/>
          <p14:tracePt t="47515" x="4630738" y="2279650"/>
          <p14:tracePt t="47555" x="4630738" y="2270125"/>
          <p14:tracePt t="47572" x="4630738" y="2252663"/>
          <p14:tracePt t="47604" x="4630738" y="2243138"/>
          <p14:tracePt t="47612" x="4630738" y="2233613"/>
          <p14:tracePt t="47621" x="4630738" y="2216150"/>
          <p14:tracePt t="47628" x="4630738" y="2206625"/>
          <p14:tracePt t="47638" x="4630738" y="2189163"/>
          <p14:tracePt t="47646" x="4630738" y="2179638"/>
          <p14:tracePt t="47652" x="4630738" y="2160588"/>
          <p14:tracePt t="47660" x="4630738" y="2152650"/>
          <p14:tracePt t="47669" x="4622800" y="2133600"/>
          <p14:tracePt t="47684" x="4622800" y="2125663"/>
          <p14:tracePt t="48445" x="4630738" y="2116138"/>
          <p14:tracePt t="48453" x="4640263" y="2116138"/>
          <p14:tracePt t="48469" x="4667250" y="2116138"/>
          <p14:tracePt t="48477" x="4686300" y="2116138"/>
          <p14:tracePt t="48485" x="4695825" y="2106613"/>
          <p14:tracePt t="48493" x="4722813" y="2097088"/>
          <p14:tracePt t="48507" x="4749800" y="2079625"/>
          <p14:tracePt t="48515" x="4767263" y="2070100"/>
          <p14:tracePt t="48531" x="4786313" y="2052638"/>
          <p14:tracePt t="48547" x="4822825" y="2043113"/>
          <p14:tracePt t="48555" x="4822825" y="2033588"/>
          <p14:tracePt t="48599" x="4832350" y="2024063"/>
          <p14:tracePt t="48693" x="4832350" y="2016125"/>
          <p14:tracePt t="48701" x="4832350" y="1997075"/>
          <p14:tracePt t="48709" x="4832350" y="1979613"/>
          <p14:tracePt t="48726" x="4832350" y="1951038"/>
          <p14:tracePt t="48740" x="4822825" y="1933575"/>
          <p14:tracePt t="48852" x="4813300" y="1924050"/>
          <p14:tracePt t="48989" x="4803775" y="1924050"/>
          <p14:tracePt t="48995" x="4795838" y="1924050"/>
          <p14:tracePt t="49004" x="4776788" y="1924050"/>
          <p14:tracePt t="49012" x="4767263" y="1924050"/>
          <p14:tracePt t="49021" x="4722813" y="1924050"/>
          <p14:tracePt t="49028" x="4695825" y="1924050"/>
          <p14:tracePt t="49037" x="4676775" y="1924050"/>
          <p14:tracePt t="49044" x="4603750" y="1924050"/>
          <p14:tracePt t="49052" x="4576763" y="1924050"/>
          <p14:tracePt t="49060" x="4521200" y="1960563"/>
          <p14:tracePt t="49068" x="4476750" y="1960563"/>
          <p14:tracePt t="49076" x="4421188" y="1979613"/>
          <p14:tracePt t="49084" x="4403725" y="1979613"/>
          <p14:tracePt t="49092" x="4348163" y="2006600"/>
          <p14:tracePt t="49100" x="4284663" y="2016125"/>
          <p14:tracePt t="49108" x="4238625" y="2024063"/>
          <p14:tracePt t="49116" x="4184650" y="2043113"/>
          <p14:tracePt t="49124" x="4121150" y="2060575"/>
          <p14:tracePt t="49132" x="4048125" y="2079625"/>
          <p14:tracePt t="49140" x="3984625" y="2089150"/>
          <p14:tracePt t="49147" x="3856038" y="2106613"/>
          <p14:tracePt t="49157" x="3819525" y="2106613"/>
          <p14:tracePt t="49163" x="3729038" y="2106613"/>
          <p14:tracePt t="49173" x="3636963" y="2106613"/>
          <p14:tracePt t="49179" x="3546475" y="2106613"/>
          <p14:tracePt t="49187" x="3436938" y="2106613"/>
          <p14:tracePt t="49195" x="3363913" y="2106613"/>
          <p14:tracePt t="49205" x="3273425" y="2106613"/>
          <p14:tracePt t="49211" x="3208338" y="2125663"/>
          <p14:tracePt t="49220" x="3154363" y="2125663"/>
          <p14:tracePt t="49227" x="3108325" y="2143125"/>
          <p14:tracePt t="49236" x="3054350" y="2152650"/>
          <p14:tracePt t="49244" x="2990850" y="2160588"/>
          <p14:tracePt t="49254" x="2925763" y="2189163"/>
          <p14:tracePt t="49261" x="2889250" y="2206625"/>
          <p14:tracePt t="49271" x="2825750" y="2233613"/>
          <p14:tracePt t="49277" x="2789238" y="2252663"/>
          <p14:tracePt t="49288" x="2762250" y="2262188"/>
          <p14:tracePt t="49291" x="2735263" y="2279650"/>
          <p14:tracePt t="49300" x="2716213" y="2298700"/>
          <p14:tracePt t="49316" x="2708275" y="2306638"/>
          <p14:tracePt t="49323" x="2689225" y="2306638"/>
          <p14:tracePt t="49339" x="2679700" y="2306638"/>
          <p14:tracePt t="49364" x="2662238" y="2316163"/>
          <p14:tracePt t="49395" x="2616200" y="2343150"/>
          <p14:tracePt t="49403" x="2589213" y="2343150"/>
          <p14:tracePt t="49411" x="2562225" y="2352675"/>
          <p14:tracePt t="49421" x="2533650" y="2352675"/>
          <p14:tracePt t="49428" x="2489200" y="2362200"/>
          <p14:tracePt t="49436" x="2433638" y="2371725"/>
          <p14:tracePt t="49444" x="2370138" y="2398713"/>
          <p14:tracePt t="49455" x="2306638" y="2425700"/>
          <p14:tracePt t="49461" x="2243138" y="2481263"/>
          <p14:tracePt t="49469" x="2160588" y="2517775"/>
          <p14:tracePt t="49478" x="2114550" y="2562225"/>
          <p14:tracePt t="49483" x="2060575" y="2598738"/>
          <p14:tracePt t="49491" x="2033588" y="2635250"/>
          <p14:tracePt t="49499" x="2014538" y="2654300"/>
          <p14:tracePt t="49507" x="1997075" y="2671763"/>
          <p14:tracePt t="49515" x="1987550" y="2690813"/>
          <p14:tracePt t="49523" x="1987550" y="2698750"/>
          <p14:tracePt t="49531" x="1987550" y="2708275"/>
          <p14:tracePt t="49703" x="1978025" y="2717800"/>
          <p14:tracePt t="49741" x="1960563" y="2717800"/>
          <p14:tracePt t="49812" x="1951038" y="2717800"/>
          <p14:tracePt t="49820" x="1931988" y="2698750"/>
          <p14:tracePt t="49828" x="1924050" y="2690813"/>
          <p14:tracePt t="49836" x="1905000" y="2662238"/>
          <p14:tracePt t="49843" x="1887538" y="2644775"/>
          <p14:tracePt t="49851" x="1878013" y="2625725"/>
          <p14:tracePt t="49859" x="1868488" y="2608263"/>
          <p14:tracePt t="49867" x="1841500" y="2581275"/>
          <p14:tracePt t="49891" x="1804988" y="2571750"/>
          <p14:tracePt t="50141" x="1795463" y="2571750"/>
          <p14:tracePt t="50149" x="1795463" y="2581275"/>
          <p14:tracePt t="50165" x="1795463" y="2589213"/>
          <p14:tracePt t="50173" x="1795463" y="2598738"/>
          <p14:tracePt t="50180" x="1795463" y="2617788"/>
          <p14:tracePt t="50187" x="1814513" y="2635250"/>
          <p14:tracePt t="50195" x="1831975" y="2654300"/>
          <p14:tracePt t="50203" x="1841500" y="2662238"/>
          <p14:tracePt t="50210" x="1851025" y="2662238"/>
          <p14:tracePt t="50221" x="1868488" y="2681288"/>
          <p14:tracePt t="50236" x="1887538" y="2690813"/>
          <p14:tracePt t="50275" x="1887538" y="2698750"/>
          <p14:tracePt t="50292" x="1887538" y="2708275"/>
          <p14:tracePt t="50302" x="1878013" y="2744788"/>
          <p14:tracePt t="50307" x="1868488" y="2771775"/>
          <p14:tracePt t="50316" x="1868488" y="2790825"/>
          <p14:tracePt t="50323" x="1851025" y="2844800"/>
          <p14:tracePt t="50332" x="1841500" y="2863850"/>
          <p14:tracePt t="50340" x="1814513" y="2909888"/>
          <p14:tracePt t="50348" x="1795463" y="2954338"/>
          <p14:tracePt t="50358" x="1778000" y="2973388"/>
          <p14:tracePt t="50364" x="1778000" y="3000375"/>
          <p14:tracePt t="50373" x="1768475" y="3063875"/>
          <p14:tracePt t="50380" x="1741488" y="3109913"/>
          <p14:tracePt t="50387" x="1741488" y="3146425"/>
          <p14:tracePt t="50395" x="1741488" y="3182938"/>
          <p14:tracePt t="50404" x="1731963" y="3209925"/>
          <p14:tracePt t="50411" x="1714500" y="3246438"/>
          <p14:tracePt t="50420" x="1685925" y="3282950"/>
          <p14:tracePt t="50427" x="1685925" y="3292475"/>
          <p14:tracePt t="50436" x="1677988" y="3302000"/>
          <p14:tracePt t="50443" x="1668463" y="3309938"/>
          <p14:tracePt t="50451" x="1641475" y="3319463"/>
          <p14:tracePt t="50459" x="1622425" y="3328988"/>
          <p14:tracePt t="50467" x="1604963" y="3338513"/>
          <p14:tracePt t="50476" x="1595438" y="3346450"/>
          <p14:tracePt t="50483" x="1568450" y="3355975"/>
          <p14:tracePt t="50492" x="1549400" y="3355975"/>
          <p14:tracePt t="50499" x="1531938" y="3375025"/>
          <p14:tracePt t="50508" x="1512888" y="3382963"/>
          <p14:tracePt t="50516" x="1504950" y="3392488"/>
          <p14:tracePt t="50524" x="1476375" y="3402013"/>
          <p14:tracePt t="50532" x="1458913" y="3411538"/>
          <p14:tracePt t="50540" x="1439863" y="3419475"/>
          <p14:tracePt t="50549" x="1412875" y="3438525"/>
          <p14:tracePt t="50555" x="1403350" y="3446463"/>
          <p14:tracePt t="50563" x="1376363" y="3455988"/>
          <p14:tracePt t="50571" x="1358900" y="3475038"/>
          <p14:tracePt t="50579" x="1339850" y="3482975"/>
          <p14:tracePt t="50587" x="1322388" y="3492500"/>
          <p14:tracePt t="50595" x="1276350" y="3538538"/>
          <p14:tracePt t="50602" x="1249363" y="3548063"/>
          <p14:tracePt t="50615" x="1212850" y="3565525"/>
          <p14:tracePt t="50622" x="1185863" y="3565525"/>
          <p14:tracePt t="50629" x="1166813" y="3584575"/>
          <p14:tracePt t="50639" x="1120775" y="3584575"/>
          <p14:tracePt t="50646" x="1112838" y="3584575"/>
          <p14:tracePt t="50654" x="1084263" y="3584575"/>
          <p14:tracePt t="50660" x="1066800" y="3584575"/>
          <p14:tracePt t="50676" x="1047750" y="3584575"/>
          <p14:tracePt t="50684" x="1039813" y="3584575"/>
          <p14:tracePt t="50692" x="1030288" y="3584575"/>
          <p14:tracePt t="50699" x="1030288" y="3575050"/>
          <p14:tracePt t="50708" x="1030288" y="3548063"/>
          <p14:tracePt t="50714" x="1030288" y="3529013"/>
          <p14:tracePt t="50723" x="1030288" y="3502025"/>
          <p14:tracePt t="50731" x="1030288" y="3482975"/>
          <p14:tracePt t="50739" x="1030288" y="3465513"/>
          <p14:tracePt t="50757" x="1030288" y="3455988"/>
          <p14:tracePt t="50773" x="1039813" y="3446463"/>
          <p14:tracePt t="50781" x="1047750" y="3438525"/>
          <p14:tracePt t="50791" x="1047750" y="3429000"/>
          <p14:tracePt t="50795" x="1057275" y="3411538"/>
          <p14:tracePt t="50803" x="1093788" y="3402013"/>
          <p14:tracePt t="50811" x="1112838" y="3392488"/>
          <p14:tracePt t="50822" x="1139825" y="3365500"/>
          <p14:tracePt t="50827" x="1166813" y="3365500"/>
          <p14:tracePt t="50837" x="1212850" y="3346450"/>
          <p14:tracePt t="50843" x="1239838" y="3338513"/>
          <p14:tracePt t="50852" x="1266825" y="3338513"/>
          <p14:tracePt t="50860" x="1303338" y="3319463"/>
          <p14:tracePt t="50868" x="1339850" y="3309938"/>
          <p14:tracePt t="50876" x="1376363" y="3302000"/>
          <p14:tracePt t="50884" x="1395413" y="3302000"/>
          <p14:tracePt t="50893" x="1431925" y="3302000"/>
          <p14:tracePt t="50899" x="1439863" y="3302000"/>
          <p14:tracePt t="50907" x="1458913" y="3302000"/>
          <p14:tracePt t="50915" x="1468438" y="3302000"/>
          <p14:tracePt t="50947" x="1468438" y="3309938"/>
          <p14:tracePt t="50955" x="1468438" y="3346450"/>
          <p14:tracePt t="50963" x="1468438" y="3375025"/>
          <p14:tracePt t="50971" x="1468438" y="3402013"/>
          <p14:tracePt t="50979" x="1468438" y="3419475"/>
          <p14:tracePt t="50987" x="1468438" y="3446463"/>
          <p14:tracePt t="50994" x="1468438" y="3465513"/>
          <p14:tracePt t="51004" x="1468438" y="3492500"/>
          <p14:tracePt t="51011" x="1468438" y="3502025"/>
          <p14:tracePt t="51020" x="1468438" y="3511550"/>
          <p14:tracePt t="51027" x="1468438" y="3538538"/>
          <p14:tracePt t="51036" x="1476375" y="3548063"/>
          <p14:tracePt t="51052" x="1476375" y="3556000"/>
          <p14:tracePt t="51059" x="1476375" y="3565525"/>
          <p14:tracePt t="51077" x="1476375" y="3575050"/>
          <p14:tracePt t="51085" x="1476375" y="3584575"/>
          <p14:tracePt t="51093" x="1476375" y="3592513"/>
          <p14:tracePt t="51108" x="1476375" y="3621088"/>
          <p14:tracePt t="51124" x="1468438" y="3621088"/>
          <p14:tracePt t="51132" x="1439863" y="3621088"/>
          <p14:tracePt t="51140" x="1412875" y="3621088"/>
          <p14:tracePt t="51148" x="1366838" y="3621088"/>
          <p14:tracePt t="51156" x="1330325" y="3621088"/>
          <p14:tracePt t="51164" x="1276350" y="3621088"/>
          <p14:tracePt t="51172" x="1258888" y="3621088"/>
          <p14:tracePt t="51179" x="1222375" y="3621088"/>
          <p14:tracePt t="51187" x="1212850" y="3621088"/>
          <p14:tracePt t="51271" x="1266825" y="3602038"/>
          <p14:tracePt t="51276" x="1366838" y="3592513"/>
          <p14:tracePt t="51285" x="1495425" y="3565525"/>
          <p14:tracePt t="51292" x="1612900" y="3519488"/>
          <p14:tracePt t="51305" x="1741488" y="3455988"/>
          <p14:tracePt t="51308" x="1878013" y="3419475"/>
          <p14:tracePt t="51318" x="2041525" y="3375025"/>
          <p14:tracePt t="51324" x="2179638" y="3309938"/>
          <p14:tracePt t="51331" x="2343150" y="3236913"/>
          <p14:tracePt t="51340" x="2498725" y="3173413"/>
          <p14:tracePt t="51347" x="2689225" y="3090863"/>
          <p14:tracePt t="51355" x="2862263" y="3017838"/>
          <p14:tracePt t="51363" x="3027363" y="2936875"/>
          <p14:tracePt t="51371" x="3200400" y="2881313"/>
          <p14:tracePt t="51379" x="3363913" y="2800350"/>
          <p14:tracePt t="51387" x="3592513" y="2698750"/>
          <p14:tracePt t="51395" x="3738563" y="2635250"/>
          <p14:tracePt t="51403" x="3948113" y="2589213"/>
          <p14:tracePt t="51411" x="4121150" y="2508250"/>
          <p14:tracePt t="51419" x="4284663" y="2452688"/>
          <p14:tracePt t="51427" x="4457700" y="2408238"/>
          <p14:tracePt t="51436" x="4603750" y="2362200"/>
          <p14:tracePt t="51443" x="4786313" y="2316163"/>
          <p14:tracePt t="51451" x="4941888" y="2252663"/>
          <p14:tracePt t="51460" x="5086350" y="2225675"/>
          <p14:tracePt t="51467" x="5224463" y="2179638"/>
          <p14:tracePt t="51475" x="5351463" y="2152650"/>
          <p14:tracePt t="51483" x="5470525" y="2106613"/>
          <p14:tracePt t="51492" x="5561013" y="2070100"/>
          <p14:tracePt t="51500" x="5607050" y="2043113"/>
          <p14:tracePt t="51509" x="5670550" y="2016125"/>
          <p14:tracePt t="51516" x="5688013" y="2006600"/>
          <p14:tracePt t="51525" x="5724525" y="1979613"/>
          <p14:tracePt t="51532" x="5770563" y="1924050"/>
          <p14:tracePt t="51542" x="5780088" y="1924050"/>
          <p14:tracePt t="51548" x="5789613" y="1914525"/>
          <p14:tracePt t="51556" x="5797550" y="1878013"/>
          <p14:tracePt t="51563" x="5816600" y="1833563"/>
          <p14:tracePt t="51573" x="5826125" y="1797050"/>
          <p14:tracePt t="51580" x="5826125" y="1768475"/>
          <p14:tracePt t="51587" x="5834063" y="1741488"/>
          <p14:tracePt t="51597" x="5834063" y="1714500"/>
          <p14:tracePt t="51605" x="5843588" y="1677988"/>
          <p14:tracePt t="51611" x="5843588" y="1668463"/>
          <p14:tracePt t="51620" x="5870575" y="1604963"/>
          <p14:tracePt t="51627" x="5870575" y="1587500"/>
          <p14:tracePt t="51636" x="5880100" y="1550988"/>
          <p14:tracePt t="51643" x="5889625" y="1504950"/>
          <p14:tracePt t="51651" x="5899150" y="1477963"/>
          <p14:tracePt t="51659" x="5935663" y="1441450"/>
          <p14:tracePt t="51667" x="5943600" y="1412875"/>
          <p14:tracePt t="51675" x="5980113" y="1368425"/>
          <p14:tracePt t="51683" x="5980113" y="1358900"/>
          <p14:tracePt t="51691" x="5999163" y="1339850"/>
          <p14:tracePt t="51699" x="6016625" y="1312863"/>
          <p14:tracePt t="51707" x="6026150" y="1303338"/>
          <p14:tracePt t="51714" x="6043613" y="1295400"/>
          <p14:tracePt t="51723" x="6072188" y="1276350"/>
          <p14:tracePt t="51731" x="6089650" y="1258888"/>
          <p14:tracePt t="51739" x="6108700" y="1258888"/>
          <p14:tracePt t="51747" x="6135688" y="1222375"/>
          <p14:tracePt t="51755" x="6172200" y="1203325"/>
          <p14:tracePt t="51763" x="6189663" y="1185863"/>
          <p14:tracePt t="51771" x="6208713" y="1166813"/>
          <p14:tracePt t="51779" x="6254750" y="1130300"/>
          <p14:tracePt t="51789" x="6281738" y="1103313"/>
          <p14:tracePt t="51795" x="6318250" y="1093788"/>
          <p14:tracePt t="51804" x="6345238" y="1057275"/>
          <p14:tracePt t="51810" x="6391275" y="1039813"/>
          <p14:tracePt t="51819" x="6435725" y="1003300"/>
          <p14:tracePt t="51827" x="6472238" y="976313"/>
          <p14:tracePt t="51836" x="6518275" y="957263"/>
          <p14:tracePt t="51843" x="6537325" y="947738"/>
          <p14:tracePt t="51851" x="6554788" y="939800"/>
          <p14:tracePt t="51884" x="6573838" y="939800"/>
          <p14:tracePt t="51931" x="6581775" y="939800"/>
          <p14:tracePt t="51947" x="6591300" y="939800"/>
          <p14:tracePt t="51955" x="6600825" y="930275"/>
          <p14:tracePt t="51973" x="6627813" y="930275"/>
          <p14:tracePt t="51979" x="6645275" y="911225"/>
          <p14:tracePt t="51987" x="6673850" y="893763"/>
          <p14:tracePt t="51995" x="6691313" y="893763"/>
          <p14:tracePt t="52002" x="6718300" y="884238"/>
          <p14:tracePt t="52011" x="6746875" y="866775"/>
          <p14:tracePt t="52019" x="6773863" y="839788"/>
          <p14:tracePt t="52027" x="6800850" y="830263"/>
          <p14:tracePt t="52035" x="6837363" y="820738"/>
          <p14:tracePt t="52043" x="6873875" y="803275"/>
          <p14:tracePt t="52059" x="6892925" y="803275"/>
          <p14:tracePt t="52067" x="6910388" y="803275"/>
          <p14:tracePt t="52084" x="6929438" y="803275"/>
          <p14:tracePt t="52093" x="6937375" y="803275"/>
          <p14:tracePt t="52099" x="6973888" y="803275"/>
          <p14:tracePt t="52108" x="7010400" y="803275"/>
          <p14:tracePt t="52116" x="7056438" y="811213"/>
          <p14:tracePt t="52124" x="7119938" y="839788"/>
          <p14:tracePt t="52132" x="7183438" y="893763"/>
          <p14:tracePt t="52140" x="7248525" y="957263"/>
          <p14:tracePt t="52147" x="7302500" y="993775"/>
          <p14:tracePt t="52156" x="7402513" y="1076325"/>
          <p14:tracePt t="52164" x="7439025" y="1130300"/>
          <p14:tracePt t="52172" x="7485063" y="1176338"/>
          <p14:tracePt t="52178" x="7539038" y="1239838"/>
          <p14:tracePt t="52187" x="7575550" y="1295400"/>
          <p14:tracePt t="52195" x="7602538" y="1322388"/>
          <p14:tracePt t="52204" x="7612063" y="1349375"/>
          <p14:tracePt t="52211" x="7639050" y="1385888"/>
          <p14:tracePt t="52219" x="7658100" y="1412875"/>
          <p14:tracePt t="52228" x="7658100" y="1422400"/>
          <p14:tracePt t="52241" x="7685088" y="1458913"/>
          <p14:tracePt t="52245" x="7694613" y="1477963"/>
          <p14:tracePt t="52250" x="7721600" y="1522413"/>
          <p14:tracePt t="52259" x="7748588" y="1568450"/>
          <p14:tracePt t="52267" x="7777163" y="1604963"/>
          <p14:tracePt t="52275" x="7813675" y="1660525"/>
          <p14:tracePt t="52283" x="7821613" y="1687513"/>
          <p14:tracePt t="52291" x="7858125" y="1751013"/>
          <p14:tracePt t="52299" x="7877175" y="1768475"/>
          <p14:tracePt t="52307" x="7894638" y="1814513"/>
          <p14:tracePt t="52316" x="7913688" y="1833563"/>
          <p14:tracePt t="52323" x="7921625" y="1841500"/>
          <p14:tracePt t="52331" x="7931150" y="1851025"/>
          <p14:tracePt t="52404" x="7931150" y="1841500"/>
          <p14:tracePt t="52412" x="7921625" y="1804988"/>
          <p14:tracePt t="52421" x="7885113" y="1778000"/>
          <p14:tracePt t="52428" x="7804150" y="1731963"/>
          <p14:tracePt t="52438" x="7740650" y="1677988"/>
          <p14:tracePt t="52444" x="7639050" y="1641475"/>
          <p14:tracePt t="52454" x="7558088" y="1587500"/>
          <p14:tracePt t="52460" x="7458075" y="1522413"/>
          <p14:tracePt t="52471" x="7356475" y="1468438"/>
          <p14:tracePt t="52476" x="7312025" y="1449388"/>
          <p14:tracePt t="52484" x="7265988" y="1412875"/>
          <p14:tracePt t="52492" x="7248525" y="1404938"/>
          <p14:tracePt t="52499" x="7229475" y="1385888"/>
          <p14:tracePt t="52508" x="7192963" y="1368425"/>
          <p14:tracePt t="52523" x="7183438" y="1349375"/>
          <p14:tracePt t="52579" x="7183438" y="1331913"/>
          <p14:tracePt t="52587" x="7183438" y="1322388"/>
          <p14:tracePt t="52603" x="7183438" y="1303338"/>
          <p14:tracePt t="52613" x="7183438" y="1276350"/>
          <p14:tracePt t="52619" x="7183438" y="1268413"/>
          <p14:tracePt t="52627" x="7183438" y="1239838"/>
          <p14:tracePt t="52636" x="7183438" y="1212850"/>
          <p14:tracePt t="52643" x="7183438" y="1185863"/>
          <p14:tracePt t="52651" x="7183438" y="1166813"/>
          <p14:tracePt t="52659" x="7183438" y="1139825"/>
          <p14:tracePt t="52667" x="7183438" y="1130300"/>
          <p14:tracePt t="52676" x="7183438" y="1122363"/>
          <p14:tracePt t="52683" x="7183438" y="1103313"/>
          <p14:tracePt t="52781" x="7183438" y="1112838"/>
          <p14:tracePt t="52788" x="7183438" y="1122363"/>
          <p14:tracePt t="52794" x="7202488" y="1149350"/>
          <p14:tracePt t="52803" x="7202488" y="1166813"/>
          <p14:tracePt t="52811" x="7202488" y="1176338"/>
          <p14:tracePt t="52820" x="7212013" y="1195388"/>
          <p14:tracePt t="52827" x="7219950" y="1212850"/>
          <p14:tracePt t="52837" x="7229475" y="1231900"/>
          <p14:tracePt t="52843" x="7239000" y="1239838"/>
          <p14:tracePt t="52867" x="7248525" y="1258888"/>
          <p14:tracePt t="52948" x="7248525" y="1268413"/>
          <p14:tracePt t="52956" x="7248525" y="1276350"/>
          <p14:tracePt t="52963" x="7239000" y="1285875"/>
          <p14:tracePt t="52979" x="7229475" y="1295400"/>
          <p14:tracePt t="52987" x="7212013" y="1312863"/>
          <p14:tracePt t="53004" x="7192963" y="1322388"/>
          <p14:tracePt t="53011" x="7175500" y="1331913"/>
          <p14:tracePt t="53019" x="7156450" y="1349375"/>
          <p14:tracePt t="53036" x="7146925" y="1358900"/>
          <p14:tracePt t="53043" x="7129463" y="1358900"/>
          <p14:tracePt t="53052" x="7110413" y="1358900"/>
          <p14:tracePt t="53059" x="7102475" y="1358900"/>
          <p14:tracePt t="53067" x="7092950" y="1368425"/>
          <p14:tracePt t="53091" x="7083425" y="1368425"/>
          <p14:tracePt t="53099" x="7073900" y="1368425"/>
          <p14:tracePt t="53107" x="7065963" y="1368425"/>
          <p14:tracePt t="53124" x="7046913" y="1368425"/>
          <p14:tracePt t="53141" x="7037388" y="1376363"/>
          <p14:tracePt t="53149" x="7029450" y="1376363"/>
          <p14:tracePt t="53156" x="7019925" y="1395413"/>
          <p14:tracePt t="53163" x="7010400" y="1404938"/>
          <p14:tracePt t="53171" x="7000875" y="1422400"/>
          <p14:tracePt t="53179" x="6992938" y="1441450"/>
          <p14:tracePt t="53188" x="6983413" y="1468438"/>
          <p14:tracePt t="53196" x="6973888" y="1504950"/>
          <p14:tracePt t="53203" x="6946900" y="1541463"/>
          <p14:tracePt t="53211" x="6946900" y="1587500"/>
          <p14:tracePt t="53219" x="6946900" y="1624013"/>
          <p14:tracePt t="53227" x="6946900" y="1677988"/>
          <p14:tracePt t="53237" x="6946900" y="1714500"/>
          <p14:tracePt t="53243" x="6937375" y="1751013"/>
          <p14:tracePt t="53251" x="6937375" y="1778000"/>
          <p14:tracePt t="53259" x="6937375" y="1814513"/>
          <p14:tracePt t="53269" x="6937375" y="1841500"/>
          <p14:tracePt t="53275" x="6937375" y="1860550"/>
          <p14:tracePt t="53283" x="6937375" y="1878013"/>
          <p14:tracePt t="53300" x="6937375" y="1887538"/>
          <p14:tracePt t="53307" x="6929438" y="1887538"/>
          <p14:tracePt t="53315" x="6929438" y="1897063"/>
          <p14:tracePt t="53331" x="6929438" y="1914525"/>
          <p14:tracePt t="53339" x="6929438" y="1933575"/>
          <p14:tracePt t="53347" x="6929438" y="1943100"/>
          <p14:tracePt t="53355" x="6919913" y="1979613"/>
          <p14:tracePt t="53363" x="6900863" y="2006600"/>
          <p14:tracePt t="53371" x="6900863" y="2033588"/>
          <p14:tracePt t="53379" x="6892925" y="2070100"/>
          <p14:tracePt t="53387" x="6892925" y="2106613"/>
          <p14:tracePt t="53395" x="6883400" y="2143125"/>
          <p14:tracePt t="53403" x="6873875" y="2179638"/>
          <p14:tracePt t="53411" x="6873875" y="2225675"/>
          <p14:tracePt t="53419" x="6846888" y="2243138"/>
          <p14:tracePt t="53427" x="6837363" y="2279650"/>
          <p14:tracePt t="53435" x="6827838" y="2325688"/>
          <p14:tracePt t="53443" x="6827838" y="2343150"/>
          <p14:tracePt t="53451" x="6819900" y="2371725"/>
          <p14:tracePt t="53459" x="6800850" y="2408238"/>
          <p14:tracePt t="53467" x="6791325" y="2425700"/>
          <p14:tracePt t="53475" x="6791325" y="2462213"/>
          <p14:tracePt t="53483" x="6783388" y="2481263"/>
          <p14:tracePt t="53491" x="6773863" y="2508250"/>
          <p14:tracePt t="53499" x="6773863" y="2544763"/>
          <p14:tracePt t="53507" x="6773863" y="2562225"/>
          <p14:tracePt t="53515" x="6737350" y="2589213"/>
          <p14:tracePt t="53523" x="6727825" y="2608263"/>
          <p14:tracePt t="53531" x="6718300" y="2625725"/>
          <p14:tracePt t="53539" x="6710363" y="2644775"/>
          <p14:tracePt t="53549" x="6691313" y="2662238"/>
          <p14:tracePt t="53555" x="6681788" y="2671763"/>
          <p14:tracePt t="53579" x="6673850" y="2681288"/>
          <p14:tracePt t="53619" x="6664325" y="2690813"/>
          <p14:tracePt t="53637" x="6664325" y="2698750"/>
          <p14:tracePt t="53653" x="6654800" y="2717800"/>
          <p14:tracePt t="53675" x="6645275" y="2735263"/>
          <p14:tracePt t="53699" x="6645275" y="2754313"/>
          <p14:tracePt t="53715" x="6645275" y="2763838"/>
          <p14:tracePt t="53723" x="6637338" y="2781300"/>
          <p14:tracePt t="53731" x="6637338" y="2790825"/>
          <p14:tracePt t="53739" x="6618288" y="2808288"/>
          <p14:tracePt t="53747" x="6610350" y="2817813"/>
          <p14:tracePt t="53755" x="6600825" y="2827338"/>
          <p14:tracePt t="53763" x="6591300" y="2827338"/>
          <p14:tracePt t="53779" x="6581775" y="2854325"/>
          <p14:tracePt t="53787" x="6564313" y="2881313"/>
          <p14:tracePt t="53795" x="6554788" y="2881313"/>
          <p14:tracePt t="53804" x="6527800" y="2900363"/>
          <p14:tracePt t="53811" x="6500813" y="2909888"/>
          <p14:tracePt t="53819" x="6464300" y="2946400"/>
          <p14:tracePt t="53827" x="6435725" y="2973388"/>
          <p14:tracePt t="53836" x="6408738" y="3000375"/>
          <p14:tracePt t="53843" x="6372225" y="3027363"/>
          <p14:tracePt t="53851" x="6326188" y="3063875"/>
          <p14:tracePt t="53859" x="6299200" y="3090863"/>
          <p14:tracePt t="53867" x="6245225" y="3163888"/>
          <p14:tracePt t="53875" x="6226175" y="3192463"/>
          <p14:tracePt t="53888" x="6189663" y="3236913"/>
          <p14:tracePt t="53891" x="6162675" y="3282950"/>
          <p14:tracePt t="53898" x="6135688" y="3309938"/>
          <p14:tracePt t="53907" x="6116638" y="3338513"/>
          <p14:tracePt t="53914" x="6080125" y="3375025"/>
          <p14:tracePt t="53924" x="6062663" y="3402013"/>
          <p14:tracePt t="53930" x="6035675" y="3419475"/>
          <p14:tracePt t="53939" x="5999163" y="3429000"/>
          <p14:tracePt t="53947" x="5972175" y="3446463"/>
          <p14:tracePt t="53955" x="5916613" y="3475038"/>
          <p14:tracePt t="53963" x="5853113" y="3482975"/>
          <p14:tracePt t="53972" x="5743575" y="3482975"/>
          <p14:tracePt t="53979" x="5653088" y="3492500"/>
          <p14:tracePt t="53988" x="5524500" y="3492500"/>
          <p14:tracePt t="53994" x="5378450" y="3492500"/>
          <p14:tracePt t="54004" x="5178425" y="3492500"/>
          <p14:tracePt t="54011" x="4995863" y="3492500"/>
          <p14:tracePt t="54020" x="4795838" y="3492500"/>
          <p14:tracePt t="54027" x="4613275" y="3492500"/>
          <p14:tracePt t="54036" x="4457700" y="3492500"/>
          <p14:tracePt t="54043" x="4257675" y="3492500"/>
          <p14:tracePt t="54052" x="4121150" y="3475038"/>
          <p14:tracePt t="54059" x="4011613" y="3465513"/>
          <p14:tracePt t="54067" x="3938588" y="3446463"/>
          <p14:tracePt t="54075" x="3875088" y="3411538"/>
          <p14:tracePt t="54083" x="3838575" y="3402013"/>
          <p14:tracePt t="54099" x="3838575" y="3392488"/>
          <p14:tracePt t="54107" x="3838575" y="3365500"/>
          <p14:tracePt t="54115" x="3838575" y="3328988"/>
          <p14:tracePt t="54123" x="3838575" y="3273425"/>
          <p14:tracePt t="54131" x="3838575" y="3200400"/>
          <p14:tracePt t="54139" x="3838575" y="3109913"/>
          <p14:tracePt t="54147" x="3838575" y="3017838"/>
          <p14:tracePt t="54155" x="3856038" y="2917825"/>
          <p14:tracePt t="54163" x="3883025" y="2817813"/>
          <p14:tracePt t="54171" x="3892550" y="2727325"/>
          <p14:tracePt t="54179" x="3919538" y="2662238"/>
          <p14:tracePt t="54188" x="3956050" y="2589213"/>
          <p14:tracePt t="54195" x="3984625" y="2544763"/>
          <p14:tracePt t="54204" x="4002088" y="2481263"/>
          <p14:tracePt t="54210" x="4057650" y="2444750"/>
          <p14:tracePt t="54219" x="4065588" y="2425700"/>
          <p14:tracePt t="54226" x="4111625" y="2389188"/>
          <p14:tracePt t="54237" x="4157663" y="2371725"/>
          <p14:tracePt t="54244" x="4211638" y="2343150"/>
          <p14:tracePt t="54254" x="4294188" y="2335213"/>
          <p14:tracePt t="54260" x="4367213" y="2335213"/>
          <p14:tracePt t="54272" x="4457700" y="2335213"/>
          <p14:tracePt t="54276" x="4530725" y="2335213"/>
          <p14:tracePt t="54285" x="4640263" y="2335213"/>
          <p14:tracePt t="54292" x="4730750" y="2335213"/>
          <p14:tracePt t="54301" x="4886325" y="2379663"/>
          <p14:tracePt t="54307" x="5014913" y="2408238"/>
          <p14:tracePt t="54315" x="5132388" y="2452688"/>
          <p14:tracePt t="54324" x="5278438" y="2525713"/>
          <p14:tracePt t="54332" x="5414963" y="2589213"/>
          <p14:tracePt t="54342" x="5497513" y="2625725"/>
          <p14:tracePt t="54348" x="5597525" y="2690813"/>
          <p14:tracePt t="54357" x="5661025" y="2735263"/>
          <p14:tracePt t="54364" x="5707063" y="2771775"/>
          <p14:tracePt t="54372" x="5724525" y="2790825"/>
          <p14:tracePt t="54379" x="5743575" y="2808288"/>
          <p14:tracePt t="54388" x="5753100" y="2817813"/>
          <p14:tracePt t="54403" x="5753100" y="2827338"/>
          <p14:tracePt t="54410" x="5770563" y="2844800"/>
          <p14:tracePt t="54427" x="5770563" y="2863850"/>
          <p14:tracePt t="54436" x="5770563" y="2873375"/>
          <p14:tracePt t="54443" x="5761038" y="2890838"/>
          <p14:tracePt t="54451" x="5734050" y="2936875"/>
          <p14:tracePt t="54459" x="5707063" y="2954338"/>
          <p14:tracePt t="54468" x="5680075" y="3000375"/>
          <p14:tracePt t="54475" x="5643563" y="3046413"/>
          <p14:tracePt t="54483" x="5588000" y="3090863"/>
          <p14:tracePt t="54491" x="5524500" y="3163888"/>
          <p14:tracePt t="54499" x="5497513" y="3192463"/>
          <p14:tracePt t="54507" x="5424488" y="3246438"/>
          <p14:tracePt t="54515" x="5341938" y="3302000"/>
          <p14:tracePt t="54523" x="5297488" y="3328988"/>
          <p14:tracePt t="54531" x="5232400" y="3365500"/>
          <p14:tracePt t="54539" x="5214938" y="3375025"/>
          <p14:tracePt t="54547" x="5159375" y="3382963"/>
          <p14:tracePt t="54555" x="5132388" y="3402013"/>
          <p14:tracePt t="54563" x="5114925" y="3402013"/>
          <p14:tracePt t="54571" x="5068888" y="3402013"/>
          <p14:tracePt t="54580" x="5041900" y="3402013"/>
          <p14:tracePt t="54587" x="5022850" y="3402013"/>
          <p14:tracePt t="54597" x="4995863" y="3402013"/>
          <p14:tracePt t="54603" x="4978400" y="3402013"/>
          <p14:tracePt t="54611" x="4941888" y="3402013"/>
          <p14:tracePt t="54619" x="4922838" y="3392488"/>
          <p14:tracePt t="54627" x="4876800" y="3392488"/>
          <p14:tracePt t="54635" x="4832350" y="3382963"/>
          <p14:tracePt t="54643" x="4786313" y="3365500"/>
          <p14:tracePt t="54652" x="4759325" y="3365500"/>
          <p14:tracePt t="54659" x="4722813" y="3346450"/>
          <p14:tracePt t="54667" x="4676775" y="3338513"/>
          <p14:tracePt t="54675" x="4659313" y="3328988"/>
          <p14:tracePt t="54683" x="4630738" y="3328988"/>
          <p14:tracePt t="54691" x="4622800" y="3328988"/>
          <p14:tracePt t="54699" x="4613275" y="3328988"/>
          <p14:tracePt t="54772" x="4603750" y="3319463"/>
          <p14:tracePt t="54780" x="4603750" y="3309938"/>
          <p14:tracePt t="54788" x="4586288" y="3302000"/>
          <p14:tracePt t="54796" x="4586288" y="3292475"/>
          <p14:tracePt t="54807" x="4586288" y="3282950"/>
          <p14:tracePt t="54812" x="4586288" y="3273425"/>
          <p14:tracePt t="54821" x="4586288" y="3265488"/>
          <p14:tracePt t="54839" x="4586288" y="3255963"/>
          <p14:tracePt t="54900" x="4576763" y="3246438"/>
          <p14:tracePt t="54908" x="4576763" y="3255963"/>
          <p14:tracePt t="54916" x="4576763" y="3265488"/>
          <p14:tracePt t="54926" x="4567238" y="3273425"/>
          <p14:tracePt t="54932" x="4549775" y="3292475"/>
          <p14:tracePt t="54948" x="4549775" y="3309938"/>
          <p14:tracePt t="54956" x="4540250" y="3319463"/>
          <p14:tracePt t="55027" x="4530725" y="3319463"/>
          <p14:tracePt t="55035" x="4521200" y="3319463"/>
          <p14:tracePt t="55043" x="4513263" y="3302000"/>
          <p14:tracePt t="55051" x="4503738" y="3292475"/>
          <p14:tracePt t="55964" x="4503738" y="3302000"/>
          <p14:tracePt t="55973" x="4503738" y="3309938"/>
          <p14:tracePt t="55980" x="4503738" y="3319463"/>
          <p14:tracePt t="55996" x="4494213" y="3346450"/>
          <p14:tracePt t="56084" x="4494213" y="3328988"/>
          <p14:tracePt t="56092" x="4494213" y="3319463"/>
          <p14:tracePt t="56100" x="4494213" y="3309938"/>
          <p14:tracePt t="56427" x="4494213" y="3302000"/>
          <p14:tracePt t="56435" x="4494213" y="3292475"/>
          <p14:tracePt t="56443" x="4494213" y="3282950"/>
          <p14:tracePt t="56452" x="4494213" y="3273425"/>
          <p14:tracePt t="56468" x="4494213" y="3265488"/>
          <p14:tracePt t="56476" x="4494213" y="3246438"/>
          <p14:tracePt t="56491" x="4484688" y="3228975"/>
          <p14:tracePt t="56875" x="4494213" y="3246438"/>
          <p14:tracePt t="56884" x="4503738" y="3255963"/>
          <p14:tracePt t="56891" x="4513263" y="3255963"/>
          <p14:tracePt t="56899" x="4540250" y="3265488"/>
          <p14:tracePt t="56907" x="4549775" y="3273425"/>
          <p14:tracePt t="56915" x="4557713" y="3273425"/>
          <p14:tracePt t="56924" x="4576763" y="3282950"/>
          <p14:tracePt t="56931" x="4594225" y="3292475"/>
          <p14:tracePt t="56939" x="4622800" y="3319463"/>
          <p14:tracePt t="56948" x="4630738" y="3319463"/>
          <p14:tracePt t="56957" x="4649788" y="3328988"/>
          <p14:tracePt t="56964" x="4667250" y="3338513"/>
          <p14:tracePt t="56972" x="4695825" y="3375025"/>
          <p14:tracePt t="56981" x="4713288" y="3382963"/>
          <p14:tracePt t="56988" x="4722813" y="3382963"/>
          <p14:tracePt t="56997" x="4730750" y="3392488"/>
          <p14:tracePt t="57005" x="4759325" y="3411538"/>
          <p14:tracePt t="57013" x="4776788" y="3419475"/>
          <p14:tracePt t="57023" x="4822825" y="3429000"/>
          <p14:tracePt t="57028" x="4849813" y="3455988"/>
          <p14:tracePt t="57039" x="4868863" y="3465513"/>
          <p14:tracePt t="57045" x="4922838" y="3492500"/>
          <p14:tracePt t="57055" x="4959350" y="3502025"/>
          <p14:tracePt t="57060" x="4986338" y="3511550"/>
          <p14:tracePt t="57071" x="5014913" y="3519488"/>
          <p14:tracePt t="57077" x="5032375" y="3519488"/>
          <p14:tracePt t="57085" x="5078413" y="3519488"/>
          <p14:tracePt t="57092" x="5105400" y="3519488"/>
          <p14:tracePt t="57101" x="5141913" y="3519488"/>
          <p14:tracePt t="57109" x="5214938" y="3519488"/>
          <p14:tracePt t="57118" x="5305425" y="3502025"/>
          <p14:tracePt t="57125" x="5387975" y="3482975"/>
          <p14:tracePt t="57133" x="5470525" y="3438525"/>
          <p14:tracePt t="57142" x="5580063" y="3429000"/>
          <p14:tracePt t="57149" x="5680075" y="3382963"/>
          <p14:tracePt t="57158" x="5770563" y="3355975"/>
          <p14:tracePt t="57164" x="5870575" y="3302000"/>
          <p14:tracePt t="57172" x="5953125" y="3273425"/>
          <p14:tracePt t="57180" x="6016625" y="3236913"/>
          <p14:tracePt t="57189" x="6099175" y="3192463"/>
          <p14:tracePt t="57196" x="6145213" y="3155950"/>
          <p14:tracePt t="57203" x="6208713" y="3119438"/>
          <p14:tracePt t="57212" x="6226175" y="3100388"/>
          <p14:tracePt t="57222" x="6245225" y="3090863"/>
          <p14:tracePt t="57229" x="6281738" y="3063875"/>
          <p14:tracePt t="57236" x="6291263" y="3054350"/>
          <p14:tracePt t="57260" x="6299200" y="3046413"/>
          <p14:tracePt t="57284" x="6318250" y="3046413"/>
          <p14:tracePt t="57292" x="6326188" y="3046413"/>
          <p14:tracePt t="57303" x="6335713" y="3046413"/>
          <p14:tracePt t="57307" x="6345238" y="3046413"/>
          <p14:tracePt t="57323" x="6354763" y="3046413"/>
          <p14:tracePt t="57389" x="6362700" y="3046413"/>
          <p14:tracePt t="57396" x="6372225" y="3036888"/>
          <p14:tracePt t="57518" x="6381750" y="3027363"/>
          <p14:tracePt t="57827" x="6362700" y="3027363"/>
          <p14:tracePt t="57835" x="6335713" y="3027363"/>
          <p14:tracePt t="57843" x="6308725" y="3027363"/>
          <p14:tracePt t="57851" x="6262688" y="3027363"/>
          <p14:tracePt t="57859" x="6208713" y="3027363"/>
          <p14:tracePt t="57867" x="6153150" y="3027363"/>
          <p14:tracePt t="57875" x="6116638" y="3027363"/>
          <p14:tracePt t="57883" x="6007100" y="3063875"/>
          <p14:tracePt t="57891" x="5953125" y="3090863"/>
          <p14:tracePt t="57898" x="5834063" y="3119438"/>
          <p14:tracePt t="57907" x="5770563" y="3146425"/>
          <p14:tracePt t="57915" x="5661025" y="3155950"/>
          <p14:tracePt t="57923" x="5570538" y="3182938"/>
          <p14:tracePt t="57930" x="5470525" y="3228975"/>
          <p14:tracePt t="57940" x="5351463" y="3255963"/>
          <p14:tracePt t="57947" x="5278438" y="3282950"/>
          <p14:tracePt t="57955" x="5159375" y="3309938"/>
          <p14:tracePt t="57963" x="5086350" y="3319463"/>
          <p14:tracePt t="57971" x="4949825" y="3365500"/>
          <p14:tracePt t="57979" x="4822825" y="3402013"/>
          <p14:tracePt t="57987" x="4659313" y="3455988"/>
          <p14:tracePt t="57995" x="4494213" y="3475038"/>
          <p14:tracePt t="58003" x="4340225" y="3502025"/>
          <p14:tracePt t="58011" x="4111625" y="3538538"/>
          <p14:tracePt t="58018" x="3929063" y="3548063"/>
          <p14:tracePt t="58027" x="3702050" y="3584575"/>
          <p14:tracePt t="58035" x="3455988" y="3621088"/>
          <p14:tracePt t="58043" x="3136900" y="3657600"/>
          <p14:tracePt t="58051" x="2889250" y="3694113"/>
          <p14:tracePt t="58059" x="2708275" y="3721100"/>
          <p14:tracePt t="58067" x="2525713" y="3757613"/>
          <p14:tracePt t="58075" x="2379663" y="3767138"/>
          <p14:tracePt t="58083" x="2279650" y="3784600"/>
          <p14:tracePt t="58091" x="2206625" y="3794125"/>
          <p14:tracePt t="58099" x="2151063" y="3794125"/>
          <p14:tracePt t="58106" x="2124075" y="3811588"/>
          <p14:tracePt t="58115" x="2114550" y="3811588"/>
          <p14:tracePt t="58223" x="2106613" y="3811588"/>
          <p14:tracePt t="58229" x="2078038" y="3811588"/>
          <p14:tracePt t="58237" x="2060575" y="3811588"/>
          <p14:tracePt t="58244" x="2033588" y="3811588"/>
          <p14:tracePt t="58252" x="1987550" y="3811588"/>
          <p14:tracePt t="58259" x="1968500" y="3830638"/>
          <p14:tracePt t="58270" x="1951038" y="3840163"/>
          <p14:tracePt t="58275" x="1931988" y="3840163"/>
          <p14:tracePt t="58283" x="1914525" y="3848100"/>
          <p14:tracePt t="58300" x="1895475" y="3848100"/>
          <p14:tracePt t="58381" x="1878013" y="3867150"/>
          <p14:tracePt t="58388" x="1868488" y="3875088"/>
          <p14:tracePt t="58396" x="1841500" y="3875088"/>
          <p14:tracePt t="58403" x="1824038" y="3884613"/>
          <p14:tracePt t="58413" x="1787525" y="3894138"/>
          <p14:tracePt t="58420" x="1722438" y="3903663"/>
          <p14:tracePt t="58427" x="1685925" y="3911600"/>
          <p14:tracePt t="58435" x="1641475" y="3921125"/>
          <p14:tracePt t="58443" x="1612900" y="3930650"/>
          <p14:tracePt t="58451" x="1558925" y="3930650"/>
          <p14:tracePt t="58459" x="1512888" y="3930650"/>
          <p14:tracePt t="58466" x="1476375" y="3948113"/>
          <p14:tracePt t="58476" x="1431925" y="3948113"/>
          <p14:tracePt t="58483" x="1376363" y="3948113"/>
          <p14:tracePt t="58491" x="1339850" y="3948113"/>
          <p14:tracePt t="58499" x="1293813" y="3948113"/>
          <p14:tracePt t="58508" x="1258888" y="3948113"/>
          <p14:tracePt t="58516" x="1230313" y="3948113"/>
          <p14:tracePt t="58524" x="1212850" y="3948113"/>
          <p14:tracePt t="58533" x="1176338" y="3948113"/>
          <p14:tracePt t="58551" x="1149350" y="3930650"/>
          <p14:tracePt t="58556" x="1130300" y="3921125"/>
          <p14:tracePt t="58563" x="1103313" y="3903663"/>
          <p14:tracePt t="58571" x="1084263" y="3875088"/>
          <p14:tracePt t="58579" x="1066800" y="3867150"/>
          <p14:tracePt t="58588" x="1047750" y="3857625"/>
          <p14:tracePt t="58596" x="1030288" y="3840163"/>
          <p14:tracePt t="58603" x="1011238" y="3821113"/>
          <p14:tracePt t="58611" x="1003300" y="3811588"/>
          <p14:tracePt t="58627" x="974725" y="3775075"/>
          <p14:tracePt t="58651" x="966788" y="3767138"/>
          <p14:tracePt t="58883" x="966788" y="3757613"/>
          <p14:tracePt t="58891" x="984250" y="3757613"/>
          <p14:tracePt t="58907" x="1020763" y="3757613"/>
          <p14:tracePt t="58914" x="1057275" y="3757613"/>
          <p14:tracePt t="58924" x="1084263" y="3757613"/>
          <p14:tracePt t="58930" x="1112838" y="3738563"/>
          <p14:tracePt t="58940" x="1130300" y="3730625"/>
          <p14:tracePt t="58947" x="1157288" y="3730625"/>
          <p14:tracePt t="58955" x="1176338" y="3730625"/>
          <p14:tracePt t="58962" x="1212850" y="3730625"/>
          <p14:tracePt t="58979" x="1212850" y="3721100"/>
          <p14:tracePt t="58988" x="1239838" y="3721100"/>
          <p14:tracePt t="58995" x="1249363" y="3721100"/>
          <p14:tracePt t="59010" x="1258888" y="3721100"/>
          <p14:tracePt t="59147" x="1212850" y="3721100"/>
          <p14:tracePt t="59155" x="1166813" y="3730625"/>
          <p14:tracePt t="59164" x="1139825" y="3738563"/>
          <p14:tracePt t="59172" x="1066800" y="3767138"/>
          <p14:tracePt t="59179" x="1003300" y="3794125"/>
          <p14:tracePt t="59188" x="966788" y="3803650"/>
          <p14:tracePt t="59195" x="920750" y="3811588"/>
          <p14:tracePt t="59205" x="838200" y="3857625"/>
          <p14:tracePt t="59212" x="793750" y="3875088"/>
          <p14:tracePt t="59219" x="738188" y="3884613"/>
          <p14:tracePt t="59226" x="684213" y="3921125"/>
          <p14:tracePt t="59235" x="655638" y="3948113"/>
          <p14:tracePt t="59243" x="611188" y="3967163"/>
          <p14:tracePt t="59252" x="592138" y="3984625"/>
          <p14:tracePt t="59259" x="565150" y="3994150"/>
          <p14:tracePt t="59275" x="547688" y="3994150"/>
          <p14:tracePt t="59509" x="574675" y="3994150"/>
          <p14:tracePt t="59518" x="592138" y="3984625"/>
          <p14:tracePt t="59527" x="611188" y="3976688"/>
          <p14:tracePt t="59531" x="620713" y="3967163"/>
          <p14:tracePt t="59540" x="638175" y="3957638"/>
          <p14:tracePt t="59555" x="665163" y="3948113"/>
          <p14:tracePt t="59711" x="674688" y="3948113"/>
          <p14:tracePt t="59725" x="684213" y="3940175"/>
          <p14:tracePt t="59957" x="684213" y="3957638"/>
          <p14:tracePt t="59980" x="684213" y="3967163"/>
          <p14:tracePt t="59996" x="684213" y="3976688"/>
          <p14:tracePt t="60003" x="684213" y="3984625"/>
          <p14:tracePt t="60020" x="684213" y="4003675"/>
          <p14:tracePt t="60040" x="684213" y="4013200"/>
          <p14:tracePt t="60043" x="684213" y="4021138"/>
          <p14:tracePt t="60052" x="684213" y="4030663"/>
          <p14:tracePt t="60059" x="684213" y="4040188"/>
          <p14:tracePt t="60349" x="692150" y="4049713"/>
          <p14:tracePt t="60372" x="701675" y="4049713"/>
          <p14:tracePt t="60493" x="711200" y="4049713"/>
          <p14:tracePt t="60501" x="720725" y="4049713"/>
          <p14:tracePt t="60509" x="738188" y="4040188"/>
          <p14:tracePt t="60515" x="747713" y="4030663"/>
          <p14:tracePt t="60532" x="757238" y="4013200"/>
          <p14:tracePt t="60540" x="765175" y="4003675"/>
          <p14:tracePt t="60548" x="774700" y="4003675"/>
          <p14:tracePt t="60556" x="784225" y="3994150"/>
          <p14:tracePt t="60564" x="793750" y="3984625"/>
          <p14:tracePt t="60668" x="793750" y="3976688"/>
          <p14:tracePt t="60678" x="784225" y="3984625"/>
          <p14:tracePt t="60685" x="774700" y="3984625"/>
          <p14:tracePt t="60693" x="765175" y="4013200"/>
          <p14:tracePt t="60830" x="747713" y="4021138"/>
          <p14:tracePt t="60838" x="738188" y="4021138"/>
          <p14:tracePt t="60844" x="728663" y="4040188"/>
          <p14:tracePt t="60853" x="711200" y="4049713"/>
          <p14:tracePt t="60868" x="692150" y="4057650"/>
          <p14:tracePt t="60883" x="684213" y="4067175"/>
          <p14:tracePt t="60956" x="684213" y="4057650"/>
          <p14:tracePt t="60964" x="684213" y="4049713"/>
          <p14:tracePt t="60972" x="701675" y="4021138"/>
          <p14:tracePt t="60980" x="711200" y="4003675"/>
          <p14:tracePt t="60996" x="720725" y="3984625"/>
          <p14:tracePt t="61005" x="747713" y="3967163"/>
          <p14:tracePt t="61012" x="747713" y="3957638"/>
          <p14:tracePt t="61044" x="757238" y="3948113"/>
          <p14:tracePt t="61101" x="765175" y="3940175"/>
          <p14:tracePt t="61108" x="774700" y="3930650"/>
          <p14:tracePt t="61123" x="784225" y="3930650"/>
          <p14:tracePt t="61131" x="793750" y="3921125"/>
          <p14:tracePt t="61155" x="820738" y="3911600"/>
          <p14:tracePt t="61171" x="830263" y="3903663"/>
          <p14:tracePt t="61203" x="838200" y="3903663"/>
          <p14:tracePt t="61277" x="830263" y="3903663"/>
          <p14:tracePt t="61285" x="820738" y="3903663"/>
          <p14:tracePt t="61293" x="820738" y="3911600"/>
          <p14:tracePt t="61304" x="811213" y="3921125"/>
          <p14:tracePt t="61308" x="811213" y="3940175"/>
          <p14:tracePt t="61315" x="811213" y="3967163"/>
          <p14:tracePt t="61323" x="801688" y="3984625"/>
          <p14:tracePt t="61453" x="811213" y="3984625"/>
          <p14:tracePt t="61469" x="820738" y="3984625"/>
          <p14:tracePt t="61478" x="838200" y="3984625"/>
          <p14:tracePt t="61485" x="857250" y="3984625"/>
          <p14:tracePt t="61492" x="884238" y="3984625"/>
          <p14:tracePt t="61499" x="930275" y="3984625"/>
          <p14:tracePt t="61507" x="966788" y="3984625"/>
          <p14:tracePt t="61515" x="1020763" y="3984625"/>
          <p14:tracePt t="61523" x="1112838" y="3984625"/>
          <p14:tracePt t="61531" x="1166813" y="3984625"/>
          <p14:tracePt t="61539" x="1293813" y="3984625"/>
          <p14:tracePt t="61547" x="1439863" y="3984625"/>
          <p14:tracePt t="61556" x="1585913" y="3984625"/>
          <p14:tracePt t="61563" x="1731963" y="3984625"/>
          <p14:tracePt t="61571" x="1860550" y="3984625"/>
          <p14:tracePt t="61579" x="1987550" y="3984625"/>
          <p14:tracePt t="61587" x="2133600" y="3984625"/>
          <p14:tracePt t="61596" x="2260600" y="3984625"/>
          <p14:tracePt t="61603" x="2389188" y="3984625"/>
          <p14:tracePt t="61613" x="2498725" y="3984625"/>
          <p14:tracePt t="61619" x="2589213" y="3984625"/>
          <p14:tracePt t="61627" x="2643188" y="3984625"/>
          <p14:tracePt t="61635" x="2679700" y="3984625"/>
          <p14:tracePt t="61643" x="2698750" y="3984625"/>
          <p14:tracePt t="61700" x="2708275" y="3984625"/>
          <p14:tracePt t="61716" x="2716213" y="3984625"/>
          <p14:tracePt t="61734" x="2725738" y="3984625"/>
          <p14:tracePt t="61740" x="2735263" y="3984625"/>
          <p14:tracePt t="61748" x="2752725" y="3984625"/>
          <p14:tracePt t="61757" x="2771775" y="3994150"/>
          <p14:tracePt t="61763" x="2781300" y="3994150"/>
          <p14:tracePt t="61772" x="2808288" y="3994150"/>
          <p14:tracePt t="61780" x="2825750" y="3994150"/>
          <p14:tracePt t="61788" x="2852738" y="3994150"/>
          <p14:tracePt t="61796" x="2871788" y="3994150"/>
          <p14:tracePt t="61803" x="2889250" y="3994150"/>
          <p14:tracePt t="61819" x="2898775" y="3994150"/>
          <p14:tracePt t="61827" x="2908300" y="3994150"/>
          <p14:tracePt t="61958" x="2917825" y="3994150"/>
          <p14:tracePt t="61964" x="2925763" y="3994150"/>
          <p14:tracePt t="61973" x="2935288" y="3994150"/>
          <p14:tracePt t="61980" x="2944813" y="3994150"/>
          <p14:tracePt t="61996" x="2962275" y="3994150"/>
          <p14:tracePt t="62003" x="2971800" y="3994150"/>
          <p14:tracePt t="62021" x="2981325" y="3994150"/>
          <p14:tracePt t="62028" x="2990850" y="3994150"/>
          <p14:tracePt t="62037" x="2998788" y="3994150"/>
          <p14:tracePt t="62493" x="2990850" y="3994150"/>
          <p14:tracePt t="62501" x="2971800" y="4013200"/>
          <p14:tracePt t="62509" x="2925763" y="4013200"/>
          <p14:tracePt t="62520" x="2908300" y="4013200"/>
          <p14:tracePt t="62526" x="2881313" y="4021138"/>
          <p14:tracePt t="62531" x="2852738" y="4021138"/>
          <p14:tracePt t="62539" x="2817813" y="4030663"/>
          <p14:tracePt t="62555" x="2808288" y="4030663"/>
          <p14:tracePt t="62563" x="2789238" y="4030663"/>
          <p14:tracePt t="62571" x="2771775" y="4030663"/>
          <p14:tracePt t="62579" x="2752725" y="4040188"/>
          <p14:tracePt t="62587" x="2744788" y="4049713"/>
          <p14:tracePt t="62596" x="2735263" y="4067175"/>
          <p14:tracePt t="62603" x="2716213" y="4076700"/>
          <p14:tracePt t="62612" x="2698750" y="4086225"/>
          <p14:tracePt t="62619" x="2679700" y="4094163"/>
          <p14:tracePt t="62627" x="2662238" y="4113213"/>
          <p14:tracePt t="62636" x="2643188" y="4122738"/>
          <p14:tracePt t="62642" x="2625725" y="4122738"/>
          <p14:tracePt t="62651" x="2606675" y="4130675"/>
          <p14:tracePt t="62659" x="2589213" y="4149725"/>
          <p14:tracePt t="62667" x="2579688" y="4149725"/>
          <p14:tracePt t="62675" x="2552700" y="4167188"/>
          <p14:tracePt t="62700" x="2543175" y="4167188"/>
          <p14:tracePt t="62741" x="2525713" y="4167188"/>
          <p14:tracePt t="62757" x="2516188" y="4176713"/>
          <p14:tracePt t="62772" x="2498725" y="4186238"/>
          <p14:tracePt t="62780" x="2489200" y="4195763"/>
          <p14:tracePt t="62789" x="2470150" y="4203700"/>
          <p14:tracePt t="62796" x="2462213" y="4203700"/>
          <p14:tracePt t="62803" x="2443163" y="4213225"/>
          <p14:tracePt t="62811" x="2433638" y="4222750"/>
          <p14:tracePt t="62819" x="2425700" y="4232275"/>
          <p14:tracePt t="62835" x="2416175" y="4240213"/>
          <p14:tracePt t="62851" x="2397125" y="4249738"/>
          <p14:tracePt t="63195" x="2397125" y="4268788"/>
          <p14:tracePt t="63203" x="2397125" y="4276725"/>
          <p14:tracePt t="63211" x="2397125" y="4286250"/>
          <p14:tracePt t="63219" x="2397125" y="4295775"/>
          <p14:tracePt t="63226" x="2397125" y="4322763"/>
          <p14:tracePt t="63237" x="2397125" y="4340225"/>
          <p14:tracePt t="63244" x="2389188" y="4368800"/>
          <p14:tracePt t="63254" x="2389188" y="4405313"/>
          <p14:tracePt t="63260" x="2379663" y="4441825"/>
          <p14:tracePt t="63271" x="2360613" y="4478338"/>
          <p14:tracePt t="63277" x="2360613" y="4522788"/>
          <p14:tracePt t="63284" x="2360613" y="4541838"/>
          <p14:tracePt t="63291" x="2360613" y="4578350"/>
          <p14:tracePt t="63299" x="2360613" y="4605338"/>
          <p14:tracePt t="63307" x="2360613" y="4624388"/>
          <p14:tracePt t="63316" x="2360613" y="4660900"/>
          <p14:tracePt t="63331" x="2360613" y="4668838"/>
          <p14:tracePt t="63340" x="2360613" y="4678363"/>
          <p14:tracePt t="63356" x="2352675" y="4687888"/>
          <p14:tracePt t="63444" x="2333625" y="4687888"/>
          <p14:tracePt t="63453" x="2316163" y="4687888"/>
          <p14:tracePt t="63469" x="2297113" y="4705350"/>
          <p14:tracePt t="63477" x="2297113" y="4714875"/>
          <p14:tracePt t="63484" x="2297113" y="4724400"/>
          <p14:tracePt t="63492" x="2287588" y="4741863"/>
          <p14:tracePt t="63500" x="2287588" y="4751388"/>
          <p14:tracePt t="63508" x="2279650" y="4751388"/>
          <p14:tracePt t="63516" x="2279650" y="4760913"/>
          <p14:tracePt t="63532" x="2260600" y="4778375"/>
          <p14:tracePt t="63717" x="2251075" y="4787900"/>
          <p14:tracePt t="63727" x="2243138" y="4787900"/>
          <p14:tracePt t="63732" x="2233613" y="4787900"/>
          <p14:tracePt t="63741" x="2214563" y="4797425"/>
          <p14:tracePt t="63748" x="2179638" y="4805363"/>
          <p14:tracePt t="63756" x="2160588" y="4814888"/>
          <p14:tracePt t="63763" x="2106613" y="4841875"/>
          <p14:tracePt t="63772" x="2078038" y="4851400"/>
          <p14:tracePt t="63779" x="2041525" y="4851400"/>
          <p14:tracePt t="63787" x="1987550" y="4860925"/>
          <p14:tracePt t="63795" x="1931988" y="4860925"/>
          <p14:tracePt t="63803" x="1895475" y="4860925"/>
          <p14:tracePt t="63811" x="1841500" y="4860925"/>
          <p14:tracePt t="63820" x="1795463" y="4860925"/>
          <p14:tracePt t="63826" x="1741488" y="4860925"/>
          <p14:tracePt t="63835" x="1685925" y="4860925"/>
          <p14:tracePt t="63843" x="1612900" y="4860925"/>
          <p14:tracePt t="63852" x="1558925" y="4860925"/>
          <p14:tracePt t="63859" x="1476375" y="4860925"/>
          <p14:tracePt t="63867" x="1422400" y="4841875"/>
          <p14:tracePt t="63875" x="1366838" y="4841875"/>
          <p14:tracePt t="63883" x="1303338" y="4833938"/>
          <p14:tracePt t="63891" x="1239838" y="4824413"/>
          <p14:tracePt t="63899" x="1212850" y="4824413"/>
          <p14:tracePt t="63907" x="1193800" y="4824413"/>
          <p14:tracePt t="63915" x="1166813" y="4824413"/>
          <p14:tracePt t="63965" x="1157288" y="4824413"/>
          <p14:tracePt t="63980" x="1149350" y="4814888"/>
          <p14:tracePt t="64004" x="1149350" y="4805363"/>
          <p14:tracePt t="64012" x="1157288" y="4787900"/>
          <p14:tracePt t="64021" x="1166813" y="4778375"/>
          <p14:tracePt t="64028" x="1185863" y="4751388"/>
          <p14:tracePt t="64044" x="1193800" y="4741863"/>
          <p14:tracePt t="64054" x="1203325" y="4741863"/>
          <p14:tracePt t="64071" x="1212850" y="4732338"/>
          <p14:tracePt t="64349" x="1222375" y="4732338"/>
          <p14:tracePt t="64357" x="1249363" y="4732338"/>
          <p14:tracePt t="64372" x="1276350" y="4732338"/>
          <p14:tracePt t="64381" x="1312863" y="4732338"/>
          <p14:tracePt t="64388" x="1366838" y="4751388"/>
          <p14:tracePt t="64396" x="1422400" y="4751388"/>
          <p14:tracePt t="64404" x="1512888" y="4768850"/>
          <p14:tracePt t="64411" x="1576388" y="4778375"/>
          <p14:tracePt t="64420" x="1649413" y="4778375"/>
          <p14:tracePt t="64427" x="1714500" y="4787900"/>
          <p14:tracePt t="64435" x="1768475" y="4787900"/>
          <p14:tracePt t="64443" x="1814513" y="4814888"/>
          <p14:tracePt t="64451" x="1831975" y="4814888"/>
          <p14:tracePt t="64821" x="1860550" y="4824413"/>
          <p14:tracePt t="64860" x="1878013" y="4833938"/>
          <p14:tracePt t="64868" x="1914525" y="4841875"/>
          <p14:tracePt t="64876" x="1931988" y="4841875"/>
          <p14:tracePt t="64884" x="1987550" y="4870450"/>
          <p14:tracePt t="64903" x="2070100" y="4878388"/>
          <p14:tracePt t="64907" x="2143125" y="4887913"/>
          <p14:tracePt t="64916" x="2179638" y="4887913"/>
          <p14:tracePt t="64925" x="2243138" y="4897438"/>
          <p14:tracePt t="64931" x="2297113" y="4897438"/>
          <p14:tracePt t="64940" x="2333625" y="4897438"/>
          <p14:tracePt t="64946" x="2360613" y="4897438"/>
          <p14:tracePt t="64955" x="2379663" y="4897438"/>
          <p14:tracePt t="64963" x="2389188" y="4897438"/>
          <p14:tracePt t="64987" x="2406650" y="4897438"/>
          <p14:tracePt t="64996" x="2416175" y="4897438"/>
          <p14:tracePt t="65005" x="2425700" y="4897438"/>
          <p14:tracePt t="65012" x="2443163" y="4887913"/>
          <p14:tracePt t="65036" x="2452688" y="4878388"/>
          <p14:tracePt t="65045" x="2462213" y="4870450"/>
          <p14:tracePt t="65053" x="2470150" y="4870450"/>
          <p14:tracePt t="65061" x="2479675" y="4860925"/>
          <p14:tracePt t="65075" x="2489200" y="4860925"/>
          <p14:tracePt t="65099" x="2498725" y="4860925"/>
          <p14:tracePt t="65107" x="2506663" y="4860925"/>
          <p14:tracePt t="65115" x="2516188" y="4860925"/>
          <p14:tracePt t="65123" x="2543175" y="4860925"/>
          <p14:tracePt t="65131" x="2562225" y="4870450"/>
          <p14:tracePt t="65147" x="2570163" y="4878388"/>
          <p14:tracePt t="65155" x="2579688" y="4897438"/>
          <p14:tracePt t="65179" x="2589213" y="4924425"/>
          <p14:tracePt t="65452" x="2579688" y="4924425"/>
          <p14:tracePt t="65461" x="2552700" y="4951413"/>
          <p14:tracePt t="65472" x="2552700" y="4970463"/>
          <p14:tracePt t="65477" x="2552700" y="4987925"/>
          <p14:tracePt t="65487" x="2552700" y="5024438"/>
          <p14:tracePt t="65492" x="2543175" y="5033963"/>
          <p14:tracePt t="65501" x="2533650" y="5070475"/>
          <p14:tracePt t="65516" x="2533650" y="5080000"/>
          <p14:tracePt t="65524" x="2533650" y="5097463"/>
          <p14:tracePt t="65532" x="2516188" y="5116513"/>
          <p14:tracePt t="65589" x="2516188" y="5126038"/>
          <p14:tracePt t="65813" x="2516188" y="5133975"/>
          <p14:tracePt t="65821" x="2506663" y="5143500"/>
          <p14:tracePt t="65835" x="2498725" y="5170488"/>
          <p14:tracePt t="65843" x="2479675" y="5170488"/>
          <p14:tracePt t="65851" x="2470150" y="5170488"/>
          <p14:tracePt t="65859" x="2433638" y="5170488"/>
          <p14:tracePt t="65868" x="2416175" y="5189538"/>
          <p14:tracePt t="65875" x="2379663" y="5207000"/>
          <p14:tracePt t="65887" x="2352675" y="5207000"/>
          <p14:tracePt t="65891" x="2333625" y="5216525"/>
          <p14:tracePt t="65899" x="2251075" y="5216525"/>
          <p14:tracePt t="65907" x="2224088" y="5226050"/>
          <p14:tracePt t="65915" x="2151063" y="5226050"/>
          <p14:tracePt t="65924" x="2106613" y="5243513"/>
          <p14:tracePt t="65931" x="2051050" y="5243513"/>
          <p14:tracePt t="65940" x="1968500" y="5262563"/>
          <p14:tracePt t="65947" x="1914525" y="5262563"/>
          <p14:tracePt t="65955" x="1878013" y="5270500"/>
          <p14:tracePt t="65963" x="1814513" y="5280025"/>
          <p14:tracePt t="65972" x="1741488" y="5280025"/>
          <p14:tracePt t="65980" x="1704975" y="5280025"/>
          <p14:tracePt t="65989" x="1649413" y="5280025"/>
          <p14:tracePt t="65997" x="1612900" y="5280025"/>
          <p14:tracePt t="66004" x="1585913" y="5280025"/>
          <p14:tracePt t="66012" x="1549400" y="5280025"/>
          <p14:tracePt t="66020" x="1504950" y="5280025"/>
          <p14:tracePt t="66027" x="1485900" y="5280025"/>
          <p14:tracePt t="66035" x="1458913" y="5280025"/>
          <p14:tracePt t="66043" x="1439863" y="5280025"/>
          <p14:tracePt t="66083" x="1431925" y="5280025"/>
          <p14:tracePt t="66101" x="1422400" y="5253038"/>
          <p14:tracePt t="66117" x="1422400" y="5226050"/>
          <p14:tracePt t="66124" x="1422400" y="5207000"/>
          <p14:tracePt t="66133" x="1422400" y="5180013"/>
          <p14:tracePt t="66140" x="1431925" y="5116513"/>
          <p14:tracePt t="66147" x="1458913" y="5070475"/>
          <p14:tracePt t="66155" x="1485900" y="5043488"/>
          <p14:tracePt t="66163" x="1512888" y="4997450"/>
          <p14:tracePt t="66172" x="1541463" y="4951413"/>
          <p14:tracePt t="66178" x="1576388" y="4906963"/>
          <p14:tracePt t="66187" x="1595438" y="4860925"/>
          <p14:tracePt t="66195" x="1649413" y="4805363"/>
          <p14:tracePt t="66203" x="1677988" y="4797425"/>
          <p14:tracePt t="66211" x="1704975" y="4768850"/>
          <p14:tracePt t="66219" x="1741488" y="4760913"/>
          <p14:tracePt t="66227" x="1795463" y="4741863"/>
          <p14:tracePt t="66236" x="1831975" y="4741863"/>
          <p14:tracePt t="66243" x="1878013" y="4741863"/>
          <p14:tracePt t="66251" x="1905000" y="4741863"/>
          <p14:tracePt t="66259" x="1987550" y="4741863"/>
          <p14:tracePt t="66269" x="2041525" y="4741863"/>
          <p14:tracePt t="66275" x="2124075" y="4751388"/>
          <p14:tracePt t="66283" x="2214563" y="4778375"/>
          <p14:tracePt t="66291" x="2260600" y="4797425"/>
          <p14:tracePt t="66300" x="2379663" y="4841875"/>
          <p14:tracePt t="66307" x="2470150" y="4870450"/>
          <p14:tracePt t="66316" x="2589213" y="4887913"/>
          <p14:tracePt t="66323" x="2679700" y="4914900"/>
          <p14:tracePt t="66330" x="2781300" y="4924425"/>
          <p14:tracePt t="66339" x="2871788" y="4943475"/>
          <p14:tracePt t="66346" x="2944813" y="4943475"/>
          <p14:tracePt t="66355" x="3008313" y="4951413"/>
          <p14:tracePt t="66363" x="3081338" y="4979988"/>
          <p14:tracePt t="66371" x="3100388" y="4979988"/>
          <p14:tracePt t="66379" x="3108325" y="4979988"/>
          <p14:tracePt t="66431" x="3117850" y="4987925"/>
          <p14:tracePt t="66448" x="3117850" y="5016500"/>
          <p14:tracePt t="66453" x="3117850" y="5033963"/>
          <p14:tracePt t="66459" x="3117850" y="5070475"/>
          <p14:tracePt t="66468" x="3108325" y="5089525"/>
          <p14:tracePt t="66475" x="3100388" y="5116513"/>
          <p14:tracePt t="66483" x="3090863" y="5133975"/>
          <p14:tracePt t="66491" x="3063875" y="5189538"/>
          <p14:tracePt t="66499" x="3054350" y="5207000"/>
          <p14:tracePt t="66507" x="3035300" y="5243513"/>
          <p14:tracePt t="66515" x="3027363" y="5280025"/>
          <p14:tracePt t="66523" x="3008313" y="5289550"/>
          <p14:tracePt t="66531" x="2990850" y="5326063"/>
          <p14:tracePt t="66539" x="2971800" y="5343525"/>
          <p14:tracePt t="66547" x="2962275" y="5353050"/>
          <p14:tracePt t="66555" x="2954338" y="5362575"/>
          <p14:tracePt t="66563" x="2944813" y="5380038"/>
          <p14:tracePt t="66571" x="2925763" y="5389563"/>
          <p14:tracePt t="66579" x="2898775" y="5399088"/>
          <p14:tracePt t="66595" x="2889250" y="5399088"/>
          <p14:tracePt t="66603" x="2852738" y="5399088"/>
          <p14:tracePt t="66612" x="2817813" y="5399088"/>
          <p14:tracePt t="66618" x="2762250" y="5399088"/>
          <p14:tracePt t="66628" x="2708275" y="5399088"/>
          <p14:tracePt t="66638" x="2652713" y="5399088"/>
          <p14:tracePt t="66647" x="2570163" y="5399088"/>
          <p14:tracePt t="66654" x="2479675" y="5389563"/>
          <p14:tracePt t="66661" x="2389188" y="5389563"/>
          <p14:tracePt t="66671" x="2279650" y="5362575"/>
          <p14:tracePt t="66676" x="2160588" y="5353050"/>
          <p14:tracePt t="66684" x="2070100" y="5353050"/>
          <p14:tracePt t="66691" x="1978025" y="5335588"/>
          <p14:tracePt t="66700" x="1924050" y="5335588"/>
          <p14:tracePt t="66708" x="1860550" y="5326063"/>
          <p14:tracePt t="66716" x="1831975" y="5326063"/>
          <p14:tracePt t="66724" x="1824038" y="5326063"/>
          <p14:tracePt t="66732" x="1814513" y="5326063"/>
          <p14:tracePt t="66756" x="1804988" y="5316538"/>
          <p14:tracePt t="66772" x="1804988" y="5307013"/>
          <p14:tracePt t="66780" x="1804988" y="5299075"/>
          <p14:tracePt t="66788" x="1804988" y="5270500"/>
          <p14:tracePt t="66796" x="1804988" y="5253038"/>
          <p14:tracePt t="66804" x="1824038" y="5226050"/>
          <p14:tracePt t="66812" x="1841500" y="5207000"/>
          <p14:tracePt t="66819" x="1851025" y="5189538"/>
          <p14:tracePt t="66827" x="1851025" y="5170488"/>
          <p14:tracePt t="66835" x="1878013" y="5153025"/>
          <p14:tracePt t="66843" x="1887538" y="5143500"/>
          <p14:tracePt t="66851" x="1887538" y="5133975"/>
          <p14:tracePt t="66859" x="1914525" y="5116513"/>
          <p14:tracePt t="66868" x="1931988" y="5116513"/>
          <p14:tracePt t="66875" x="1960563" y="5106988"/>
          <p14:tracePt t="66883" x="1968500" y="5089525"/>
          <p14:tracePt t="66903" x="2005013" y="5060950"/>
          <p14:tracePt t="66907" x="2024063" y="5053013"/>
          <p14:tracePt t="66915" x="2070100" y="5024438"/>
          <p14:tracePt t="66923" x="2114550" y="5016500"/>
          <p14:tracePt t="66931" x="2160588" y="5006975"/>
          <p14:tracePt t="66939" x="2214563" y="4997450"/>
          <p14:tracePt t="66947" x="2279650" y="4970463"/>
          <p14:tracePt t="66955" x="2352675" y="4970463"/>
          <p14:tracePt t="66963" x="2425700" y="4970463"/>
          <p14:tracePt t="66971" x="2498725" y="4970463"/>
          <p14:tracePt t="66979" x="2625725" y="4970463"/>
          <p14:tracePt t="66988" x="2752725" y="4970463"/>
          <p14:tracePt t="66997" x="2852738" y="4970463"/>
          <p14:tracePt t="67005" x="2981325" y="5006975"/>
          <p14:tracePt t="67012" x="3063875" y="5043488"/>
          <p14:tracePt t="67024" x="3171825" y="5070475"/>
          <p14:tracePt t="67027" x="3236913" y="5080000"/>
          <p14:tracePt t="67036" x="3254375" y="5106988"/>
          <p14:tracePt t="67043" x="3290888" y="5116513"/>
          <p14:tracePt t="67052" x="3327400" y="5116513"/>
          <p14:tracePt t="67059" x="3346450" y="5126038"/>
          <p14:tracePt t="67069" x="3354388" y="5126038"/>
          <p14:tracePt t="67075" x="3363913" y="5143500"/>
          <p14:tracePt t="67084" x="3373438" y="5143500"/>
          <p14:tracePt t="67123" x="3382963" y="5153025"/>
          <p14:tracePt t="67155" x="3382963" y="5180013"/>
          <p14:tracePt t="67163" x="3382963" y="5189538"/>
          <p14:tracePt t="67171" x="3382963" y="5216525"/>
          <p14:tracePt t="67178" x="3373438" y="5233988"/>
          <p14:tracePt t="67187" x="3363913" y="5243513"/>
          <p14:tracePt t="67195" x="3354388" y="5270500"/>
          <p14:tracePt t="67203" x="3336925" y="5289550"/>
          <p14:tracePt t="67211" x="3327400" y="5299075"/>
          <p14:tracePt t="67219" x="3317875" y="5316538"/>
          <p14:tracePt t="67236" x="3309938" y="5326063"/>
          <p14:tracePt t="67509" x="3309938" y="5335588"/>
          <p14:tracePt t="68371" x="3309938" y="5343525"/>
          <p14:tracePt t="68397" x="3327400" y="5362575"/>
          <p14:tracePt t="68899" x="3346450" y="5362575"/>
          <p14:tracePt t="68915" x="3354388" y="5353050"/>
          <p14:tracePt t="68926" x="3363913" y="5335588"/>
          <p14:tracePt t="68931" x="3373438" y="5335588"/>
          <p14:tracePt t="68948" x="3382963" y="5316538"/>
          <p14:tracePt t="69589" x="3382963" y="5307013"/>
          <p14:tracePt t="69631" x="3382963" y="5289550"/>
          <p14:tracePt t="69645" x="3390900" y="5280025"/>
          <p14:tracePt t="71213" x="3390900" y="5270500"/>
          <p14:tracePt t="71222" x="3400425" y="5262563"/>
          <p14:tracePt t="71229" x="3409950" y="5262563"/>
          <p14:tracePt t="71235" x="3419475" y="5253038"/>
          <p14:tracePt t="71243" x="3427413" y="5243513"/>
          <p14:tracePt t="71259" x="3436938" y="5233988"/>
          <p14:tracePt t="71268" x="3455988" y="5216525"/>
          <p14:tracePt t="71299" x="3463925" y="5207000"/>
          <p14:tracePt t="71388" x="3455988" y="5216525"/>
          <p14:tracePt t="71395" x="3446463" y="5226050"/>
          <p14:tracePt t="71403" x="3436938" y="5233988"/>
          <p14:tracePt t="71427" x="3427413" y="5233988"/>
          <p14:tracePt t="71701" x="3419475" y="5233988"/>
          <p14:tracePt t="71725" x="3419475" y="5226050"/>
          <p14:tracePt t="71744" x="3419475" y="5207000"/>
          <p14:tracePt t="71756" x="3419475" y="5189538"/>
          <p14:tracePt t="72037" x="3419475" y="5197475"/>
          <p14:tracePt t="72093" x="3419475" y="5207000"/>
          <p14:tracePt t="72117" x="3419475" y="5216525"/>
          <p14:tracePt t="72245" x="3419475" y="5226050"/>
          <p14:tracePt t="72262" x="3419475" y="5233988"/>
          <p14:tracePt t="72271" x="3419475" y="5253038"/>
          <p14:tracePt t="72276" x="3436938" y="5270500"/>
          <p14:tracePt t="72284" x="3446463" y="5280025"/>
          <p14:tracePt t="72291" x="3463925" y="5289550"/>
          <p14:tracePt t="72300" x="3482975" y="5307013"/>
          <p14:tracePt t="72307" x="3500438" y="5326063"/>
          <p14:tracePt t="72317" x="3519488" y="5335588"/>
          <p14:tracePt t="72331" x="3546475" y="5343525"/>
          <p14:tracePt t="72339" x="3563938" y="5343525"/>
          <p14:tracePt t="72346" x="3609975" y="5343525"/>
          <p14:tracePt t="72355" x="3646488" y="5343525"/>
          <p14:tracePt t="72364" x="3692525" y="5343525"/>
          <p14:tracePt t="72371" x="3775075" y="5307013"/>
          <p14:tracePt t="72379" x="3838575" y="5253038"/>
          <p14:tracePt t="72387" x="3892550" y="5226050"/>
          <p14:tracePt t="72395" x="3965575" y="5180013"/>
          <p14:tracePt t="72403" x="4011613" y="5143500"/>
          <p14:tracePt t="72411" x="4057650" y="5106988"/>
          <p14:tracePt t="72419" x="4121150" y="5070475"/>
          <p14:tracePt t="72427" x="4148138" y="5043488"/>
          <p14:tracePt t="72436" x="4175125" y="5024438"/>
          <p14:tracePt t="72442" x="4184650" y="5006975"/>
          <p14:tracePt t="72451" x="4202113" y="4997450"/>
          <p14:tracePt t="72508" x="4202113" y="5016500"/>
          <p14:tracePt t="72517" x="4202113" y="5024438"/>
          <p14:tracePt t="72524" x="4202113" y="5043488"/>
          <p14:tracePt t="72532" x="4202113" y="5053013"/>
          <p14:tracePt t="72540" x="4202113" y="5080000"/>
          <p14:tracePt t="72548" x="4221163" y="5097463"/>
          <p14:tracePt t="72556" x="4230688" y="5106988"/>
          <p14:tracePt t="72563" x="4238625" y="5106988"/>
          <p14:tracePt t="72571" x="4284663" y="5106988"/>
          <p14:tracePt t="72579" x="4367213" y="5106988"/>
          <p14:tracePt t="72587" x="4494213" y="5106988"/>
          <p14:tracePt t="72596" x="4659313" y="5106988"/>
          <p14:tracePt t="72603" x="4868863" y="5089525"/>
          <p14:tracePt t="72611" x="5178425" y="5043488"/>
          <p14:tracePt t="72619" x="5507038" y="4987925"/>
          <p14:tracePt t="72627" x="5889625" y="4943475"/>
          <p14:tracePt t="72635" x="6399213" y="4841875"/>
          <p14:tracePt t="72643" x="6764338" y="4760913"/>
          <p14:tracePt t="72651" x="7192963" y="4687888"/>
          <p14:tracePt t="72659" x="7639050" y="4578350"/>
          <p14:tracePt t="72667" x="8040688" y="4486275"/>
          <p14:tracePt t="72675" x="8469313" y="4413250"/>
          <p14:tracePt t="72684" x="8897938" y="43767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8CCF7-0A8B-4614-8B9A-DE9A0520A5AC}"/>
              </a:ext>
            </a:extLst>
          </p:cNvPr>
          <p:cNvSpPr>
            <a:spLocks noGrp="1"/>
          </p:cNvSpPr>
          <p:nvPr>
            <p:ph type="title"/>
          </p:nvPr>
        </p:nvSpPr>
        <p:spPr/>
        <p:txBody>
          <a:bodyPr/>
          <a:lstStyle/>
          <a:p>
            <a:r>
              <a:rPr kumimoji="1" lang="en-US" altLang="ja-JP" dirty="0"/>
              <a:t>NVIDIA</a:t>
            </a:r>
            <a:r>
              <a:rPr kumimoji="1" lang="ja-JP" altLang="en-US" dirty="0"/>
              <a:t>　</a:t>
            </a:r>
            <a:r>
              <a:rPr kumimoji="1" lang="en-US" altLang="ja-JP" dirty="0" err="1"/>
              <a:t>Geforce</a:t>
            </a:r>
            <a:r>
              <a:rPr kumimoji="1" lang="ja-JP" altLang="en-US" dirty="0"/>
              <a:t> </a:t>
            </a:r>
            <a:r>
              <a:rPr kumimoji="1" lang="en-US" altLang="ja-JP" dirty="0"/>
              <a:t>Pascal</a:t>
            </a:r>
            <a:endParaRPr kumimoji="1" lang="ja-JP" altLang="en-US" dirty="0"/>
          </a:p>
        </p:txBody>
      </p:sp>
      <p:sp>
        <p:nvSpPr>
          <p:cNvPr id="3" name="コンテンツ プレースホルダー 2">
            <a:extLst>
              <a:ext uri="{FF2B5EF4-FFF2-40B4-BE49-F238E27FC236}">
                <a16:creationId xmlns:a16="http://schemas.microsoft.com/office/drawing/2014/main" id="{F983AC8A-DE9C-4963-A794-3D33AE6BB246}"/>
              </a:ext>
            </a:extLst>
          </p:cNvPr>
          <p:cNvSpPr>
            <a:spLocks noGrp="1"/>
          </p:cNvSpPr>
          <p:nvPr>
            <p:ph idx="1"/>
          </p:nvPr>
        </p:nvSpPr>
        <p:spPr>
          <a:xfrm>
            <a:off x="474762" y="1389460"/>
            <a:ext cx="8229600" cy="4530725"/>
          </a:xfrm>
        </p:spPr>
        <p:txBody>
          <a:bodyPr/>
          <a:lstStyle/>
          <a:p>
            <a:r>
              <a:rPr lang="en-US" altLang="ja-JP" sz="2400" dirty="0"/>
              <a:t>GPU</a:t>
            </a:r>
            <a:r>
              <a:rPr lang="ja-JP" altLang="en-US" sz="2400" dirty="0"/>
              <a:t>	</a:t>
            </a:r>
            <a:r>
              <a:rPr lang="en-US" altLang="ja-JP" sz="2400" dirty="0"/>
              <a:t>NVIDIA® GP100</a:t>
            </a:r>
          </a:p>
          <a:p>
            <a:r>
              <a:rPr lang="en-US" altLang="ja-JP" sz="2400" dirty="0"/>
              <a:t>CUDA</a:t>
            </a:r>
            <a:r>
              <a:rPr lang="ja-JP" altLang="en-US" sz="2400" dirty="0"/>
              <a:t> </a:t>
            </a:r>
            <a:r>
              <a:rPr lang="en-US" altLang="ja-JP" sz="2400" dirty="0"/>
              <a:t>cores</a:t>
            </a:r>
            <a:r>
              <a:rPr lang="ja-JP" altLang="en-US" sz="2400" dirty="0"/>
              <a:t>	</a:t>
            </a:r>
            <a:r>
              <a:rPr lang="en-US" altLang="ja-JP" sz="2400" dirty="0"/>
              <a:t>3584</a:t>
            </a:r>
            <a:endParaRPr lang="ja-JP" altLang="en-US" sz="2400" dirty="0"/>
          </a:p>
          <a:p>
            <a:r>
              <a:rPr lang="en-US" altLang="ja-JP" sz="2400" dirty="0"/>
              <a:t>Base</a:t>
            </a:r>
            <a:r>
              <a:rPr lang="ja-JP" altLang="en-US" sz="2400" dirty="0"/>
              <a:t> </a:t>
            </a:r>
            <a:r>
              <a:rPr lang="en-US" altLang="ja-JP" sz="2400" dirty="0"/>
              <a:t>clock </a:t>
            </a:r>
            <a:r>
              <a:rPr lang="ja-JP" altLang="en-US" sz="2400" dirty="0"/>
              <a:t>	</a:t>
            </a:r>
            <a:r>
              <a:rPr lang="en-US" altLang="ja-JP" sz="2400" dirty="0"/>
              <a:t>1189 MHz</a:t>
            </a:r>
          </a:p>
          <a:p>
            <a:r>
              <a:rPr lang="en-US" altLang="ja-JP" sz="2400" dirty="0"/>
              <a:t>Boost clock</a:t>
            </a:r>
            <a:r>
              <a:rPr lang="ja-JP" altLang="en-US" sz="2400" dirty="0"/>
              <a:t>	</a:t>
            </a:r>
            <a:r>
              <a:rPr lang="en-US" altLang="ja-JP" sz="2400" dirty="0"/>
              <a:t>1328 MHz</a:t>
            </a:r>
          </a:p>
          <a:p>
            <a:r>
              <a:rPr lang="en-US" altLang="ja-JP" sz="2400" dirty="0"/>
              <a:t>Half</a:t>
            </a:r>
            <a:r>
              <a:rPr lang="ja-JP" altLang="en-US" sz="2400" dirty="0"/>
              <a:t> </a:t>
            </a:r>
            <a:r>
              <a:rPr lang="en-US" altLang="ja-JP" sz="2400" dirty="0"/>
              <a:t>precision FP</a:t>
            </a:r>
            <a:r>
              <a:rPr lang="ja-JP" altLang="en-US" sz="2400" dirty="0"/>
              <a:t>	</a:t>
            </a:r>
            <a:r>
              <a:rPr lang="en-US" altLang="ja-JP" sz="2400" dirty="0"/>
              <a:t>18.7 TFLOPS(Max.</a:t>
            </a:r>
            <a:r>
              <a:rPr lang="ja-JP" altLang="en-US" sz="2400" dirty="0"/>
              <a:t> </a:t>
            </a:r>
            <a:r>
              <a:rPr lang="en-US" altLang="ja-JP" sz="2400" dirty="0"/>
              <a:t>boost)</a:t>
            </a:r>
          </a:p>
          <a:p>
            <a:r>
              <a:rPr lang="en-US" altLang="ja-JP" sz="2400" dirty="0"/>
              <a:t>Single</a:t>
            </a:r>
            <a:r>
              <a:rPr lang="ja-JP" altLang="en-US" sz="2400" dirty="0"/>
              <a:t> </a:t>
            </a:r>
            <a:r>
              <a:rPr lang="en-US" altLang="ja-JP" sz="2400" dirty="0"/>
              <a:t>precision FP</a:t>
            </a:r>
            <a:r>
              <a:rPr lang="ja-JP" altLang="en-US" sz="2400" dirty="0"/>
              <a:t>	</a:t>
            </a:r>
            <a:r>
              <a:rPr lang="en-US" altLang="ja-JP" sz="2400" dirty="0"/>
              <a:t>9.3 TFLOPS(</a:t>
            </a:r>
            <a:r>
              <a:rPr lang="en-US" altLang="ja-JP" sz="2400" dirty="0" err="1"/>
              <a:t>Max.boost</a:t>
            </a:r>
            <a:r>
              <a:rPr lang="en-US" altLang="ja-JP" sz="2400" dirty="0"/>
              <a:t>)</a:t>
            </a:r>
          </a:p>
          <a:p>
            <a:r>
              <a:rPr lang="en-US" altLang="ja-JP" sz="2400" dirty="0"/>
              <a:t>Double</a:t>
            </a:r>
            <a:r>
              <a:rPr lang="ja-JP" altLang="en-US" sz="2400" dirty="0"/>
              <a:t> </a:t>
            </a:r>
            <a:r>
              <a:rPr lang="en-US" altLang="ja-JP" sz="2400" dirty="0"/>
              <a:t>precision FP</a:t>
            </a:r>
            <a:r>
              <a:rPr lang="ja-JP" altLang="en-US" sz="2400" dirty="0"/>
              <a:t>	</a:t>
            </a:r>
            <a:r>
              <a:rPr lang="en-US" altLang="ja-JP" sz="2400" dirty="0"/>
              <a:t>4.7 TFLOPS(</a:t>
            </a:r>
            <a:r>
              <a:rPr lang="en-US" altLang="ja-JP" sz="2400" dirty="0" err="1"/>
              <a:t>Max.boost</a:t>
            </a:r>
            <a:r>
              <a:rPr lang="en-US" altLang="ja-JP" sz="2400" dirty="0"/>
              <a:t>)</a:t>
            </a:r>
          </a:p>
          <a:p>
            <a:r>
              <a:rPr lang="en-US" altLang="ja-JP" sz="2400" dirty="0"/>
              <a:t>Memory</a:t>
            </a:r>
            <a:r>
              <a:rPr lang="ja-JP" altLang="en-US" sz="2400" dirty="0"/>
              <a:t> 	</a:t>
            </a:r>
            <a:r>
              <a:rPr lang="en-US" altLang="ja-JP" sz="2400" dirty="0"/>
              <a:t>16 GB HBM2(Bandwidth</a:t>
            </a:r>
            <a:r>
              <a:rPr lang="ja-JP" altLang="en-US" sz="2400" dirty="0"/>
              <a:t> </a:t>
            </a:r>
            <a:r>
              <a:rPr lang="en-US" altLang="ja-JP" sz="2400" dirty="0"/>
              <a:t>720 GB/s) or 12GB HBM2 (Bandwidth</a:t>
            </a:r>
            <a:r>
              <a:rPr lang="ja-JP" altLang="en-US" sz="2400" dirty="0"/>
              <a:t> </a:t>
            </a:r>
            <a:r>
              <a:rPr lang="en-US" altLang="ja-JP" dirty="0"/>
              <a:t>540GB/s)</a:t>
            </a:r>
            <a:endParaRPr kumimoji="1" lang="ja-JP" altLang="en-US" dirty="0"/>
          </a:p>
        </p:txBody>
      </p:sp>
      <p:pic>
        <p:nvPicPr>
          <p:cNvPr id="4" name="オーディオ 3">
            <a:hlinkClick r:id="" action="ppaction://media"/>
            <a:extLst>
              <a:ext uri="{FF2B5EF4-FFF2-40B4-BE49-F238E27FC236}">
                <a16:creationId xmlns:a16="http://schemas.microsoft.com/office/drawing/2014/main" id="{9ABCC129-F442-4A99-AE53-8BFD7619D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9843732"/>
      </p:ext>
    </p:extLst>
  </p:cSld>
  <p:clrMapOvr>
    <a:masterClrMapping/>
  </p:clrMapOvr>
  <mc:AlternateContent xmlns:mc="http://schemas.openxmlformats.org/markup-compatibility/2006">
    <mc:Choice xmlns:p14="http://schemas.microsoft.com/office/powerpoint/2010/main" Requires="p14">
      <p:transition spd="slow" p14:dur="2000" advTm="103520"/>
    </mc:Choice>
    <mc:Fallback>
      <p:transition spd="slow" advTm="10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3" x="8924925" y="4303713"/>
          <p14:tracePt t="512" x="8815388" y="4313238"/>
          <p14:tracePt t="520" x="8688388" y="4332288"/>
          <p14:tracePt t="528" x="8578850" y="4332288"/>
          <p14:tracePt t="535" x="8505825" y="4332288"/>
          <p14:tracePt t="544" x="8432800" y="4332288"/>
          <p14:tracePt t="551" x="8378825" y="4332288"/>
          <p14:tracePt t="560" x="8313738" y="4322763"/>
          <p14:tracePt t="571" x="8269288" y="4303713"/>
          <p14:tracePt t="575" x="8223250" y="4276725"/>
          <p14:tracePt t="585" x="8196263" y="4249738"/>
          <p14:tracePt t="591" x="8159750" y="4232275"/>
          <p14:tracePt t="600" x="8140700" y="4213225"/>
          <p14:tracePt t="607" x="8123238" y="4176713"/>
          <p14:tracePt t="619" x="8104188" y="4167188"/>
          <p14:tracePt t="622" x="8096250" y="4140200"/>
          <p14:tracePt t="630" x="8077200" y="4122738"/>
          <p14:tracePt t="638" x="8067675" y="4113213"/>
          <p14:tracePt t="646" x="8059738" y="4094163"/>
          <p14:tracePt t="654" x="8023225" y="4067175"/>
          <p14:tracePt t="663" x="8023225" y="4057650"/>
          <p14:tracePt t="671" x="8023225" y="4049713"/>
          <p14:tracePt t="679" x="8013700" y="4030663"/>
          <p14:tracePt t="687" x="8013700" y="4021138"/>
          <p14:tracePt t="694" x="8013700" y="4013200"/>
          <p14:tracePt t="703" x="8013700" y="4003675"/>
          <p14:tracePt t="719" x="8013700" y="3984625"/>
          <p14:tracePt t="727" x="8013700" y="3967163"/>
          <p14:tracePt t="735" x="8013700" y="3940175"/>
          <p14:tracePt t="743" x="8013700" y="3903663"/>
          <p14:tracePt t="751" x="8013700" y="3875088"/>
          <p14:tracePt t="759" x="8013700" y="3821113"/>
          <p14:tracePt t="767" x="8013700" y="3784600"/>
          <p14:tracePt t="775" x="8013700" y="3730625"/>
          <p14:tracePt t="785" x="7994650" y="3648075"/>
          <p14:tracePt t="790" x="7994650" y="3592513"/>
          <p14:tracePt t="800" x="7994650" y="3519488"/>
          <p14:tracePt t="806" x="7994650" y="3465513"/>
          <p14:tracePt t="817" x="7994650" y="3411538"/>
          <p14:tracePt t="822" x="7994650" y="3346450"/>
          <p14:tracePt t="831" x="7994650" y="3292475"/>
          <p14:tracePt t="838" x="7994650" y="3255963"/>
          <p14:tracePt t="846" x="7994650" y="3200400"/>
          <p14:tracePt t="854" x="7994650" y="3146425"/>
          <p14:tracePt t="863" x="7994650" y="3100388"/>
          <p14:tracePt t="871" x="7986713" y="3063875"/>
          <p14:tracePt t="879" x="7977188" y="3027363"/>
          <p14:tracePt t="887" x="7967663" y="3000375"/>
          <p14:tracePt t="895" x="7967663" y="2982913"/>
          <p14:tracePt t="904" x="7958138" y="2954338"/>
          <p14:tracePt t="916" x="7950200" y="2936875"/>
          <p14:tracePt t="935" x="7950200" y="2927350"/>
          <p14:tracePt t="942" x="7950200" y="2909888"/>
          <p14:tracePt t="984" x="7950200" y="2900363"/>
          <p14:tracePt t="1017" x="7950200" y="2890838"/>
          <p14:tracePt t="1033" x="7950200" y="2881313"/>
          <p14:tracePt t="1040" x="7950200" y="2873375"/>
          <p14:tracePt t="1057" x="7950200" y="2863850"/>
          <p14:tracePt t="1072" x="7950200" y="2854325"/>
          <p14:tracePt t="1080" x="7940675" y="2844800"/>
          <p14:tracePt t="1103" x="7931150" y="2836863"/>
          <p14:tracePt t="1296" x="7931150" y="2827338"/>
          <p14:tracePt t="1322" x="7931150" y="2817813"/>
          <p14:tracePt t="1328" x="7931150" y="2808288"/>
          <p14:tracePt t="1338" x="7931150" y="2790825"/>
          <p14:tracePt t="1343" x="7931150" y="2781300"/>
          <p14:tracePt t="1351" x="7931150" y="2763838"/>
          <p14:tracePt t="1359" x="7931150" y="2735263"/>
          <p14:tracePt t="1367" x="7931150" y="2717800"/>
          <p14:tracePt t="1375" x="7940675" y="2698750"/>
          <p14:tracePt t="1383" x="7940675" y="2681288"/>
          <p14:tracePt t="1391" x="7977188" y="2625725"/>
          <p14:tracePt t="1400" x="7986713" y="2617788"/>
          <p14:tracePt t="1415" x="7986713" y="2589213"/>
          <p14:tracePt t="1423" x="7986713" y="2581275"/>
          <p14:tracePt t="1431" x="7994650" y="2554288"/>
          <p14:tracePt t="1439" x="7994650" y="2544763"/>
          <p14:tracePt t="1448" x="7994650" y="2535238"/>
          <p14:tracePt t="1455" x="8004175" y="2517775"/>
          <p14:tracePt t="1471" x="8004175" y="2508250"/>
          <p14:tracePt t="1488" x="8004175" y="2498725"/>
          <p14:tracePt t="1609" x="8013700" y="2489200"/>
          <p14:tracePt t="1625" x="8023225" y="2489200"/>
          <p14:tracePt t="1633" x="8059738" y="2489200"/>
          <p14:tracePt t="1640" x="8077200" y="2489200"/>
          <p14:tracePt t="102264" x="8013700" y="2517775"/>
          <p14:tracePt t="102273" x="7921625" y="2525713"/>
          <p14:tracePt t="102281" x="7804150" y="2544763"/>
          <p14:tracePt t="102288" x="7712075" y="2571750"/>
          <p14:tracePt t="102295" x="7631113" y="2589213"/>
          <p14:tracePt t="102303" x="7594600" y="2608263"/>
          <p14:tracePt t="102311" x="7548563" y="2608263"/>
          <p14:tracePt t="102319" x="7521575" y="2625725"/>
          <p14:tracePt t="102327" x="7502525" y="2625725"/>
          <p14:tracePt t="102335" x="7494588" y="2625725"/>
          <p14:tracePt t="102343" x="7475538" y="2625725"/>
          <p14:tracePt t="102447" x="7466013" y="2635250"/>
          <p14:tracePt t="102454" x="7458075" y="2671763"/>
          <p14:tracePt t="102463" x="7448550" y="2708275"/>
          <p14:tracePt t="102471" x="7412038" y="2763838"/>
          <p14:tracePt t="102479" x="7412038" y="2790825"/>
          <p14:tracePt t="102487" x="7402513" y="2827338"/>
          <p14:tracePt t="102495" x="7402513" y="2844800"/>
          <p14:tracePt t="102503" x="7392988" y="2890838"/>
          <p14:tracePt t="102511" x="7392988" y="2917825"/>
          <p14:tracePt t="102519" x="7392988" y="2946400"/>
          <p14:tracePt t="102527" x="7392988" y="3000375"/>
          <p14:tracePt t="102535" x="7392988" y="3027363"/>
          <p14:tracePt t="102543" x="7402513" y="3073400"/>
          <p14:tracePt t="102553" x="7439025" y="3109913"/>
          <p14:tracePt t="102559" x="7539038" y="3182938"/>
          <p14:tracePt t="102568" x="7639050" y="3236913"/>
          <p14:tracePt t="102576" x="7831138" y="3319463"/>
          <p14:tracePt t="102583" x="7994650" y="3375025"/>
          <p14:tracePt t="102592" x="8186738" y="3419475"/>
          <p14:tracePt t="102599" x="8451850" y="3492500"/>
          <p14:tracePt t="102607" x="8715375" y="3565525"/>
          <p14:tracePt t="102615" x="9034463" y="36290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188640"/>
            <a:ext cx="8867328" cy="4709120"/>
          </a:xfrm>
        </p:spPr>
        <p:txBody>
          <a:bodyPr/>
          <a:lstStyle/>
          <a:p>
            <a:pPr marL="0" indent="0">
              <a:buNone/>
            </a:pPr>
            <a:r>
              <a:rPr lang="en-US" altLang="ja-JP" sz="2400" dirty="0"/>
              <a:t>#include &lt;</a:t>
            </a:r>
            <a:r>
              <a:rPr lang="en-US" altLang="ja-JP" sz="2400" dirty="0" err="1"/>
              <a:t>stdio.h</a:t>
            </a:r>
            <a:r>
              <a:rPr lang="en-US" altLang="ja-JP" sz="2400" dirty="0"/>
              <a:t>&gt;</a:t>
            </a:r>
          </a:p>
          <a:p>
            <a:pPr marL="0" indent="0">
              <a:buNone/>
            </a:pPr>
            <a:r>
              <a:rPr lang="en-US" altLang="ja-JP" sz="2400" dirty="0"/>
              <a:t>#include &lt;</a:t>
            </a:r>
            <a:r>
              <a:rPr lang="en-US" altLang="ja-JP" sz="2400" dirty="0" err="1"/>
              <a:t>stdlib.h</a:t>
            </a:r>
            <a:r>
              <a:rPr lang="en-US" altLang="ja-JP" sz="2400" dirty="0"/>
              <a:t>&gt;</a:t>
            </a:r>
          </a:p>
          <a:p>
            <a:pPr marL="0" indent="0">
              <a:buNone/>
            </a:pPr>
            <a:r>
              <a:rPr lang="en-US" altLang="ja-JP" sz="2400" dirty="0"/>
              <a:t>#include "</a:t>
            </a:r>
            <a:r>
              <a:rPr lang="en-US" altLang="ja-JP" sz="2400" dirty="0" err="1"/>
              <a:t>header.h</a:t>
            </a:r>
            <a:r>
              <a:rPr lang="en-US" altLang="ja-JP" sz="2400" dirty="0"/>
              <a:t>"  // Library files</a:t>
            </a:r>
            <a:endParaRPr lang="ja-JP" altLang="en-US" sz="2400" dirty="0"/>
          </a:p>
          <a:p>
            <a:pPr marL="0" indent="0">
              <a:buNone/>
            </a:pPr>
            <a:r>
              <a:rPr lang="en-US" altLang="ja-JP" sz="2400" dirty="0" err="1"/>
              <a:t>int</a:t>
            </a:r>
            <a:r>
              <a:rPr lang="en-US" altLang="ja-JP" sz="2400" dirty="0"/>
              <a:t> main(</a:t>
            </a:r>
            <a:r>
              <a:rPr lang="en-US" altLang="ja-JP" sz="2400" dirty="0" err="1"/>
              <a:t>int</a:t>
            </a:r>
            <a:r>
              <a:rPr lang="en-US" altLang="ja-JP" sz="2400" dirty="0"/>
              <a:t> </a:t>
            </a:r>
            <a:r>
              <a:rPr lang="en-US" altLang="ja-JP" sz="2400" dirty="0" err="1"/>
              <a:t>argc</a:t>
            </a:r>
            <a:r>
              <a:rPr lang="en-US" altLang="ja-JP" sz="2400" dirty="0"/>
              <a:t>, char **</a:t>
            </a:r>
            <a:r>
              <a:rPr lang="en-US" altLang="ja-JP" sz="2400" dirty="0" err="1"/>
              <a:t>argv</a:t>
            </a:r>
            <a:r>
              <a:rPr lang="en-US" altLang="ja-JP" sz="2400" dirty="0"/>
              <a:t>) {</a:t>
            </a:r>
          </a:p>
          <a:p>
            <a:pPr marL="0" indent="0">
              <a:buNone/>
            </a:pPr>
            <a:r>
              <a:rPr lang="en-US" altLang="ja-JP" sz="2400" dirty="0"/>
              <a:t>float *</a:t>
            </a:r>
            <a:r>
              <a:rPr lang="en-US" altLang="ja-JP" sz="2400" dirty="0" err="1"/>
              <a:t>h_A</a:t>
            </a:r>
            <a:r>
              <a:rPr lang="en-US" altLang="ja-JP" sz="2400" dirty="0"/>
              <a:t>, *</a:t>
            </a:r>
            <a:r>
              <a:rPr lang="en-US" altLang="ja-JP" sz="2400" dirty="0" err="1"/>
              <a:t>h_B</a:t>
            </a:r>
            <a:r>
              <a:rPr lang="en-US" altLang="ja-JP" sz="2400" dirty="0"/>
              <a:t>, *</a:t>
            </a:r>
            <a:r>
              <a:rPr lang="en-US" altLang="ja-JP" sz="2400" dirty="0" err="1"/>
              <a:t>h_C</a:t>
            </a:r>
            <a:r>
              <a:rPr lang="en-US" altLang="ja-JP" sz="2400" dirty="0"/>
              <a:t>; // variables in the host</a:t>
            </a:r>
            <a:endParaRPr lang="ja-JP" altLang="en-US" sz="2400" dirty="0"/>
          </a:p>
          <a:p>
            <a:pPr marL="0" indent="0">
              <a:buNone/>
            </a:pPr>
            <a:r>
              <a:rPr lang="en-US" altLang="ja-JP" sz="2400" dirty="0"/>
              <a:t>float *</a:t>
            </a:r>
            <a:r>
              <a:rPr lang="en-US" altLang="ja-JP" sz="2400" dirty="0" err="1"/>
              <a:t>d_A</a:t>
            </a:r>
            <a:r>
              <a:rPr lang="en-US" altLang="ja-JP" sz="2400" dirty="0"/>
              <a:t>, *</a:t>
            </a:r>
            <a:r>
              <a:rPr lang="en-US" altLang="ja-JP" sz="2400" dirty="0" err="1"/>
              <a:t>d_B</a:t>
            </a:r>
            <a:r>
              <a:rPr lang="en-US" altLang="ja-JP" sz="2400" dirty="0"/>
              <a:t>, *</a:t>
            </a:r>
            <a:r>
              <a:rPr lang="en-US" altLang="ja-JP" sz="2400" dirty="0" err="1"/>
              <a:t>d_C</a:t>
            </a:r>
            <a:r>
              <a:rPr lang="en-US" altLang="ja-JP" sz="2400" dirty="0"/>
              <a:t>; // variables in the device</a:t>
            </a:r>
            <a:endParaRPr lang="ja-JP" altLang="en-US" sz="2400" dirty="0"/>
          </a:p>
          <a:p>
            <a:pPr marL="0" indent="0">
              <a:buNone/>
            </a:pPr>
            <a:r>
              <a:rPr lang="en-US" altLang="ja-JP" sz="2400" dirty="0"/>
              <a:t>float result = 0.0f; // results</a:t>
            </a:r>
            <a:endParaRPr lang="ja-JP" altLang="en-US" sz="2400" dirty="0"/>
          </a:p>
          <a:p>
            <a:pPr marL="0" indent="0">
              <a:buNone/>
            </a:pPr>
            <a:r>
              <a:rPr lang="en-US" altLang="ja-JP" sz="2400" dirty="0"/>
              <a:t>dim3 </a:t>
            </a:r>
            <a:r>
              <a:rPr lang="en-US" altLang="ja-JP" sz="2400" dirty="0" err="1"/>
              <a:t>dim_grid</a:t>
            </a:r>
            <a:r>
              <a:rPr lang="en-US" altLang="ja-JP" sz="2400" dirty="0"/>
              <a:t>(LENGTH/BLOCK_SIZE, 1, 1); // For kernel call</a:t>
            </a:r>
            <a:endParaRPr lang="ja-JP" altLang="en-US" sz="2400" dirty="0"/>
          </a:p>
          <a:p>
            <a:pPr marL="0" indent="0">
              <a:buNone/>
            </a:pPr>
            <a:r>
              <a:rPr lang="en-US" altLang="ja-JP" sz="2400" dirty="0"/>
              <a:t>dim3 </a:t>
            </a:r>
            <a:r>
              <a:rPr lang="en-US" altLang="ja-JP" sz="2400" dirty="0" err="1"/>
              <a:t>dim_block</a:t>
            </a:r>
            <a:r>
              <a:rPr lang="en-US" altLang="ja-JP" sz="2400" dirty="0"/>
              <a:t>(BLOCK_SIZE, 1, 1); //</a:t>
            </a:r>
          </a:p>
          <a:p>
            <a:pPr marL="0" indent="0">
              <a:buNone/>
            </a:pPr>
            <a:r>
              <a:rPr lang="en-US" altLang="ja-JP" sz="2400" dirty="0"/>
              <a:t>//  Allocation in the host memory and Generation of array </a:t>
            </a:r>
            <a:endParaRPr lang="ja-JP" altLang="en-US" sz="2400" dirty="0"/>
          </a:p>
          <a:p>
            <a:pPr marL="0" indent="0">
              <a:buNone/>
            </a:pPr>
            <a:r>
              <a:rPr lang="en-US" altLang="ja-JP" sz="2400" dirty="0" err="1"/>
              <a:t>h_A</a:t>
            </a:r>
            <a:r>
              <a:rPr lang="en-US" altLang="ja-JP" sz="2400" dirty="0"/>
              <a:t> = (float *)</a:t>
            </a:r>
            <a:r>
              <a:rPr lang="en-US" altLang="ja-JP" sz="2400" dirty="0" err="1"/>
              <a:t>malloc</a:t>
            </a:r>
            <a:r>
              <a:rPr lang="en-US" altLang="ja-JP" sz="2400" dirty="0"/>
              <a:t>(</a:t>
            </a:r>
            <a:r>
              <a:rPr lang="en-US" altLang="ja-JP" sz="2400" dirty="0" err="1"/>
              <a:t>sizeof</a:t>
            </a:r>
            <a:r>
              <a:rPr lang="en-US" altLang="ja-JP" sz="2400" dirty="0"/>
              <a:t>(float) * LENGTH);</a:t>
            </a:r>
          </a:p>
          <a:p>
            <a:pPr marL="0" indent="0">
              <a:buNone/>
            </a:pPr>
            <a:r>
              <a:rPr lang="en-US" altLang="ja-JP" sz="2400" dirty="0" err="1"/>
              <a:t>h_B</a:t>
            </a:r>
            <a:r>
              <a:rPr lang="en-US" altLang="ja-JP" sz="2400" dirty="0"/>
              <a:t> = (float *)</a:t>
            </a:r>
            <a:r>
              <a:rPr lang="en-US" altLang="ja-JP" sz="2400" dirty="0" err="1"/>
              <a:t>malloc</a:t>
            </a:r>
            <a:r>
              <a:rPr lang="en-US" altLang="ja-JP" sz="2400" dirty="0"/>
              <a:t>(</a:t>
            </a:r>
            <a:r>
              <a:rPr lang="en-US" altLang="ja-JP" sz="2400" dirty="0" err="1"/>
              <a:t>sizeof</a:t>
            </a:r>
            <a:r>
              <a:rPr lang="en-US" altLang="ja-JP" sz="2400" dirty="0"/>
              <a:t>(float) * LENGTH);</a:t>
            </a:r>
          </a:p>
          <a:p>
            <a:pPr marL="0" indent="0">
              <a:buNone/>
            </a:pPr>
            <a:r>
              <a:rPr lang="en-US" altLang="ja-JP" sz="2400" dirty="0" err="1"/>
              <a:t>h_C</a:t>
            </a:r>
            <a:r>
              <a:rPr lang="en-US" altLang="ja-JP" sz="2400" dirty="0"/>
              <a:t> = (float *)</a:t>
            </a:r>
            <a:r>
              <a:rPr lang="en-US" altLang="ja-JP" sz="2400" dirty="0" err="1"/>
              <a:t>malloc</a:t>
            </a:r>
            <a:r>
              <a:rPr lang="en-US" altLang="ja-JP" sz="2400" dirty="0"/>
              <a:t>(</a:t>
            </a:r>
            <a:r>
              <a:rPr lang="en-US" altLang="ja-JP" sz="2400" dirty="0" err="1"/>
              <a:t>sizeof</a:t>
            </a:r>
            <a:r>
              <a:rPr lang="en-US" altLang="ja-JP" sz="2400" dirty="0"/>
              <a:t>(float) * LENGTH);</a:t>
            </a:r>
          </a:p>
          <a:p>
            <a:pPr marL="0" indent="0">
              <a:buNone/>
            </a:pPr>
            <a:r>
              <a:rPr lang="en-US" altLang="ja-JP" sz="2400" dirty="0"/>
              <a:t>for (</a:t>
            </a:r>
            <a:r>
              <a:rPr lang="en-US" altLang="ja-JP" sz="2400" dirty="0" err="1"/>
              <a:t>int</a:t>
            </a:r>
            <a:r>
              <a:rPr lang="en-US" altLang="ja-JP" sz="2400" dirty="0"/>
              <a:t> </a:t>
            </a:r>
            <a:r>
              <a:rPr lang="en-US" altLang="ja-JP" sz="2400" dirty="0" err="1"/>
              <a:t>i</a:t>
            </a:r>
            <a:r>
              <a:rPr lang="en-US" altLang="ja-JP" sz="2400" dirty="0"/>
              <a:t> = 0; </a:t>
            </a:r>
            <a:r>
              <a:rPr lang="en-US" altLang="ja-JP" sz="2400" dirty="0" err="1"/>
              <a:t>i</a:t>
            </a:r>
            <a:r>
              <a:rPr lang="en-US" altLang="ja-JP" sz="2400" dirty="0"/>
              <a:t> &lt; LENGTH; ++</a:t>
            </a:r>
            <a:r>
              <a:rPr lang="en-US" altLang="ja-JP" sz="2400" dirty="0" err="1"/>
              <a:t>i</a:t>
            </a:r>
            <a:r>
              <a:rPr lang="en-US" altLang="ja-JP" sz="2400" dirty="0"/>
              <a:t>) {</a:t>
            </a:r>
          </a:p>
          <a:p>
            <a:pPr marL="0" indent="0">
              <a:buNone/>
            </a:pPr>
            <a:r>
              <a:rPr lang="pt-BR" altLang="ja-JP" sz="2400" dirty="0"/>
              <a:t>h_A[i] = 1.0f; h_B[i] = 2.0f; h_C[i] = 0.0f;  </a:t>
            </a:r>
            <a:r>
              <a:rPr lang="en-US" altLang="ja-JP" sz="2400" dirty="0"/>
              <a:t>}</a:t>
            </a:r>
            <a:endParaRPr kumimoji="1" lang="ja-JP" altLang="en-US" sz="2400" dirty="0"/>
          </a:p>
        </p:txBody>
      </p:sp>
      <p:sp>
        <p:nvSpPr>
          <p:cNvPr id="4" name="テキスト ボックス 3"/>
          <p:cNvSpPr txBox="1"/>
          <p:nvPr/>
        </p:nvSpPr>
        <p:spPr>
          <a:xfrm>
            <a:off x="4716016" y="116632"/>
            <a:ext cx="4330032" cy="1077218"/>
          </a:xfrm>
          <a:prstGeom prst="rect">
            <a:avLst/>
          </a:prstGeom>
          <a:noFill/>
        </p:spPr>
        <p:txBody>
          <a:bodyPr wrap="none" rtlCol="0">
            <a:spAutoFit/>
          </a:bodyPr>
          <a:lstStyle/>
          <a:p>
            <a:r>
              <a:rPr kumimoji="1" lang="en-US" altLang="ja-JP" sz="3200" dirty="0"/>
              <a:t>host: sample.cu</a:t>
            </a:r>
          </a:p>
          <a:p>
            <a:r>
              <a:rPr kumimoji="1" lang="en-US" altLang="ja-JP" sz="3200" dirty="0"/>
              <a:t>Initialization in the host</a:t>
            </a:r>
            <a:endParaRPr kumimoji="1" lang="ja-JP" altLang="en-US" sz="3200" dirty="0"/>
          </a:p>
        </p:txBody>
      </p:sp>
      <p:pic>
        <p:nvPicPr>
          <p:cNvPr id="2" name="オーディオ 1">
            <a:hlinkClick r:id="" action="ppaction://media"/>
            <a:extLst>
              <a:ext uri="{FF2B5EF4-FFF2-40B4-BE49-F238E27FC236}">
                <a16:creationId xmlns:a16="http://schemas.microsoft.com/office/drawing/2014/main" id="{A7288730-2812-4CD1-A3E6-79B56A5D79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77797611"/>
      </p:ext>
    </p:extLst>
  </p:cSld>
  <p:clrMapOvr>
    <a:masterClrMapping/>
  </p:clrMapOvr>
  <mc:AlternateContent xmlns:mc="http://schemas.openxmlformats.org/markup-compatibility/2006">
    <mc:Choice xmlns:p14="http://schemas.microsoft.com/office/powerpoint/2010/main" Requires="p14">
      <p:transition spd="slow" p14:dur="2000" advTm="104216"/>
    </mc:Choice>
    <mc:Fallback>
      <p:transition spd="slow" advTm="10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1" x="8824913" y="3957638"/>
          <p14:tracePt t="440" x="8642350" y="3957638"/>
          <p14:tracePt t="447" x="8478838" y="3957638"/>
          <p14:tracePt t="456" x="8350250" y="3957638"/>
          <p14:tracePt t="464" x="8223250" y="3957638"/>
          <p14:tracePt t="472" x="8113713" y="3957638"/>
          <p14:tracePt t="480" x="8040688" y="3957638"/>
          <p14:tracePt t="491" x="7967663" y="3957638"/>
          <p14:tracePt t="497" x="7894638" y="3957638"/>
          <p14:tracePt t="507" x="7840663" y="3957638"/>
          <p14:tracePt t="515" x="7794625" y="3957638"/>
          <p14:tracePt t="520" x="7785100" y="3957638"/>
          <p14:tracePt t="528" x="7777163" y="3957638"/>
          <p14:tracePt t="552" x="7767638" y="3957638"/>
          <p14:tracePt t="681" x="7758113" y="3957638"/>
          <p14:tracePt t="691" x="7748588" y="3957638"/>
          <p14:tracePt t="697" x="7748588" y="3948113"/>
          <p14:tracePt t="728" x="7740650" y="3930650"/>
          <p14:tracePt t="753" x="7721600" y="3911600"/>
          <p14:tracePt t="768" x="7712075" y="3894138"/>
          <p14:tracePt t="832" x="7712075" y="3884613"/>
          <p14:tracePt t="840" x="7704138" y="3875088"/>
          <p14:tracePt t="873" x="7704138" y="3857625"/>
          <p14:tracePt t="921" x="7704138" y="3848100"/>
          <p14:tracePt t="956" x="7704138" y="3840163"/>
          <p14:tracePt t="961" x="7704138" y="3830638"/>
          <p14:tracePt t="969" x="7712075" y="3821113"/>
          <p14:tracePt t="977" x="7721600" y="3811588"/>
          <p14:tracePt t="992" x="7721600" y="3803650"/>
          <p14:tracePt t="1009" x="7740650" y="3803650"/>
          <p14:tracePt t="1015" x="7748588" y="3803650"/>
          <p14:tracePt t="1024" x="7758113" y="3794125"/>
          <p14:tracePt t="1031" x="7758113" y="3784600"/>
          <p14:tracePt t="1040" x="7758113" y="3775075"/>
          <p14:tracePt t="1047" x="7758113" y="3767138"/>
          <p14:tracePt t="1056" x="7758113" y="3738563"/>
          <p14:tracePt t="1063" x="7758113" y="3711575"/>
          <p14:tracePt t="1072" x="7758113" y="3694113"/>
          <p14:tracePt t="1079" x="7758113" y="3675063"/>
          <p14:tracePt t="1088" x="7758113" y="3638550"/>
          <p14:tracePt t="1096" x="7758113" y="3621088"/>
          <p14:tracePt t="1103" x="7758113" y="3592513"/>
          <p14:tracePt t="1111" x="7758113" y="3575050"/>
          <p14:tracePt t="1120" x="7758113" y="3538538"/>
          <p14:tracePt t="1127" x="7758113" y="3529013"/>
          <p14:tracePt t="1136" x="7758113" y="3511550"/>
          <p14:tracePt t="1144" x="7758113" y="3492500"/>
          <p14:tracePt t="1152" x="7748588" y="3455988"/>
          <p14:tracePt t="1160" x="7740650" y="3438525"/>
          <p14:tracePt t="1168" x="7731125" y="3429000"/>
          <p14:tracePt t="1175" x="7704138" y="3392488"/>
          <p14:tracePt t="1183" x="7694613" y="3382963"/>
          <p14:tracePt t="1192" x="7685088" y="3365500"/>
          <p14:tracePt t="1199" x="7667625" y="3346450"/>
          <p14:tracePt t="1208" x="7631113" y="3319463"/>
          <p14:tracePt t="1215" x="7631113" y="3302000"/>
          <p14:tracePt t="1224" x="7612063" y="3246438"/>
          <p14:tracePt t="1232" x="7602538" y="3219450"/>
          <p14:tracePt t="1240" x="7594600" y="3192463"/>
          <p14:tracePt t="1247" x="7585075" y="3163888"/>
          <p14:tracePt t="1257" x="7558088" y="3136900"/>
          <p14:tracePt t="1264" x="7558088" y="3100388"/>
          <p14:tracePt t="1272" x="7548563" y="3082925"/>
          <p14:tracePt t="1280" x="7539038" y="3054350"/>
          <p14:tracePt t="1296" x="7531100" y="3036888"/>
          <p14:tracePt t="1346" x="7521575" y="3036888"/>
          <p14:tracePt t="1361" x="7512050" y="3036888"/>
          <p14:tracePt t="1392" x="7502525" y="3036888"/>
          <p14:tracePt t="4416" x="7485063" y="3036888"/>
          <p14:tracePt t="5073" x="7412038" y="3036888"/>
          <p14:tracePt t="5081" x="7356475" y="3036888"/>
          <p14:tracePt t="5090" x="7302500" y="3036888"/>
          <p14:tracePt t="5100" x="7239000" y="3027363"/>
          <p14:tracePt t="5106" x="7229475" y="3027363"/>
          <p14:tracePt t="5111" x="7202488" y="3000375"/>
          <p14:tracePt t="5135" x="7229475" y="2973388"/>
          <p14:tracePt t="5143" x="7248525" y="2946400"/>
          <p14:tracePt t="5167" x="7248525" y="2936875"/>
          <p14:tracePt t="5175" x="7248525" y="2917825"/>
          <p14:tracePt t="5184" x="7239000" y="2909888"/>
          <p14:tracePt t="5191" x="7229475" y="2900363"/>
          <p14:tracePt t="5199" x="7229475" y="2890838"/>
          <p14:tracePt t="5208" x="7256463" y="2844800"/>
          <p14:tracePt t="5215" x="7329488" y="2744788"/>
          <p14:tracePt t="5224" x="7412038" y="2625725"/>
          <p14:tracePt t="5231" x="7548563" y="2444750"/>
          <p14:tracePt t="5240" x="7621588" y="2289175"/>
          <p14:tracePt t="5247" x="7639050" y="2179638"/>
          <p14:tracePt t="5257" x="7639050" y="2106613"/>
          <p14:tracePt t="5264" x="7621588" y="2024063"/>
          <p14:tracePt t="5271" x="7612063" y="2006600"/>
          <p14:tracePt t="5279" x="7567613" y="1960563"/>
          <p14:tracePt t="5288" x="7539038" y="1943100"/>
          <p14:tracePt t="5296" x="7502525" y="1933575"/>
          <p14:tracePt t="5303" x="7421563" y="1914525"/>
          <p14:tracePt t="5312" x="7302500" y="1878013"/>
          <p14:tracePt t="5319" x="7073900" y="1860550"/>
          <p14:tracePt t="5328" x="6791325" y="1797050"/>
          <p14:tracePt t="5335" x="6537325" y="1741488"/>
          <p14:tracePt t="5343" x="6326188" y="1714500"/>
          <p14:tracePt t="5351" x="6162675" y="1687513"/>
          <p14:tracePt t="5359" x="6016625" y="1668463"/>
          <p14:tracePt t="5367" x="5880100" y="1641475"/>
          <p14:tracePt t="5375" x="5770563" y="1641475"/>
          <p14:tracePt t="5383" x="5643563" y="1641475"/>
          <p14:tracePt t="5391" x="5534025" y="1641475"/>
          <p14:tracePt t="5399" x="5424488" y="1641475"/>
          <p14:tracePt t="5407" x="5297488" y="1641475"/>
          <p14:tracePt t="5416" x="5205413" y="1641475"/>
          <p14:tracePt t="5424" x="5114925" y="1641475"/>
          <p14:tracePt t="5432" x="5022850" y="1641475"/>
          <p14:tracePt t="5440" x="4968875" y="1641475"/>
          <p14:tracePt t="5448" x="4922838" y="1641475"/>
          <p14:tracePt t="5455" x="4886325" y="1641475"/>
          <p14:tracePt t="5464" x="4849813" y="1651000"/>
          <p14:tracePt t="5472" x="4822825" y="1651000"/>
          <p14:tracePt t="5480" x="4803775" y="1651000"/>
          <p14:tracePt t="5488" x="4776788" y="1651000"/>
          <p14:tracePt t="5495" x="4759325" y="1651000"/>
          <p14:tracePt t="5504" x="4722813" y="1651000"/>
          <p14:tracePt t="5511" x="4686300" y="1651000"/>
          <p14:tracePt t="5519" x="4676775" y="1651000"/>
          <p14:tracePt t="5527" x="4630738" y="1651000"/>
          <p14:tracePt t="5535" x="4613275" y="1651000"/>
          <p14:tracePt t="5543" x="4594225" y="1651000"/>
          <p14:tracePt t="5552" x="4586288" y="1651000"/>
          <p14:tracePt t="5561" x="4576763" y="1651000"/>
          <p14:tracePt t="5568" x="4557713" y="1651000"/>
          <p14:tracePt t="5577" x="4549775" y="1651000"/>
          <p14:tracePt t="5583" x="4540250" y="1651000"/>
          <p14:tracePt t="5592" x="4513263" y="1651000"/>
          <p14:tracePt t="5599" x="4503738" y="1651000"/>
          <p14:tracePt t="5609" x="4494213" y="1651000"/>
          <p14:tracePt t="5615" x="4484688" y="1651000"/>
          <p14:tracePt t="5624" x="4448175" y="1641475"/>
          <p14:tracePt t="5631" x="4421188" y="1631950"/>
          <p14:tracePt t="5640" x="4394200" y="1624013"/>
          <p14:tracePt t="5647" x="4303713" y="1587500"/>
          <p14:tracePt t="5656" x="4202113" y="1558925"/>
          <p14:tracePt t="5663" x="4075113" y="1541463"/>
          <p14:tracePt t="5671" x="3984625" y="1495425"/>
          <p14:tracePt t="5679" x="3829050" y="1441450"/>
          <p14:tracePt t="5688" x="3702050" y="1412875"/>
          <p14:tracePt t="5695" x="3546475" y="1368425"/>
          <p14:tracePt t="5703" x="3400425" y="1331913"/>
          <p14:tracePt t="5712" x="3273425" y="1322388"/>
          <p14:tracePt t="5719" x="3136900" y="1295400"/>
          <p14:tracePt t="5728" x="3063875" y="1295400"/>
          <p14:tracePt t="5736" x="2990850" y="1295400"/>
          <p14:tracePt t="5744" x="2935288" y="1295400"/>
          <p14:tracePt t="5752" x="2898775" y="1295400"/>
          <p14:tracePt t="5760" x="2844800" y="1295400"/>
          <p14:tracePt t="5768" x="2825750" y="1295400"/>
          <p14:tracePt t="5776" x="2789238" y="1295400"/>
          <p14:tracePt t="5832" x="2781300" y="1295400"/>
          <p14:tracePt t="5848" x="2752725" y="1295400"/>
          <p14:tracePt t="5856" x="2744788" y="1295400"/>
          <p14:tracePt t="5864" x="2708275" y="1295400"/>
          <p14:tracePt t="5872" x="2662238" y="1312863"/>
          <p14:tracePt t="5880" x="2606675" y="1312863"/>
          <p14:tracePt t="5891" x="2525713" y="1339850"/>
          <p14:tracePt t="5896" x="2452688" y="1339850"/>
          <p14:tracePt t="5905" x="2343150" y="1339850"/>
          <p14:tracePt t="5912" x="2233613" y="1339850"/>
          <p14:tracePt t="5919" x="2143125" y="1339850"/>
          <p14:tracePt t="5927" x="2070100" y="1339850"/>
          <p14:tracePt t="5937" x="2033588" y="1339850"/>
          <p14:tracePt t="5945" x="1997075" y="1339850"/>
          <p14:tracePt t="5958" x="1960563" y="1339850"/>
          <p14:tracePt t="5960" x="1914525" y="1339850"/>
          <p14:tracePt t="5977" x="1887538" y="1339850"/>
          <p14:tracePt t="5986" x="1878013" y="1339850"/>
          <p14:tracePt t="6009" x="1868488" y="1339850"/>
          <p14:tracePt t="6019" x="1860550" y="1339850"/>
          <p14:tracePt t="6026" x="1841500" y="1339850"/>
          <p14:tracePt t="6033" x="1831975" y="1339850"/>
          <p14:tracePt t="6049" x="1824038" y="1339850"/>
          <p14:tracePt t="6056" x="1804988" y="1339850"/>
          <p14:tracePt t="6065" x="1787525" y="1339850"/>
          <p14:tracePt t="6071" x="1768475" y="1322388"/>
          <p14:tracePt t="6080" x="1768475" y="1231900"/>
          <p14:tracePt t="6088" x="1768475" y="1166813"/>
          <p14:tracePt t="6095" x="1768475" y="1076325"/>
          <p14:tracePt t="6104" x="1768475" y="1003300"/>
          <p14:tracePt t="6111" x="1814513" y="903288"/>
          <p14:tracePt t="6120" x="1868488" y="820738"/>
          <p14:tracePt t="6127" x="1924050" y="757238"/>
          <p14:tracePt t="6136" x="2005013" y="701675"/>
          <p14:tracePt t="6143" x="2070100" y="665163"/>
          <p14:tracePt t="6151" x="2151063" y="620713"/>
          <p14:tracePt t="6159" x="2279650" y="592138"/>
          <p14:tracePt t="6167" x="2379663" y="565150"/>
          <p14:tracePt t="6175" x="2525713" y="555625"/>
          <p14:tracePt t="6183" x="2671763" y="538163"/>
          <p14:tracePt t="6192" x="2817813" y="519113"/>
          <p14:tracePt t="6331" x="3446463" y="647700"/>
          <p14:tracePt t="6337" x="3446463" y="684213"/>
          <p14:tracePt t="6345" x="3463925" y="738188"/>
          <p14:tracePt t="6354" x="3463925" y="803275"/>
          <p14:tracePt t="6361" x="3463925" y="839788"/>
          <p14:tracePt t="6369" x="3463925" y="893763"/>
          <p14:tracePt t="6377" x="3463925" y="947738"/>
          <p14:tracePt t="6385" x="3427413" y="1012825"/>
          <p14:tracePt t="6392" x="3419475" y="1057275"/>
          <p14:tracePt t="6400" x="3409950" y="1112838"/>
          <p14:tracePt t="6408" x="3373438" y="1166813"/>
          <p14:tracePt t="6415" x="3346450" y="1212850"/>
          <p14:tracePt t="6424" x="3317875" y="1258888"/>
          <p14:tracePt t="6432" x="3290888" y="1276350"/>
          <p14:tracePt t="6439" x="3244850" y="1312863"/>
          <p14:tracePt t="6447" x="3227388" y="1331913"/>
          <p14:tracePt t="6455" x="3208338" y="1339850"/>
          <p14:tracePt t="6463" x="3154363" y="1358900"/>
          <p14:tracePt t="6472" x="3127375" y="1368425"/>
          <p14:tracePt t="6479" x="3090863" y="1368425"/>
          <p14:tracePt t="6488" x="3054350" y="1385888"/>
          <p14:tracePt t="6495" x="3027363" y="1385888"/>
          <p14:tracePt t="6504" x="2990850" y="1385888"/>
          <p14:tracePt t="6511" x="2962275" y="1395413"/>
          <p14:tracePt t="6519" x="2954338" y="1395413"/>
          <p14:tracePt t="6527" x="2944813" y="1395413"/>
          <p14:tracePt t="6536" x="2925763" y="1395413"/>
          <p14:tracePt t="6544" x="2917825" y="1395413"/>
          <p14:tracePt t="6552" x="2908300" y="1395413"/>
          <p14:tracePt t="6561" x="2889250" y="1395413"/>
          <p14:tracePt t="6568" x="2871788" y="1395413"/>
          <p14:tracePt t="6575" x="2835275" y="1395413"/>
          <p14:tracePt t="6583" x="2808288" y="1368425"/>
          <p14:tracePt t="6592" x="2762250" y="1339850"/>
          <p14:tracePt t="6599" x="2698750" y="1285875"/>
          <p14:tracePt t="6609" x="2671763" y="1249363"/>
          <p14:tracePt t="6615" x="2598738" y="1185863"/>
          <p14:tracePt t="6624" x="2552700" y="1122363"/>
          <p14:tracePt t="6632" x="2479675" y="1057275"/>
          <p14:tracePt t="6640" x="2425700" y="966788"/>
          <p14:tracePt t="6648" x="2370138" y="884238"/>
          <p14:tracePt t="6657" x="2352675" y="847725"/>
          <p14:tracePt t="6663" x="2297113" y="757238"/>
          <p14:tracePt t="6671" x="2270125" y="701675"/>
          <p14:tracePt t="6679" x="2233613" y="647700"/>
          <p14:tracePt t="6688" x="2224088" y="611188"/>
          <p14:tracePt t="6695" x="2187575" y="574675"/>
          <p14:tracePt t="6704" x="2179638" y="555625"/>
          <p14:tracePt t="6711" x="2179638" y="547688"/>
          <p14:tracePt t="6744" x="2179638" y="528638"/>
          <p14:tracePt t="6768" x="2179638" y="519113"/>
          <p14:tracePt t="6784" x="2197100" y="511175"/>
          <p14:tracePt t="6792" x="2243138" y="511175"/>
          <p14:tracePt t="6800" x="2297113" y="511175"/>
          <p14:tracePt t="6809" x="2352675" y="501650"/>
          <p14:tracePt t="6816" x="2425700" y="501650"/>
          <p14:tracePt t="6824" x="2498725" y="501650"/>
          <p14:tracePt t="6832" x="2598738" y="501650"/>
          <p14:tracePt t="6841" x="2671763" y="501650"/>
          <p14:tracePt t="6848" x="2744788" y="501650"/>
          <p14:tracePt t="6856" x="2798763" y="501650"/>
          <p14:tracePt t="6863" x="2835275" y="501650"/>
          <p14:tracePt t="6937" x="3008313" y="628650"/>
          <p14:tracePt t="6943" x="3008313" y="638175"/>
          <p14:tracePt t="6951" x="3008313" y="657225"/>
          <p14:tracePt t="6959" x="3008313" y="693738"/>
          <p14:tracePt t="6967" x="3008313" y="711200"/>
          <p14:tracePt t="6976" x="3008313" y="738188"/>
          <p14:tracePt t="6984" x="3008313" y="747713"/>
          <p14:tracePt t="6992" x="3008313" y="757238"/>
          <p14:tracePt t="7000" x="3008313" y="793750"/>
          <p14:tracePt t="7008" x="3008313" y="811213"/>
          <p14:tracePt t="7016" x="3008313" y="820738"/>
          <p14:tracePt t="7024" x="3008313" y="830263"/>
          <p14:tracePt t="7032" x="3008313" y="839788"/>
          <p14:tracePt t="7040" x="3008313" y="857250"/>
          <p14:tracePt t="7049" x="2998788" y="866775"/>
          <p14:tracePt t="7059" x="2990850" y="884238"/>
          <p14:tracePt t="7065" x="2981325" y="893763"/>
          <p14:tracePt t="7075" x="2971800" y="893763"/>
          <p14:tracePt t="7091" x="2954338" y="911225"/>
          <p14:tracePt t="7097" x="2954338" y="920750"/>
          <p14:tracePt t="7108" x="2944813" y="930275"/>
          <p14:tracePt t="7113" x="2935288" y="939800"/>
          <p14:tracePt t="7120" x="2925763" y="939800"/>
          <p14:tracePt t="7128" x="2908300" y="947738"/>
          <p14:tracePt t="7135" x="2898775" y="957263"/>
          <p14:tracePt t="7144" x="2889250" y="976313"/>
          <p14:tracePt t="7152" x="2881313" y="976313"/>
          <p14:tracePt t="7168" x="2871788" y="976313"/>
          <p14:tracePt t="7385" x="2871788" y="984250"/>
          <p14:tracePt t="7411" x="2871788" y="993775"/>
          <p14:tracePt t="7416" x="2862263" y="1003300"/>
          <p14:tracePt t="7424" x="2852738" y="1012825"/>
          <p14:tracePt t="7440" x="2852738" y="1030288"/>
          <p14:tracePt t="7447" x="2844800" y="1049338"/>
          <p14:tracePt t="7455" x="2825750" y="1066800"/>
          <p14:tracePt t="7463" x="2817813" y="1085850"/>
          <p14:tracePt t="7472" x="2808288" y="1103313"/>
          <p14:tracePt t="7479" x="2789238" y="1122363"/>
          <p14:tracePt t="7488" x="2771775" y="1139825"/>
          <p14:tracePt t="7495" x="2762250" y="1158875"/>
          <p14:tracePt t="7504" x="2735263" y="1195388"/>
          <p14:tracePt t="7511" x="2725738" y="1203325"/>
          <p14:tracePt t="7523" x="2716213" y="1212850"/>
          <p14:tracePt t="7530" x="2716213" y="1222375"/>
          <p14:tracePt t="7538" x="2708275" y="1239838"/>
          <p14:tracePt t="7546" x="2698750" y="1249363"/>
          <p14:tracePt t="7552" x="2689225" y="1258888"/>
          <p14:tracePt t="7577" x="2689225" y="1268413"/>
          <p14:tracePt t="7909" x="2679700" y="1276350"/>
          <p14:tracePt t="8106" x="2671763" y="1276350"/>
          <p14:tracePt t="8121" x="2652713" y="1285875"/>
          <p14:tracePt t="8146" x="2652713" y="1295400"/>
          <p14:tracePt t="8160" x="2652713" y="1303338"/>
          <p14:tracePt t="8176" x="2652713" y="1312863"/>
          <p14:tracePt t="8184" x="2652713" y="1322388"/>
          <p14:tracePt t="8199" x="2643188" y="1339850"/>
          <p14:tracePt t="8217" x="2635250" y="1358900"/>
          <p14:tracePt t="8633" x="2652713" y="1358900"/>
          <p14:tracePt t="8641" x="2662238" y="1349375"/>
          <p14:tracePt t="8658" x="2671763" y="1339850"/>
          <p14:tracePt t="8667" x="2689225" y="1322388"/>
          <p14:tracePt t="8674" x="2698750" y="1312863"/>
          <p14:tracePt t="8680" x="2698750" y="1303338"/>
          <p14:tracePt t="8690" x="2708275" y="1303338"/>
          <p14:tracePt t="8704" x="2716213" y="1295400"/>
          <p14:tracePt t="8711" x="2725738" y="1276350"/>
          <p14:tracePt t="8721" x="2735263" y="1268413"/>
          <p14:tracePt t="8736" x="2744788" y="1249363"/>
          <p14:tracePt t="8744" x="2752725" y="1231900"/>
          <p14:tracePt t="8760" x="2752725" y="1222375"/>
          <p14:tracePt t="8775" x="2762250" y="1203325"/>
          <p14:tracePt t="8792" x="2771775" y="1195388"/>
          <p14:tracePt t="8841" x="2781300" y="1185863"/>
          <p14:tracePt t="9113" x="2789238" y="1176338"/>
          <p14:tracePt t="9141" x="2789238" y="1158875"/>
          <p14:tracePt t="9177" x="2789238" y="1149350"/>
          <p14:tracePt t="9188" x="2798763" y="1139825"/>
          <p14:tracePt t="9209" x="2808288" y="1139825"/>
          <p14:tracePt t="9347" x="2808288" y="1149350"/>
          <p14:tracePt t="9353" x="2808288" y="1158875"/>
          <p14:tracePt t="9369" x="2808288" y="1185863"/>
          <p14:tracePt t="9377" x="2817813" y="1195388"/>
          <p14:tracePt t="9384" x="2817813" y="1203325"/>
          <p14:tracePt t="9392" x="2817813" y="1212850"/>
          <p14:tracePt t="9400" x="2817813" y="1222375"/>
          <p14:tracePt t="9409" x="2817813" y="1239838"/>
          <p14:tracePt t="9415" x="2817813" y="1258888"/>
          <p14:tracePt t="9424" x="2825750" y="1276350"/>
          <p14:tracePt t="9439" x="2825750" y="1285875"/>
          <p14:tracePt t="9447" x="2825750" y="1303338"/>
          <p14:tracePt t="9455" x="2825750" y="1312863"/>
          <p14:tracePt t="9463" x="2835275" y="1322388"/>
          <p14:tracePt t="9480" x="2835275" y="1339850"/>
          <p14:tracePt t="9496" x="2835275" y="1349375"/>
          <p14:tracePt t="9504" x="2835275" y="1358900"/>
          <p14:tracePt t="9519" x="2835275" y="1368425"/>
          <p14:tracePt t="9791" x="2835275" y="1395413"/>
          <p14:tracePt t="9799" x="2835275" y="1404938"/>
          <p14:tracePt t="9808" x="2825750" y="1422400"/>
          <p14:tracePt t="9815" x="2789238" y="1449388"/>
          <p14:tracePt t="9824" x="2744788" y="1468438"/>
          <p14:tracePt t="9831" x="2679700" y="1514475"/>
          <p14:tracePt t="9839" x="2643188" y="1522413"/>
          <p14:tracePt t="9847" x="2625725" y="1531938"/>
          <p14:tracePt t="9857" x="2579688" y="1568450"/>
          <p14:tracePt t="9863" x="2543175" y="1577975"/>
          <p14:tracePt t="9879" x="2516188" y="1595438"/>
          <p14:tracePt t="9890" x="2506663" y="1604963"/>
          <p14:tracePt t="9895" x="2489200" y="1614488"/>
          <p14:tracePt t="9906" x="2479675" y="1624013"/>
          <p14:tracePt t="9911" x="2462213" y="1641475"/>
          <p14:tracePt t="9920" x="2452688" y="1651000"/>
          <p14:tracePt t="9927" x="2443163" y="1660525"/>
          <p14:tracePt t="9943" x="2416175" y="1668463"/>
          <p14:tracePt t="9952" x="2397125" y="1687513"/>
          <p14:tracePt t="9960" x="2370138" y="1704975"/>
          <p14:tracePt t="9968" x="2343150" y="1714500"/>
          <p14:tracePt t="9976" x="2297113" y="1731963"/>
          <p14:tracePt t="9984" x="2251075" y="1760538"/>
          <p14:tracePt t="9992" x="2206625" y="1797050"/>
          <p14:tracePt t="10000" x="2179638" y="1804988"/>
          <p14:tracePt t="10008" x="2124075" y="1824038"/>
          <p14:tracePt t="10015" x="2078038" y="1841500"/>
          <p14:tracePt t="10024" x="2051050" y="1860550"/>
          <p14:tracePt t="10032" x="2024063" y="1870075"/>
          <p14:tracePt t="10040" x="1997075" y="1878013"/>
          <p14:tracePt t="10048" x="1987550" y="1878013"/>
          <p14:tracePt t="10055" x="1968500" y="1887538"/>
          <p14:tracePt t="10063" x="1968500" y="1897063"/>
          <p14:tracePt t="10074" x="1960563" y="1906588"/>
          <p14:tracePt t="10079" x="1941513" y="1914525"/>
          <p14:tracePt t="10098" x="1931988" y="1914525"/>
          <p14:tracePt t="10112" x="1914525" y="1914525"/>
          <p14:tracePt t="10121" x="1895475" y="1924050"/>
          <p14:tracePt t="10137" x="1887538" y="1933575"/>
          <p14:tracePt t="10144" x="1878013" y="1943100"/>
          <p14:tracePt t="10160" x="1868488" y="1943100"/>
          <p14:tracePt t="10227" x="1860550" y="1943100"/>
          <p14:tracePt t="10300" x="1851025" y="1943100"/>
          <p14:tracePt t="10307" x="1824038" y="1943100"/>
          <p14:tracePt t="10321" x="1814513" y="1943100"/>
          <p14:tracePt t="10330" x="1804988" y="1943100"/>
          <p14:tracePt t="10335" x="1795463" y="1943100"/>
          <p14:tracePt t="10343" x="1787525" y="1943100"/>
          <p14:tracePt t="10351" x="1778000" y="1943100"/>
          <p14:tracePt t="10359" x="1768475" y="1951038"/>
          <p14:tracePt t="10367" x="1741488" y="1960563"/>
          <p14:tracePt t="10375" x="1722438" y="1960563"/>
          <p14:tracePt t="10383" x="1695450" y="1960563"/>
          <p14:tracePt t="10391" x="1641475" y="1960563"/>
          <p14:tracePt t="10399" x="1622425" y="1960563"/>
          <p14:tracePt t="10408" x="1576388" y="1979613"/>
          <p14:tracePt t="10415" x="1541463" y="1979613"/>
          <p14:tracePt t="10424" x="1495425" y="1979613"/>
          <p14:tracePt t="10431" x="1468438" y="1979613"/>
          <p14:tracePt t="10440" x="1439863" y="1979613"/>
          <p14:tracePt t="10447" x="1422400" y="1979613"/>
          <p14:tracePt t="10456" x="1395413" y="1979613"/>
          <p14:tracePt t="10463" x="1376363" y="1979613"/>
          <p14:tracePt t="10472" x="1358900" y="1979613"/>
          <p14:tracePt t="10479" x="1349375" y="1979613"/>
          <p14:tracePt t="10488" x="1330325" y="1979613"/>
          <p14:tracePt t="10495" x="1312863" y="1970088"/>
          <p14:tracePt t="10504" x="1303338" y="1970088"/>
          <p14:tracePt t="10524" x="1293813" y="1970088"/>
          <p14:tracePt t="10530" x="1276350" y="1951038"/>
          <p14:tracePt t="10539" x="1266825" y="1943100"/>
          <p14:tracePt t="10585" x="1258888" y="1933575"/>
          <p14:tracePt t="10857" x="1249363" y="1933575"/>
          <p14:tracePt t="10864" x="1230313" y="1933575"/>
          <p14:tracePt t="10896" x="1222375" y="1924050"/>
          <p14:tracePt t="10905" x="1212850" y="1914525"/>
          <p14:tracePt t="10912" x="1203325" y="1906588"/>
          <p14:tracePt t="10944" x="1203325" y="1897063"/>
          <p14:tracePt t="10960" x="1203325" y="1878013"/>
          <p14:tracePt t="10976" x="1203325" y="1870075"/>
          <p14:tracePt t="10992" x="1203325" y="1860550"/>
          <p14:tracePt t="11024" x="1203325" y="1851025"/>
          <p14:tracePt t="11209" x="1193800" y="1851025"/>
          <p14:tracePt t="11217" x="1185863" y="1851025"/>
          <p14:tracePt t="11226" x="1166813" y="1860550"/>
          <p14:tracePt t="11250" x="1149350" y="1860550"/>
          <p14:tracePt t="11267" x="1130300" y="1870075"/>
          <p14:tracePt t="11273" x="1112838" y="1870075"/>
          <p14:tracePt t="11280" x="1103313" y="1870075"/>
          <p14:tracePt t="11288" x="1084263" y="1878013"/>
          <p14:tracePt t="11312" x="1076325" y="1878013"/>
          <p14:tracePt t="11321" x="1066800" y="1878013"/>
          <p14:tracePt t="11336" x="1057275" y="1878013"/>
          <p14:tracePt t="11376" x="1047750" y="1887538"/>
          <p14:tracePt t="11392" x="1039813" y="1897063"/>
          <p14:tracePt t="11408" x="1030288" y="1906588"/>
          <p14:tracePt t="11416" x="1020763" y="1914525"/>
          <p14:tracePt t="11432" x="1011238" y="1914525"/>
          <p14:tracePt t="11440" x="1003300" y="1914525"/>
          <p14:tracePt t="11463" x="993775" y="1914525"/>
          <p14:tracePt t="11471" x="984250" y="1914525"/>
          <p14:tracePt t="11479" x="974725" y="1924050"/>
          <p14:tracePt t="11505" x="966788" y="1933575"/>
          <p14:tracePt t="11520" x="957263" y="1943100"/>
          <p14:tracePt t="11535" x="939800" y="1951038"/>
          <p14:tracePt t="11681" x="957263" y="1951038"/>
          <p14:tracePt t="11689" x="966788" y="1951038"/>
          <p14:tracePt t="11697" x="984250" y="1943100"/>
          <p14:tracePt t="11706" x="1003300" y="1933575"/>
          <p14:tracePt t="11715" x="1030288" y="1924050"/>
          <p14:tracePt t="11721" x="1066800" y="1906588"/>
          <p14:tracePt t="11728" x="1093788" y="1897063"/>
          <p14:tracePt t="11736" x="1149350" y="1878013"/>
          <p14:tracePt t="11744" x="1176338" y="1878013"/>
          <p14:tracePt t="11752" x="1193800" y="1878013"/>
          <p14:tracePt t="11760" x="1239838" y="1878013"/>
          <p14:tracePt t="11768" x="1276350" y="1878013"/>
          <p14:tracePt t="11776" x="1322388" y="1878013"/>
          <p14:tracePt t="11783" x="1349375" y="1878013"/>
          <p14:tracePt t="11792" x="1376363" y="1878013"/>
          <p14:tracePt t="11799" x="1412875" y="1878013"/>
          <p14:tracePt t="11808" x="1431925" y="1878013"/>
          <p14:tracePt t="11815" x="1439863" y="1878013"/>
          <p14:tracePt t="11823" x="1468438" y="1878013"/>
          <p14:tracePt t="11831" x="1476375" y="1878013"/>
          <p14:tracePt t="11840" x="1504950" y="1878013"/>
          <p14:tracePt t="11847" x="1512888" y="1878013"/>
          <p14:tracePt t="11855" x="1531938" y="1878013"/>
          <p14:tracePt t="11863" x="1541463" y="1878013"/>
          <p14:tracePt t="11871" x="1558925" y="1878013"/>
          <p14:tracePt t="11879" x="1568450" y="1878013"/>
          <p14:tracePt t="11891" x="1595438" y="1878013"/>
          <p14:tracePt t="11895" x="1604963" y="1878013"/>
          <p14:tracePt t="11905" x="1631950" y="1878013"/>
          <p14:tracePt t="11911" x="1641475" y="1878013"/>
          <p14:tracePt t="11927" x="1649413" y="1878013"/>
          <p14:tracePt t="12119" x="1685925" y="1878013"/>
          <p14:tracePt t="12128" x="1768475" y="1924050"/>
          <p14:tracePt t="12136" x="1851025" y="1933575"/>
          <p14:tracePt t="12143" x="1960563" y="1979613"/>
          <p14:tracePt t="12153" x="2060575" y="1987550"/>
          <p14:tracePt t="12161" x="2170113" y="2033588"/>
          <p14:tracePt t="12169" x="2297113" y="2060575"/>
          <p14:tracePt t="12177" x="2397125" y="2079625"/>
          <p14:tracePt t="12184" x="2489200" y="2079625"/>
          <p14:tracePt t="12193" x="2543175" y="2079625"/>
          <p14:tracePt t="12203" x="2616200" y="2079625"/>
          <p14:tracePt t="12209" x="2671763" y="2079625"/>
          <p14:tracePt t="12217" x="2735263" y="2079625"/>
          <p14:tracePt t="12225" x="2752725" y="2079625"/>
          <p14:tracePt t="12233" x="2781300" y="2079625"/>
          <p14:tracePt t="12240" x="2798763" y="2079625"/>
          <p14:tracePt t="12247" x="2817813" y="2079625"/>
          <p14:tracePt t="12255" x="2835275" y="2079625"/>
          <p14:tracePt t="12274" x="2862263" y="2079625"/>
          <p14:tracePt t="12290" x="2871788" y="2070100"/>
          <p14:tracePt t="12313" x="2881313" y="2060575"/>
          <p14:tracePt t="12411" x="2881313" y="2052638"/>
          <p14:tracePt t="12465" x="2881313" y="2043113"/>
          <p14:tracePt t="12487" x="2862263" y="2043113"/>
          <p14:tracePt t="12495" x="2844800" y="2043113"/>
          <p14:tracePt t="12504" x="2835275" y="2043113"/>
          <p14:tracePt t="12512" x="2825750" y="2043113"/>
          <p14:tracePt t="12523" x="2798763" y="2043113"/>
          <p14:tracePt t="12530" x="2781300" y="2043113"/>
          <p14:tracePt t="12545" x="2752725" y="2043113"/>
          <p14:tracePt t="12556" x="2735263" y="2043113"/>
          <p14:tracePt t="12562" x="2716213" y="2043113"/>
          <p14:tracePt t="12568" x="2708275" y="2043113"/>
          <p14:tracePt t="12577" x="2698750" y="2043113"/>
          <p14:tracePt t="12592" x="2679700" y="2043113"/>
          <p14:tracePt t="12600" x="2671763" y="2043113"/>
          <p14:tracePt t="12608" x="2662238" y="2043113"/>
          <p14:tracePt t="12616" x="2625725" y="2043113"/>
          <p14:tracePt t="12624" x="2616200" y="2043113"/>
          <p14:tracePt t="12633" x="2570163" y="2043113"/>
          <p14:tracePt t="12640" x="2516188" y="2043113"/>
          <p14:tracePt t="12647" x="2479675" y="2043113"/>
          <p14:tracePt t="12655" x="2406650" y="2043113"/>
          <p14:tracePt t="12663" x="2333625" y="2043113"/>
          <p14:tracePt t="12671" x="2279650" y="2043113"/>
          <p14:tracePt t="12679" x="2197100" y="2033588"/>
          <p14:tracePt t="12687" x="2106613" y="2006600"/>
          <p14:tracePt t="12695" x="2024063" y="1997075"/>
          <p14:tracePt t="12704" x="1951038" y="1997075"/>
          <p14:tracePt t="12711" x="1895475" y="1997075"/>
          <p14:tracePt t="12721" x="1841500" y="1997075"/>
          <p14:tracePt t="12727" x="1787525" y="1997075"/>
          <p14:tracePt t="12736" x="1741488" y="1997075"/>
          <p14:tracePt t="12743" x="1722438" y="1997075"/>
          <p14:tracePt t="12751" x="1695450" y="1997075"/>
          <p14:tracePt t="12759" x="1685925" y="1997075"/>
          <p14:tracePt t="12767" x="1677988" y="1997075"/>
          <p14:tracePt t="12791" x="1658938" y="1997075"/>
          <p14:tracePt t="12955" x="1649413" y="1997075"/>
          <p14:tracePt t="13177" x="1641475" y="1997075"/>
          <p14:tracePt t="13186" x="1622425" y="1997075"/>
          <p14:tracePt t="13193" x="1595438" y="1997075"/>
          <p14:tracePt t="13201" x="1576388" y="1997075"/>
          <p14:tracePt t="13209" x="1549400" y="1997075"/>
          <p14:tracePt t="13218" x="1512888" y="2006600"/>
          <p14:tracePt t="13223" x="1476375" y="2006600"/>
          <p14:tracePt t="13233" x="1458913" y="2006600"/>
          <p14:tracePt t="13240" x="1422400" y="2006600"/>
          <p14:tracePt t="13247" x="1403350" y="2006600"/>
          <p14:tracePt t="13255" x="1366838" y="2006600"/>
          <p14:tracePt t="13264" x="1358900" y="2006600"/>
          <p14:tracePt t="13271" x="1322388" y="2006600"/>
          <p14:tracePt t="13279" x="1312863" y="2006600"/>
          <p14:tracePt t="13287" x="1293813" y="2006600"/>
          <p14:tracePt t="13296" x="1285875" y="2006600"/>
          <p14:tracePt t="13304" x="1276350" y="2006600"/>
          <p14:tracePt t="13320" x="1266825" y="2006600"/>
          <p14:tracePt t="13344" x="1249363" y="2006600"/>
          <p14:tracePt t="13360" x="1239838" y="2006600"/>
          <p14:tracePt t="13368" x="1222375" y="2006600"/>
          <p14:tracePt t="13384" x="1212850" y="2006600"/>
          <p14:tracePt t="13392" x="1193800" y="1997075"/>
          <p14:tracePt t="13410" x="1185863" y="1987550"/>
          <p14:tracePt t="13416" x="1166813" y="1987550"/>
          <p14:tracePt t="13424" x="1149350" y="1979613"/>
          <p14:tracePt t="13432" x="1139825" y="1979613"/>
          <p14:tracePt t="13440" x="1112838" y="1960563"/>
          <p14:tracePt t="13458" x="1103313" y="1960563"/>
          <p14:tracePt t="13472" x="1093788" y="1960563"/>
          <p14:tracePt t="13496" x="1076325" y="1960563"/>
          <p14:tracePt t="13565" x="1066800" y="1960563"/>
          <p14:tracePt t="13576" x="1057275" y="1960563"/>
          <p14:tracePt t="13591" x="1030288" y="1960563"/>
          <p14:tracePt t="13599" x="1020763" y="1960563"/>
          <p14:tracePt t="13609" x="1011238" y="1960563"/>
          <p14:tracePt t="13615" x="1003300" y="1960563"/>
          <p14:tracePt t="13631" x="993775" y="1960563"/>
          <p14:tracePt t="14612" x="984250" y="1960563"/>
          <p14:tracePt t="14643" x="984250" y="1970088"/>
          <p14:tracePt t="15082" x="984250" y="1979613"/>
          <p14:tracePt t="15090" x="984250" y="1987550"/>
          <p14:tracePt t="15097" x="984250" y="1997075"/>
          <p14:tracePt t="15111" x="993775" y="2016125"/>
          <p14:tracePt t="15120" x="993775" y="2024063"/>
          <p14:tracePt t="15135" x="993775" y="2033588"/>
          <p14:tracePt t="15143" x="993775" y="2043113"/>
          <p14:tracePt t="15159" x="993775" y="2060575"/>
          <p14:tracePt t="15167" x="1003300" y="2070100"/>
          <p14:tracePt t="15176" x="1003300" y="2079625"/>
          <p14:tracePt t="15192" x="1011238" y="2097088"/>
          <p14:tracePt t="15200" x="1020763" y="2097088"/>
          <p14:tracePt t="15208" x="1030288" y="2116138"/>
          <p14:tracePt t="15223" x="1039813" y="2125663"/>
          <p14:tracePt t="15232" x="1047750" y="2143125"/>
          <p14:tracePt t="15248" x="1066800" y="2160588"/>
          <p14:tracePt t="15256" x="1076325" y="2170113"/>
          <p14:tracePt t="15272" x="1084263" y="2179638"/>
          <p14:tracePt t="15280" x="1093788" y="2189163"/>
          <p14:tracePt t="15296" x="1103313" y="2206625"/>
          <p14:tracePt t="15321" x="1112838" y="2206625"/>
          <p14:tracePt t="15344" x="1112838" y="2225675"/>
          <p14:tracePt t="15568" x="1112838" y="2233613"/>
          <p14:tracePt t="15576" x="1112838" y="2252663"/>
          <p14:tracePt t="15592" x="1112838" y="2270125"/>
          <p14:tracePt t="15608" x="1112838" y="2279650"/>
          <p14:tracePt t="15615" x="1112838" y="2289175"/>
          <p14:tracePt t="15673" x="1103313" y="2298700"/>
          <p14:tracePt t="15681" x="1103313" y="2306638"/>
          <p14:tracePt t="15690" x="1093788" y="2316163"/>
          <p14:tracePt t="15706" x="1084263" y="2335213"/>
          <p14:tracePt t="15713" x="1066800" y="2343150"/>
          <p14:tracePt t="15728" x="1057275" y="2362200"/>
          <p14:tracePt t="15908" x="1047750" y="2362200"/>
          <p14:tracePt t="15938" x="1047750" y="2352675"/>
          <p14:tracePt t="15993" x="1047750" y="2335213"/>
          <p14:tracePt t="16241" x="1047750" y="2325688"/>
          <p14:tracePt t="16268" x="1047750" y="2316163"/>
          <p14:tracePt t="16281" x="1057275" y="2306638"/>
          <p14:tracePt t="16473" x="1084263" y="2306638"/>
          <p14:tracePt t="16481" x="1176338" y="2306638"/>
          <p14:tracePt t="16489" x="1258888" y="2306638"/>
          <p14:tracePt t="16497" x="1366838" y="2352675"/>
          <p14:tracePt t="16507" x="1485900" y="2371725"/>
          <p14:tracePt t="16516" x="1631950" y="2371725"/>
          <p14:tracePt t="16521" x="1758950" y="2371725"/>
          <p14:tracePt t="16528" x="1905000" y="2371725"/>
          <p14:tracePt t="16536" x="2041525" y="2371725"/>
          <p14:tracePt t="16544" x="2187575" y="2371725"/>
          <p14:tracePt t="16552" x="2333625" y="2371725"/>
          <p14:tracePt t="16560" x="2462213" y="2371725"/>
          <p14:tracePt t="16567" x="2552700" y="2371725"/>
          <p14:tracePt t="16577" x="2662238" y="2371725"/>
          <p14:tracePt t="16583" x="2725738" y="2371725"/>
          <p14:tracePt t="16591" x="2817813" y="2371725"/>
          <p14:tracePt t="16599" x="2881313" y="2352675"/>
          <p14:tracePt t="16609" x="2935288" y="2352675"/>
          <p14:tracePt t="16615" x="3008313" y="2343150"/>
          <p14:tracePt t="16624" x="3081338" y="2343150"/>
          <p14:tracePt t="16631" x="3154363" y="2343150"/>
          <p14:tracePt t="16641" x="3217863" y="2343150"/>
          <p14:tracePt t="16649" x="3290888" y="2343150"/>
          <p14:tracePt t="16657" x="3363913" y="2343150"/>
          <p14:tracePt t="16665" x="3400425" y="2343150"/>
          <p14:tracePt t="16673" x="3455988" y="2343150"/>
          <p14:tracePt t="16681" x="3500438" y="2343150"/>
          <p14:tracePt t="16691" x="3519488" y="2343150"/>
          <p14:tracePt t="16696" x="3546475" y="2343150"/>
          <p14:tracePt t="16705" x="3556000" y="2343150"/>
          <p14:tracePt t="16712" x="3563938" y="2343150"/>
          <p14:tracePt t="16724" x="3573463" y="2343150"/>
          <p14:tracePt t="16839" x="3556000" y="2343150"/>
          <p14:tracePt t="16848" x="3536950" y="2343150"/>
          <p14:tracePt t="16856" x="3509963" y="2343150"/>
          <p14:tracePt t="16865" x="3482975" y="2343150"/>
          <p14:tracePt t="16873" x="3436938" y="2343150"/>
          <p14:tracePt t="16881" x="3382963" y="2343150"/>
          <p14:tracePt t="16893" x="3290888" y="2343150"/>
          <p14:tracePt t="16897" x="3181350" y="2343150"/>
          <p14:tracePt t="16907" x="3054350" y="2343150"/>
          <p14:tracePt t="16912" x="2925763" y="2343150"/>
          <p14:tracePt t="16922" x="2817813" y="2343150"/>
          <p14:tracePt t="16928" x="2708275" y="2343150"/>
          <p14:tracePt t="16937" x="2635250" y="2343150"/>
          <p14:tracePt t="16943" x="2543175" y="2343150"/>
          <p14:tracePt t="16951" x="2470150" y="2343150"/>
          <p14:tracePt t="16959" x="2416175" y="2343150"/>
          <p14:tracePt t="16967" x="2389188" y="2343150"/>
          <p14:tracePt t="16975" x="2343150" y="2343150"/>
          <p14:tracePt t="16984" x="2306638" y="2343150"/>
          <p14:tracePt t="16991" x="2270125" y="2343150"/>
          <p14:tracePt t="16999" x="2243138" y="2343150"/>
          <p14:tracePt t="17008" x="2214563" y="2343150"/>
          <p14:tracePt t="17016" x="2206625" y="2343150"/>
          <p14:tracePt t="17024" x="2187575" y="2343150"/>
          <p14:tracePt t="17032" x="2160588" y="2343150"/>
          <p14:tracePt t="17040" x="2143125" y="2343150"/>
          <p14:tracePt t="17048" x="2124075" y="2343150"/>
          <p14:tracePt t="17056" x="2106613" y="2343150"/>
          <p14:tracePt t="17064" x="2078038" y="2343150"/>
          <p14:tracePt t="17072" x="2041525" y="2343150"/>
          <p14:tracePt t="17080" x="2005013" y="2343150"/>
          <p14:tracePt t="17087" x="1968500" y="2352675"/>
          <p14:tracePt t="17096" x="1924050" y="2352675"/>
          <p14:tracePt t="17105" x="1895475" y="2352675"/>
          <p14:tracePt t="17112" x="1868488" y="2352675"/>
          <p14:tracePt t="17121" x="1851025" y="2352675"/>
          <p14:tracePt t="17129" x="1824038" y="2352675"/>
          <p14:tracePt t="17143" x="1814513" y="2352675"/>
          <p14:tracePt t="17151" x="1804988" y="2362200"/>
          <p14:tracePt t="17226" x="1787525" y="2362200"/>
          <p14:tracePt t="17236" x="1778000" y="2362200"/>
          <p14:tracePt t="17241" x="1768475" y="2362200"/>
          <p14:tracePt t="17257" x="1751013" y="2362200"/>
          <p14:tracePt t="17269" x="1731963" y="2362200"/>
          <p14:tracePt t="17272" x="1722438" y="2362200"/>
          <p14:tracePt t="17279" x="1695450" y="2362200"/>
          <p14:tracePt t="17288" x="1677988" y="2362200"/>
          <p14:tracePt t="17296" x="1649413" y="2362200"/>
          <p14:tracePt t="17304" x="1631950" y="2362200"/>
          <p14:tracePt t="17311" x="1604963" y="2362200"/>
          <p14:tracePt t="17321" x="1585913" y="2362200"/>
          <p14:tracePt t="17328" x="1568450" y="2371725"/>
          <p14:tracePt t="17335" x="1558925" y="2371725"/>
          <p14:tracePt t="17352" x="1549400" y="2371725"/>
          <p14:tracePt t="17368" x="1541463" y="2371725"/>
          <p14:tracePt t="17393" x="1531938" y="2371725"/>
          <p14:tracePt t="17401" x="1522413" y="2379663"/>
          <p14:tracePt t="17409" x="1512888" y="2379663"/>
          <p14:tracePt t="17417" x="1504950" y="2389188"/>
          <p14:tracePt t="17436" x="1468438" y="2398713"/>
          <p14:tracePt t="17442" x="1458913" y="2398713"/>
          <p14:tracePt t="17450" x="1439863" y="2408238"/>
          <p14:tracePt t="17457" x="1422400" y="2408238"/>
          <p14:tracePt t="17464" x="1412875" y="2408238"/>
          <p14:tracePt t="17472" x="1403350" y="2408238"/>
          <p14:tracePt t="17481" x="1395413" y="2408238"/>
          <p14:tracePt t="17746" x="1422400" y="2408238"/>
          <p14:tracePt t="17761" x="1431925" y="2408238"/>
          <p14:tracePt t="17770" x="1439863" y="2408238"/>
          <p14:tracePt t="17777" x="1458913" y="2408238"/>
          <p14:tracePt t="17784" x="1468438" y="2408238"/>
          <p14:tracePt t="17792" x="1476375" y="2408238"/>
          <p14:tracePt t="17809" x="1504950" y="2408238"/>
          <p14:tracePt t="17817" x="1512888" y="2408238"/>
          <p14:tracePt t="17824" x="1541463" y="2408238"/>
          <p14:tracePt t="17832" x="1558925" y="2408238"/>
          <p14:tracePt t="17841" x="1585913" y="2408238"/>
          <p14:tracePt t="17849" x="1604963" y="2408238"/>
          <p14:tracePt t="17856" x="1631950" y="2408238"/>
          <p14:tracePt t="17864" x="1649413" y="2408238"/>
          <p14:tracePt t="17873" x="1677988" y="2408238"/>
          <p14:tracePt t="17880" x="1695450" y="2408238"/>
          <p14:tracePt t="17891" x="1704975" y="2408238"/>
          <p14:tracePt t="17912" x="1722438" y="2408238"/>
          <p14:tracePt t="18001" x="1731963" y="2408238"/>
          <p14:tracePt t="18009" x="1741488" y="2408238"/>
          <p14:tracePt t="18017" x="1751013" y="2408238"/>
          <p14:tracePt t="18025" x="1758950" y="2408238"/>
          <p14:tracePt t="18035" x="1787525" y="2389188"/>
          <p14:tracePt t="18056" x="1804988" y="2389188"/>
          <p14:tracePt t="18064" x="1824038" y="2389188"/>
          <p14:tracePt t="18072" x="1831975" y="2389188"/>
          <p14:tracePt t="18080" x="1851025" y="2389188"/>
          <p14:tracePt t="18088" x="1868488" y="2389188"/>
          <p14:tracePt t="18096" x="1895475" y="2389188"/>
          <p14:tracePt t="18106" x="1905000" y="2389188"/>
          <p14:tracePt t="18112" x="1924050" y="2389188"/>
          <p14:tracePt t="18122" x="1951038" y="2389188"/>
          <p14:tracePt t="18129" x="1960563" y="2389188"/>
          <p14:tracePt t="18135" x="1987550" y="2389188"/>
          <p14:tracePt t="18143" x="2014538" y="2398713"/>
          <p14:tracePt t="18151" x="2033588" y="2408238"/>
          <p14:tracePt t="18159" x="2041525" y="2408238"/>
          <p14:tracePt t="18167" x="2070100" y="2425700"/>
          <p14:tracePt t="18175" x="2078038" y="2425700"/>
          <p14:tracePt t="18183" x="2087563" y="2435225"/>
          <p14:tracePt t="18208" x="2097088" y="2435225"/>
          <p14:tracePt t="18273" x="2124075" y="2435225"/>
          <p14:tracePt t="18282" x="2133600" y="2425700"/>
          <p14:tracePt t="18288" x="2170113" y="2416175"/>
          <p14:tracePt t="18297" x="2179638" y="2416175"/>
          <p14:tracePt t="18306" x="2206625" y="2408238"/>
          <p14:tracePt t="18312" x="2233613" y="2389188"/>
          <p14:tracePt t="18322" x="2243138" y="2379663"/>
          <p14:tracePt t="18332" x="2260600" y="2379663"/>
          <p14:tracePt t="18335" x="2279650" y="2371725"/>
          <p14:tracePt t="18343" x="2297113" y="2371725"/>
          <p14:tracePt t="18351" x="2306638" y="2362200"/>
          <p14:tracePt t="18367" x="2324100" y="2362200"/>
          <p14:tracePt t="18392" x="2333625" y="2352675"/>
          <p14:tracePt t="18577" x="2352675" y="2352675"/>
          <p14:tracePt t="18583" x="2360613" y="2352675"/>
          <p14:tracePt t="18591" x="2389188" y="2362200"/>
          <p14:tracePt t="18599" x="2406650" y="2389188"/>
          <p14:tracePt t="18608" x="2425700" y="2389188"/>
          <p14:tracePt t="18615" x="2443163" y="2398713"/>
          <p14:tracePt t="18624" x="2452688" y="2398713"/>
          <p14:tracePt t="18631" x="2470150" y="2408238"/>
          <p14:tracePt t="18640" x="2489200" y="2408238"/>
          <p14:tracePt t="18647" x="2498725" y="2408238"/>
          <p14:tracePt t="18657" x="2506663" y="2408238"/>
          <p14:tracePt t="18663" x="2516188" y="2408238"/>
          <p14:tracePt t="18671" x="2525713" y="2408238"/>
          <p14:tracePt t="18679" x="2533650" y="2408238"/>
          <p14:tracePt t="18687" x="2552700" y="2408238"/>
          <p14:tracePt t="18695" x="2570163" y="2408238"/>
          <p14:tracePt t="18704" x="2579688" y="2408238"/>
          <p14:tracePt t="18721" x="2598738" y="2408238"/>
          <p14:tracePt t="18728" x="2606675" y="2408238"/>
          <p14:tracePt t="18737" x="2635250" y="2408238"/>
          <p14:tracePt t="18744" x="2652713" y="2408238"/>
          <p14:tracePt t="18752" x="2662238" y="2408238"/>
          <p14:tracePt t="18760" x="2689225" y="2408238"/>
          <p14:tracePt t="18769" x="2698750" y="2408238"/>
          <p14:tracePt t="18776" x="2716213" y="2408238"/>
          <p14:tracePt t="18784" x="2735263" y="2408238"/>
          <p14:tracePt t="18792" x="2744788" y="2408238"/>
          <p14:tracePt t="18800" x="2762250" y="2408238"/>
          <p14:tracePt t="18808" x="2781300" y="2416175"/>
          <p14:tracePt t="18824" x="2789238" y="2416175"/>
          <p14:tracePt t="18857" x="2808288" y="2416175"/>
          <p14:tracePt t="18985" x="2825750" y="2416175"/>
          <p14:tracePt t="19002" x="2852738" y="2416175"/>
          <p14:tracePt t="19009" x="2871788" y="2416175"/>
          <p14:tracePt t="19017" x="2917825" y="2416175"/>
          <p14:tracePt t="19025" x="2954338" y="2416175"/>
          <p14:tracePt t="19033" x="2971800" y="2416175"/>
          <p14:tracePt t="19040" x="2990850" y="2416175"/>
          <p14:tracePt t="19047" x="3008313" y="2416175"/>
          <p14:tracePt t="19055" x="3017838" y="2416175"/>
          <p14:tracePt t="19063" x="3035300" y="2416175"/>
          <p14:tracePt t="19071" x="3044825" y="2416175"/>
          <p14:tracePt t="19103" x="3054350" y="2416175"/>
          <p14:tracePt t="19346" x="3100388" y="2416175"/>
          <p14:tracePt t="19353" x="3154363" y="2416175"/>
          <p14:tracePt t="19361" x="3208338" y="2416175"/>
          <p14:tracePt t="19369" x="3281363" y="2416175"/>
          <p14:tracePt t="19377" x="3336925" y="2416175"/>
          <p14:tracePt t="19385" x="3400425" y="2416175"/>
          <p14:tracePt t="19393" x="3455988" y="2416175"/>
          <p14:tracePt t="19401" x="3482975" y="2416175"/>
          <p14:tracePt t="19409" x="3500438" y="2416175"/>
          <p14:tracePt t="19416" x="3527425" y="2416175"/>
          <p14:tracePt t="19424" x="3536950" y="2416175"/>
          <p14:tracePt t="19440" x="3546475" y="2408238"/>
          <p14:tracePt t="19695" x="3546475" y="2398713"/>
          <p14:tracePt t="19728" x="3536950" y="2398713"/>
          <p14:tracePt t="19744" x="3527425" y="2398713"/>
          <p14:tracePt t="19769" x="3519488" y="2398713"/>
          <p14:tracePt t="19777" x="3509963" y="2398713"/>
          <p14:tracePt t="19800" x="3500438" y="2389188"/>
          <p14:tracePt t="19941" x="3482975" y="2389188"/>
          <p14:tracePt t="19985" x="3463925" y="2389188"/>
          <p14:tracePt t="20065" x="3455988" y="2389188"/>
          <p14:tracePt t="22017" x="3455988" y="2379663"/>
          <p14:tracePt t="22025" x="3490913" y="2379663"/>
          <p14:tracePt t="22033" x="3573463" y="2379663"/>
          <p14:tracePt t="22041" x="3665538" y="2379663"/>
          <p14:tracePt t="22048" x="3775075" y="2379663"/>
          <p14:tracePt t="22056" x="3902075" y="2379663"/>
          <p14:tracePt t="22064" x="4029075" y="2379663"/>
          <p14:tracePt t="22072" x="4157663" y="2379663"/>
          <p14:tracePt t="22080" x="4303713" y="2379663"/>
          <p14:tracePt t="22088" x="4413250" y="2379663"/>
          <p14:tracePt t="22097" x="4521200" y="2379663"/>
          <p14:tracePt t="22105" x="4613275" y="2379663"/>
          <p14:tracePt t="22113" x="4659313" y="2379663"/>
          <p14:tracePt t="22122" x="4695825" y="2379663"/>
          <p14:tracePt t="22128" x="4703763" y="2379663"/>
          <p14:tracePt t="22138" x="4713288" y="2379663"/>
          <p14:tracePt t="22273" x="4722813" y="2371725"/>
          <p14:tracePt t="22457" x="4722813" y="2362200"/>
          <p14:tracePt t="22465" x="4722813" y="2352675"/>
          <p14:tracePt t="22473" x="4722813" y="2325688"/>
          <p14:tracePt t="22489" x="4740275" y="2298700"/>
          <p14:tracePt t="22504" x="4740275" y="2279650"/>
          <p14:tracePt t="22514" x="4749800" y="2262188"/>
          <p14:tracePt t="22521" x="4749800" y="2225675"/>
          <p14:tracePt t="22537" x="4759325" y="2216150"/>
          <p14:tracePt t="22681" x="4749800" y="2216150"/>
          <p14:tracePt t="22697" x="4740275" y="2216150"/>
          <p14:tracePt t="23162" x="4730750" y="2216150"/>
          <p14:tracePt t="23169" x="4695825" y="2233613"/>
          <p14:tracePt t="23177" x="4613275" y="2279650"/>
          <p14:tracePt t="23187" x="4521200" y="2289175"/>
          <p14:tracePt t="23192" x="4421188" y="2335213"/>
          <p14:tracePt t="23200" x="4275138" y="2352675"/>
          <p14:tracePt t="23208" x="4094163" y="2379663"/>
          <p14:tracePt t="23216" x="3892550" y="2408238"/>
          <p14:tracePt t="23224" x="3600450" y="2471738"/>
          <p14:tracePt t="23233" x="3273425" y="2525713"/>
          <p14:tracePt t="23239" x="3008313" y="2544763"/>
          <p14:tracePt t="23247" x="2716213" y="2608263"/>
          <p14:tracePt t="23255" x="2470150" y="2644775"/>
          <p14:tracePt t="23264" x="2306638" y="2654300"/>
          <p14:tracePt t="23271" x="2160588" y="2681288"/>
          <p14:tracePt t="23280" x="2033588" y="2698750"/>
          <p14:tracePt t="23288" x="1914525" y="2717800"/>
          <p14:tracePt t="23295" x="1841500" y="2727325"/>
          <p14:tracePt t="23304" x="1741488" y="2754313"/>
          <p14:tracePt t="23311" x="1649413" y="2763838"/>
          <p14:tracePt t="23320" x="1612900" y="2763838"/>
          <p14:tracePt t="23328" x="1541463" y="2763838"/>
          <p14:tracePt t="23336" x="1485900" y="2781300"/>
          <p14:tracePt t="23343" x="1449388" y="2781300"/>
          <p14:tracePt t="23352" x="1422400" y="2781300"/>
          <p14:tracePt t="23359" x="1385888" y="2781300"/>
          <p14:tracePt t="23368" x="1366838" y="2781300"/>
          <p14:tracePt t="23376" x="1358900" y="2781300"/>
          <p14:tracePt t="23384" x="1330325" y="2781300"/>
          <p14:tracePt t="23391" x="1322388" y="2781300"/>
          <p14:tracePt t="23408" x="1312863" y="2781300"/>
          <p14:tracePt t="23696" x="1322388" y="2781300"/>
          <p14:tracePt t="23705" x="1339850" y="2781300"/>
          <p14:tracePt t="23711" x="1376363" y="2781300"/>
          <p14:tracePt t="23719" x="1422400" y="2781300"/>
          <p14:tracePt t="23727" x="1495425" y="2781300"/>
          <p14:tracePt t="23736" x="1568450" y="2781300"/>
          <p14:tracePt t="23745" x="1641475" y="2781300"/>
          <p14:tracePt t="23752" x="1731963" y="2781300"/>
          <p14:tracePt t="23759" x="1804988" y="2781300"/>
          <p14:tracePt t="23767" x="1860550" y="2781300"/>
          <p14:tracePt t="23775" x="1931988" y="2781300"/>
          <p14:tracePt t="23784" x="1997075" y="2781300"/>
          <p14:tracePt t="23791" x="2024063" y="2781300"/>
          <p14:tracePt t="23800" x="2041525" y="2781300"/>
          <p14:tracePt t="23897" x="2060575" y="2781300"/>
          <p14:tracePt t="23985" x="2070100" y="2781300"/>
          <p14:tracePt t="23993" x="2078038" y="2781300"/>
          <p14:tracePt t="24001" x="2114550" y="2781300"/>
          <p14:tracePt t="24009" x="2143125" y="2781300"/>
          <p14:tracePt t="24017" x="2160588" y="2781300"/>
          <p14:tracePt t="24025" x="2187575" y="2781300"/>
          <p14:tracePt t="24032" x="2197100" y="2781300"/>
          <p14:tracePt t="24040" x="2224088" y="2781300"/>
          <p14:tracePt t="24048" x="2251075" y="2790825"/>
          <p14:tracePt t="24066" x="2287588" y="2790825"/>
          <p14:tracePt t="24071" x="2306638" y="2790825"/>
          <p14:tracePt t="24087" x="2352675" y="2808288"/>
          <p14:tracePt t="24095" x="2360613" y="2808288"/>
          <p14:tracePt t="24104" x="2379663" y="2808288"/>
          <p14:tracePt t="24111" x="2397125" y="2808288"/>
          <p14:tracePt t="24124" x="2433638" y="2808288"/>
          <p14:tracePt t="24129" x="2479675" y="2808288"/>
          <p14:tracePt t="24144" x="2516188" y="2808288"/>
          <p14:tracePt t="24156" x="2525713" y="2808288"/>
          <p14:tracePt t="24160" x="2533650" y="2817813"/>
          <p14:tracePt t="24521" x="2543175" y="2817813"/>
          <p14:tracePt t="24531" x="2570163" y="2827338"/>
          <p14:tracePt t="24538" x="2606675" y="2827338"/>
          <p14:tracePt t="24546" x="2635250" y="2827338"/>
          <p14:tracePt t="24555" x="2671763" y="2827338"/>
          <p14:tracePt t="24562" x="2708275" y="2836863"/>
          <p14:tracePt t="24567" x="2735263" y="2836863"/>
          <p14:tracePt t="24575" x="2798763" y="2854325"/>
          <p14:tracePt t="24583" x="2825750" y="2854325"/>
          <p14:tracePt t="24591" x="2844800" y="2854325"/>
          <p14:tracePt t="24599" x="2871788" y="2854325"/>
          <p14:tracePt t="24608" x="2889250" y="2854325"/>
          <p14:tracePt t="24624" x="2917825" y="2873375"/>
          <p14:tracePt t="24713" x="2925763" y="2873375"/>
          <p14:tracePt t="24729" x="2935288" y="2873375"/>
          <p14:tracePt t="24739" x="2954338" y="2873375"/>
          <p14:tracePt t="24745" x="2962275" y="2873375"/>
          <p14:tracePt t="24761" x="2971800" y="2873375"/>
          <p14:tracePt t="24768" x="2990850" y="2873375"/>
          <p14:tracePt t="24775" x="2998788" y="2873375"/>
          <p14:tracePt t="24783" x="3008313" y="2873375"/>
          <p14:tracePt t="24791" x="3017838" y="2873375"/>
          <p14:tracePt t="24800" x="3035300" y="2873375"/>
          <p14:tracePt t="24816" x="3044825" y="2873375"/>
          <p14:tracePt t="24858" x="3054350" y="2873375"/>
          <p14:tracePt t="25873" x="3063875" y="2873375"/>
          <p14:tracePt t="26786" x="3071813" y="2863850"/>
          <p14:tracePt t="26794" x="3090863" y="2844800"/>
          <p14:tracePt t="26801" x="3090863" y="2836863"/>
          <p14:tracePt t="26809" x="3090863" y="2827338"/>
          <p14:tracePt t="26816" x="3100388" y="2817813"/>
          <p14:tracePt t="26824" x="3108325" y="2808288"/>
          <p14:tracePt t="26849" x="3117850" y="2808288"/>
          <p14:tracePt t="29417" x="3117850" y="2800350"/>
          <p14:tracePt t="29434" x="3117850" y="2790825"/>
          <p14:tracePt t="29457" x="3127375" y="2771775"/>
          <p14:tracePt t="29546" x="3136900" y="2763838"/>
          <p14:tracePt t="30855" x="3127375" y="2763838"/>
          <p14:tracePt t="30863" x="3127375" y="2771775"/>
          <p14:tracePt t="30872" x="3117850" y="2781300"/>
          <p14:tracePt t="30886" x="3108325" y="2800350"/>
          <p14:tracePt t="30903" x="3090863" y="2817813"/>
          <p14:tracePt t="30920" x="3081338" y="2827338"/>
          <p14:tracePt t="30991" x="3100388" y="2827338"/>
          <p14:tracePt t="31000" x="3117850" y="2827338"/>
          <p14:tracePt t="31008" x="3136900" y="2827338"/>
          <p14:tracePt t="31016" x="3163888" y="2808288"/>
          <p14:tracePt t="31024" x="3181350" y="2800350"/>
          <p14:tracePt t="31032" x="3208338" y="2781300"/>
          <p14:tracePt t="31040" x="3244850" y="2771775"/>
          <p14:tracePt t="31048" x="3273425" y="2763838"/>
          <p14:tracePt t="31057" x="3290888" y="2754313"/>
          <p14:tracePt t="31064" x="3309938" y="2735263"/>
          <p14:tracePt t="31073" x="3317875" y="2735263"/>
          <p14:tracePt t="31088" x="3327400" y="2727325"/>
          <p14:tracePt t="31112" x="3336925" y="2727325"/>
          <p14:tracePt t="31121" x="3346450" y="2727325"/>
          <p14:tracePt t="31128" x="3354388" y="2727325"/>
          <p14:tracePt t="31137" x="3363913" y="2727325"/>
          <p14:tracePt t="31144" x="3390900" y="2727325"/>
          <p14:tracePt t="31154" x="3419475" y="2727325"/>
          <p14:tracePt t="31161" x="3463925" y="2727325"/>
          <p14:tracePt t="31170" x="3490913" y="2727325"/>
          <p14:tracePt t="31177" x="3519488" y="2727325"/>
          <p14:tracePt t="31183" x="3563938" y="2727325"/>
          <p14:tracePt t="31191" x="3592513" y="2727325"/>
          <p14:tracePt t="31199" x="3609975" y="2727325"/>
          <p14:tracePt t="31207" x="3619500" y="2727325"/>
          <p14:tracePt t="31215" x="3629025" y="2727325"/>
          <p14:tracePt t="31497" x="3600450" y="2727325"/>
          <p14:tracePt t="31504" x="3546475" y="2727325"/>
          <p14:tracePt t="31517" x="3473450" y="2727325"/>
          <p14:tracePt t="31521" x="3400425" y="2727325"/>
          <p14:tracePt t="31528" x="3290888" y="2727325"/>
          <p14:tracePt t="31536" x="3190875" y="2727325"/>
          <p14:tracePt t="31544" x="3063875" y="2744788"/>
          <p14:tracePt t="31554" x="2954338" y="2744788"/>
          <p14:tracePt t="31561" x="2844800" y="2744788"/>
          <p14:tracePt t="31567" x="2735263" y="2744788"/>
          <p14:tracePt t="31575" x="2662238" y="2744788"/>
          <p14:tracePt t="31583" x="2606675" y="2744788"/>
          <p14:tracePt t="31591" x="2579688" y="2744788"/>
          <p14:tracePt t="31599" x="2543175" y="2744788"/>
          <p14:tracePt t="31608" x="2506663" y="2744788"/>
          <p14:tracePt t="31615" x="2462213" y="2744788"/>
          <p14:tracePt t="31623" x="2443163" y="2744788"/>
          <p14:tracePt t="31631" x="2406650" y="2744788"/>
          <p14:tracePt t="31640" x="2379663" y="2735263"/>
          <p14:tracePt t="31647" x="2370138" y="2735263"/>
          <p14:tracePt t="31656" x="2352675" y="2735263"/>
          <p14:tracePt t="31663" x="2333625" y="2735263"/>
          <p14:tracePt t="31673" x="2324100" y="2735263"/>
          <p14:tracePt t="31681" x="2316163" y="2735263"/>
          <p14:tracePt t="31689" x="2306638" y="2727325"/>
          <p14:tracePt t="31737" x="2287588" y="2717800"/>
          <p14:tracePt t="31761" x="2279650" y="2717800"/>
          <p14:tracePt t="31770" x="2270125" y="2717800"/>
          <p14:tracePt t="31777" x="2243138" y="2717800"/>
          <p14:tracePt t="31785" x="2224088" y="2717800"/>
          <p14:tracePt t="31791" x="2206625" y="2717800"/>
          <p14:tracePt t="31800" x="2187575" y="2717800"/>
          <p14:tracePt t="31807" x="2160588" y="2717800"/>
          <p14:tracePt t="31815" x="2151063" y="2717800"/>
          <p14:tracePt t="31823" x="2133600" y="2717800"/>
          <p14:tracePt t="31831" x="2114550" y="2717800"/>
          <p14:tracePt t="31840" x="2097088" y="2717800"/>
          <p14:tracePt t="31847" x="2070100" y="2717800"/>
          <p14:tracePt t="31856" x="2051050" y="2717800"/>
          <p14:tracePt t="31863" x="2041525" y="2717800"/>
          <p14:tracePt t="31871" x="2005013" y="2717800"/>
          <p14:tracePt t="31889" x="1960563" y="2735263"/>
          <p14:tracePt t="31903" x="1931988" y="2735263"/>
          <p14:tracePt t="31911" x="1905000" y="2735263"/>
          <p14:tracePt t="31920" x="1868488" y="2735263"/>
          <p14:tracePt t="31928" x="1851025" y="2735263"/>
          <p14:tracePt t="31937" x="1814513" y="2735263"/>
          <p14:tracePt t="31943" x="1768475" y="2735263"/>
          <p14:tracePt t="31953" x="1731963" y="2735263"/>
          <p14:tracePt t="31961" x="1704975" y="2735263"/>
          <p14:tracePt t="31972" x="1658938" y="2735263"/>
          <p14:tracePt t="31977" x="1631950" y="2735263"/>
          <p14:tracePt t="31987" x="1604963" y="2735263"/>
          <p14:tracePt t="31993" x="1576388" y="2735263"/>
          <p14:tracePt t="32001" x="1558925" y="2735263"/>
          <p14:tracePt t="32009" x="1512888" y="2735263"/>
          <p14:tracePt t="32017" x="1495425" y="2735263"/>
          <p14:tracePt t="32025" x="1485900" y="2735263"/>
          <p14:tracePt t="32205" x="1476375" y="2735263"/>
          <p14:tracePt t="32209" x="1468438" y="2735263"/>
          <p14:tracePt t="32226" x="1449388" y="2735263"/>
          <p14:tracePt t="32241" x="1439863" y="2735263"/>
          <p14:tracePt t="32249" x="1431925" y="2735263"/>
          <p14:tracePt t="32257" x="1422400" y="2744788"/>
          <p14:tracePt t="32285" x="1412875" y="2744788"/>
          <p14:tracePt t="32354" x="1449388" y="2744788"/>
          <p14:tracePt t="32361" x="1485900" y="2744788"/>
          <p14:tracePt t="32372" x="1558925" y="2744788"/>
          <p14:tracePt t="32377" x="1631950" y="2763838"/>
          <p14:tracePt t="32384" x="1722438" y="2763838"/>
          <p14:tracePt t="32392" x="1824038" y="2763838"/>
          <p14:tracePt t="32400" x="1895475" y="2763838"/>
          <p14:tracePt t="32408" x="1987550" y="2763838"/>
          <p14:tracePt t="32416" x="2060575" y="2763838"/>
          <p14:tracePt t="32424" x="2114550" y="2763838"/>
          <p14:tracePt t="32432" x="2170113" y="2763838"/>
          <p14:tracePt t="32440" x="2224088" y="2763838"/>
          <p14:tracePt t="32448" x="2287588" y="2763838"/>
          <p14:tracePt t="32456" x="2343150" y="2763838"/>
          <p14:tracePt t="32464" x="2397125" y="2763838"/>
          <p14:tracePt t="32472" x="2452688" y="2763838"/>
          <p14:tracePt t="32480" x="2498725" y="2763838"/>
          <p14:tracePt t="32488" x="2552700" y="2763838"/>
          <p14:tracePt t="32496" x="2579688" y="2763838"/>
          <p14:tracePt t="32504" x="2652713" y="2763838"/>
          <p14:tracePt t="32512" x="2725738" y="2763838"/>
          <p14:tracePt t="32520" x="2781300" y="2771775"/>
          <p14:tracePt t="32528" x="2852738" y="2771775"/>
          <p14:tracePt t="32537" x="2908300" y="2771775"/>
          <p14:tracePt t="32544" x="2954338" y="2771775"/>
          <p14:tracePt t="32553" x="3008313" y="2771775"/>
          <p14:tracePt t="32561" x="3035300" y="2771775"/>
          <p14:tracePt t="32571" x="3063875" y="2771775"/>
          <p14:tracePt t="32582" x="3100388" y="2771775"/>
          <p14:tracePt t="32585" x="3108325" y="2771775"/>
          <p14:tracePt t="32592" x="3127375" y="2771775"/>
          <p14:tracePt t="32601" x="3144838" y="2771775"/>
          <p14:tracePt t="32609" x="3154363" y="2771775"/>
          <p14:tracePt t="32616" x="3163888" y="2771775"/>
          <p14:tracePt t="32624" x="3171825" y="2771775"/>
          <p14:tracePt t="32648" x="3181350" y="2763838"/>
          <p14:tracePt t="32659" x="3190875" y="2754313"/>
          <p14:tracePt t="32664" x="3200400" y="2744788"/>
          <p14:tracePt t="32736" x="3208338" y="2744788"/>
          <p14:tracePt t="32761" x="3217863" y="2735263"/>
          <p14:tracePt t="32777" x="3227388" y="2735263"/>
          <p14:tracePt t="32786" x="3244850" y="2735263"/>
          <p14:tracePt t="32816" x="3254375" y="2735263"/>
          <p14:tracePt t="32832" x="3273425" y="2735263"/>
          <p14:tracePt t="32856" x="3281363" y="2735263"/>
          <p14:tracePt t="32872" x="3290888" y="2735263"/>
          <p14:tracePt t="32888" x="3300413" y="2735263"/>
          <p14:tracePt t="32895" x="3317875" y="2727325"/>
          <p14:tracePt t="32911" x="3327400" y="2717800"/>
          <p14:tracePt t="32935" x="3336925" y="2708275"/>
          <p14:tracePt t="32960" x="3346450" y="2708275"/>
          <p14:tracePt t="33270" x="3354388" y="2708275"/>
          <p14:tracePt t="33271" x="3363913" y="2698750"/>
          <p14:tracePt t="33287" x="3373438" y="2690813"/>
          <p14:tracePt t="33663" x="3363913" y="2690813"/>
          <p14:tracePt t="33672" x="3354388" y="2690813"/>
          <p14:tracePt t="33687" x="3346450" y="2690813"/>
          <p14:tracePt t="33695" x="3336925" y="2690813"/>
          <p14:tracePt t="33703" x="3327400" y="2698750"/>
          <p14:tracePt t="33719" x="3317875" y="2708275"/>
          <p14:tracePt t="33956" x="3309938" y="2717800"/>
          <p14:tracePt t="33970" x="3290888" y="2717800"/>
          <p14:tracePt t="33985" x="3273425" y="2727325"/>
          <p14:tracePt t="34002" x="3263900" y="2735263"/>
          <p14:tracePt t="34017" x="3263900" y="2744788"/>
          <p14:tracePt t="34057" x="3263900" y="2754313"/>
          <p14:tracePt t="34081" x="3263900" y="2763838"/>
          <p14:tracePt t="34089" x="3244850" y="2781300"/>
          <p14:tracePt t="34098" x="3244850" y="2790825"/>
          <p14:tracePt t="34104" x="3244850" y="2800350"/>
          <p14:tracePt t="34120" x="3244850" y="2827338"/>
          <p14:tracePt t="34129" x="3244850" y="2836863"/>
          <p14:tracePt t="34144" x="3244850" y="2844800"/>
          <p14:tracePt t="34537" x="3236913" y="2873375"/>
          <p14:tracePt t="34554" x="3236913" y="2890838"/>
          <p14:tracePt t="34564" x="3236913" y="2917825"/>
          <p14:tracePt t="34570" x="3227388" y="2936875"/>
          <p14:tracePt t="34576" x="3227388" y="2963863"/>
          <p14:tracePt t="34587" x="3217863" y="2982913"/>
          <p14:tracePt t="34592" x="3190875" y="3009900"/>
          <p14:tracePt t="34601" x="3181350" y="3036888"/>
          <p14:tracePt t="34610" x="3171825" y="3054350"/>
          <p14:tracePt t="34615" x="3154363" y="3082925"/>
          <p14:tracePt t="34623" x="3136900" y="3090863"/>
          <p14:tracePt t="34631" x="3117850" y="3109913"/>
          <p14:tracePt t="34640" x="3100388" y="3136900"/>
          <p14:tracePt t="34647" x="3081338" y="3155950"/>
          <p14:tracePt t="34656" x="3054350" y="3173413"/>
          <p14:tracePt t="34663" x="3044825" y="3173413"/>
          <p14:tracePt t="34672" x="3017838" y="3192463"/>
          <p14:tracePt t="34679" x="2990850" y="3209925"/>
          <p14:tracePt t="34695" x="2981325" y="3219450"/>
          <p14:tracePt t="34703" x="2954338" y="3228975"/>
          <p14:tracePt t="34712" x="2944813" y="3236913"/>
          <p14:tracePt t="34721" x="2917825" y="3255963"/>
          <p14:tracePt t="34735" x="2898775" y="3265488"/>
          <p14:tracePt t="34743" x="2881313" y="3265488"/>
          <p14:tracePt t="34752" x="2871788" y="3273425"/>
          <p14:tracePt t="34760" x="2862263" y="3273425"/>
          <p14:tracePt t="34768" x="2852738" y="3282950"/>
          <p14:tracePt t="34784" x="2835275" y="3292475"/>
          <p14:tracePt t="34800" x="2817813" y="3302000"/>
          <p14:tracePt t="34824" x="2798763" y="3309938"/>
          <p14:tracePt t="34832" x="2789238" y="3309938"/>
          <p14:tracePt t="34840" x="2781300" y="3319463"/>
          <p14:tracePt t="34856" x="2744788" y="3346450"/>
          <p14:tracePt t="34864" x="2725738" y="3346450"/>
          <p14:tracePt t="34872" x="2689225" y="3355975"/>
          <p14:tracePt t="34879" x="2679700" y="3355975"/>
          <p14:tracePt t="34903" x="2625725" y="3355975"/>
          <p14:tracePt t="34904" x="2598738" y="3365500"/>
          <p14:tracePt t="34911" x="2552700" y="3365500"/>
          <p14:tracePt t="34919" x="2525713" y="3375025"/>
          <p14:tracePt t="34928" x="2452688" y="3375025"/>
          <p14:tracePt t="34935" x="2379663" y="3402013"/>
          <p14:tracePt t="34945" x="2297113" y="3411538"/>
          <p14:tracePt t="34954" x="2206625" y="3429000"/>
          <p14:tracePt t="34961" x="2160588" y="3429000"/>
          <p14:tracePt t="34971" x="2106613" y="3465513"/>
          <p14:tracePt t="34977" x="2033588" y="3465513"/>
          <p14:tracePt t="34985" x="1968500" y="3475038"/>
          <p14:tracePt t="34993" x="1914525" y="3475038"/>
          <p14:tracePt t="35001" x="1887538" y="3475038"/>
          <p14:tracePt t="35009" x="1868488" y="3482975"/>
          <p14:tracePt t="35017" x="1841500" y="3482975"/>
          <p14:tracePt t="35025" x="1795463" y="3482975"/>
          <p14:tracePt t="35033" x="1787525" y="3492500"/>
          <p14:tracePt t="35041" x="1768475" y="3492500"/>
          <p14:tracePt t="35049" x="1731963" y="3492500"/>
          <p14:tracePt t="35057" x="1714500" y="3502025"/>
          <p14:tracePt t="35065" x="1685925" y="3511550"/>
          <p14:tracePt t="35073" x="1677988" y="3511550"/>
          <p14:tracePt t="35081" x="1641475" y="3511550"/>
          <p14:tracePt t="35097" x="1631950" y="3511550"/>
          <p14:tracePt t="35121" x="1612900" y="3511550"/>
          <p14:tracePt t="35200" x="1604963" y="3519488"/>
          <p14:tracePt t="35208" x="1595438" y="3519488"/>
          <p14:tracePt t="35216" x="1576388" y="3519488"/>
          <p14:tracePt t="35224" x="1541463" y="3529013"/>
          <p14:tracePt t="35232" x="1512888" y="3538538"/>
          <p14:tracePt t="35240" x="1495425" y="3538538"/>
          <p14:tracePt t="35248" x="1449388" y="3556000"/>
          <p14:tracePt t="35256" x="1439863" y="3556000"/>
          <p14:tracePt t="35265" x="1412875" y="3565525"/>
          <p14:tracePt t="35271" x="1395413" y="3575050"/>
          <p14:tracePt t="35281" x="1385888" y="3575050"/>
          <p14:tracePt t="35287" x="1366838" y="3575050"/>
          <p14:tracePt t="35296" x="1358900" y="3584575"/>
          <p14:tracePt t="35303" x="1330325" y="3584575"/>
          <p14:tracePt t="35311" x="1312863" y="3592513"/>
          <p14:tracePt t="35319" x="1303338" y="3602038"/>
          <p14:tracePt t="35328" x="1293813" y="3602038"/>
          <p14:tracePt t="35343" x="1276350" y="3611563"/>
          <p14:tracePt t="35352" x="1266825" y="3611563"/>
          <p14:tracePt t="35359" x="1230313" y="3611563"/>
          <p14:tracePt t="35369" x="1176338" y="3638550"/>
          <p14:tracePt t="35375" x="1120775" y="3648075"/>
          <p14:tracePt t="35384" x="1057275" y="3675063"/>
          <p14:tracePt t="35391" x="993775" y="3684588"/>
          <p14:tracePt t="35399" x="939800" y="3694113"/>
          <p14:tracePt t="35407" x="893763" y="3721100"/>
          <p14:tracePt t="35415" x="847725" y="3730625"/>
          <p14:tracePt t="35423" x="820738" y="3738563"/>
          <p14:tracePt t="35431" x="793750" y="3748088"/>
          <p14:tracePt t="35439" x="784225" y="3748088"/>
          <p14:tracePt t="35447" x="774700" y="3748088"/>
          <p14:tracePt t="36482" x="784225" y="3748088"/>
          <p14:tracePt t="36495" x="793750" y="3730625"/>
          <p14:tracePt t="36512" x="793750" y="3721100"/>
          <p14:tracePt t="36545" x="801688" y="3721100"/>
          <p14:tracePt t="37417" x="820738" y="3730625"/>
          <p14:tracePt t="37425" x="847725" y="3730625"/>
          <p14:tracePt t="37433" x="893763" y="3730625"/>
          <p14:tracePt t="37441" x="920750" y="3730625"/>
          <p14:tracePt t="37449" x="939800" y="3730625"/>
          <p14:tracePt t="37457" x="984250" y="3730625"/>
          <p14:tracePt t="37465" x="1020763" y="3721100"/>
          <p14:tracePt t="37473" x="1047750" y="3721100"/>
          <p14:tracePt t="37481" x="1093788" y="3721100"/>
          <p14:tracePt t="37489" x="1149350" y="3711575"/>
          <p14:tracePt t="37496" x="1203325" y="3711575"/>
          <p14:tracePt t="37505" x="1266825" y="3694113"/>
          <p14:tracePt t="37512" x="1303338" y="3694113"/>
          <p14:tracePt t="37519" x="1330325" y="3694113"/>
          <p14:tracePt t="37528" x="1339850" y="3694113"/>
          <p14:tracePt t="37609" x="1349375" y="3694113"/>
          <p14:tracePt t="37617" x="1358900" y="3694113"/>
          <p14:tracePt t="37625" x="1376363" y="3694113"/>
          <p14:tracePt t="37641" x="1385888" y="3694113"/>
          <p14:tracePt t="38041" x="1395413" y="3694113"/>
          <p14:tracePt t="38049" x="1412875" y="3694113"/>
          <p14:tracePt t="38081" x="1422400" y="3694113"/>
          <p14:tracePt t="38097" x="1431925" y="3694113"/>
          <p14:tracePt t="38105" x="1439863" y="3694113"/>
          <p14:tracePt t="38113" x="1458913" y="3694113"/>
          <p14:tracePt t="38120" x="1468438" y="3694113"/>
          <p14:tracePt t="38129" x="1476375" y="3694113"/>
          <p14:tracePt t="38141" x="1512888" y="3694113"/>
          <p14:tracePt t="38145" x="1558925" y="3694113"/>
          <p14:tracePt t="38153" x="1595438" y="3694113"/>
          <p14:tracePt t="38160" x="1641475" y="3694113"/>
          <p14:tracePt t="38171" x="1677988" y="3694113"/>
          <p14:tracePt t="38176" x="1741488" y="3675063"/>
          <p14:tracePt t="38184" x="1778000" y="3665538"/>
          <p14:tracePt t="38192" x="1824038" y="3665538"/>
          <p14:tracePt t="38200" x="1860550" y="3665538"/>
          <p14:tracePt t="38208" x="1887538" y="3657600"/>
          <p14:tracePt t="38216" x="1951038" y="3638550"/>
          <p14:tracePt t="38224" x="1987550" y="3638550"/>
          <p14:tracePt t="38234" x="2014538" y="3638550"/>
          <p14:tracePt t="38239" x="2033588" y="3638550"/>
          <p14:tracePt t="38247" x="2060575" y="3638550"/>
          <p14:tracePt t="38256" x="2078038" y="3638550"/>
          <p14:tracePt t="38263" x="2114550" y="3638550"/>
          <p14:tracePt t="38271" x="2124075" y="3638550"/>
          <p14:tracePt t="38279" x="2160588" y="3638550"/>
          <p14:tracePt t="38296" x="2187575" y="3638550"/>
          <p14:tracePt t="38303" x="2206625" y="3638550"/>
          <p14:tracePt t="38311" x="2214563" y="3638550"/>
          <p14:tracePt t="38327" x="2243138" y="3638550"/>
          <p14:tracePt t="38335" x="2279650" y="3665538"/>
          <p14:tracePt t="38344" x="2297113" y="3675063"/>
          <p14:tracePt t="38353" x="2324100" y="3684588"/>
          <p14:tracePt t="38360" x="2352675" y="3694113"/>
          <p14:tracePt t="38376" x="2370138" y="3694113"/>
          <p14:tracePt t="38385" x="2379663" y="3702050"/>
          <p14:tracePt t="38391" x="2389188" y="3711575"/>
          <p14:tracePt t="38649" x="2397125" y="3711575"/>
          <p14:tracePt t="38657" x="2406650" y="3711575"/>
          <p14:tracePt t="38665" x="2433638" y="3711575"/>
          <p14:tracePt t="38673" x="2452688" y="3711575"/>
          <p14:tracePt t="38680" x="2470150" y="3694113"/>
          <p14:tracePt t="38687" x="2489200" y="3694113"/>
          <p14:tracePt t="38696" x="2506663" y="3684588"/>
          <p14:tracePt t="38703" x="2533650" y="3665538"/>
          <p14:tracePt t="38711" x="2543175" y="3657600"/>
          <p14:tracePt t="38720" x="2562225" y="3638550"/>
          <p14:tracePt t="38727" x="2579688" y="3629025"/>
          <p14:tracePt t="38735" x="2598738" y="3611563"/>
          <p14:tracePt t="38752" x="2606675" y="3602038"/>
          <p14:tracePt t="38832" x="2606675" y="3592513"/>
          <p14:tracePt t="39190" x="2606675" y="3584575"/>
          <p14:tracePt t="39191" x="2598738" y="3575050"/>
          <p14:tracePt t="39199" x="2589213" y="3575050"/>
          <p14:tracePt t="39209" x="2570163" y="3565525"/>
          <p14:tracePt t="39235" x="2562225" y="3565525"/>
          <p14:tracePt t="39241" x="2533650" y="3556000"/>
          <p14:tracePt t="39267" x="2533650" y="3548063"/>
          <p14:tracePt t="39283" x="2525713" y="3538538"/>
          <p14:tracePt t="39296" x="2506663" y="3519488"/>
          <p14:tracePt t="39303" x="2498725" y="3502025"/>
          <p14:tracePt t="39311" x="2489200" y="3475038"/>
          <p14:tracePt t="39319" x="2489200" y="3465513"/>
          <p14:tracePt t="39327" x="2470150" y="3429000"/>
          <p14:tracePt t="39336" x="2462213" y="3411538"/>
          <p14:tracePt t="39343" x="2452688" y="3382963"/>
          <p14:tracePt t="39352" x="2443163" y="3375025"/>
          <p14:tracePt t="39360" x="2443163" y="3365500"/>
          <p14:tracePt t="39376" x="2443163" y="3355975"/>
          <p14:tracePt t="39457" x="2443163" y="3382963"/>
          <p14:tracePt t="39465" x="2443163" y="3411538"/>
          <p14:tracePt t="39473" x="2443163" y="3438525"/>
          <p14:tracePt t="39486" x="2443163" y="3482975"/>
          <p14:tracePt t="39489" x="2443163" y="3502025"/>
          <p14:tracePt t="39496" x="2443163" y="3529013"/>
          <p14:tracePt t="39504" x="2433638" y="3548063"/>
          <p14:tracePt t="39512" x="2433638" y="3556000"/>
          <p14:tracePt t="39520" x="2416175" y="3575050"/>
          <p14:tracePt t="39561" x="2406650" y="3584575"/>
          <p14:tracePt t="39600" x="2416175" y="3602038"/>
          <p14:tracePt t="39608" x="2425700" y="3602038"/>
          <p14:tracePt t="39615" x="2462213" y="3629025"/>
          <p14:tracePt t="39623" x="2498725" y="3638550"/>
          <p14:tracePt t="39631" x="2579688" y="3648075"/>
          <p14:tracePt t="39640" x="2635250" y="3657600"/>
          <p14:tracePt t="39647" x="2716213" y="3657600"/>
          <p14:tracePt t="39656" x="2808288" y="3657600"/>
          <p14:tracePt t="39663" x="2881313" y="3657600"/>
          <p14:tracePt t="39671" x="2935288" y="3657600"/>
          <p14:tracePt t="39679" x="3008313" y="3657600"/>
          <p14:tracePt t="39687" x="3063875" y="3657600"/>
          <p14:tracePt t="39696" x="3117850" y="3657600"/>
          <p14:tracePt t="39703" x="3163888" y="3657600"/>
          <p14:tracePt t="39711" x="3200400" y="3657600"/>
          <p14:tracePt t="39719" x="3208338" y="3657600"/>
          <p14:tracePt t="39727" x="3227388" y="3657600"/>
          <p14:tracePt t="39744" x="3244850" y="3657600"/>
          <p14:tracePt t="39753" x="3254375" y="3657600"/>
          <p14:tracePt t="39777" x="3263900" y="3648075"/>
          <p14:tracePt t="39907" x="3273425" y="3638550"/>
          <p14:tracePt t="39913" x="3281363" y="3638550"/>
          <p14:tracePt t="39921" x="3346450" y="3629025"/>
          <p14:tracePt t="39928" x="3419475" y="3611563"/>
          <p14:tracePt t="39937" x="3490913" y="3611563"/>
          <p14:tracePt t="39944" x="3573463" y="3584575"/>
          <p14:tracePt t="39953" x="3702050" y="3584575"/>
          <p14:tracePt t="39960" x="3810000" y="3575050"/>
          <p14:tracePt t="39968" x="3902075" y="3556000"/>
          <p14:tracePt t="39976" x="4021138" y="3548063"/>
          <p14:tracePt t="39986" x="4111625" y="3519488"/>
          <p14:tracePt t="39991" x="4175125" y="3511550"/>
          <p14:tracePt t="39999" x="4211638" y="3492500"/>
          <p14:tracePt t="40007" x="4230688" y="3482975"/>
          <p14:tracePt t="40016" x="4275138" y="3475038"/>
          <p14:tracePt t="40023" x="4284663" y="3465513"/>
          <p14:tracePt t="40212" x="4284663" y="3475038"/>
          <p14:tracePt t="40223" x="4267200" y="3482975"/>
          <p14:tracePt t="40255" x="4257675" y="3482975"/>
          <p14:tracePt t="40272" x="4248150" y="3492500"/>
          <p14:tracePt t="40288" x="4238625" y="3502025"/>
          <p14:tracePt t="40320" x="4230688" y="3502025"/>
          <p14:tracePt t="40377" x="4221163" y="3511550"/>
          <p14:tracePt t="40401" x="4202113" y="3519488"/>
          <p14:tracePt t="40409" x="4194175" y="3519488"/>
          <p14:tracePt t="40417" x="4184650" y="3519488"/>
          <p14:tracePt t="40425" x="4165600" y="3538538"/>
          <p14:tracePt t="40433" x="4157663" y="3548063"/>
          <p14:tracePt t="40440" x="4148138" y="3548063"/>
          <p14:tracePt t="40448" x="4138613" y="3556000"/>
          <p14:tracePt t="40456" x="4129088" y="3565525"/>
          <p14:tracePt t="40464" x="4121150" y="3584575"/>
          <p14:tracePt t="40472" x="4111625" y="3592513"/>
          <p14:tracePt t="40480" x="4102100" y="3602038"/>
          <p14:tracePt t="40504" x="4094163" y="3621088"/>
          <p14:tracePt t="40528" x="4094163" y="3629025"/>
          <p14:tracePt t="40536" x="4094163" y="3638550"/>
          <p14:tracePt t="40544" x="4094163" y="3657600"/>
          <p14:tracePt t="40553" x="4084638" y="3675063"/>
          <p14:tracePt t="40713" x="4084638" y="3665538"/>
          <p14:tracePt t="40720" x="4084638" y="3638550"/>
          <p14:tracePt t="40729" x="4102100" y="3621088"/>
          <p14:tracePt t="40739" x="4129088" y="3575050"/>
          <p14:tracePt t="40744" x="4138613" y="3556000"/>
          <p14:tracePt t="40753" x="4165600" y="3519488"/>
          <p14:tracePt t="40761" x="4175125" y="3519488"/>
          <p14:tracePt t="40769" x="4184650" y="3502025"/>
          <p14:tracePt t="40776" x="4194175" y="3465513"/>
          <p14:tracePt t="40785" x="4202113" y="3465513"/>
          <p14:tracePt t="40800" x="4211638" y="3455988"/>
          <p14:tracePt t="40930" x="4211638" y="3465513"/>
          <p14:tracePt t="40955" x="4211638" y="3475038"/>
          <p14:tracePt t="40984" x="4211638" y="3482975"/>
          <p14:tracePt t="40999" x="4211638" y="3502025"/>
          <p14:tracePt t="41016" x="4211638" y="3511550"/>
          <p14:tracePt t="41023" x="4211638" y="3519488"/>
          <p14:tracePt t="41047" x="4211638" y="3538538"/>
          <p14:tracePt t="41055" x="4221163" y="3556000"/>
          <p14:tracePt t="41064" x="4238625" y="3556000"/>
          <p14:tracePt t="41072" x="4257675" y="3556000"/>
          <p14:tracePt t="41080" x="4294188" y="3556000"/>
          <p14:tracePt t="41088" x="4311650" y="3556000"/>
          <p14:tracePt t="41096" x="4367213" y="3556000"/>
          <p14:tracePt t="41104" x="4413250" y="3556000"/>
          <p14:tracePt t="41113" x="4448175" y="3556000"/>
          <p14:tracePt t="41120" x="4503738" y="3556000"/>
          <p14:tracePt t="41129" x="4549775" y="3556000"/>
          <p14:tracePt t="41141" x="4586288" y="3556000"/>
          <p14:tracePt t="41145" x="4630738" y="3556000"/>
          <p14:tracePt t="41153" x="4686300" y="3556000"/>
          <p14:tracePt t="41160" x="4722813" y="3556000"/>
          <p14:tracePt t="41170" x="4795838" y="3556000"/>
          <p14:tracePt t="41176" x="4849813" y="3556000"/>
          <p14:tracePt t="41185" x="4941888" y="3556000"/>
          <p14:tracePt t="41191" x="5014913" y="3556000"/>
          <p14:tracePt t="41199" x="5086350" y="3556000"/>
          <p14:tracePt t="41207" x="5159375" y="3556000"/>
          <p14:tracePt t="41215" x="5260975" y="3556000"/>
          <p14:tracePt t="41223" x="5334000" y="3556000"/>
          <p14:tracePt t="41232" x="5405438" y="3556000"/>
          <p14:tracePt t="41241" x="5461000" y="3556000"/>
          <p14:tracePt t="41249" x="5514975" y="3556000"/>
          <p14:tracePt t="41257" x="5570538" y="3556000"/>
          <p14:tracePt t="41268" x="5607050" y="3556000"/>
          <p14:tracePt t="41273" x="5624513" y="3565525"/>
          <p14:tracePt t="41521" x="5634038" y="3565525"/>
          <p14:tracePt t="41530" x="5653088" y="3565525"/>
          <p14:tracePt t="41536" x="5670550" y="3565525"/>
          <p14:tracePt t="41545" x="5716588" y="3565525"/>
          <p14:tracePt t="41554" x="5743575" y="3565525"/>
          <p14:tracePt t="41564" x="5770563" y="3565525"/>
          <p14:tracePt t="41571" x="5797550" y="3565525"/>
          <p14:tracePt t="41576" x="5816600" y="3565525"/>
          <p14:tracePt t="41586" x="5853113" y="3565525"/>
          <p14:tracePt t="41600" x="5862638" y="3565525"/>
          <p14:tracePt t="41609" x="5880100" y="3565525"/>
          <p14:tracePt t="41623" x="5889625" y="3565525"/>
          <p14:tracePt t="41631" x="5899150" y="3575050"/>
          <p14:tracePt t="41859" x="5935663" y="3575050"/>
          <p14:tracePt t="41865" x="5989638" y="3575050"/>
          <p14:tracePt t="41873" x="6062663" y="3575050"/>
          <p14:tracePt t="41881" x="6135688" y="3575050"/>
          <p14:tracePt t="41908" x="6308725" y="3611563"/>
          <p14:tracePt t="41913" x="6354763" y="3621088"/>
          <p14:tracePt t="41920" x="6381750" y="3621088"/>
          <p14:tracePt t="41935" x="6391275" y="3621088"/>
          <p14:tracePt t="42023" x="6372225" y="3621088"/>
          <p14:tracePt t="42031" x="6362700" y="3621088"/>
          <p14:tracePt t="42048" x="6354763" y="3621088"/>
          <p14:tracePt t="42056" x="6345238" y="3621088"/>
          <p14:tracePt t="42072" x="6326188" y="3621088"/>
          <p14:tracePt t="42088" x="6318250" y="3621088"/>
          <p14:tracePt t="42111" x="6308725" y="3621088"/>
          <p14:tracePt t="42127" x="6291263" y="3621088"/>
          <p14:tracePt t="42143" x="6281738" y="3584575"/>
          <p14:tracePt t="42151" x="6272213" y="3575050"/>
          <p14:tracePt t="42168" x="6272213" y="3565525"/>
          <p14:tracePt t="42175" x="6272213" y="3556000"/>
          <p14:tracePt t="42185" x="6272213" y="3548063"/>
          <p14:tracePt t="42192" x="6262688" y="3529013"/>
          <p14:tracePt t="42289" x="6262688" y="3519488"/>
          <p14:tracePt t="42297" x="6262688" y="3511550"/>
          <p14:tracePt t="42305" x="6262688" y="3502025"/>
          <p14:tracePt t="42314" x="6262688" y="3482975"/>
          <p14:tracePt t="42320" x="6262688" y="3475038"/>
          <p14:tracePt t="42328" x="6262688" y="3455988"/>
          <p14:tracePt t="42336" x="6262688" y="3446463"/>
          <p14:tracePt t="42344" x="6262688" y="3438525"/>
          <p14:tracePt t="42353" x="6262688" y="3429000"/>
          <p14:tracePt t="42465" x="6272213" y="3429000"/>
          <p14:tracePt t="42484" x="6281738" y="3429000"/>
          <p14:tracePt t="42490" x="6299200" y="3429000"/>
          <p14:tracePt t="42497" x="6308725" y="3429000"/>
          <p14:tracePt t="42512" x="6326188" y="3429000"/>
          <p14:tracePt t="42528" x="6326188" y="3438525"/>
          <p14:tracePt t="42552" x="6335713" y="3446463"/>
          <p14:tracePt t="42561" x="6345238" y="3455988"/>
          <p14:tracePt t="42568" x="6372225" y="3482975"/>
          <p14:tracePt t="42575" x="6381750" y="3492500"/>
          <p14:tracePt t="42583" x="6399213" y="3502025"/>
          <p14:tracePt t="42591" x="6427788" y="3529013"/>
          <p14:tracePt t="42599" x="6454775" y="3548063"/>
          <p14:tracePt t="42607" x="6491288" y="3575050"/>
          <p14:tracePt t="42615" x="6508750" y="3592513"/>
          <p14:tracePt t="42623" x="6518275" y="3611563"/>
          <p14:tracePt t="42631" x="6554788" y="3629025"/>
          <p14:tracePt t="42639" x="6564313" y="3638550"/>
          <p14:tracePt t="42647" x="6564313" y="3648075"/>
          <p14:tracePt t="42655" x="6573838" y="3665538"/>
          <p14:tracePt t="42664" x="6573838" y="3675063"/>
          <p14:tracePt t="42689" x="6573838" y="3684588"/>
          <p14:tracePt t="42706" x="6573838" y="3702050"/>
          <p14:tracePt t="42712" x="6554788" y="3721100"/>
          <p14:tracePt t="42720" x="6537325" y="3738563"/>
          <p14:tracePt t="42736" x="6527800" y="3748088"/>
          <p14:tracePt t="42743" x="6527800" y="3757613"/>
          <p14:tracePt t="42800" x="6518275" y="3767138"/>
          <p14:tracePt t="42815" x="6508750" y="3767138"/>
          <p14:tracePt t="42909" x="6500813" y="3767138"/>
          <p14:tracePt t="42911" x="6491288" y="3767138"/>
          <p14:tracePt t="43153" x="6472238" y="3767138"/>
          <p14:tracePt t="43187" x="6454775" y="3767138"/>
          <p14:tracePt t="43217" x="6454775" y="3757613"/>
          <p14:tracePt t="43257" x="6445250" y="3738563"/>
          <p14:tracePt t="43354" x="6445250" y="3730625"/>
          <p14:tracePt t="43745" x="6445250" y="3721100"/>
          <p14:tracePt t="44264" x="6435725" y="3721100"/>
          <p14:tracePt t="44281" x="6427788" y="3721100"/>
          <p14:tracePt t="44770" x="6408738" y="3711575"/>
          <p14:tracePt t="44787" x="6362700" y="3711575"/>
          <p14:tracePt t="44794" x="6308725" y="3694113"/>
          <p14:tracePt t="44800" x="6272213" y="3694113"/>
          <p14:tracePt t="44808" x="6199188" y="3694113"/>
          <p14:tracePt t="44816" x="6089650" y="3694113"/>
          <p14:tracePt t="44823" x="5999163" y="3694113"/>
          <p14:tracePt t="44831" x="5870575" y="3694113"/>
          <p14:tracePt t="44839" x="5780088" y="3694113"/>
          <p14:tracePt t="44847" x="5653088" y="3694113"/>
          <p14:tracePt t="44855" x="5524500" y="3694113"/>
          <p14:tracePt t="44863" x="5434013" y="3694113"/>
          <p14:tracePt t="44871" x="5305425" y="3694113"/>
          <p14:tracePt t="44879" x="5195888" y="3694113"/>
          <p14:tracePt t="44902" x="5032375" y="3694113"/>
          <p14:tracePt t="44905" x="4968875" y="3694113"/>
          <p14:tracePt t="44911" x="4913313" y="3694113"/>
          <p14:tracePt t="44921" x="4868863" y="3665538"/>
          <p14:tracePt t="44928" x="4832350" y="3665538"/>
          <p14:tracePt t="44938" x="4813300" y="3665538"/>
          <p14:tracePt t="44944" x="4767263" y="3665538"/>
          <p14:tracePt t="44954" x="4740275" y="3665538"/>
          <p14:tracePt t="44961" x="4722813" y="3665538"/>
          <p14:tracePt t="44970" x="4695825" y="3665538"/>
          <p14:tracePt t="44977" x="4676775" y="3665538"/>
          <p14:tracePt t="44986" x="4667250" y="3665538"/>
          <p14:tracePt t="44993" x="4640263" y="3665538"/>
          <p14:tracePt t="45003" x="4630738" y="3665538"/>
          <p14:tracePt t="45009" x="4613275" y="3665538"/>
          <p14:tracePt t="45020" x="4594225" y="3665538"/>
          <p14:tracePt t="45024" x="4549775" y="3665538"/>
          <p14:tracePt t="45033" x="4530725" y="3657600"/>
          <p14:tracePt t="45040" x="4494213" y="3648075"/>
          <p14:tracePt t="45048" x="4448175" y="3648075"/>
          <p14:tracePt t="45055" x="4394200" y="3648075"/>
          <p14:tracePt t="45064" x="4348163" y="3638550"/>
          <p14:tracePt t="45072" x="4294188" y="3638550"/>
          <p14:tracePt t="45080" x="4230688" y="3611563"/>
          <p14:tracePt t="45088" x="4175125" y="3602038"/>
          <p14:tracePt t="45095" x="4148138" y="3602038"/>
          <p14:tracePt t="45104" x="4102100" y="3602038"/>
          <p14:tracePt t="45112" x="4048125" y="3592513"/>
          <p14:tracePt t="45119" x="4011613" y="3592513"/>
          <p14:tracePt t="45127" x="3992563" y="3592513"/>
          <p14:tracePt t="45135" x="3948113" y="3592513"/>
          <p14:tracePt t="45144" x="3911600" y="3592513"/>
          <p14:tracePt t="45152" x="3892550" y="3592513"/>
          <p14:tracePt t="45160" x="3838575" y="3592513"/>
          <p14:tracePt t="45168" x="3783013" y="3592513"/>
          <p14:tracePt t="45175" x="3719513" y="3592513"/>
          <p14:tracePt t="45185" x="3629025" y="3592513"/>
          <p14:tracePt t="45191" x="3556000" y="3592513"/>
          <p14:tracePt t="45199" x="3490913" y="3611563"/>
          <p14:tracePt t="45207" x="3419475" y="3611563"/>
          <p14:tracePt t="45216" x="3382963" y="3621088"/>
          <p14:tracePt t="45223" x="3309938" y="3621088"/>
          <p14:tracePt t="45233" x="3244850" y="3629025"/>
          <p14:tracePt t="45239" x="3190875" y="3638550"/>
          <p14:tracePt t="45247" x="3127375" y="3638550"/>
          <p14:tracePt t="45256" x="3090863" y="3638550"/>
          <p14:tracePt t="45264" x="3035300" y="3638550"/>
          <p14:tracePt t="45271" x="3017838" y="3638550"/>
          <p14:tracePt t="45279" x="2990850" y="3638550"/>
          <p14:tracePt t="45287" x="2971800" y="3638550"/>
          <p14:tracePt t="45297" x="2954338" y="3638550"/>
          <p14:tracePt t="45304" x="2944813" y="3638550"/>
          <p14:tracePt t="45313" x="2935288" y="3638550"/>
          <p14:tracePt t="45320" x="2925763" y="3638550"/>
          <p14:tracePt t="45327" x="2898775" y="3638550"/>
          <p14:tracePt t="45335" x="2889250" y="3638550"/>
          <p14:tracePt t="45343" x="2844800" y="3638550"/>
          <p14:tracePt t="45351" x="2808288" y="3638550"/>
          <p14:tracePt t="45360" x="2752725" y="3638550"/>
          <p14:tracePt t="45368" x="2689225" y="3638550"/>
          <p14:tracePt t="45376" x="2616200" y="3638550"/>
          <p14:tracePt t="45385" x="2543175" y="3638550"/>
          <p14:tracePt t="45392" x="2452688" y="3638550"/>
          <p14:tracePt t="45401" x="2397125" y="3638550"/>
          <p14:tracePt t="45408" x="2343150" y="3638550"/>
          <p14:tracePt t="45416" x="2297113" y="3638550"/>
          <p14:tracePt t="45424" x="2279650" y="3638550"/>
          <p14:tracePt t="45432" x="2224088" y="3602038"/>
          <p14:tracePt t="45439" x="2214563" y="3602038"/>
          <p14:tracePt t="45447" x="2206625" y="3602038"/>
          <p14:tracePt t="45673" x="2187575" y="3602038"/>
          <p14:tracePt t="45697" x="2179638" y="3602038"/>
          <p14:tracePt t="45753" x="2170113" y="3592513"/>
          <p14:tracePt t="45769" x="2170113" y="3584575"/>
          <p14:tracePt t="45777" x="2170113" y="3575050"/>
          <p14:tracePt t="45873" x="2170113" y="3565525"/>
          <p14:tracePt t="45881" x="2214563" y="3565525"/>
          <p14:tracePt t="45891" x="2316163" y="3565525"/>
          <p14:tracePt t="45897" x="2425700" y="3548063"/>
          <p14:tracePt t="45905" x="2570163" y="3511550"/>
          <p14:tracePt t="45911" x="2735263" y="3492500"/>
          <p14:tracePt t="45919" x="2881313" y="3475038"/>
          <p14:tracePt t="45928" x="3044825" y="3465513"/>
          <p14:tracePt t="45937" x="3254375" y="3411538"/>
          <p14:tracePt t="45943" x="3436938" y="3402013"/>
          <p14:tracePt t="45953" x="3673475" y="3346450"/>
          <p14:tracePt t="45960" x="3829050" y="3328988"/>
          <p14:tracePt t="45969" x="4048125" y="3328988"/>
          <p14:tracePt t="45977" x="4194175" y="3328988"/>
          <p14:tracePt t="45986" x="4340225" y="3328988"/>
          <p14:tracePt t="45993" x="4484688" y="3328988"/>
          <p14:tracePt t="46003" x="4576763" y="3328988"/>
          <p14:tracePt t="46009" x="4667250" y="3328988"/>
          <p14:tracePt t="46019" x="4740275" y="3328988"/>
          <p14:tracePt t="46025" x="4795838" y="3328988"/>
          <p14:tracePt t="46033" x="4840288" y="3328988"/>
          <p14:tracePt t="46041" x="4849813" y="3328988"/>
          <p14:tracePt t="46048" x="4886325" y="3328988"/>
          <p14:tracePt t="46056" x="4913313" y="3328988"/>
          <p14:tracePt t="46064" x="4941888" y="3328988"/>
          <p14:tracePt t="46072" x="4959350" y="3328988"/>
          <p14:tracePt t="46080" x="5005388" y="3328988"/>
          <p14:tracePt t="46088" x="5049838" y="3328988"/>
          <p14:tracePt t="46104" x="5095875" y="3328988"/>
          <p14:tracePt t="46112" x="5151438" y="3319463"/>
          <p14:tracePt t="46120" x="5205413" y="3319463"/>
          <p14:tracePt t="46128" x="5278438" y="3319463"/>
          <p14:tracePt t="46136" x="5341938" y="3319463"/>
          <p14:tracePt t="46144" x="5414963" y="3319463"/>
          <p14:tracePt t="46151" x="5470525" y="3319463"/>
          <p14:tracePt t="46160" x="5507038" y="3319463"/>
          <p14:tracePt t="46168" x="5561013" y="3319463"/>
          <p14:tracePt t="46176" x="5597525" y="3319463"/>
          <p14:tracePt t="46186" x="5624513" y="3319463"/>
          <p14:tracePt t="46192" x="5653088" y="3319463"/>
          <p14:tracePt t="46202" x="5670550" y="3319463"/>
          <p14:tracePt t="46207" x="5697538" y="3319463"/>
          <p14:tracePt t="46215" x="5707063" y="3319463"/>
          <p14:tracePt t="46223" x="5734050" y="3319463"/>
          <p14:tracePt t="46231" x="5753100" y="3319463"/>
          <p14:tracePt t="46239" x="5780088" y="3319463"/>
          <p14:tracePt t="46247" x="5807075" y="3319463"/>
          <p14:tracePt t="46255" x="5853113" y="3319463"/>
          <p14:tracePt t="46264" x="5907088" y="3319463"/>
          <p14:tracePt t="46272" x="5943600" y="3319463"/>
          <p14:tracePt t="46281" x="5999163" y="3319463"/>
          <p14:tracePt t="46288" x="6043613" y="3319463"/>
          <p14:tracePt t="46298" x="6099175" y="3319463"/>
          <p14:tracePt t="46303" x="6126163" y="3319463"/>
          <p14:tracePt t="46312" x="6153150" y="3319463"/>
          <p14:tracePt t="46319" x="6199188" y="3319463"/>
          <p14:tracePt t="46328" x="6208713" y="3319463"/>
          <p14:tracePt t="46338" x="6245225" y="3319463"/>
          <p14:tracePt t="46346" x="6262688" y="3319463"/>
          <p14:tracePt t="46361" x="6281738" y="3319463"/>
          <p14:tracePt t="46371" x="6291263" y="3319463"/>
          <p14:tracePt t="46394" x="6299200" y="3319463"/>
          <p14:tracePt t="46403" x="6308725" y="3319463"/>
          <p14:tracePt t="46412" x="6335713" y="3319463"/>
          <p14:tracePt t="46417" x="6345238" y="3319463"/>
          <p14:tracePt t="46424" x="6362700" y="3319463"/>
          <p14:tracePt t="46432" x="6381750" y="3319463"/>
          <p14:tracePt t="46440" x="6427788" y="3319463"/>
          <p14:tracePt t="46448" x="6445250" y="3319463"/>
          <p14:tracePt t="46456" x="6481763" y="3319463"/>
          <p14:tracePt t="46464" x="6527800" y="3319463"/>
          <p14:tracePt t="46472" x="6545263" y="3319463"/>
          <p14:tracePt t="46480" x="6581775" y="3319463"/>
          <p14:tracePt t="46488" x="6610350" y="3319463"/>
          <p14:tracePt t="46496" x="6627813" y="3319463"/>
          <p14:tracePt t="46505" x="6654800" y="3319463"/>
          <p14:tracePt t="46512" x="6673850" y="3319463"/>
          <p14:tracePt t="46519" x="6710363" y="3319463"/>
          <p14:tracePt t="46527" x="6727825" y="3319463"/>
          <p14:tracePt t="46535" x="6754813" y="3319463"/>
          <p14:tracePt t="46543" x="6773863" y="3319463"/>
          <p14:tracePt t="46559" x="6791325" y="3319463"/>
          <p14:tracePt t="46659" x="6800850" y="3319463"/>
          <p14:tracePt t="46673" x="6810375" y="3319463"/>
          <p14:tracePt t="46681" x="6819900" y="3328988"/>
          <p14:tracePt t="46708" x="6819900" y="3338513"/>
          <p14:tracePt t="46714" x="6819900" y="3355975"/>
          <p14:tracePt t="46722" x="6827838" y="3375025"/>
          <p14:tracePt t="46727" x="6846888" y="3402013"/>
          <p14:tracePt t="46736" x="6846888" y="3419475"/>
          <p14:tracePt t="46744" x="6846888" y="3438525"/>
          <p14:tracePt t="46751" x="6846888" y="3455988"/>
          <p14:tracePt t="46760" x="6846888" y="3475038"/>
          <p14:tracePt t="46768" x="6846888" y="3502025"/>
          <p14:tracePt t="46776" x="6846888" y="3511550"/>
          <p14:tracePt t="46785" x="6846888" y="3519488"/>
          <p14:tracePt t="46792" x="6846888" y="3538538"/>
          <p14:tracePt t="46800" x="6846888" y="3548063"/>
          <p14:tracePt t="46816" x="6856413" y="3565525"/>
          <p14:tracePt t="46879" x="6864350" y="3602038"/>
          <p14:tracePt t="46906" x="6873875" y="3602038"/>
          <p14:tracePt t="46919" x="6873875" y="3611563"/>
          <p14:tracePt t="46927" x="6883400" y="3621088"/>
          <p14:tracePt t="46953" x="6892925" y="3621088"/>
          <p14:tracePt t="46959" x="6900863" y="3629025"/>
          <p14:tracePt t="47015" x="6900863" y="3638550"/>
          <p14:tracePt t="47023" x="6919913" y="3638550"/>
          <p14:tracePt t="47031" x="6937375" y="3638550"/>
          <p14:tracePt t="47041" x="6964363" y="3638550"/>
          <p14:tracePt t="47047" x="7000875" y="3638550"/>
          <p14:tracePt t="47055" x="7037388" y="3638550"/>
          <p14:tracePt t="47063" x="7083425" y="3638550"/>
          <p14:tracePt t="47071" x="7138988" y="3638550"/>
          <p14:tracePt t="47079" x="7175500" y="3638550"/>
          <p14:tracePt t="47088" x="7239000" y="3621088"/>
          <p14:tracePt t="47095" x="7292975" y="3611563"/>
          <p14:tracePt t="47104" x="7366000" y="3611563"/>
          <p14:tracePt t="47111" x="7412038" y="3592513"/>
          <p14:tracePt t="47119" x="7458075" y="3592513"/>
          <p14:tracePt t="47127" x="7494588" y="3575050"/>
          <p14:tracePt t="47135" x="7521575" y="3575050"/>
          <p14:tracePt t="47143" x="7539038" y="3575050"/>
          <p14:tracePt t="47152" x="7575550" y="3565525"/>
          <p14:tracePt t="47167" x="7585075" y="3565525"/>
          <p14:tracePt t="47175" x="7602538" y="3565525"/>
          <p14:tracePt t="47191" x="7612063" y="3565525"/>
          <p14:tracePt t="47489" x="7639050" y="3565525"/>
          <p14:tracePt t="47498" x="7675563" y="3565525"/>
          <p14:tracePt t="47507" x="7731125" y="3565525"/>
          <p14:tracePt t="47513" x="7794625" y="3584575"/>
          <p14:tracePt t="47520" x="7850188" y="3584575"/>
          <p14:tracePt t="47528" x="7894638" y="3592513"/>
          <p14:tracePt t="47537" x="7950200" y="3592513"/>
          <p14:tracePt t="47544" x="8004175" y="3592513"/>
          <p14:tracePt t="47551" x="8050213" y="3592513"/>
          <p14:tracePt t="47561" x="8067675" y="3592513"/>
          <p14:tracePt t="47568" x="8104188" y="3592513"/>
          <p14:tracePt t="47576" x="8113713" y="3592513"/>
          <p14:tracePt t="47585" x="8140700" y="3592513"/>
          <p14:tracePt t="47687" x="8132763" y="3592513"/>
          <p14:tracePt t="47702" x="8096250" y="3592513"/>
          <p14:tracePt t="47703" x="8050213" y="3592513"/>
          <p14:tracePt t="47711" x="7994650" y="3592513"/>
          <p14:tracePt t="47720" x="7940675" y="3592513"/>
          <p14:tracePt t="47727" x="7885113" y="3592513"/>
          <p14:tracePt t="47735" x="7813675" y="3592513"/>
          <p14:tracePt t="47743" x="7731125" y="3592513"/>
          <p14:tracePt t="47751" x="7621588" y="3592513"/>
          <p14:tracePt t="47759" x="7512050" y="3592513"/>
          <p14:tracePt t="47768" x="7402513" y="3592513"/>
          <p14:tracePt t="47775" x="7239000" y="3592513"/>
          <p14:tracePt t="47784" x="7092950" y="3592513"/>
          <p14:tracePt t="47791" x="6937375" y="3592513"/>
          <p14:tracePt t="47799" x="6773863" y="3592513"/>
          <p14:tracePt t="47807" x="6610350" y="3592513"/>
          <p14:tracePt t="47815" x="6427788" y="3592513"/>
          <p14:tracePt t="47823" x="6281738" y="3592513"/>
          <p14:tracePt t="47831" x="6135688" y="3592513"/>
          <p14:tracePt t="47840" x="5989638" y="3575050"/>
          <p14:tracePt t="47849" x="5826125" y="3556000"/>
          <p14:tracePt t="47859" x="5643563" y="3548063"/>
          <p14:tracePt t="47864" x="5497513" y="3511550"/>
          <p14:tracePt t="47873" x="5334000" y="3502025"/>
          <p14:tracePt t="47881" x="5159375" y="3482975"/>
          <p14:tracePt t="47891" x="4995863" y="3475038"/>
          <p14:tracePt t="47896" x="4813300" y="3419475"/>
          <p14:tracePt t="47904" x="4667250" y="3411538"/>
          <p14:tracePt t="47912" x="4521200" y="3392488"/>
          <p14:tracePt t="47920" x="4394200" y="3365500"/>
          <p14:tracePt t="47928" x="4311650" y="3355975"/>
          <p14:tracePt t="47937" x="4238625" y="3338513"/>
          <p14:tracePt t="47944" x="4211638" y="3338513"/>
          <p14:tracePt t="47951" x="4165600" y="3328988"/>
          <p14:tracePt t="47960" x="4121150" y="3309938"/>
          <p14:tracePt t="47968" x="4102100" y="3309938"/>
          <p14:tracePt t="47976" x="4075113" y="3309938"/>
          <p14:tracePt t="47985" x="4029075" y="3309938"/>
          <p14:tracePt t="47992" x="3992563" y="3309938"/>
          <p14:tracePt t="48002" x="3948113" y="3309938"/>
          <p14:tracePt t="48008" x="3902075" y="3309938"/>
          <p14:tracePt t="48015" x="3856038" y="3309938"/>
          <p14:tracePt t="48023" x="3819525" y="3309938"/>
          <p14:tracePt t="48031" x="3765550" y="3309938"/>
          <p14:tracePt t="48040" x="3702050" y="3309938"/>
          <p14:tracePt t="48047" x="3665538" y="3309938"/>
          <p14:tracePt t="48055" x="3609975" y="3309938"/>
          <p14:tracePt t="48064" x="3556000" y="3309938"/>
          <p14:tracePt t="48072" x="3509963" y="3309938"/>
          <p14:tracePt t="48079" x="3473450" y="3309938"/>
          <p14:tracePt t="48088" x="3455988" y="3302000"/>
          <p14:tracePt t="48096" x="3446463" y="3302000"/>
          <p14:tracePt t="48104" x="3427413" y="3302000"/>
          <p14:tracePt t="48112" x="3419475" y="3292475"/>
          <p14:tracePt t="48128" x="3409950" y="3292475"/>
          <p14:tracePt t="48135" x="3400425" y="3292475"/>
          <p14:tracePt t="48143" x="3382963" y="3292475"/>
          <p14:tracePt t="48151" x="3346450" y="3292475"/>
          <p14:tracePt t="48160" x="3317875" y="3292475"/>
          <p14:tracePt t="48168" x="3290888" y="3292475"/>
          <p14:tracePt t="48175" x="3263900" y="3292475"/>
          <p14:tracePt t="48184" x="3217863" y="3292475"/>
          <p14:tracePt t="48191" x="3163888" y="3292475"/>
          <p14:tracePt t="48199" x="3108325" y="3292475"/>
          <p14:tracePt t="48207" x="3071813" y="3292475"/>
          <p14:tracePt t="48215" x="2998788" y="3319463"/>
          <p14:tracePt t="48224" x="2954338" y="3328988"/>
          <p14:tracePt t="48231" x="2889250" y="3338513"/>
          <p14:tracePt t="48239" x="2852738" y="3365500"/>
          <p14:tracePt t="48247" x="2825750" y="3375025"/>
          <p14:tracePt t="48255" x="2789238" y="3375025"/>
          <p14:tracePt t="48264" x="2771775" y="3382963"/>
          <p14:tracePt t="48271" x="2752725" y="3392488"/>
          <p14:tracePt t="48281" x="2735263" y="3402013"/>
          <p14:tracePt t="48288" x="2725738" y="3411538"/>
          <p14:tracePt t="48304" x="2716213" y="3411538"/>
          <p14:tracePt t="48320" x="2698750" y="3419475"/>
          <p14:tracePt t="48335" x="2689225" y="3429000"/>
          <p14:tracePt t="48344" x="2679700" y="3438525"/>
          <p14:tracePt t="48352" x="2652713" y="3455988"/>
          <p14:tracePt t="48367" x="2625725" y="3465513"/>
          <p14:tracePt t="48375" x="2579688" y="3475038"/>
          <p14:tracePt t="48384" x="2562225" y="3475038"/>
          <p14:tracePt t="48391" x="2533650" y="3492500"/>
          <p14:tracePt t="48400" x="2525713" y="3492500"/>
          <p14:tracePt t="48407" x="2498725" y="3492500"/>
          <p14:tracePt t="48416" x="2479675" y="3502025"/>
          <p14:tracePt t="48423" x="2470150" y="3502025"/>
          <p14:tracePt t="48432" x="2452688" y="3511550"/>
          <p14:tracePt t="48545" x="2433638" y="3511550"/>
          <p14:tracePt t="48552" x="2425700" y="3511550"/>
          <p14:tracePt t="48564" x="2416175" y="3511550"/>
          <p14:tracePt t="48569" x="2397125" y="3511550"/>
          <p14:tracePt t="48579" x="2379663" y="3511550"/>
          <p14:tracePt t="48585" x="2370138" y="3511550"/>
          <p14:tracePt t="48592" x="2360613" y="3511550"/>
          <p14:tracePt t="48601" x="2352675" y="3511550"/>
          <p14:tracePt t="48611" x="2343150" y="3511550"/>
          <p14:tracePt t="48615" x="2333625" y="3511550"/>
          <p14:tracePt t="48623" x="2297113" y="3511550"/>
          <p14:tracePt t="48631" x="2279650" y="3511550"/>
          <p14:tracePt t="48639" x="2270125" y="3511550"/>
          <p14:tracePt t="48647" x="2251075" y="3511550"/>
          <p14:tracePt t="48656" x="2233613" y="3511550"/>
          <p14:tracePt t="48663" x="2224088" y="3511550"/>
          <p14:tracePt t="48672" x="2214563" y="3511550"/>
          <p14:tracePt t="48802" x="2206625" y="3502025"/>
          <p14:tracePt t="48929" x="2187575" y="3502025"/>
          <p14:tracePt t="48936" x="2160588" y="3511550"/>
          <p14:tracePt t="48945" x="2133600" y="3519488"/>
          <p14:tracePt t="48953" x="2114550" y="3529013"/>
          <p14:tracePt t="48960" x="2051050" y="3556000"/>
          <p14:tracePt t="48970" x="2024063" y="3556000"/>
          <p14:tracePt t="48976" x="1997075" y="3565525"/>
          <p14:tracePt t="48985" x="1941513" y="3575050"/>
          <p14:tracePt t="48992" x="1895475" y="3584575"/>
          <p14:tracePt t="49002" x="1860550" y="3584575"/>
          <p14:tracePt t="49008" x="1841500" y="3584575"/>
          <p14:tracePt t="49016" x="1795463" y="3592513"/>
          <p14:tracePt t="49023" x="1787525" y="3602038"/>
          <p14:tracePt t="49096" x="1768475" y="3602038"/>
          <p14:tracePt t="49111" x="1751013" y="3602038"/>
          <p14:tracePt t="49129" x="1731963" y="3602038"/>
          <p14:tracePt t="49138" x="1722438" y="3602038"/>
          <p14:tracePt t="49154" x="1714500" y="3602038"/>
          <p14:tracePt t="49283" x="1704975" y="3602038"/>
          <p14:tracePt t="49288" x="1695450" y="3602038"/>
          <p14:tracePt t="49305" x="1685925" y="3602038"/>
          <p14:tracePt t="49332" x="1677988" y="3592513"/>
          <p14:tracePt t="49626" x="1668463" y="3592513"/>
          <p14:tracePt t="50385" x="1658938" y="3584575"/>
          <p14:tracePt t="50433" x="1668463" y="3575050"/>
          <p14:tracePt t="50690" x="1677988" y="3575050"/>
          <p14:tracePt t="50713" x="1677988" y="3602038"/>
          <p14:tracePt t="50737" x="1668463" y="3611563"/>
          <p14:tracePt t="50753" x="1658938" y="3621088"/>
          <p14:tracePt t="50770" x="1658938" y="3638550"/>
          <p14:tracePt t="50783" x="1658938" y="3648075"/>
          <p14:tracePt t="50815" x="1658938" y="3657600"/>
          <p14:tracePt t="50831" x="1649413" y="3657600"/>
          <p14:tracePt t="50847" x="1641475" y="3657600"/>
          <p14:tracePt t="50864" x="1631950" y="3665538"/>
          <p14:tracePt t="50906" x="1622425" y="3675063"/>
          <p14:tracePt t="50911" x="1612900" y="3684588"/>
          <p14:tracePt t="50921" x="1604963" y="3694113"/>
          <p14:tracePt t="50927" x="1595438" y="3702050"/>
          <p14:tracePt t="50937" x="1576388" y="3711575"/>
          <p14:tracePt t="50943" x="1558925" y="3711575"/>
          <p14:tracePt t="50955" x="1541463" y="3730625"/>
          <p14:tracePt t="50959" x="1522413" y="3738563"/>
          <p14:tracePt t="50967" x="1512888" y="3738563"/>
          <p14:tracePt t="50975" x="1504950" y="3738563"/>
          <p14:tracePt t="50984" x="1495425" y="3748088"/>
          <p14:tracePt t="51000" x="1485900" y="3748088"/>
          <p14:tracePt t="51008" x="1476375" y="3748088"/>
          <p14:tracePt t="51024" x="1468438" y="3757613"/>
          <p14:tracePt t="51121" x="1476375" y="3757613"/>
          <p14:tracePt t="51129" x="1522413" y="3730625"/>
          <p14:tracePt t="51137" x="1541463" y="3711575"/>
          <p14:tracePt t="51144" x="1558925" y="3702050"/>
          <p14:tracePt t="51153" x="1576388" y="3684588"/>
          <p14:tracePt t="51160" x="1585913" y="3675063"/>
          <p14:tracePt t="51185" x="1604963" y="3665538"/>
          <p14:tracePt t="51224" x="1612900" y="3665538"/>
          <p14:tracePt t="51235" x="1622425" y="3657600"/>
          <p14:tracePt t="51239" x="1631950" y="3648075"/>
          <p14:tracePt t="51247" x="1649413" y="3638550"/>
          <p14:tracePt t="51264" x="1658938" y="3629025"/>
          <p14:tracePt t="51271" x="1677988" y="3621088"/>
          <p14:tracePt t="51280" x="1704975" y="3611563"/>
          <p14:tracePt t="51295" x="1714500" y="3602038"/>
          <p14:tracePt t="51465" x="1714500" y="3611563"/>
          <p14:tracePt t="51473" x="1704975" y="3611563"/>
          <p14:tracePt t="51485" x="1695450" y="3621088"/>
          <p14:tracePt t="51491" x="1685925" y="3621088"/>
          <p14:tracePt t="51497" x="1668463" y="3629025"/>
          <p14:tracePt t="51520" x="1658938" y="3629025"/>
          <p14:tracePt t="51530" x="1649413" y="3638550"/>
          <p14:tracePt t="51536" x="1622425" y="3648075"/>
          <p14:tracePt t="51544" x="1612900" y="3657600"/>
          <p14:tracePt t="51551" x="1595438" y="3675063"/>
          <p14:tracePt t="51562" x="1568450" y="3684588"/>
          <p14:tracePt t="51584" x="1558925" y="3684588"/>
          <p14:tracePt t="51729" x="1549400" y="3684588"/>
          <p14:tracePt t="51745" x="1549400" y="3675063"/>
          <p14:tracePt t="51761" x="1549400" y="3657600"/>
          <p14:tracePt t="51778" x="1549400" y="3648075"/>
          <p14:tracePt t="51793" x="1549400" y="3638550"/>
          <p14:tracePt t="51864" x="1549400" y="3629025"/>
          <p14:tracePt t="52081" x="1549400" y="3611563"/>
          <p14:tracePt t="52113" x="1549400" y="3602038"/>
          <p14:tracePt t="52129" x="1549400" y="3592513"/>
          <p14:tracePt t="52144" x="1549400" y="3575050"/>
          <p14:tracePt t="52152" x="1549400" y="3565525"/>
          <p14:tracePt t="52176" x="1558925" y="3556000"/>
          <p14:tracePt t="52184" x="1568450" y="3548063"/>
          <p14:tracePt t="52208" x="1568450" y="3538538"/>
          <p14:tracePt t="52233" x="1576388" y="3529013"/>
          <p14:tracePt t="52271" x="1576388" y="3519488"/>
          <p14:tracePt t="52287" x="1576388" y="3511550"/>
          <p14:tracePt t="52295" x="1576388" y="3492500"/>
          <p14:tracePt t="52303" x="1576388" y="3482975"/>
          <p14:tracePt t="52311" x="1585913" y="3482975"/>
          <p14:tracePt t="52329" x="1604963" y="3475038"/>
          <p14:tracePt t="52336" x="1612900" y="3465513"/>
          <p14:tracePt t="52343" x="1641475" y="3446463"/>
          <p14:tracePt t="52353" x="1658938" y="3438525"/>
          <p14:tracePt t="52359" x="1685925" y="3429000"/>
          <p14:tracePt t="52368" x="1722438" y="3419475"/>
          <p14:tracePt t="52375" x="1758950" y="3392488"/>
          <p14:tracePt t="52384" x="1804988" y="3382963"/>
          <p14:tracePt t="52391" x="1887538" y="3375025"/>
          <p14:tracePt t="52400" x="1941513" y="3375025"/>
          <p14:tracePt t="52407" x="2014538" y="3355975"/>
          <p14:tracePt t="52415" x="2060575" y="3355975"/>
          <p14:tracePt t="52424" x="2114550" y="3338513"/>
          <p14:tracePt t="52431" x="2151063" y="3338513"/>
          <p14:tracePt t="52440" x="2170113" y="3338513"/>
          <p14:tracePt t="52448" x="2206625" y="3338513"/>
          <p14:tracePt t="52456" x="2214563" y="3338513"/>
          <p14:tracePt t="52464" x="2233613" y="3338513"/>
          <p14:tracePt t="52480" x="2243138" y="3338513"/>
          <p14:tracePt t="52513" x="2251075" y="3338513"/>
          <p14:tracePt t="52521" x="2260600" y="3338513"/>
          <p14:tracePt t="52537" x="2270125" y="3365500"/>
          <p14:tracePt t="52545" x="2270125" y="3375025"/>
          <p14:tracePt t="52552" x="2287588" y="3392488"/>
          <p14:tracePt t="52564" x="2297113" y="3411538"/>
          <p14:tracePt t="52568" x="2297113" y="3419475"/>
          <p14:tracePt t="52575" x="2306638" y="3446463"/>
          <p14:tracePt t="52584" x="2306638" y="3475038"/>
          <p14:tracePt t="52591" x="2306638" y="3492500"/>
          <p14:tracePt t="52601" x="2316163" y="3519488"/>
          <p14:tracePt t="53009" x="2316163" y="3556000"/>
          <p14:tracePt t="53018" x="2316163" y="3575050"/>
          <p14:tracePt t="53027" x="2297113" y="3584575"/>
          <p14:tracePt t="53034" x="2279650" y="3602038"/>
          <p14:tracePt t="53042" x="2251075" y="3602038"/>
          <p14:tracePt t="53048" x="2187575" y="3621088"/>
          <p14:tracePt t="53056" x="2170113" y="3629025"/>
          <p14:tracePt t="53064" x="2114550" y="3665538"/>
          <p14:tracePt t="53072" x="2070100" y="3675063"/>
          <p14:tracePt t="53080" x="2005013" y="3702050"/>
          <p14:tracePt t="53088" x="1987550" y="3721100"/>
          <p14:tracePt t="53096" x="1951038" y="3730625"/>
          <p14:tracePt t="53104" x="1931988" y="3730625"/>
          <p14:tracePt t="53112" x="1924050" y="3738563"/>
          <p14:tracePt t="53120" x="1914525" y="3738563"/>
          <p14:tracePt t="53128" x="1895475" y="3757613"/>
          <p14:tracePt t="53136" x="1887538" y="3757613"/>
          <p14:tracePt t="53144" x="1878013" y="3767138"/>
          <p14:tracePt t="53160" x="1868488" y="3775075"/>
          <p14:tracePt t="53167" x="1860550" y="3784600"/>
          <p14:tracePt t="53186" x="1851025" y="3803650"/>
          <p14:tracePt t="53191" x="1824038" y="3811588"/>
          <p14:tracePt t="53200" x="1824038" y="3821113"/>
          <p14:tracePt t="53207" x="1814513" y="3848100"/>
          <p14:tracePt t="53223" x="1804988" y="3848100"/>
          <p14:tracePt t="53231" x="1795463" y="3857625"/>
          <p14:tracePt t="53369" x="1787525" y="3857625"/>
          <p14:tracePt t="53377" x="1778000" y="3857625"/>
          <p14:tracePt t="53393" x="1751013" y="3867150"/>
          <p14:tracePt t="53402" x="1741488" y="3884613"/>
          <p14:tracePt t="53409" x="1722438" y="3903663"/>
          <p14:tracePt t="53417" x="1714500" y="3911600"/>
          <p14:tracePt t="53426" x="1695450" y="3921125"/>
          <p14:tracePt t="53433" x="1677988" y="3940175"/>
          <p14:tracePt t="53442" x="1658938" y="3948113"/>
          <p14:tracePt t="53456" x="1641475" y="3957638"/>
          <p14:tracePt t="53580" x="1631950" y="3967163"/>
          <p14:tracePt t="53628" x="1631950" y="3976688"/>
          <p14:tracePt t="53785" x="1622425" y="3994150"/>
          <p14:tracePt t="53803" x="1612900" y="4003675"/>
          <p14:tracePt t="53827" x="1604963" y="4003675"/>
          <p14:tracePt t="53835" x="1576388" y="4013200"/>
          <p14:tracePt t="54129" x="1576388" y="3994150"/>
          <p14:tracePt t="54137" x="1576388" y="3976688"/>
          <p14:tracePt t="54145" x="1585913" y="3957638"/>
          <p14:tracePt t="54152" x="1595438" y="3940175"/>
          <p14:tracePt t="54161" x="1604963" y="3930650"/>
          <p14:tracePt t="54169" x="1622425" y="3921125"/>
          <p14:tracePt t="54175" x="1622425" y="3903663"/>
          <p14:tracePt t="54194" x="1622425" y="3894138"/>
          <p14:tracePt t="54205" x="1622425" y="3884613"/>
          <p14:tracePt t="54208" x="1622425" y="3875088"/>
          <p14:tracePt t="54215" x="1631950" y="3857625"/>
          <p14:tracePt t="54223" x="1641475" y="3857625"/>
          <p14:tracePt t="54233" x="1641475" y="3848100"/>
          <p14:tracePt t="54239" x="1658938" y="3830638"/>
          <p14:tracePt t="54247" x="1658938" y="3821113"/>
          <p14:tracePt t="54255" x="1668463" y="3811588"/>
          <p14:tracePt t="54264" x="1677988" y="3803650"/>
          <p14:tracePt t="54271" x="1685925" y="3794125"/>
          <p14:tracePt t="54281" x="1695450" y="3794125"/>
          <p14:tracePt t="54287" x="1704975" y="3794125"/>
          <p14:tracePt t="54296" x="1714500" y="3784600"/>
          <p14:tracePt t="54304" x="1741488" y="3775075"/>
          <p14:tracePt t="54311" x="1778000" y="3775075"/>
          <p14:tracePt t="54320" x="1795463" y="3767138"/>
          <p14:tracePt t="54327" x="1824038" y="3767138"/>
          <p14:tracePt t="54336" x="1868488" y="3767138"/>
          <p14:tracePt t="54343" x="1895475" y="3767138"/>
          <p14:tracePt t="54352" x="1931988" y="3767138"/>
          <p14:tracePt t="54359" x="1951038" y="3767138"/>
          <p14:tracePt t="54367" x="1968500" y="3767138"/>
          <p14:tracePt t="54375" x="1978025" y="3767138"/>
          <p14:tracePt t="54384" x="1997075" y="3767138"/>
          <p14:tracePt t="54391" x="2005013" y="3775075"/>
          <p14:tracePt t="54407" x="2005013" y="3794125"/>
          <p14:tracePt t="54424" x="2005013" y="3803650"/>
          <p14:tracePt t="54432" x="2005013" y="3821113"/>
          <p14:tracePt t="54440" x="2005013" y="3840163"/>
          <p14:tracePt t="54448" x="2005013" y="3848100"/>
          <p14:tracePt t="54456" x="2005013" y="3857625"/>
          <p14:tracePt t="54464" x="2005013" y="3875088"/>
          <p14:tracePt t="54472" x="2005013" y="3894138"/>
          <p14:tracePt t="54480" x="2005013" y="3903663"/>
          <p14:tracePt t="54488" x="2005013" y="3921125"/>
          <p14:tracePt t="54496" x="2005013" y="3930650"/>
          <p14:tracePt t="54504" x="2005013" y="3940175"/>
          <p14:tracePt t="54520" x="2005013" y="3957638"/>
          <p14:tracePt t="54536" x="2005013" y="3967163"/>
          <p14:tracePt t="54617" x="2005013" y="3976688"/>
          <p14:tracePt t="54644" x="2005013" y="3984625"/>
          <p14:tracePt t="54659" x="2005013" y="4003675"/>
          <p14:tracePt t="54681" x="2005013" y="4013200"/>
          <p14:tracePt t="54697" x="2005013" y="4021138"/>
          <p14:tracePt t="54705" x="2005013" y="4040188"/>
          <p14:tracePt t="54712" x="2005013" y="4049713"/>
          <p14:tracePt t="54785" x="2014538" y="4057650"/>
          <p14:tracePt t="55043" x="2024063" y="4057650"/>
          <p14:tracePt t="55049" x="2024063" y="4049713"/>
          <p14:tracePt t="55057" x="2024063" y="4040188"/>
          <p14:tracePt t="55065" x="2024063" y="4021138"/>
          <p14:tracePt t="55073" x="2024063" y="4013200"/>
          <p14:tracePt t="55089" x="2024063" y="4003675"/>
          <p14:tracePt t="55104" x="2024063" y="3984625"/>
          <p14:tracePt t="55112" x="2014538" y="3976688"/>
          <p14:tracePt t="55120" x="1987550" y="3948113"/>
          <p14:tracePt t="55128" x="1951038" y="3930650"/>
          <p14:tracePt t="55136" x="1924050" y="3911600"/>
          <p14:tracePt t="55144" x="1878013" y="3884613"/>
          <p14:tracePt t="55153" x="1831975" y="3867150"/>
          <p14:tracePt t="55160" x="1804988" y="3840163"/>
          <p14:tracePt t="55167" x="1751013" y="3821113"/>
          <p14:tracePt t="55176" x="1704975" y="3811588"/>
          <p14:tracePt t="55184" x="1641475" y="3784600"/>
          <p14:tracePt t="55191" x="1631950" y="3784600"/>
          <p14:tracePt t="55200" x="1604963" y="3767138"/>
          <p14:tracePt t="55216" x="1595438" y="3767138"/>
          <p14:tracePt t="55239" x="1576388" y="3767138"/>
          <p14:tracePt t="55247" x="1568450" y="3767138"/>
          <p14:tracePt t="55266" x="1558925" y="3767138"/>
          <p14:tracePt t="55296" x="1549400" y="3767138"/>
          <p14:tracePt t="55352" x="1549400" y="3775075"/>
          <p14:tracePt t="55385" x="1549400" y="3794125"/>
          <p14:tracePt t="55418" x="1531938" y="3811588"/>
          <p14:tracePt t="55425" x="1522413" y="3821113"/>
          <p14:tracePt t="55433" x="1504950" y="3848100"/>
          <p14:tracePt t="55441" x="1495425" y="3857625"/>
          <p14:tracePt t="55450" x="1468438" y="3875088"/>
          <p14:tracePt t="55456" x="1449388" y="3894138"/>
          <p14:tracePt t="55464" x="1431925" y="3903663"/>
          <p14:tracePt t="55472" x="1395413" y="3911600"/>
          <p14:tracePt t="55479" x="1366838" y="3930650"/>
          <p14:tracePt t="55487" x="1339850" y="3930650"/>
          <p14:tracePt t="55495" x="1322388" y="3948113"/>
          <p14:tracePt t="55503" x="1293813" y="3948113"/>
          <p14:tracePt t="55511" x="1285875" y="3948113"/>
          <p14:tracePt t="55520" x="1276350" y="3948113"/>
          <p14:tracePt t="55625" x="1258888" y="3940175"/>
          <p14:tracePt t="55634" x="1249363" y="3930650"/>
          <p14:tracePt t="55645" x="1239838" y="3911600"/>
          <p14:tracePt t="55650" x="1239838" y="3903663"/>
          <p14:tracePt t="55657" x="1230313" y="3875088"/>
          <p14:tracePt t="55663" x="1230313" y="3857625"/>
          <p14:tracePt t="55673" x="1230313" y="3840163"/>
          <p14:tracePt t="55681" x="1230313" y="3803650"/>
          <p14:tracePt t="55690" x="1230313" y="3794125"/>
          <p14:tracePt t="55697" x="1230313" y="3767138"/>
          <p14:tracePt t="55703" x="1230313" y="3748088"/>
          <p14:tracePt t="55712" x="1230313" y="3738563"/>
          <p14:tracePt t="55722" x="1230313" y="3721100"/>
          <p14:tracePt t="55736" x="1230313" y="3711575"/>
          <p14:tracePt t="55752" x="1230313" y="3694113"/>
          <p14:tracePt t="55768" x="1230313" y="3684588"/>
          <p14:tracePt t="55824" x="1230313" y="3675063"/>
          <p14:tracePt t="55985" x="1222375" y="3665538"/>
          <p14:tracePt t="56009" x="1222375" y="3657600"/>
          <p14:tracePt t="56035" x="1212850" y="3657600"/>
          <p14:tracePt t="56106" x="1212850" y="3648075"/>
          <p14:tracePt t="56137" x="1212850" y="3638550"/>
          <p14:tracePt t="56153" x="1212850" y="3621088"/>
          <p14:tracePt t="56289" x="1222375" y="3629025"/>
          <p14:tracePt t="56297" x="1222375" y="3638550"/>
          <p14:tracePt t="56305" x="1230313" y="3638550"/>
          <p14:tracePt t="56313" x="1239838" y="3648075"/>
          <p14:tracePt t="56331" x="1239838" y="3665538"/>
          <p14:tracePt t="56336" x="1239838" y="3675063"/>
          <p14:tracePt t="56347" x="1249363" y="3684588"/>
          <p14:tracePt t="56361" x="1249363" y="3694113"/>
          <p14:tracePt t="56368" x="1249363" y="3711575"/>
          <p14:tracePt t="56377" x="1258888" y="3711575"/>
          <p14:tracePt t="56386" x="1258888" y="3721100"/>
          <p14:tracePt t="56393" x="1258888" y="3748088"/>
          <p14:tracePt t="56401" x="1266825" y="3757613"/>
          <p14:tracePt t="56417" x="1276350" y="3775075"/>
          <p14:tracePt t="56424" x="1276350" y="3784600"/>
          <p14:tracePt t="56440" x="1303338" y="3803650"/>
          <p14:tracePt t="56448" x="1322388" y="3811588"/>
          <p14:tracePt t="56456" x="1330325" y="3811588"/>
          <p14:tracePt t="56464" x="1339850" y="3821113"/>
          <p14:tracePt t="56472" x="1376363" y="3830638"/>
          <p14:tracePt t="56480" x="1385888" y="3830638"/>
          <p14:tracePt t="56488" x="1412875" y="3840163"/>
          <p14:tracePt t="56496" x="1422400" y="3840163"/>
          <p14:tracePt t="56753" x="1431925" y="3840163"/>
          <p14:tracePt t="56761" x="1449388" y="3840163"/>
          <p14:tracePt t="56770" x="1468438" y="3840163"/>
          <p14:tracePt t="56777" x="1504950" y="3840163"/>
          <p14:tracePt t="56787" x="1522413" y="3840163"/>
          <p14:tracePt t="56793" x="1558925" y="3840163"/>
          <p14:tracePt t="56801" x="1585913" y="3840163"/>
          <p14:tracePt t="56808" x="1612900" y="3840163"/>
          <p14:tracePt t="56817" x="1649413" y="3840163"/>
          <p14:tracePt t="56824" x="1668463" y="3840163"/>
          <p14:tracePt t="56832" x="1685925" y="3840163"/>
          <p14:tracePt t="56840" x="1704975" y="3830638"/>
          <p14:tracePt t="57017" x="1714500" y="3821113"/>
          <p14:tracePt t="57050" x="1714500" y="3811588"/>
          <p14:tracePt t="57359" x="1714500" y="3803650"/>
          <p14:tracePt t="57376" x="1714500" y="3794125"/>
          <p14:tracePt t="57383" x="1722438" y="3784600"/>
          <p14:tracePt t="57391" x="1731963" y="3775075"/>
          <p14:tracePt t="57399" x="1731963" y="3767138"/>
          <p14:tracePt t="57416" x="1741488" y="3757613"/>
          <p14:tracePt t="57423" x="1751013" y="3738563"/>
          <p14:tracePt t="57431" x="1758950" y="3730625"/>
          <p14:tracePt t="57439" x="1758950" y="3721100"/>
          <p14:tracePt t="57448" x="1778000" y="3702050"/>
          <p14:tracePt t="57456" x="1795463" y="3675063"/>
          <p14:tracePt t="57464" x="1814513" y="3657600"/>
          <p14:tracePt t="57472" x="1831975" y="3638550"/>
          <p14:tracePt t="57480" x="1851025" y="3621088"/>
          <p14:tracePt t="57488" x="1887538" y="3602038"/>
          <p14:tracePt t="57495" x="1905000" y="3584575"/>
          <p14:tracePt t="57503" x="1905000" y="3575050"/>
          <p14:tracePt t="57512" x="1924050" y="3565525"/>
          <p14:tracePt t="57520" x="1941513" y="3538538"/>
          <p14:tracePt t="57528" x="1951038" y="3519488"/>
          <p14:tracePt t="57544" x="1960563" y="3511550"/>
          <p14:tracePt t="57634" x="1968500" y="3511550"/>
          <p14:tracePt t="57643" x="1968500" y="3529013"/>
          <p14:tracePt t="57651" x="1960563" y="3548063"/>
          <p14:tracePt t="57658" x="1951038" y="3575050"/>
          <p14:tracePt t="57672" x="1941513" y="3602038"/>
          <p14:tracePt t="57696" x="1941513" y="3611563"/>
          <p14:tracePt t="57704" x="1941513" y="3621088"/>
          <p14:tracePt t="57712" x="1941513" y="3629025"/>
          <p14:tracePt t="57728" x="1941513" y="3638550"/>
          <p14:tracePt t="57735" x="1941513" y="3657600"/>
          <p14:tracePt t="57744" x="1941513" y="3665538"/>
          <p14:tracePt t="57760" x="1931988" y="3675063"/>
          <p14:tracePt t="57809" x="1931988" y="3694113"/>
          <p14:tracePt t="57816" x="1931988" y="3702050"/>
          <p14:tracePt t="57832" x="1931988" y="3721100"/>
          <p14:tracePt t="57840" x="1951038" y="3748088"/>
          <p14:tracePt t="57849" x="1951038" y="3757613"/>
          <p14:tracePt t="57856" x="1951038" y="3784600"/>
          <p14:tracePt t="57864" x="1951038" y="3803650"/>
          <p14:tracePt t="57872" x="1968500" y="3830638"/>
          <p14:tracePt t="57888" x="1987550" y="3857625"/>
          <p14:tracePt t="57897" x="1987550" y="3884613"/>
          <p14:tracePt t="57905" x="1987550" y="3894138"/>
          <p14:tracePt t="57912" x="2005013" y="3903663"/>
          <p14:tracePt t="57920" x="2014538" y="3911600"/>
          <p14:tracePt t="58036" x="2024063" y="3911600"/>
          <p14:tracePt t="58058" x="2041525" y="3911600"/>
          <p14:tracePt t="58065" x="2051050" y="3911600"/>
          <p14:tracePt t="58082" x="2060575" y="3903663"/>
          <p14:tracePt t="58137" x="2060575" y="3894138"/>
          <p14:tracePt t="58152" x="2060575" y="3884613"/>
          <p14:tracePt t="58203" x="2078038" y="3884613"/>
          <p14:tracePt t="58209" x="2087563" y="3884613"/>
          <p14:tracePt t="58225" x="2097088" y="3884613"/>
          <p14:tracePt t="58234" x="2124075" y="3884613"/>
          <p14:tracePt t="58240" x="2151063" y="3884613"/>
          <p14:tracePt t="58248" x="2179638" y="3884613"/>
          <p14:tracePt t="58255" x="2197100" y="3884613"/>
          <p14:tracePt t="58263" x="2214563" y="3884613"/>
          <p14:tracePt t="58271" x="2224088" y="3884613"/>
          <p14:tracePt t="58281" x="2233613" y="3884613"/>
          <p14:tracePt t="58287" x="2243138" y="3884613"/>
          <p14:tracePt t="58337" x="2251075" y="3884613"/>
          <p14:tracePt t="58345" x="2260600" y="3884613"/>
          <p14:tracePt t="58354" x="2270125" y="3884613"/>
          <p14:tracePt t="58360" x="2306638" y="3884613"/>
          <p14:tracePt t="58368" x="2324100" y="3884613"/>
          <p14:tracePt t="58377" x="2360613" y="3884613"/>
          <p14:tracePt t="58386" x="2416175" y="3884613"/>
          <p14:tracePt t="58393" x="2462213" y="3884613"/>
          <p14:tracePt t="58402" x="2516188" y="3884613"/>
          <p14:tracePt t="58409" x="2570163" y="3884613"/>
          <p14:tracePt t="58419" x="2625725" y="3884613"/>
          <p14:tracePt t="58425" x="2679700" y="3884613"/>
          <p14:tracePt t="58433" x="2725738" y="3884613"/>
          <p14:tracePt t="58441" x="2752725" y="3884613"/>
          <p14:tracePt t="58449" x="2798763" y="3884613"/>
          <p14:tracePt t="58464" x="2825750" y="3884613"/>
          <p14:tracePt t="58473" x="2844800" y="3884613"/>
          <p14:tracePt t="58489" x="2862263" y="3884613"/>
          <p14:tracePt t="58545" x="2871788" y="3884613"/>
          <p14:tracePt t="58569" x="2881313" y="3884613"/>
          <p14:tracePt t="58585" x="2889250" y="3884613"/>
          <p14:tracePt t="58593" x="2898775" y="3894138"/>
          <p14:tracePt t="58610" x="2898775" y="3903663"/>
          <p14:tracePt t="58705" x="2908300" y="3903663"/>
          <p14:tracePt t="58721" x="2917825" y="3903663"/>
          <p14:tracePt t="58729" x="2925763" y="3903663"/>
          <p14:tracePt t="58737" x="2944813" y="3903663"/>
          <p14:tracePt t="58752" x="2954338" y="3903663"/>
          <p14:tracePt t="58768" x="2962275" y="3903663"/>
          <p14:tracePt t="58776" x="2981325" y="3903663"/>
          <p14:tracePt t="58786" x="3017838" y="3894138"/>
          <p14:tracePt t="58792" x="3054350" y="3884613"/>
          <p14:tracePt t="58801" x="3100388" y="3867150"/>
          <p14:tracePt t="58807" x="3163888" y="3830638"/>
          <p14:tracePt t="58816" x="3200400" y="3821113"/>
          <p14:tracePt t="58823" x="3281363" y="3811588"/>
          <p14:tracePt t="58831" x="3327400" y="3775075"/>
          <p14:tracePt t="58839" x="3400425" y="3757613"/>
          <p14:tracePt t="58848" x="3463925" y="3748088"/>
          <p14:tracePt t="58859" x="3519488" y="3738563"/>
          <p14:tracePt t="58865" x="3582988" y="3738563"/>
          <p14:tracePt t="58873" x="3619500" y="3738563"/>
          <p14:tracePt t="58882" x="3646488" y="3711575"/>
          <p14:tracePt t="58908" x="3692525" y="3711575"/>
          <p14:tracePt t="58912" x="3709988" y="3711575"/>
          <p14:tracePt t="58921" x="3729038" y="3721100"/>
          <p14:tracePt t="58928" x="3738563" y="3721100"/>
          <p14:tracePt t="58937" x="3775075" y="3757613"/>
          <p14:tracePt t="58943" x="3810000" y="3775075"/>
          <p14:tracePt t="58953" x="3829050" y="3794125"/>
          <p14:tracePt t="58959" x="3846513" y="3821113"/>
          <p14:tracePt t="58968" x="3875088" y="3857625"/>
          <p14:tracePt t="58975" x="3902075" y="3884613"/>
          <p14:tracePt t="58983" x="3911600" y="3903663"/>
          <p14:tracePt t="58991" x="3919538" y="3911600"/>
          <p14:tracePt t="59000" x="3919538" y="3921125"/>
          <p14:tracePt t="59049" x="3929063" y="3921125"/>
          <p14:tracePt t="59057" x="3956050" y="3921125"/>
          <p14:tracePt t="59066" x="3965575" y="3921125"/>
          <p14:tracePt t="59073" x="3975100" y="3921125"/>
          <p14:tracePt t="59081" x="3992563" y="3921125"/>
          <p14:tracePt t="59096" x="4002088" y="3921125"/>
          <p14:tracePt t="59104" x="4011613" y="3921125"/>
          <p14:tracePt t="59112" x="4038600" y="3921125"/>
          <p14:tracePt t="59120" x="4048125" y="3911600"/>
          <p14:tracePt t="59136" x="4075113" y="3911600"/>
          <p14:tracePt t="59144" x="4084638" y="3911600"/>
          <p14:tracePt t="59152" x="4094163" y="3911600"/>
          <p14:tracePt t="59168" x="4111625" y="3911600"/>
          <p14:tracePt t="59176" x="4129088" y="3911600"/>
          <p14:tracePt t="59187" x="4157663" y="3911600"/>
          <p14:tracePt t="59191" x="4175125" y="3911600"/>
          <p14:tracePt t="59202" x="4221163" y="3911600"/>
          <p14:tracePt t="59209" x="4257675" y="3911600"/>
          <p14:tracePt t="59219" x="4321175" y="3930650"/>
          <p14:tracePt t="59225" x="4413250" y="3940175"/>
          <p14:tracePt t="59238" x="4503738" y="3967163"/>
          <p14:tracePt t="59241" x="4622800" y="3984625"/>
          <p14:tracePt t="59248" x="4730750" y="3984625"/>
          <p14:tracePt t="59256" x="4822825" y="3994150"/>
          <p14:tracePt t="59265" x="4949825" y="4013200"/>
          <p14:tracePt t="59271" x="5005388" y="4013200"/>
          <p14:tracePt t="59280" x="5068888" y="4013200"/>
          <p14:tracePt t="59287" x="5141913" y="4013200"/>
          <p14:tracePt t="59295" x="5178425" y="4013200"/>
          <p14:tracePt t="59304" x="5187950" y="4013200"/>
          <p14:tracePt t="59311" x="5214938" y="4013200"/>
          <p14:tracePt t="59465" x="5224463" y="4013200"/>
          <p14:tracePt t="59481" x="5224463" y="3994150"/>
          <p14:tracePt t="59489" x="5224463" y="3976688"/>
          <p14:tracePt t="59505" x="5224463" y="3957638"/>
          <p14:tracePt t="59516" x="5214938" y="3948113"/>
          <p14:tracePt t="59522" x="5214938" y="3930650"/>
          <p14:tracePt t="59537" x="5214938" y="3911600"/>
          <p14:tracePt t="59552" x="5205413" y="3894138"/>
          <p14:tracePt t="59713" x="5214938" y="3894138"/>
          <p14:tracePt t="59721" x="5232400" y="3894138"/>
          <p14:tracePt t="59729" x="5268913" y="3894138"/>
          <p14:tracePt t="59738" x="5287963" y="3894138"/>
          <p14:tracePt t="59744" x="5314950" y="3894138"/>
          <p14:tracePt t="59752" x="5368925" y="3894138"/>
          <p14:tracePt t="59760" x="5387975" y="3894138"/>
          <p14:tracePt t="59768" x="5434013" y="3884613"/>
          <p14:tracePt t="59775" x="5461000" y="3857625"/>
          <p14:tracePt t="59783" x="5487988" y="3848100"/>
          <p14:tracePt t="59791" x="5524500" y="3840163"/>
          <p14:tracePt t="59800" x="5534025" y="3840163"/>
          <p14:tracePt t="59807" x="5561013" y="3830638"/>
          <p14:tracePt t="59816" x="5588000" y="3811588"/>
          <p14:tracePt t="59855" x="5597525" y="3803650"/>
          <p14:tracePt t="59977" x="5597525" y="3794125"/>
          <p14:tracePt t="60169" x="5607050" y="3784600"/>
          <p14:tracePt t="60177" x="5616575" y="3784600"/>
          <p14:tracePt t="60188" x="5643563" y="3775075"/>
          <p14:tracePt t="60194" x="5670550" y="3757613"/>
          <p14:tracePt t="60204" x="5688013" y="3748088"/>
          <p14:tracePt t="60209" x="5716588" y="3721100"/>
          <p14:tracePt t="60219" x="5724525" y="3721100"/>
          <p14:tracePt t="60224" x="5743575" y="3711575"/>
          <p14:tracePt t="60234" x="5761038" y="3702050"/>
          <p14:tracePt t="60239" x="5770563" y="3702050"/>
          <p14:tracePt t="60249" x="5789613" y="3694113"/>
          <p14:tracePt t="60267" x="5797550" y="3694113"/>
          <p14:tracePt t="60295" x="5807075" y="3694113"/>
          <p14:tracePt t="60401" x="5826125" y="3694113"/>
          <p14:tracePt t="60418" x="5834063" y="3694113"/>
          <p14:tracePt t="60515" x="5843588" y="3694113"/>
          <p14:tracePt t="60520" x="5853113" y="3694113"/>
          <p14:tracePt t="60529" x="5880100" y="3684588"/>
          <p14:tracePt t="60537" x="5889625" y="3648075"/>
          <p14:tracePt t="60545" x="5907088" y="3629025"/>
          <p14:tracePt t="60554" x="5926138" y="3611563"/>
          <p14:tracePt t="60562" x="5926138" y="3584575"/>
          <p14:tracePt t="60568" x="5926138" y="3575050"/>
          <p14:tracePt t="60576" x="5926138" y="3565525"/>
          <p14:tracePt t="60584" x="5926138" y="3556000"/>
          <p14:tracePt t="60592" x="5926138" y="3538538"/>
          <p14:tracePt t="60737" x="5916613" y="3538538"/>
          <p14:tracePt t="60745" x="5899150" y="3548063"/>
          <p14:tracePt t="60753" x="5870575" y="3565525"/>
          <p14:tracePt t="60762" x="5843588" y="3584575"/>
          <p14:tracePt t="60768" x="5807075" y="3602038"/>
          <p14:tracePt t="60777" x="5761038" y="3621088"/>
          <p14:tracePt t="60785" x="5734050" y="3621088"/>
          <p14:tracePt t="60792" x="5697538" y="3638550"/>
          <p14:tracePt t="60799" x="5680075" y="3648075"/>
          <p14:tracePt t="60807" x="5643563" y="3648075"/>
          <p14:tracePt t="60816" x="5634038" y="3648075"/>
          <p14:tracePt t="60823" x="5624513" y="3648075"/>
          <p14:tracePt t="60831" x="5607050" y="3648075"/>
          <p14:tracePt t="60839" x="5597525" y="3648075"/>
          <p14:tracePt t="60847" x="5580063" y="3648075"/>
          <p14:tracePt t="60864" x="5551488" y="3648075"/>
          <p14:tracePt t="60873" x="5543550" y="3648075"/>
          <p14:tracePt t="60891" x="5507038" y="3648075"/>
          <p14:tracePt t="60897" x="5461000" y="3629025"/>
          <p14:tracePt t="60906" x="5434013" y="3621088"/>
          <p14:tracePt t="60913" x="5378450" y="3621088"/>
          <p14:tracePt t="60921" x="5341938" y="3611563"/>
          <p14:tracePt t="60929" x="5278438" y="3602038"/>
          <p14:tracePt t="60939" x="5251450" y="3575050"/>
          <p14:tracePt t="60944" x="5205413" y="3565525"/>
          <p14:tracePt t="60952" x="5178425" y="3565525"/>
          <p14:tracePt t="60959" x="5168900" y="3556000"/>
          <p14:tracePt t="60967" x="5141913" y="3548063"/>
          <p14:tracePt t="60984" x="5132388" y="3548063"/>
          <p14:tracePt t="60991" x="5122863" y="3548063"/>
          <p14:tracePt t="61280" x="5122863" y="3538538"/>
          <p14:tracePt t="61288" x="5141913" y="3538538"/>
          <p14:tracePt t="61296" x="5187950" y="3538538"/>
          <p14:tracePt t="61304" x="5224463" y="3529013"/>
          <p14:tracePt t="61312" x="5287963" y="3511550"/>
          <p14:tracePt t="61320" x="5341938" y="3511550"/>
          <p14:tracePt t="61327" x="5397500" y="3502025"/>
          <p14:tracePt t="61335" x="5478463" y="3502025"/>
          <p14:tracePt t="61343" x="5534025" y="3475038"/>
          <p14:tracePt t="61351" x="5616575" y="3465513"/>
          <p14:tracePt t="61359" x="5688013" y="3465513"/>
          <p14:tracePt t="61367" x="5780088" y="3465513"/>
          <p14:tracePt t="61375" x="5853113" y="3465513"/>
          <p14:tracePt t="61383" x="5907088" y="3465513"/>
          <p14:tracePt t="61391" x="5953125" y="3465513"/>
          <p14:tracePt t="61400" x="6007100" y="3465513"/>
          <p14:tracePt t="61407" x="6035675" y="3465513"/>
          <p14:tracePt t="61416" x="6062663" y="3465513"/>
          <p14:tracePt t="61424" x="6072188" y="3465513"/>
          <p14:tracePt t="61433" x="6080125" y="3465513"/>
          <p14:tracePt t="61440" x="6108700" y="3465513"/>
          <p14:tracePt t="61456" x="6116638" y="3475038"/>
          <p14:tracePt t="61769" x="6116638" y="3482975"/>
          <p14:tracePt t="61786" x="6116638" y="3492500"/>
          <p14:tracePt t="62144" x="6116638" y="3502025"/>
          <p14:tracePt t="62159" x="6116638" y="3519488"/>
          <p14:tracePt t="62537" x="6108700" y="3529013"/>
          <p14:tracePt t="62729" x="6116638" y="3529013"/>
          <p14:tracePt t="63177" x="6108700" y="3548063"/>
          <p14:tracePt t="63184" x="6108700" y="3556000"/>
          <p14:tracePt t="63193" x="6099175" y="3565525"/>
          <p14:tracePt t="63408" x="6116638" y="3565525"/>
          <p14:tracePt t="63418" x="6145213" y="3565525"/>
          <p14:tracePt t="63425" x="6153150" y="3565525"/>
          <p14:tracePt t="63435" x="6189663" y="3565525"/>
          <p14:tracePt t="63443" x="6235700" y="3565525"/>
          <p14:tracePt t="63448" x="6262688" y="3565525"/>
          <p14:tracePt t="63456" x="6318250" y="3565525"/>
          <p14:tracePt t="63464" x="6354763" y="3565525"/>
          <p14:tracePt t="63472" x="6408738" y="3565525"/>
          <p14:tracePt t="63480" x="6472238" y="3565525"/>
          <p14:tracePt t="63488" x="6518275" y="3548063"/>
          <p14:tracePt t="63496" x="6573838" y="3529013"/>
          <p14:tracePt t="63504" x="6618288" y="3519488"/>
          <p14:tracePt t="63512" x="6645275" y="3511550"/>
          <p14:tracePt t="63520" x="6691313" y="3492500"/>
          <p14:tracePt t="63528" x="6700838" y="3492500"/>
          <p14:tracePt t="63536" x="6718300" y="3492500"/>
          <p14:tracePt t="63584" x="6727825" y="3492500"/>
          <p14:tracePt t="63592" x="6718300" y="3502025"/>
          <p14:tracePt t="63600" x="6710363" y="3529013"/>
          <p14:tracePt t="63610" x="6700838" y="3548063"/>
          <p14:tracePt t="63616" x="6673850" y="3575050"/>
          <p14:tracePt t="63623" x="6673850" y="3584575"/>
          <p14:tracePt t="63632" x="6654800" y="3602038"/>
          <p14:tracePt t="63640" x="6645275" y="3602038"/>
          <p14:tracePt t="63649" x="6627813" y="3621088"/>
          <p14:tracePt t="63659" x="6610350" y="3621088"/>
          <p14:tracePt t="63664" x="6600825" y="3629025"/>
          <p14:tracePt t="63679" x="6591300" y="3629025"/>
          <p14:tracePt t="63687" x="6581775" y="3629025"/>
          <p14:tracePt t="63695" x="6554788" y="3621088"/>
          <p14:tracePt t="63703" x="6537325" y="3611563"/>
          <p14:tracePt t="63711" x="6491288" y="3575050"/>
          <p14:tracePt t="63720" x="6491288" y="3565525"/>
          <p14:tracePt t="63727" x="6464300" y="3556000"/>
          <p14:tracePt t="63735" x="6399213" y="3548063"/>
          <p14:tracePt t="63743" x="6381750" y="3529013"/>
          <p14:tracePt t="63751" x="6326188" y="3529013"/>
          <p14:tracePt t="63759" x="6272213" y="3529013"/>
          <p14:tracePt t="63767" x="6218238" y="3529013"/>
          <p14:tracePt t="63775" x="6162675" y="3529013"/>
          <p14:tracePt t="63783" x="6108700" y="3529013"/>
          <p14:tracePt t="63791" x="6016625" y="3529013"/>
          <p14:tracePt t="63799" x="5953125" y="3538538"/>
          <p14:tracePt t="63807" x="5870575" y="3556000"/>
          <p14:tracePt t="63816" x="5789613" y="3592513"/>
          <p14:tracePt t="63823" x="5734050" y="3602038"/>
          <p14:tracePt t="63832" x="5670550" y="3648075"/>
          <p14:tracePt t="63839" x="5624513" y="3657600"/>
          <p14:tracePt t="63849" x="5570538" y="3665538"/>
          <p14:tracePt t="63855" x="5524500" y="3675063"/>
          <p14:tracePt t="63863" x="5478463" y="3702050"/>
          <p14:tracePt t="63871" x="5451475" y="3711575"/>
          <p14:tracePt t="63884" x="5434013" y="3721100"/>
          <p14:tracePt t="63887" x="5405438" y="3730625"/>
          <p14:tracePt t="63897" x="5341938" y="3757613"/>
          <p14:tracePt t="63907" x="5314950" y="3757613"/>
          <p14:tracePt t="63913" x="5287963" y="3767138"/>
          <p14:tracePt t="63923" x="5260975" y="3767138"/>
          <p14:tracePt t="63928" x="5224463" y="3767138"/>
          <p14:tracePt t="63938" x="5195888" y="3767138"/>
          <p14:tracePt t="63945" x="5159375" y="3767138"/>
          <p14:tracePt t="63957" x="5141913" y="3767138"/>
          <p14:tracePt t="63959" x="5078413" y="3748088"/>
          <p14:tracePt t="63967" x="5049838" y="3730625"/>
          <p14:tracePt t="63975" x="5005388" y="3694113"/>
          <p14:tracePt t="63983" x="4978400" y="3675063"/>
          <p14:tracePt t="63991" x="4932363" y="3638550"/>
          <p14:tracePt t="63999" x="4886325" y="3621088"/>
          <p14:tracePt t="64007" x="4832350" y="3565525"/>
          <p14:tracePt t="64016" x="4786313" y="3529013"/>
          <p14:tracePt t="64023" x="4740275" y="3492500"/>
          <p14:tracePt t="64032" x="4695825" y="3465513"/>
          <p14:tracePt t="64040" x="4630738" y="3438525"/>
          <p14:tracePt t="64048" x="4549775" y="3382963"/>
          <p14:tracePt t="64055" x="4448175" y="3338513"/>
          <p14:tracePt t="64063" x="4367213" y="3282950"/>
          <p14:tracePt t="64071" x="4284663" y="3246438"/>
          <p14:tracePt t="64080" x="4175125" y="3173413"/>
          <p14:tracePt t="64087" x="4084638" y="3119438"/>
          <p14:tracePt t="64095" x="3992563" y="3063875"/>
          <p14:tracePt t="64103" x="3948113" y="3036888"/>
          <p14:tracePt t="64111" x="3865563" y="3000375"/>
          <p14:tracePt t="64119" x="3829050" y="2973388"/>
          <p14:tracePt t="64127" x="3810000" y="2963863"/>
          <p14:tracePt t="64135" x="3792538" y="2946400"/>
          <p14:tracePt t="64152" x="3783013" y="2936875"/>
          <p14:tracePt t="64289" x="3775075" y="2927350"/>
          <p14:tracePt t="64299" x="3738563" y="2927350"/>
          <p14:tracePt t="64306" x="3719513" y="2927350"/>
          <p14:tracePt t="64313" x="3692525" y="2927350"/>
          <p14:tracePt t="64321" x="3665538" y="2927350"/>
          <p14:tracePt t="64332" x="3636963" y="2927350"/>
          <p14:tracePt t="64336" x="3592513" y="2927350"/>
          <p14:tracePt t="64344" x="3573463" y="2927350"/>
          <p14:tracePt t="64352" x="3536950" y="2927350"/>
          <p14:tracePt t="64361" x="3509963" y="2927350"/>
          <p14:tracePt t="64367" x="3490913" y="2927350"/>
          <p14:tracePt t="64375" x="3482975" y="2927350"/>
          <p14:tracePt t="64383" x="3463925" y="2927350"/>
          <p14:tracePt t="64391" x="3455988" y="2927350"/>
          <p14:tracePt t="64416" x="3446463" y="2927350"/>
          <p14:tracePt t="64423" x="3427413" y="2927350"/>
          <p14:tracePt t="64432" x="3419475" y="2927350"/>
          <p14:tracePt t="64439" x="3382963" y="2927350"/>
          <p14:tracePt t="64447" x="3354388" y="2927350"/>
          <p14:tracePt t="64456" x="3300413" y="2927350"/>
          <p14:tracePt t="64464" x="3236913" y="2927350"/>
          <p14:tracePt t="64472" x="3144838" y="2927350"/>
          <p14:tracePt t="64480" x="3054350" y="2927350"/>
          <p14:tracePt t="64488" x="2925763" y="2927350"/>
          <p14:tracePt t="64496" x="2817813" y="2927350"/>
          <p14:tracePt t="64504" x="2671763" y="2927350"/>
          <p14:tracePt t="64513" x="2525713" y="2927350"/>
          <p14:tracePt t="64520" x="2379663" y="2927350"/>
          <p14:tracePt t="64529" x="2251075" y="2927350"/>
          <p14:tracePt t="64536" x="2124075" y="2927350"/>
          <p14:tracePt t="64545" x="2051050" y="2927350"/>
          <p14:tracePt t="64551" x="1997075" y="2927350"/>
          <p14:tracePt t="64561" x="1924050" y="2909888"/>
          <p14:tracePt t="64567" x="1860550" y="2881313"/>
          <p14:tracePt t="64575" x="1831975" y="2873375"/>
          <p14:tracePt t="64583" x="1814513" y="2863850"/>
          <p14:tracePt t="64592" x="1778000" y="2844800"/>
          <p14:tracePt t="64600" x="1768475" y="2836863"/>
          <p14:tracePt t="64608" x="1758950" y="2827338"/>
          <p14:tracePt t="64625" x="1751013" y="2827338"/>
          <p14:tracePt t="64634" x="1751013" y="2817813"/>
          <p14:tracePt t="64641" x="1741488" y="2808288"/>
          <p14:tracePt t="64657" x="1731963" y="2790825"/>
          <p14:tracePt t="64667" x="1731963" y="2771775"/>
          <p14:tracePt t="64673" x="1722438" y="2763838"/>
          <p14:tracePt t="64681" x="1704975" y="2744788"/>
          <p14:tracePt t="64689" x="1695450" y="2727325"/>
          <p14:tracePt t="64697" x="1685925" y="2708275"/>
          <p14:tracePt t="64705" x="1685925" y="2681288"/>
          <p14:tracePt t="64713" x="1685925" y="2654300"/>
          <p14:tracePt t="64721" x="1685925" y="2625725"/>
          <p14:tracePt t="64729" x="1685925" y="2608263"/>
          <p14:tracePt t="64737" x="1685925" y="2562225"/>
          <p14:tracePt t="64744" x="1685925" y="2525713"/>
          <p14:tracePt t="64752" x="1685925" y="2508250"/>
          <p14:tracePt t="64760" x="1704975" y="2444750"/>
          <p14:tracePt t="64767" x="1751013" y="2379663"/>
          <p14:tracePt t="64775" x="1787525" y="2352675"/>
          <p14:tracePt t="64783" x="1831975" y="2298700"/>
          <p14:tracePt t="64791" x="1868488" y="2252663"/>
          <p14:tracePt t="64799" x="1924050" y="2206625"/>
          <p14:tracePt t="64807" x="1968500" y="2152650"/>
          <p14:tracePt t="64816" x="2014538" y="2116138"/>
          <p14:tracePt t="64823" x="2060575" y="2079625"/>
          <p14:tracePt t="64833" x="2124075" y="2060575"/>
          <p14:tracePt t="64839" x="2170113" y="2033588"/>
          <p14:tracePt t="64847" x="2197100" y="2033588"/>
          <p14:tracePt t="64855" x="2233613" y="2033588"/>
          <p14:tracePt t="64863" x="2270125" y="2033588"/>
          <p14:tracePt t="64871" x="2297113" y="2033588"/>
          <p14:tracePt t="64879" x="2352675" y="2033588"/>
          <p14:tracePt t="64900" x="2452688" y="2043113"/>
          <p14:tracePt t="64903" x="2498725" y="2052638"/>
          <p14:tracePt t="64911" x="2570163" y="2060575"/>
          <p14:tracePt t="64920" x="2606675" y="2070100"/>
          <p14:tracePt t="64927" x="2679700" y="2106613"/>
          <p14:tracePt t="64936" x="2735263" y="2116138"/>
          <p14:tracePt t="64943" x="2835275" y="2160588"/>
          <p14:tracePt t="64952" x="2898775" y="2189163"/>
          <p14:tracePt t="64959" x="2935288" y="2197100"/>
          <p14:tracePt t="64967" x="2981325" y="2233613"/>
          <p14:tracePt t="64975" x="3044825" y="2262188"/>
          <p14:tracePt t="64984" x="3090863" y="2279650"/>
          <p14:tracePt t="64991" x="3108325" y="2298700"/>
          <p14:tracePt t="64999" x="3127375" y="2306638"/>
          <p14:tracePt t="65007" x="3144838" y="2316163"/>
          <p14:tracePt t="65016" x="3154363" y="2325688"/>
          <p14:tracePt t="65023" x="3154363" y="2335213"/>
          <p14:tracePt t="65032" x="3154363" y="2343150"/>
          <p14:tracePt t="65039" x="3154363" y="2371725"/>
          <p14:tracePt t="65048" x="3154363" y="2379663"/>
          <p14:tracePt t="65055" x="3154363" y="2398713"/>
          <p14:tracePt t="65063" x="3163888" y="2416175"/>
          <p14:tracePt t="65081" x="3163888" y="2425700"/>
          <p14:tracePt t="65089" x="3163888" y="2444750"/>
          <p14:tracePt t="65097" x="3163888" y="2462213"/>
          <p14:tracePt t="65105" x="3163888" y="2471738"/>
          <p14:tracePt t="65113" x="3163888" y="2489200"/>
          <p14:tracePt t="65121" x="3163888" y="2498725"/>
          <p14:tracePt t="65129" x="3163888" y="2508250"/>
          <p14:tracePt t="65137" x="3163888" y="2517775"/>
          <p14:tracePt t="65144" x="3144838" y="2535238"/>
          <p14:tracePt t="65152" x="3136900" y="2544763"/>
          <p14:tracePt t="65160" x="3108325" y="2571750"/>
          <p14:tracePt t="65167" x="3100388" y="2581275"/>
          <p14:tracePt t="65176" x="3071813" y="2598738"/>
          <p14:tracePt t="65185" x="3054350" y="2608263"/>
          <p14:tracePt t="65193" x="2990850" y="2644775"/>
          <p14:tracePt t="65203" x="2962275" y="2654300"/>
          <p14:tracePt t="65209" x="2908300" y="2662238"/>
          <p14:tracePt t="65219" x="2862263" y="2690813"/>
          <p14:tracePt t="65225" x="2781300" y="2708275"/>
          <p14:tracePt t="65234" x="2725738" y="2727325"/>
          <p14:tracePt t="65240" x="2662238" y="2754313"/>
          <p14:tracePt t="65248" x="2598738" y="2771775"/>
          <p14:tracePt t="65256" x="2543175" y="2771775"/>
          <p14:tracePt t="65266" x="2506663" y="2771775"/>
          <p14:tracePt t="65273" x="2470150" y="2781300"/>
          <p14:tracePt t="65281" x="2443163" y="2781300"/>
          <p14:tracePt t="65287" x="2425700" y="2781300"/>
          <p14:tracePt t="65295" x="2397125" y="2781300"/>
          <p14:tracePt t="65304" x="2379663" y="2781300"/>
          <p14:tracePt t="65311" x="2352675" y="2781300"/>
          <p14:tracePt t="65320" x="2343150" y="2781300"/>
          <p14:tracePt t="65328" x="2316163" y="2781300"/>
          <p14:tracePt t="65336" x="2297113" y="2781300"/>
          <p14:tracePt t="65343" x="2270125" y="2781300"/>
          <p14:tracePt t="65351" x="2243138" y="2763838"/>
          <p14:tracePt t="65359" x="2206625" y="2754313"/>
          <p14:tracePt t="65367" x="2197100" y="2744788"/>
          <p14:tracePt t="65376" x="2170113" y="2717800"/>
          <p14:tracePt t="65385" x="2151063" y="2698750"/>
          <p14:tracePt t="65391" x="2143125" y="2654300"/>
          <p14:tracePt t="65400" x="2133600" y="2644775"/>
          <p14:tracePt t="65407" x="2133600" y="2608263"/>
          <p14:tracePt t="65416" x="2133600" y="2571750"/>
          <p14:tracePt t="65423" x="2133600" y="2517775"/>
          <p14:tracePt t="65432" x="2133600" y="2462213"/>
          <p14:tracePt t="65439" x="2133600" y="2416175"/>
          <p14:tracePt t="65447" x="2143125" y="2352675"/>
          <p14:tracePt t="65456" x="2179638" y="2289175"/>
          <p14:tracePt t="65464" x="2243138" y="2197100"/>
          <p14:tracePt t="65471" x="2297113" y="2152650"/>
          <p14:tracePt t="65479" x="2343150" y="2116138"/>
          <p14:tracePt t="65487" x="2425700" y="2060575"/>
          <p14:tracePt t="65496" x="2506663" y="2006600"/>
          <p14:tracePt t="65503" x="2579688" y="1997075"/>
          <p14:tracePt t="65511" x="2698750" y="1979613"/>
          <p14:tracePt t="65519" x="2789238" y="1951038"/>
          <p14:tracePt t="65527" x="2917825" y="1951038"/>
          <p14:tracePt t="65536" x="3044825" y="1951038"/>
          <p14:tracePt t="65544" x="3171825" y="1951038"/>
          <p14:tracePt t="65552" x="3281363" y="1951038"/>
          <p14:tracePt t="65559" x="3436938" y="1987550"/>
          <p14:tracePt t="65568" x="3546475" y="2033588"/>
          <p14:tracePt t="65578" x="3646488" y="2089150"/>
          <p14:tracePt t="65586" x="3729038" y="2125663"/>
          <p14:tracePt t="65593" x="3775075" y="2160588"/>
          <p14:tracePt t="65602" x="3829050" y="2216150"/>
          <p14:tracePt t="65610" x="3829050" y="2225675"/>
          <p14:tracePt t="65616" x="3856038" y="2270125"/>
          <p14:tracePt t="65623" x="3865563" y="2316163"/>
          <p14:tracePt t="65633" x="3865563" y="2343150"/>
          <p14:tracePt t="65639" x="3865563" y="2379663"/>
          <p14:tracePt t="65647" x="3865563" y="2425700"/>
          <p14:tracePt t="65656" x="3865563" y="2462213"/>
          <p14:tracePt t="65663" x="3838575" y="2525713"/>
          <p14:tracePt t="65671" x="3802063" y="2589213"/>
          <p14:tracePt t="65679" x="3746500" y="2635250"/>
          <p14:tracePt t="65687" x="3683000" y="2671763"/>
          <p14:tracePt t="65695" x="3636963" y="2727325"/>
          <p14:tracePt t="65703" x="3609975" y="2744788"/>
          <p14:tracePt t="65711" x="3519488" y="2781300"/>
          <p14:tracePt t="65719" x="3455988" y="2808288"/>
          <p14:tracePt t="65727" x="3373438" y="2844800"/>
          <p14:tracePt t="65735" x="3300413" y="2873375"/>
          <p14:tracePt t="65744" x="3217863" y="2917825"/>
          <p14:tracePt t="65752" x="3108325" y="2917825"/>
          <p14:tracePt t="65759" x="3044825" y="2927350"/>
          <p14:tracePt t="65767" x="2971800" y="2927350"/>
          <p14:tracePt t="65776" x="2917825" y="2927350"/>
          <p14:tracePt t="65783" x="2862263" y="2927350"/>
          <p14:tracePt t="65791" x="2835275" y="2927350"/>
          <p14:tracePt t="65799" x="2789238" y="2917825"/>
          <p14:tracePt t="65807" x="2771775" y="2909888"/>
          <p14:tracePt t="65816" x="2752725" y="2900363"/>
          <p14:tracePt t="65824" x="2716213" y="2863850"/>
          <p14:tracePt t="65832" x="2708275" y="2854325"/>
          <p14:tracePt t="65840" x="2708275" y="2844800"/>
          <p14:tracePt t="65848" x="2689225" y="2817813"/>
          <p14:tracePt t="65855" x="2689225" y="2808288"/>
          <p14:tracePt t="65864" x="2671763" y="2781300"/>
          <p14:tracePt t="65872" x="2662238" y="2781300"/>
          <p14:tracePt t="65879" x="2652713" y="2763838"/>
          <p14:tracePt t="65889" x="2643188" y="2727325"/>
          <p14:tracePt t="65907" x="2625725" y="2708275"/>
          <p14:tracePt t="65913" x="2616200" y="2698750"/>
          <p14:tracePt t="65929" x="2606675" y="2681288"/>
          <p14:tracePt t="65958" x="2606675" y="2671763"/>
          <p14:tracePt t="66000" x="2606675" y="2654300"/>
          <p14:tracePt t="66008" x="2606675" y="2644775"/>
          <p14:tracePt t="66024" x="2606675" y="2635250"/>
          <p14:tracePt t="66033" x="2606675" y="2625725"/>
          <p14:tracePt t="66040" x="2606675" y="2617788"/>
          <p14:tracePt t="66048" x="2606675" y="2608263"/>
          <p14:tracePt t="66056" x="2606675" y="2598738"/>
          <p14:tracePt t="66064" x="2606675" y="2589213"/>
          <p14:tracePt t="66072" x="2606675" y="2571750"/>
          <p14:tracePt t="66088" x="2606675" y="2562225"/>
          <p14:tracePt t="66178" x="2606675" y="2554288"/>
          <p14:tracePt t="66188" x="2606675" y="2535238"/>
          <p14:tracePt t="66201" x="2606675" y="2525713"/>
          <p14:tracePt t="66209" x="2606675" y="2517775"/>
          <p14:tracePt t="66219" x="2606675" y="2508250"/>
          <p14:tracePt t="66226" x="2606675" y="2481263"/>
          <p14:tracePt t="66241" x="2616200" y="2462213"/>
          <p14:tracePt t="66251" x="2635250" y="2444750"/>
          <p14:tracePt t="66269" x="2643188" y="2416175"/>
          <p14:tracePt t="66283" x="2652713" y="2398713"/>
          <p14:tracePt t="66288" x="2662238" y="2389188"/>
          <p14:tracePt t="66297" x="2671763" y="2379663"/>
          <p14:tracePt t="66312" x="2679700" y="2371725"/>
          <p14:tracePt t="66330" x="2708275" y="2371725"/>
          <p14:tracePt t="66335" x="2716213" y="2371725"/>
          <p14:tracePt t="66352" x="2725738" y="2362200"/>
          <p14:tracePt t="66359" x="2735263" y="2352675"/>
          <p14:tracePt t="66367" x="2744788" y="2352675"/>
          <p14:tracePt t="66375" x="2752725" y="2352675"/>
          <p14:tracePt t="66383" x="2781300" y="2352675"/>
          <p14:tracePt t="66391" x="2789238" y="2352675"/>
          <p14:tracePt t="66399" x="2798763" y="2352675"/>
          <p14:tracePt t="66407" x="2825750" y="2352675"/>
          <p14:tracePt t="66416" x="2835275" y="2352675"/>
          <p14:tracePt t="66423" x="2871788" y="2352675"/>
          <p14:tracePt t="66432" x="2889250" y="2352675"/>
          <p14:tracePt t="66439" x="2925763" y="2352675"/>
          <p14:tracePt t="66447" x="2971800" y="2352675"/>
          <p14:tracePt t="66456" x="2981325" y="2352675"/>
          <p14:tracePt t="66463" x="3027363" y="2352675"/>
          <p14:tracePt t="66471" x="3071813" y="2362200"/>
          <p14:tracePt t="66479" x="3100388" y="2371725"/>
          <p14:tracePt t="66487" x="3136900" y="2379663"/>
          <p14:tracePt t="66495" x="3144838" y="2379663"/>
          <p14:tracePt t="66504" x="3181350" y="2398713"/>
          <p14:tracePt t="66512" x="3208338" y="2408238"/>
          <p14:tracePt t="66528" x="3217863" y="2408238"/>
          <p14:tracePt t="66601" x="3227388" y="2416175"/>
          <p14:tracePt t="66618" x="3227388" y="2435225"/>
          <p14:tracePt t="66635" x="3236913" y="2452688"/>
          <p14:tracePt t="66649" x="3236913" y="2471738"/>
          <p14:tracePt t="66658" x="3236913" y="2481263"/>
          <p14:tracePt t="66665" x="3244850" y="2489200"/>
          <p14:tracePt t="66673" x="3244850" y="2517775"/>
          <p14:tracePt t="66682" x="3244850" y="2525713"/>
          <p14:tracePt t="66695" x="3263900" y="2554288"/>
          <p14:tracePt t="66719" x="3263900" y="2562225"/>
          <p14:tracePt t="66727" x="3263900" y="2571750"/>
          <p14:tracePt t="66803" x="3263900" y="2581275"/>
          <p14:tracePt t="66833" x="3263900" y="2589213"/>
          <p14:tracePt t="66841" x="3263900" y="2598738"/>
          <p14:tracePt t="66883" x="3263900" y="2608263"/>
          <p14:tracePt t="66897" x="3263900" y="2617788"/>
          <p14:tracePt t="66905" x="3254375" y="2625725"/>
          <p14:tracePt t="66913" x="3217863" y="2635250"/>
          <p14:tracePt t="66921" x="3200400" y="2644775"/>
          <p14:tracePt t="66928" x="3171825" y="2654300"/>
          <p14:tracePt t="66938" x="3154363" y="2662238"/>
          <p14:tracePt t="66943" x="3117850" y="2681288"/>
          <p14:tracePt t="66953" x="3090863" y="2698750"/>
          <p14:tracePt t="66959" x="3063875" y="2708275"/>
          <p14:tracePt t="66968" x="3044825" y="2717800"/>
          <p14:tracePt t="66975" x="3008313" y="2727325"/>
          <p14:tracePt t="66984" x="2981325" y="2735263"/>
          <p14:tracePt t="66991" x="2971800" y="2744788"/>
          <p14:tracePt t="67001" x="2962275" y="2744788"/>
          <p14:tracePt t="67007" x="2954338" y="2754313"/>
          <p14:tracePt t="67697" x="2954338" y="2744788"/>
          <p14:tracePt t="67707" x="2954338" y="2735263"/>
          <p14:tracePt t="67713" x="2954338" y="2708275"/>
          <p14:tracePt t="67721" x="2962275" y="2708275"/>
          <p14:tracePt t="67729" x="2971800" y="2698750"/>
          <p14:tracePt t="67737" x="2981325" y="2690813"/>
          <p14:tracePt t="67754" x="2981325" y="2681288"/>
          <p14:tracePt t="67808" x="2981325" y="2698750"/>
          <p14:tracePt t="67818" x="2971800" y="2727325"/>
          <p14:tracePt t="67823" x="2962275" y="2763838"/>
          <p14:tracePt t="67832" x="2925763" y="2781300"/>
          <p14:tracePt t="67839" x="2908300" y="2808288"/>
          <p14:tracePt t="67848" x="2898775" y="2817813"/>
          <p14:tracePt t="67855" x="2881313" y="2836863"/>
          <p14:tracePt t="67866" x="2881313" y="2844800"/>
          <p14:tracePt t="67873" x="2881313" y="2854325"/>
          <p14:tracePt t="68009" x="2881313" y="2881313"/>
          <p14:tracePt t="68017" x="2881313" y="2917825"/>
          <p14:tracePt t="68025" x="2881313" y="2946400"/>
          <p14:tracePt t="68034" x="2898775" y="2990850"/>
          <p14:tracePt t="68040" x="2917825" y="3017838"/>
          <p14:tracePt t="68050" x="2954338" y="3063875"/>
          <p14:tracePt t="68056" x="3008313" y="3146425"/>
          <p14:tracePt t="68065" x="3027363" y="3192463"/>
          <p14:tracePt t="68072" x="3081338" y="3255963"/>
          <p14:tracePt t="68080" x="3136900" y="3319463"/>
          <p14:tracePt t="68088" x="3154363" y="3382963"/>
          <p14:tracePt t="68096" x="3190875" y="3429000"/>
          <p14:tracePt t="68104" x="3208338" y="3446463"/>
          <p14:tracePt t="68112" x="3244850" y="3482975"/>
          <p14:tracePt t="68120" x="3254375" y="3492500"/>
          <p14:tracePt t="68128" x="3263900" y="3492500"/>
          <p14:tracePt t="68168" x="3263900" y="3502025"/>
          <p14:tracePt t="68184" x="3273425" y="3502025"/>
          <p14:tracePt t="68224" x="3281363" y="3502025"/>
          <p14:tracePt t="68234" x="3290888" y="3511550"/>
          <p14:tracePt t="68248" x="3290888" y="3519488"/>
          <p14:tracePt t="68256" x="3300413" y="3529013"/>
          <p14:tracePt t="68266" x="3309938" y="3538538"/>
          <p14:tracePt t="68272" x="3327400" y="3556000"/>
          <p14:tracePt t="68281" x="3327400" y="3565525"/>
          <p14:tracePt t="68288" x="3346450" y="3584575"/>
          <p14:tracePt t="68296" x="3373438" y="3611563"/>
          <p14:tracePt t="68304" x="3390900" y="3629025"/>
          <p14:tracePt t="68311" x="3409950" y="3648075"/>
          <p14:tracePt t="68320" x="3427413" y="3665538"/>
          <p14:tracePt t="68328" x="3436938" y="3675063"/>
          <p14:tracePt t="68335" x="3463925" y="3702050"/>
          <p14:tracePt t="68343" x="3473450" y="3711575"/>
          <p14:tracePt t="68359" x="3490913" y="3711575"/>
          <p14:tracePt t="68367" x="3509963" y="3721100"/>
          <p14:tracePt t="68400" x="3527425" y="3721100"/>
          <p14:tracePt t="68408" x="3536950" y="3721100"/>
          <p14:tracePt t="68424" x="3546475" y="3721100"/>
          <p14:tracePt t="68440" x="3556000" y="3721100"/>
          <p14:tracePt t="68464" x="3582988" y="3730625"/>
          <p14:tracePt t="68488" x="3582988" y="3738563"/>
          <p14:tracePt t="68777" x="3573463" y="3738563"/>
          <p14:tracePt t="69007" x="3573463" y="3748088"/>
          <p14:tracePt t="69033" x="3573463" y="3757613"/>
          <p14:tracePt t="69081" x="3573463" y="3775075"/>
          <p14:tracePt t="69105" x="3573463" y="3784600"/>
          <p14:tracePt t="69130" x="3573463" y="3794125"/>
          <p14:tracePt t="69137" x="3573463" y="3803650"/>
          <p14:tracePt t="69144" x="3573463" y="3811588"/>
          <p14:tracePt t="69152" x="3573463" y="3821113"/>
          <p14:tracePt t="69161" x="3573463" y="3840163"/>
          <p14:tracePt t="69168" x="3573463" y="3867150"/>
          <p14:tracePt t="69175" x="3582988" y="3903663"/>
          <p14:tracePt t="69184" x="3582988" y="3921125"/>
          <p14:tracePt t="69192" x="3609975" y="3976688"/>
          <p14:tracePt t="69200" x="3609975" y="4013200"/>
          <p14:tracePt t="69208" x="3619500" y="4076700"/>
          <p14:tracePt t="69216" x="3619500" y="4103688"/>
          <p14:tracePt t="69224" x="3619500" y="4140200"/>
          <p14:tracePt t="69233" x="3636963" y="4186238"/>
          <p14:tracePt t="69240" x="3636963" y="4240213"/>
          <p14:tracePt t="69249" x="3636963" y="4286250"/>
          <p14:tracePt t="69256" x="3636963" y="4313238"/>
          <p14:tracePt t="69264" x="3636963" y="4340225"/>
          <p14:tracePt t="69272" x="3636963" y="4359275"/>
          <p14:tracePt t="69282" x="3636963" y="4376738"/>
          <p14:tracePt t="69425" x="3636963" y="4386263"/>
          <p14:tracePt t="69434" x="3636963" y="4395788"/>
          <p14:tracePt t="69441" x="3629025" y="4413250"/>
          <p14:tracePt t="69450" x="3629025" y="4422775"/>
          <p14:tracePt t="69457" x="3619500" y="4441825"/>
          <p14:tracePt t="69463" x="3600450" y="4468813"/>
          <p14:tracePt t="69472" x="3592513" y="4486275"/>
          <p14:tracePt t="69479" x="3592513" y="4495800"/>
          <p14:tracePt t="69487" x="3592513" y="4514850"/>
          <p14:tracePt t="69495" x="3582988" y="4522788"/>
          <p14:tracePt t="69503" x="3582988" y="4532313"/>
          <p14:tracePt t="69511" x="3582988" y="4541838"/>
          <p14:tracePt t="69519" x="3573463" y="4568825"/>
          <p14:tracePt t="69527" x="3573463" y="4578350"/>
          <p14:tracePt t="69535" x="3573463" y="4605338"/>
          <p14:tracePt t="69543" x="3573463" y="4624388"/>
          <p14:tracePt t="69552" x="3563938" y="4651375"/>
          <p14:tracePt t="69559" x="3546475" y="4668838"/>
          <p14:tracePt t="69568" x="3546475" y="4687888"/>
          <p14:tracePt t="69575" x="3546475" y="4705350"/>
          <p14:tracePt t="69583" x="3546475" y="4732338"/>
          <p14:tracePt t="69592" x="3536950" y="4741863"/>
          <p14:tracePt t="69608" x="3536950" y="4751388"/>
          <p14:tracePt t="69663" x="3536950" y="4760913"/>
          <p14:tracePt t="69721" x="3519488" y="4760913"/>
          <p14:tracePt t="69729" x="3509963" y="4760913"/>
          <p14:tracePt t="69737" x="3500438" y="4760913"/>
          <p14:tracePt t="69745" x="3482975" y="4760913"/>
          <p14:tracePt t="69754" x="3463925" y="4760913"/>
          <p14:tracePt t="69761" x="3436938" y="4741863"/>
          <p14:tracePt t="69770" x="3419475" y="4741863"/>
          <p14:tracePt t="69776" x="3390900" y="4732338"/>
          <p14:tracePt t="69785" x="3354388" y="4724400"/>
          <p14:tracePt t="69793" x="3327400" y="4724400"/>
          <p14:tracePt t="69800" x="3309938" y="4714875"/>
          <p14:tracePt t="69808" x="3273425" y="4714875"/>
          <p14:tracePt t="69815" x="3200400" y="4687888"/>
          <p14:tracePt t="69823" x="3154363" y="4687888"/>
          <p14:tracePt t="69832" x="3117850" y="4687888"/>
          <p14:tracePt t="69839" x="3063875" y="4687888"/>
          <p14:tracePt t="69848" x="3008313" y="4687888"/>
          <p14:tracePt t="69855" x="2962275" y="4687888"/>
          <p14:tracePt t="69863" x="2935288" y="4687888"/>
          <p14:tracePt t="69871" x="2908300" y="4687888"/>
          <p14:tracePt t="69879" x="2862263" y="4705350"/>
          <p14:tracePt t="69899" x="2825750" y="4732338"/>
          <p14:tracePt t="69903" x="2817813" y="4732338"/>
          <p14:tracePt t="69911" x="2798763" y="4751388"/>
          <p14:tracePt t="69920" x="2781300" y="4760913"/>
          <p14:tracePt t="69928" x="2781300" y="4768850"/>
          <p14:tracePt t="69936" x="2771775" y="4778375"/>
          <p14:tracePt t="69943" x="2752725" y="4787900"/>
          <p14:tracePt t="70178" x="2752725" y="4805363"/>
          <p14:tracePt t="70185" x="2752725" y="4814888"/>
          <p14:tracePt t="70194" x="2752725" y="4824413"/>
          <p14:tracePt t="70204" x="2752725" y="4833938"/>
          <p14:tracePt t="70208" x="2744788" y="4851400"/>
          <p14:tracePt t="70216" x="2744788" y="4860925"/>
          <p14:tracePt t="70224" x="2735263" y="4870450"/>
          <p14:tracePt t="70248" x="2725738" y="4878388"/>
          <p14:tracePt t="70271" x="2716213" y="4897438"/>
          <p14:tracePt t="70297" x="2708275" y="4906963"/>
          <p14:tracePt t="70303" x="2689225" y="4906963"/>
          <p14:tracePt t="70311" x="2679700" y="4906963"/>
          <p14:tracePt t="70319" x="2671763" y="4906963"/>
          <p14:tracePt t="70327" x="2662238" y="4906963"/>
          <p14:tracePt t="70336" x="2635250" y="4914900"/>
          <p14:tracePt t="70343" x="2635250" y="4924425"/>
          <p14:tracePt t="70376" x="2625725" y="4924425"/>
          <p14:tracePt t="70384" x="2616200" y="4933950"/>
          <p14:tracePt t="70473" x="2606675" y="4943475"/>
          <p14:tracePt t="70571" x="2598738" y="4943475"/>
          <p14:tracePt t="70689" x="2606675" y="4943475"/>
          <p14:tracePt t="70697" x="2616200" y="4933950"/>
          <p14:tracePt t="70705" x="2625725" y="4924425"/>
          <p14:tracePt t="70712" x="2635250" y="4906963"/>
          <p14:tracePt t="70728" x="2643188" y="4906963"/>
          <p14:tracePt t="70737" x="2671763" y="4897438"/>
          <p14:tracePt t="70744" x="2689225" y="4887913"/>
          <p14:tracePt t="70760" x="2708275" y="4878388"/>
          <p14:tracePt t="70768" x="2716213" y="4870450"/>
          <p14:tracePt t="70776" x="2735263" y="4851400"/>
          <p14:tracePt t="70783" x="2744788" y="4851400"/>
          <p14:tracePt t="70792" x="2762250" y="4841875"/>
          <p14:tracePt t="70799" x="2771775" y="4833938"/>
          <p14:tracePt t="70808" x="2781300" y="4824413"/>
          <p14:tracePt t="70815" x="2781300" y="4805363"/>
          <p14:tracePt t="70824" x="2808288" y="4797425"/>
          <p14:tracePt t="70833" x="2808288" y="4787900"/>
          <p14:tracePt t="70840" x="2808288" y="4768850"/>
          <p14:tracePt t="70849" x="2817813" y="4760913"/>
          <p14:tracePt t="70872" x="2835275" y="4760913"/>
          <p14:tracePt t="70889" x="2844800" y="4760913"/>
          <p14:tracePt t="70904" x="2852738" y="4760913"/>
          <p14:tracePt t="70920" x="2881313" y="4760913"/>
          <p14:tracePt t="70927" x="2889250" y="4760913"/>
          <p14:tracePt t="70935" x="2925763" y="4760913"/>
          <p14:tracePt t="70943" x="2954338" y="4787900"/>
          <p14:tracePt t="70953" x="2998788" y="4797425"/>
          <p14:tracePt t="70961" x="3027363" y="4805363"/>
          <p14:tracePt t="70973" x="3054350" y="4824413"/>
          <p14:tracePt t="70977" x="3100388" y="4851400"/>
          <p14:tracePt t="71008" x="3108325" y="4860925"/>
          <p14:tracePt t="71024" x="3108325" y="4870450"/>
          <p14:tracePt t="71032" x="3108325" y="4878388"/>
          <p14:tracePt t="71040" x="3108325" y="4887913"/>
          <p14:tracePt t="71050" x="3108325" y="4906963"/>
          <p14:tracePt t="71056" x="3108325" y="4924425"/>
          <p14:tracePt t="71065" x="3108325" y="4933950"/>
          <p14:tracePt t="71072" x="3108325" y="4960938"/>
          <p14:tracePt t="71088" x="3108325" y="4997450"/>
          <p14:tracePt t="71096" x="3108325" y="5006975"/>
          <p14:tracePt t="71104" x="3108325" y="5016500"/>
          <p14:tracePt t="71112" x="3108325" y="5033963"/>
          <p14:tracePt t="71128" x="3108325" y="5043488"/>
          <p14:tracePt t="71137" x="3108325" y="5053013"/>
          <p14:tracePt t="71152" x="3108325" y="5070475"/>
          <p14:tracePt t="71160" x="3108325" y="5080000"/>
          <p14:tracePt t="71168" x="3117850" y="5097463"/>
          <p14:tracePt t="71187" x="3127375" y="5106988"/>
          <p14:tracePt t="71192" x="3136900" y="5116513"/>
          <p14:tracePt t="71199" x="3136900" y="5126038"/>
          <p14:tracePt t="71208" x="3144838" y="5126038"/>
          <p14:tracePt t="71217" x="3163888" y="5126038"/>
          <p14:tracePt t="71224" x="3181350" y="5153025"/>
          <p14:tracePt t="71234" x="3227388" y="5160963"/>
          <p14:tracePt t="71241" x="3244850" y="5170488"/>
          <p14:tracePt t="71250" x="3300413" y="5180013"/>
          <p14:tracePt t="71256" x="3363913" y="5189538"/>
          <p14:tracePt t="71268" x="3419475" y="5207000"/>
          <p14:tracePt t="71272" x="3473450" y="5207000"/>
          <p14:tracePt t="71282" x="3519488" y="5207000"/>
          <p14:tracePt t="71288" x="3556000" y="5207000"/>
          <p14:tracePt t="71298" x="3600450" y="5207000"/>
          <p14:tracePt t="71305" x="3619500" y="5207000"/>
          <p14:tracePt t="71497" x="3609975" y="5216525"/>
          <p14:tracePt t="71512" x="3592513" y="5216525"/>
          <p14:tracePt t="71520" x="3573463" y="5216525"/>
          <p14:tracePt t="71528" x="3563938" y="5216525"/>
          <p14:tracePt t="71536" x="3556000" y="5216525"/>
          <p14:tracePt t="71544" x="3536950" y="5216525"/>
          <p14:tracePt t="71552" x="3519488" y="5216525"/>
          <p14:tracePt t="71569" x="3500438" y="5216525"/>
          <p14:tracePt t="71575" x="3490913" y="5216525"/>
          <p14:tracePt t="71583" x="3473450" y="5216525"/>
          <p14:tracePt t="71591" x="3463925" y="5226050"/>
          <p14:tracePt t="71608" x="3436938" y="5226050"/>
          <p14:tracePt t="71616" x="3436938" y="5233988"/>
          <p14:tracePt t="71623" x="3427413" y="5243513"/>
          <p14:tracePt t="71632" x="3419475" y="5243513"/>
          <p14:tracePt t="71639" x="3400425" y="5262563"/>
          <p14:tracePt t="71655" x="3390900" y="5270500"/>
          <p14:tracePt t="71666" x="3382963" y="5289550"/>
          <p14:tracePt t="71673" x="3382963" y="5299075"/>
          <p14:tracePt t="71681" x="3373438" y="5307013"/>
          <p14:tracePt t="71689" x="3363913" y="5316538"/>
          <p14:tracePt t="71697" x="3354388" y="5335588"/>
          <p14:tracePt t="71706" x="3354388" y="5343525"/>
          <p14:tracePt t="71713" x="3354388" y="5362575"/>
          <p14:tracePt t="71721" x="3354388" y="5389563"/>
          <p14:tracePt t="71729" x="3354388" y="5399088"/>
          <p14:tracePt t="71737" x="3354388" y="5426075"/>
          <p14:tracePt t="71745" x="3354388" y="5445125"/>
          <p14:tracePt t="71753" x="3354388" y="5472113"/>
          <p14:tracePt t="71761" x="3354388" y="5489575"/>
          <p14:tracePt t="71768" x="3354388" y="5518150"/>
          <p14:tracePt t="71776" x="3354388" y="5545138"/>
          <p14:tracePt t="71784" x="3354388" y="5572125"/>
          <p14:tracePt t="71792" x="3354388" y="5618163"/>
          <p14:tracePt t="71799" x="3354388" y="5645150"/>
          <p14:tracePt t="71808" x="3354388" y="5672138"/>
          <p14:tracePt t="71817" x="3354388" y="5681663"/>
          <p14:tracePt t="71824" x="3354388" y="5708650"/>
          <p14:tracePt t="71887" x="3346450" y="5718175"/>
          <p14:tracePt t="71903" x="3327400" y="5718175"/>
          <p14:tracePt t="71911" x="3317875" y="5727700"/>
          <p14:tracePt t="71920" x="3309938" y="5735638"/>
          <p14:tracePt t="71927" x="3290888" y="5735638"/>
          <p14:tracePt t="71936" x="3273425" y="5735638"/>
          <p14:tracePt t="71960" x="3254375" y="5735638"/>
          <p14:tracePt t="71968" x="3244850" y="5735638"/>
          <p14:tracePt t="71975" x="3227388" y="5735638"/>
          <p14:tracePt t="71983" x="3200400" y="5745163"/>
          <p14:tracePt t="71991" x="3181350" y="5754688"/>
          <p14:tracePt t="72000" x="3163888" y="5764213"/>
          <p14:tracePt t="72007" x="3127375" y="5772150"/>
          <p14:tracePt t="72015" x="3108325" y="5772150"/>
          <p14:tracePt t="72023" x="3108325" y="5781675"/>
          <p14:tracePt t="72032" x="3100388" y="5781675"/>
          <p14:tracePt t="72039" x="3090863" y="5781675"/>
          <p14:tracePt t="72049" x="3063875" y="5791200"/>
          <p14:tracePt t="72056" x="3054350" y="5791200"/>
          <p14:tracePt t="72064" x="3027363" y="5791200"/>
          <p14:tracePt t="72072" x="3017838" y="5791200"/>
          <p14:tracePt t="72088" x="2998788" y="5800725"/>
          <p14:tracePt t="72217" x="3008313" y="5781675"/>
          <p14:tracePt t="72225" x="3017838" y="5772150"/>
          <p14:tracePt t="72233" x="3027363" y="5764213"/>
          <p14:tracePt t="72241" x="3044825" y="5764213"/>
          <p14:tracePt t="72252" x="3054350" y="5754688"/>
          <p14:tracePt t="72257" x="3071813" y="5745163"/>
          <p14:tracePt t="72270" x="3090863" y="5745163"/>
          <p14:tracePt t="72273" x="3108325" y="5727700"/>
          <p14:tracePt t="72283" x="3136900" y="5727700"/>
          <p14:tracePt t="72289" x="3154363" y="5727700"/>
          <p14:tracePt t="72296" x="3181350" y="5718175"/>
          <p14:tracePt t="72303" x="3208338" y="5708650"/>
          <p14:tracePt t="72311" x="3254375" y="5708650"/>
          <p14:tracePt t="72321" x="3300413" y="5699125"/>
          <p14:tracePt t="72332" x="3354388" y="5699125"/>
          <p14:tracePt t="72338" x="3400425" y="5672138"/>
          <p14:tracePt t="72345" x="3427413" y="5672138"/>
          <p14:tracePt t="72353" x="3463925" y="5662613"/>
          <p14:tracePt t="72360" x="3500438" y="5662613"/>
          <p14:tracePt t="72368" x="3509963" y="5662613"/>
          <p14:tracePt t="72400" x="3519488" y="5654675"/>
          <p14:tracePt t="72432" x="3519488" y="5645150"/>
          <p14:tracePt t="72440" x="3519488" y="5635625"/>
          <p14:tracePt t="72449" x="3519488" y="5626100"/>
          <p14:tracePt t="72456" x="3519488" y="5618163"/>
          <p14:tracePt t="72464" x="3519488" y="5589588"/>
          <p14:tracePt t="72472" x="3519488" y="5572125"/>
          <p14:tracePt t="72480" x="3519488" y="5545138"/>
          <p14:tracePt t="72488" x="3519488" y="5526088"/>
          <p14:tracePt t="72496" x="3519488" y="5508625"/>
          <p14:tracePt t="72504" x="3519488" y="5499100"/>
          <p14:tracePt t="72512" x="3519488" y="5489575"/>
          <p14:tracePt t="72528" x="3519488" y="5472113"/>
          <p14:tracePt t="72535" x="3509963" y="5435600"/>
          <p14:tracePt t="72553" x="3500438" y="5408613"/>
          <p14:tracePt t="72564" x="3490913" y="5389563"/>
          <p14:tracePt t="72567" x="3482975" y="5362575"/>
          <p14:tracePt t="72575" x="3473450" y="5343525"/>
          <p14:tracePt t="72583" x="3463925" y="5335588"/>
          <p14:tracePt t="72591" x="3446463" y="5307013"/>
          <p14:tracePt t="72607" x="3436938" y="5299075"/>
          <p14:tracePt t="72640" x="3436938" y="5280025"/>
          <p14:tracePt t="72785" x="3436938" y="5270500"/>
          <p14:tracePt t="72799" x="3446463" y="5270500"/>
          <p14:tracePt t="72815" x="3455988" y="5270500"/>
          <p14:tracePt t="72855" x="3463925" y="5270500"/>
          <p14:tracePt t="72897" x="3482975" y="5262563"/>
          <p14:tracePt t="72913" x="3490913" y="5253038"/>
          <p14:tracePt t="72929" x="3500438" y="5243513"/>
          <p14:tracePt t="73137" x="3509963" y="5233988"/>
          <p14:tracePt t="73145" x="3519488" y="5226050"/>
          <p14:tracePt t="73153" x="3527425" y="5226050"/>
          <p14:tracePt t="73160" x="3536950" y="5226050"/>
          <p14:tracePt t="73168" x="3546475" y="5216525"/>
          <p14:tracePt t="73186" x="3563938" y="5216525"/>
          <p14:tracePt t="73192" x="3582988" y="5207000"/>
          <p14:tracePt t="73208" x="3592513" y="5207000"/>
          <p14:tracePt t="73217" x="3609975" y="5207000"/>
          <p14:tracePt t="73224" x="3619500" y="5197475"/>
          <p14:tracePt t="73249" x="3619500" y="5189538"/>
          <p14:tracePt t="73256" x="3629025" y="5180013"/>
          <p14:tracePt t="73281" x="3629025" y="5160963"/>
          <p14:tracePt t="73288" x="3636963" y="5153025"/>
          <p14:tracePt t="73401" x="3629025" y="5153025"/>
          <p14:tracePt t="73409" x="3619500" y="5153025"/>
          <p14:tracePt t="73417" x="3609975" y="5153025"/>
          <p14:tracePt t="73521" x="3600450" y="5143500"/>
          <p14:tracePt t="73528" x="3600450" y="5133975"/>
          <p14:tracePt t="73536" x="3573463" y="5097463"/>
          <p14:tracePt t="73544" x="3573463" y="5070475"/>
          <p14:tracePt t="73552" x="3573463" y="5053013"/>
          <p14:tracePt t="73561" x="3573463" y="5024438"/>
          <p14:tracePt t="73567" x="3573463" y="5006975"/>
          <p14:tracePt t="73575" x="3573463" y="4979988"/>
          <p14:tracePt t="73583" x="3573463" y="4960938"/>
          <p14:tracePt t="73591" x="3573463" y="4933950"/>
          <p14:tracePt t="73599" x="3573463" y="4914900"/>
          <p14:tracePt t="73608" x="3573463" y="4878388"/>
          <p14:tracePt t="73615" x="3563938" y="4860925"/>
          <p14:tracePt t="73623" x="3556000" y="4833938"/>
          <p14:tracePt t="73632" x="3546475" y="4814888"/>
          <p14:tracePt t="73649" x="3536950" y="4797425"/>
          <p14:tracePt t="73664" x="3519488" y="4778375"/>
          <p14:tracePt t="73744" x="3509963" y="4778375"/>
          <p14:tracePt t="73777" x="3490913" y="4778375"/>
          <p14:tracePt t="73784" x="3490913" y="4787900"/>
          <p14:tracePt t="73825" x="3482975" y="4787900"/>
          <p14:tracePt t="73881" x="3473450" y="4787900"/>
          <p14:tracePt t="73905" x="3463925" y="4787900"/>
          <p14:tracePt t="74019" x="3473450" y="4778375"/>
          <p14:tracePt t="74025" x="3490913" y="4768850"/>
          <p14:tracePt t="74035" x="3546475" y="4768850"/>
          <p14:tracePt t="74041" x="3573463" y="4751388"/>
          <p14:tracePt t="74052" x="3629025" y="4751388"/>
          <p14:tracePt t="74056" x="3665538" y="4751388"/>
          <p14:tracePt t="74066" x="3692525" y="4751388"/>
          <p14:tracePt t="74072" x="3702050" y="4751388"/>
          <p14:tracePt t="74080" x="3729038" y="4751388"/>
          <p14:tracePt t="74112" x="3746500" y="4760913"/>
          <p14:tracePt t="74120" x="3746500" y="4768850"/>
          <p14:tracePt t="74128" x="3746500" y="4805363"/>
          <p14:tracePt t="74143" x="3746500" y="4824413"/>
          <p14:tracePt t="74151" x="3746500" y="4841875"/>
          <p14:tracePt t="74159" x="3746500" y="4860925"/>
          <p14:tracePt t="74167" x="3746500" y="4870450"/>
          <p14:tracePt t="74175" x="3746500" y="4887913"/>
          <p14:tracePt t="74242" x="3746500" y="4897438"/>
          <p14:tracePt t="74251" x="3746500" y="4906963"/>
          <p14:tracePt t="74257" x="3746500" y="4914900"/>
          <p14:tracePt t="74268" x="3746500" y="4924425"/>
          <p14:tracePt t="74273" x="3738563" y="4943475"/>
          <p14:tracePt t="74281" x="3729038" y="4951413"/>
          <p14:tracePt t="74297" x="3719513" y="4970463"/>
          <p14:tracePt t="74312" x="3709988" y="4979988"/>
          <p14:tracePt t="74320" x="3702050" y="4987925"/>
          <p14:tracePt t="74329" x="3692525" y="4997450"/>
          <p14:tracePt t="74343" x="3692525" y="5006975"/>
          <p14:tracePt t="74351" x="3692525" y="5016500"/>
          <p14:tracePt t="74359" x="3692525" y="5033963"/>
          <p14:tracePt t="74368" x="3692525" y="5043488"/>
          <p14:tracePt t="74376" x="3692525" y="5060950"/>
          <p14:tracePt t="74383" x="3692525" y="5070475"/>
          <p14:tracePt t="74391" x="3692525" y="5089525"/>
          <p14:tracePt t="74399" x="3692525" y="5106988"/>
          <p14:tracePt t="74408" x="3692525" y="5116513"/>
          <p14:tracePt t="74415" x="3692525" y="5143500"/>
          <p14:tracePt t="74423" x="3692525" y="5160963"/>
          <p14:tracePt t="74432" x="3692525" y="5189538"/>
          <p14:tracePt t="74439" x="3702050" y="5197475"/>
          <p14:tracePt t="74449" x="3709988" y="5207000"/>
          <p14:tracePt t="74465" x="3719513" y="5226050"/>
          <p14:tracePt t="74472" x="3738563" y="5243513"/>
          <p14:tracePt t="74487" x="3746500" y="5253038"/>
          <p14:tracePt t="74505" x="3756025" y="5253038"/>
          <p14:tracePt t="74568" x="3775075" y="5253038"/>
          <p14:tracePt t="74584" x="3783013" y="5253038"/>
          <p14:tracePt t="74625" x="3792538" y="5253038"/>
          <p14:tracePt t="74633" x="3810000" y="5253038"/>
          <p14:tracePt t="74641" x="3819525" y="5253038"/>
          <p14:tracePt t="74649" x="3829050" y="5253038"/>
          <p14:tracePt t="74657" x="3838575" y="5243513"/>
          <p14:tracePt t="74673" x="3846513" y="5233988"/>
          <p14:tracePt t="74729" x="3856038" y="5233988"/>
          <p14:tracePt t="74847" x="3838575" y="5233988"/>
          <p14:tracePt t="74864" x="3819525" y="5233988"/>
          <p14:tracePt t="74872" x="3810000" y="5233988"/>
          <p14:tracePt t="74883" x="3792538" y="5233988"/>
          <p14:tracePt t="74895" x="3783013" y="5233988"/>
          <p14:tracePt t="74912" x="3775075" y="5233988"/>
          <p14:tracePt t="75161" x="3765550" y="5243513"/>
          <p14:tracePt t="75592" x="3765550" y="5262563"/>
          <p14:tracePt t="75599" x="3765550" y="5270500"/>
          <p14:tracePt t="75607" x="3765550" y="5289550"/>
          <p14:tracePt t="75615" x="3765550" y="5316538"/>
          <p14:tracePt t="75624" x="3765550" y="5335588"/>
          <p14:tracePt t="75632" x="3765550" y="5380038"/>
          <p14:tracePt t="75640" x="3765550" y="5416550"/>
          <p14:tracePt t="75648" x="3765550" y="5462588"/>
          <p14:tracePt t="75655" x="3765550" y="5489575"/>
          <p14:tracePt t="75663" x="3765550" y="5508625"/>
          <p14:tracePt t="75672" x="3765550" y="5526088"/>
          <p14:tracePt t="75687" x="3765550" y="5535613"/>
          <p14:tracePt t="75695" x="3765550" y="5545138"/>
          <p14:tracePt t="75711" x="3765550" y="5554663"/>
          <p14:tracePt t="75744" x="3765550" y="5562600"/>
          <p14:tracePt t="75785" x="3765550" y="5572125"/>
          <p14:tracePt t="75800" x="3765550" y="5599113"/>
          <p14:tracePt t="75817" x="3765550" y="5608638"/>
          <p14:tracePt t="75825" x="3765550" y="5618163"/>
          <p14:tracePt t="75833" x="3756025" y="5635625"/>
          <p14:tracePt t="75841" x="3738563" y="5662613"/>
          <p14:tracePt t="75851" x="3729038" y="5662613"/>
          <p14:tracePt t="75861" x="3692525" y="5691188"/>
          <p14:tracePt t="75867" x="3673475" y="5708650"/>
          <p14:tracePt t="75872" x="3646488" y="5718175"/>
          <p14:tracePt t="75884" x="3629025" y="5735638"/>
          <p14:tracePt t="75887" x="3592513" y="5754688"/>
          <p14:tracePt t="75904" x="3556000" y="5754688"/>
          <p14:tracePt t="75911" x="3546475" y="5764213"/>
          <p14:tracePt t="75920" x="3519488" y="5764213"/>
          <p14:tracePt t="75928" x="3509963" y="5764213"/>
          <p14:tracePt t="75936" x="3490913" y="5772150"/>
          <p14:tracePt t="75943" x="3482975" y="5781675"/>
          <p14:tracePt t="75953" x="3473450" y="5781675"/>
          <p14:tracePt t="76201" x="3473450" y="5764213"/>
          <p14:tracePt t="76217" x="3509963" y="5764213"/>
          <p14:tracePt t="76225" x="3519488" y="5764213"/>
          <p14:tracePt t="76235" x="3536950" y="5745163"/>
          <p14:tracePt t="76241" x="3546475" y="5735638"/>
          <p14:tracePt t="76251" x="3563938" y="5735638"/>
          <p14:tracePt t="76257" x="3582988" y="5735638"/>
          <p14:tracePt t="76268" x="3592513" y="5735638"/>
          <p14:tracePt t="76283" x="3609975" y="5727700"/>
          <p14:tracePt t="76289" x="3636963" y="5718175"/>
          <p14:tracePt t="76299" x="3656013" y="5708650"/>
          <p14:tracePt t="76305" x="3692525" y="5681663"/>
          <p14:tracePt t="76313" x="3719513" y="5654675"/>
          <p14:tracePt t="76322" x="3746500" y="5626100"/>
          <p14:tracePt t="76328" x="3756025" y="5618163"/>
          <p14:tracePt t="76336" x="3783013" y="5589588"/>
          <p14:tracePt t="76344" x="3802063" y="5572125"/>
          <p14:tracePt t="76352" x="3838575" y="5554663"/>
          <p14:tracePt t="76359" x="3856038" y="5535613"/>
          <p14:tracePt t="76368" x="3892550" y="5489575"/>
          <p14:tracePt t="76376" x="3892550" y="5481638"/>
          <p14:tracePt t="76384" x="3892550" y="5453063"/>
          <p14:tracePt t="76392" x="3902075" y="5435600"/>
          <p14:tracePt t="76400" x="3902075" y="5416550"/>
          <p14:tracePt t="76408" x="3902075" y="5399088"/>
          <p14:tracePt t="76424" x="3902075" y="5389563"/>
          <p14:tracePt t="76433" x="3902075" y="5372100"/>
          <p14:tracePt t="76488" x="3902075" y="5362575"/>
          <p14:tracePt t="76505" x="3892550" y="5362575"/>
          <p14:tracePt t="76521" x="3883025" y="5362575"/>
          <p14:tracePt t="76528" x="3865563" y="5362575"/>
          <p14:tracePt t="76537" x="3856038" y="5362575"/>
          <p14:tracePt t="76553" x="3846513" y="5362575"/>
          <p14:tracePt t="76562" x="3829050" y="5362575"/>
          <p14:tracePt t="76569" x="3819525" y="5362575"/>
          <p14:tracePt t="76577" x="3810000" y="5362575"/>
          <p14:tracePt t="76583" x="3802063" y="5362575"/>
          <p14:tracePt t="76591" x="3792538" y="5362575"/>
          <p14:tracePt t="76599" x="3775075" y="5362575"/>
          <p14:tracePt t="76608" x="3738563" y="5353050"/>
          <p14:tracePt t="76616" x="3729038" y="5353050"/>
          <p14:tracePt t="76631" x="3702050" y="5353050"/>
          <p14:tracePt t="76648" x="3692525" y="5343525"/>
          <p14:tracePt t="76729" x="3683000" y="5335588"/>
          <p14:tracePt t="76807" x="3683000" y="5326063"/>
          <p14:tracePt t="76840" x="3683000" y="5316538"/>
          <p14:tracePt t="76848" x="3683000" y="5299075"/>
          <p14:tracePt t="76856" x="3702050" y="5289550"/>
          <p14:tracePt t="76863" x="3709988" y="5280025"/>
          <p14:tracePt t="76871" x="3729038" y="5270500"/>
          <p14:tracePt t="76880" x="3738563" y="5270500"/>
          <p14:tracePt t="76899" x="3765550" y="5253038"/>
          <p14:tracePt t="76903" x="3775075" y="5243513"/>
          <p14:tracePt t="76936" x="3783013" y="5233988"/>
          <p14:tracePt t="76991" x="3783013" y="5226050"/>
          <p14:tracePt t="77008" x="3783013" y="5207000"/>
          <p14:tracePt t="77033" x="3783013" y="5197475"/>
          <p14:tracePt t="77041" x="3783013" y="5189538"/>
          <p14:tracePt t="77049" x="3783013" y="5160963"/>
          <p14:tracePt t="77057" x="3783013" y="5143500"/>
          <p14:tracePt t="77067" x="3783013" y="5116513"/>
          <p14:tracePt t="77072" x="3783013" y="5106988"/>
          <p14:tracePt t="77079" x="3783013" y="5080000"/>
          <p14:tracePt t="77087" x="3783013" y="5053013"/>
          <p14:tracePt t="77095" x="3783013" y="5033963"/>
          <p14:tracePt t="77103" x="3783013" y="5016500"/>
          <p14:tracePt t="77111" x="3783013" y="5006975"/>
          <p14:tracePt t="77127" x="3783013" y="4987925"/>
          <p14:tracePt t="77167" x="3783013" y="4979988"/>
          <p14:tracePt t="77192" x="3783013" y="4970463"/>
          <p14:tracePt t="77202" x="3783013" y="4951413"/>
          <p14:tracePt t="77207" x="3783013" y="4933950"/>
          <p14:tracePt t="77216" x="3783013" y="4924425"/>
          <p14:tracePt t="77225" x="3783013" y="4906963"/>
          <p14:tracePt t="77241" x="3783013" y="4887913"/>
          <p14:tracePt t="77256" x="3783013" y="4870450"/>
          <p14:tracePt t="77272" x="3783013" y="4860925"/>
          <p14:tracePt t="77283" x="3783013" y="4851400"/>
          <p14:tracePt t="77288" x="3783013" y="4841875"/>
          <p14:tracePt t="77304" x="3783013" y="4814888"/>
          <p14:tracePt t="77319" x="3775075" y="4814888"/>
          <p14:tracePt t="77327" x="3765550" y="4805363"/>
          <p14:tracePt t="77376" x="3765550" y="4797425"/>
          <p14:tracePt t="77401" x="3746500" y="4797425"/>
          <p14:tracePt t="77417" x="3729038" y="4797425"/>
          <p14:tracePt t="77425" x="3719513" y="4797425"/>
          <p14:tracePt t="77434" x="3692525" y="4797425"/>
          <p14:tracePt t="77441" x="3673475" y="4797425"/>
          <p14:tracePt t="77451" x="3636963" y="4797425"/>
          <p14:tracePt t="77457" x="3600450" y="4797425"/>
          <p14:tracePt t="77465" x="3592513" y="4797425"/>
          <p14:tracePt t="77472" x="3556000" y="4797425"/>
          <p14:tracePt t="77481" x="3536950" y="4778375"/>
          <p14:tracePt t="77503" x="3527425" y="4768850"/>
          <p14:tracePt t="77519" x="3519488" y="4768850"/>
          <p14:tracePt t="77705" x="3536950" y="4760913"/>
          <p14:tracePt t="77714" x="3546475" y="4760913"/>
          <p14:tracePt t="77721" x="3556000" y="4760913"/>
          <p14:tracePt t="77729" x="3573463" y="4760913"/>
          <p14:tracePt t="77737" x="3592513" y="4760913"/>
          <p14:tracePt t="77752" x="3600450" y="4760913"/>
          <p14:tracePt t="77768" x="3609975" y="4760913"/>
          <p14:tracePt t="77931" x="3609975" y="4768850"/>
          <p14:tracePt t="78065" x="3600450" y="4768850"/>
          <p14:tracePt t="78081" x="3592513" y="4768850"/>
          <p14:tracePt t="78098" x="3582988" y="4768850"/>
          <p14:tracePt t="78105" x="3573463" y="4768850"/>
          <p14:tracePt t="78112" x="3556000" y="4778375"/>
          <p14:tracePt t="78128" x="3536950" y="4778375"/>
          <p14:tracePt t="78144" x="3509963" y="4778375"/>
          <p14:tracePt t="78152" x="3490913" y="4787900"/>
          <p14:tracePt t="78160" x="3446463" y="4814888"/>
          <p14:tracePt t="78168" x="3373438" y="4814888"/>
          <p14:tracePt t="78176" x="3281363" y="4814888"/>
          <p14:tracePt t="78184" x="3171825" y="4814888"/>
          <p14:tracePt t="78191" x="3035300" y="4824413"/>
          <p14:tracePt t="78200" x="2917825" y="4824413"/>
          <p14:tracePt t="78207" x="2771775" y="4824413"/>
          <p14:tracePt t="78215" x="2643188" y="4824413"/>
          <p14:tracePt t="78223" x="2543175" y="4824413"/>
          <p14:tracePt t="78231" x="2425700" y="4824413"/>
          <p14:tracePt t="78239" x="2360613" y="4824413"/>
          <p14:tracePt t="78248" x="2287588" y="4824413"/>
          <p14:tracePt t="78255" x="2270125" y="4824413"/>
          <p14:tracePt t="78265" x="2251075" y="4824413"/>
          <p14:tracePt t="78273" x="2243138" y="4824413"/>
          <p14:tracePt t="78345" x="2224088" y="4824413"/>
          <p14:tracePt t="78353" x="2206625" y="4824413"/>
          <p14:tracePt t="78361" x="2179638" y="4824413"/>
          <p14:tracePt t="78369" x="2143125" y="4824413"/>
          <p14:tracePt t="78377" x="2114550" y="4824413"/>
          <p14:tracePt t="78384" x="2106613" y="4824413"/>
          <p14:tracePt t="78416" x="2087563" y="4824413"/>
          <p14:tracePt t="78424" x="2078038" y="4824413"/>
          <p14:tracePt t="78433" x="2060575" y="4824413"/>
          <p14:tracePt t="78440" x="2033588" y="4824413"/>
          <p14:tracePt t="78449" x="1987550" y="4824413"/>
          <p14:tracePt t="78456" x="1924050" y="4824413"/>
          <p14:tracePt t="78466" x="1851025" y="4824413"/>
          <p14:tracePt t="78472" x="1741488" y="4824413"/>
          <p14:tracePt t="78480" x="1631950" y="4824413"/>
          <p14:tracePt t="78488" x="1504950" y="4824413"/>
          <p14:tracePt t="78496" x="1358900" y="4824413"/>
          <p14:tracePt t="78504" x="1212850" y="4824413"/>
          <p14:tracePt t="78512" x="1084263" y="4824413"/>
          <p14:tracePt t="78520" x="993775" y="4824413"/>
          <p14:tracePt t="78528" x="884238" y="4824413"/>
          <p14:tracePt t="78536" x="838200" y="4824413"/>
          <p14:tracePt t="78544" x="811213" y="4824413"/>
          <p14:tracePt t="78552" x="793750" y="4824413"/>
          <p14:tracePt t="78787" x="774700" y="4824413"/>
          <p14:tracePt t="78801" x="747713" y="4824413"/>
          <p14:tracePt t="78811" x="738188" y="4833938"/>
          <p14:tracePt t="78816" x="728663" y="4841875"/>
          <p14:tracePt t="78824" x="711200" y="4851400"/>
          <p14:tracePt t="78832" x="692150" y="4870450"/>
          <p14:tracePt t="78840" x="684213" y="4878388"/>
          <p14:tracePt t="78856" x="665163" y="4887913"/>
          <p14:tracePt t="78872" x="655638" y="4897438"/>
          <p14:tracePt t="78880" x="647700" y="4906963"/>
          <p14:tracePt t="78912" x="638175" y="4906963"/>
          <p14:tracePt t="78977" x="647700" y="4906963"/>
          <p14:tracePt t="78990" x="655638" y="4906963"/>
          <p14:tracePt t="78994" x="684213" y="4906963"/>
          <p14:tracePt t="79000" x="711200" y="4906963"/>
          <p14:tracePt t="79009" x="738188" y="4906963"/>
          <p14:tracePt t="79018" x="747713" y="4906963"/>
          <p14:tracePt t="79024" x="784225" y="4906963"/>
          <p14:tracePt t="79033" x="801688" y="4906963"/>
          <p14:tracePt t="79040" x="830263" y="4906963"/>
          <p14:tracePt t="79049" x="838200" y="4906963"/>
          <p14:tracePt t="79056" x="847725" y="4906963"/>
          <p14:tracePt t="79066" x="857250" y="4906963"/>
          <p14:tracePt t="79072" x="874713" y="4906963"/>
          <p14:tracePt t="79088" x="884238" y="4906963"/>
          <p14:tracePt t="79096" x="903288" y="4906963"/>
          <p14:tracePt t="79104" x="920750" y="4897438"/>
          <p14:tracePt t="79268" x="920750" y="4906963"/>
          <p14:tracePt t="79273" x="903288" y="4924425"/>
          <p14:tracePt t="79285" x="874713" y="4960938"/>
          <p14:tracePt t="79290" x="857250" y="4979988"/>
          <p14:tracePt t="79298" x="811213" y="5016500"/>
          <p14:tracePt t="79303" x="801688" y="5024438"/>
          <p14:tracePt t="79312" x="793750" y="5033963"/>
          <p14:tracePt t="79320" x="757238" y="5070475"/>
          <p14:tracePt t="79329" x="757238" y="5106988"/>
          <p14:tracePt t="79335" x="747713" y="5143500"/>
          <p14:tracePt t="79343" x="747713" y="5170488"/>
          <p14:tracePt t="79351" x="738188" y="5197475"/>
          <p14:tracePt t="79359" x="738188" y="5216525"/>
          <p14:tracePt t="79367" x="738188" y="5243513"/>
          <p14:tracePt t="79375" x="738188" y="5253038"/>
          <p14:tracePt t="79393" x="738188" y="5262563"/>
          <p14:tracePt t="79473" x="738188" y="5280025"/>
          <p14:tracePt t="79945" x="738188" y="5299075"/>
          <p14:tracePt t="79955" x="738188" y="5307013"/>
          <p14:tracePt t="79961" x="738188" y="5316538"/>
          <p14:tracePt t="79969" x="738188" y="5326063"/>
          <p14:tracePt t="79976" x="738188" y="5343525"/>
          <p14:tracePt t="79984" x="738188" y="5372100"/>
          <p14:tracePt t="79992" x="738188" y="5389563"/>
          <p14:tracePt t="80000" x="757238" y="5435600"/>
          <p14:tracePt t="80009" x="784225" y="5481638"/>
          <p14:tracePt t="80017" x="811213" y="5518150"/>
          <p14:tracePt t="80024" x="857250" y="5545138"/>
          <p14:tracePt t="80033" x="893763" y="5589588"/>
          <p14:tracePt t="80040" x="911225" y="5618163"/>
          <p14:tracePt t="80049" x="930275" y="5635625"/>
          <p14:tracePt t="80056" x="947738" y="5654675"/>
          <p14:tracePt t="80066" x="957263" y="5662613"/>
          <p14:tracePt t="80257" x="957263" y="5645150"/>
          <p14:tracePt t="80267" x="957263" y="5618163"/>
          <p14:tracePt t="80276" x="957263" y="5599113"/>
          <p14:tracePt t="80283" x="920750" y="5554663"/>
          <p14:tracePt t="80287" x="911225" y="5535613"/>
          <p14:tracePt t="80295" x="903288" y="5518150"/>
          <p14:tracePt t="80303" x="866775" y="5472113"/>
          <p14:tracePt t="80312" x="857250" y="5462588"/>
          <p14:tracePt t="80321" x="830263" y="5426075"/>
          <p14:tracePt t="80334" x="811213" y="5408613"/>
          <p14:tracePt t="80339" x="793750" y="5372100"/>
          <p14:tracePt t="80345" x="774700" y="5353050"/>
          <p14:tracePt t="80354" x="765175" y="5335588"/>
          <p14:tracePt t="80361" x="757238" y="5326063"/>
          <p14:tracePt t="80367" x="728663" y="5299075"/>
          <p14:tracePt t="80384" x="728663" y="5289550"/>
          <p14:tracePt t="80399" x="728663" y="5270500"/>
          <p14:tracePt t="80415" x="720725" y="5262563"/>
          <p14:tracePt t="80432" x="720725" y="5233988"/>
          <p14:tracePt t="80439" x="711200" y="5216525"/>
          <p14:tracePt t="80448" x="701675" y="5207000"/>
          <p14:tracePt t="80456" x="692150" y="5189538"/>
          <p14:tracePt t="80465" x="692150" y="5180013"/>
          <p14:tracePt t="80472" x="684213" y="5170488"/>
          <p14:tracePt t="80487" x="684213" y="5153025"/>
          <p14:tracePt t="80495" x="674688" y="5143500"/>
          <p14:tracePt t="80908" x="674688" y="5133975"/>
          <p14:tracePt t="80940" x="674688" y="5126038"/>
          <p14:tracePt t="80955" x="674688" y="5106988"/>
          <p14:tracePt t="80991" x="674688" y="5097463"/>
          <p14:tracePt t="81353" x="674688" y="5089525"/>
          <p14:tracePt t="81361" x="674688" y="5070475"/>
          <p14:tracePt t="81369" x="692150" y="5043488"/>
          <p14:tracePt t="81377" x="701675" y="5033963"/>
          <p14:tracePt t="81386" x="711200" y="5016500"/>
          <p14:tracePt t="81394" x="747713" y="4979988"/>
          <p14:tracePt t="81399" x="765175" y="4960938"/>
          <p14:tracePt t="81407" x="793750" y="4943475"/>
          <p14:tracePt t="81416" x="830263" y="4914900"/>
          <p14:tracePt t="81423" x="857250" y="4887913"/>
          <p14:tracePt t="81431" x="920750" y="4841875"/>
          <p14:tracePt t="81439" x="939800" y="4833938"/>
          <p14:tracePt t="81447" x="957263" y="4833938"/>
          <p14:tracePt t="81455" x="974725" y="4824413"/>
          <p14:tracePt t="81472" x="1003300" y="4814888"/>
          <p14:tracePt t="81481" x="1011238" y="4805363"/>
          <p14:tracePt t="81503" x="1030288" y="4805363"/>
          <p14:tracePt t="81511" x="1039813" y="4805363"/>
          <p14:tracePt t="81520" x="1047750" y="4805363"/>
          <p14:tracePt t="81528" x="1047750" y="4797425"/>
          <p14:tracePt t="81536" x="1066800" y="4797425"/>
          <p14:tracePt t="81544" x="1076325" y="4797425"/>
          <p14:tracePt t="81552" x="1084263" y="4797425"/>
          <p14:tracePt t="81562" x="1093788" y="4797425"/>
          <p14:tracePt t="81568" x="1112838" y="4797425"/>
          <p14:tracePt t="81600" x="1120775" y="4797425"/>
          <p14:tracePt t="81616" x="1130300" y="4797425"/>
          <p14:tracePt t="81631" x="1149350" y="4797425"/>
          <p14:tracePt t="81640" x="1157288" y="4797425"/>
          <p14:tracePt t="81650" x="1193800" y="4797425"/>
          <p14:tracePt t="81658" x="1212850" y="4797425"/>
          <p14:tracePt t="81666" x="1249363" y="4797425"/>
          <p14:tracePt t="81672" x="1293813" y="4787900"/>
          <p14:tracePt t="81681" x="1322388" y="4787900"/>
          <p14:tracePt t="81688" x="1358900" y="4787900"/>
          <p14:tracePt t="81696" x="1403350" y="4787900"/>
          <p14:tracePt t="81704" x="1458913" y="4787900"/>
          <p14:tracePt t="81712" x="1495425" y="4787900"/>
          <p14:tracePt t="81720" x="1549400" y="4787900"/>
          <p14:tracePt t="81728" x="1585913" y="4787900"/>
          <p14:tracePt t="81736" x="1622425" y="4787900"/>
          <p14:tracePt t="81744" x="1668463" y="4787900"/>
          <p14:tracePt t="81752" x="1704975" y="4787900"/>
          <p14:tracePt t="81760" x="1722438" y="4787900"/>
          <p14:tracePt t="81768" x="1751013" y="4787900"/>
          <p14:tracePt t="81776" x="1778000" y="4787900"/>
          <p14:tracePt t="81784" x="1795463" y="4787900"/>
          <p14:tracePt t="81792" x="1814513" y="4787900"/>
          <p14:tracePt t="81800" x="1860550" y="4787900"/>
          <p14:tracePt t="81808" x="1868488" y="4787900"/>
          <p14:tracePt t="81816" x="1887538" y="4787900"/>
          <p14:tracePt t="81824" x="1895475" y="4787900"/>
          <p14:tracePt t="81832" x="1905000" y="4787900"/>
          <p14:tracePt t="81840" x="1941513" y="4778375"/>
          <p14:tracePt t="81848" x="1960563" y="4768850"/>
          <p14:tracePt t="81856" x="1978025" y="4760913"/>
          <p14:tracePt t="81864" x="2014538" y="4751388"/>
          <p14:tracePt t="81872" x="2041525" y="4741863"/>
          <p14:tracePt t="81883" x="2060575" y="4741863"/>
          <p14:tracePt t="81887" x="2097088" y="4732338"/>
          <p14:tracePt t="81895" x="2151063" y="4697413"/>
          <p14:tracePt t="81903" x="2179638" y="4697413"/>
          <p14:tracePt t="81911" x="2206625" y="4687888"/>
          <p14:tracePt t="81919" x="2233613" y="4678363"/>
          <p14:tracePt t="81927" x="2270125" y="4678363"/>
          <p14:tracePt t="81936" x="2287588" y="4651375"/>
          <p14:tracePt t="81943" x="2297113" y="4651375"/>
          <p14:tracePt t="82153" x="2306638" y="4651375"/>
          <p14:tracePt t="82161" x="2333625" y="4651375"/>
          <p14:tracePt t="82169" x="2379663" y="4651375"/>
          <p14:tracePt t="82177" x="2433638" y="4651375"/>
          <p14:tracePt t="82187" x="2525713" y="4651375"/>
          <p14:tracePt t="82192" x="2635250" y="4651375"/>
          <p14:tracePt t="82200" x="2744788" y="4651375"/>
          <p14:tracePt t="82208" x="2871788" y="4651375"/>
          <p14:tracePt t="82216" x="3017838" y="4651375"/>
          <p14:tracePt t="82224" x="3127375" y="4651375"/>
          <p14:tracePt t="82231" x="3217863" y="4651375"/>
          <p14:tracePt t="82241" x="3290888" y="4651375"/>
          <p14:tracePt t="82250" x="3382963" y="4651375"/>
          <p14:tracePt t="82257" x="3409950" y="4651375"/>
          <p14:tracePt t="82270" x="3455988" y="4651375"/>
          <p14:tracePt t="82273" x="3473450" y="4651375"/>
          <p14:tracePt t="82282" x="3482975" y="4651375"/>
          <p14:tracePt t="82485" x="3482975" y="4660900"/>
          <p14:tracePt t="82489" x="3473450" y="4668838"/>
          <p14:tracePt t="82498" x="3446463" y="4687888"/>
          <p14:tracePt t="82505" x="3436938" y="4705350"/>
          <p14:tracePt t="82529" x="3427413" y="4714875"/>
          <p14:tracePt t="82633" x="3455988" y="4697413"/>
          <p14:tracePt t="82642" x="3500438" y="4678363"/>
          <p14:tracePt t="82650" x="3556000" y="4668838"/>
          <p14:tracePt t="82659" x="3600450" y="4641850"/>
          <p14:tracePt t="82664" x="3629025" y="4632325"/>
          <p14:tracePt t="82671" x="3692525" y="4624388"/>
          <p14:tracePt t="82679" x="3729038" y="4614863"/>
          <p14:tracePt t="82687" x="3765550" y="4587875"/>
          <p14:tracePt t="82695" x="3783013" y="4587875"/>
          <p14:tracePt t="82891" x="3756025" y="4587875"/>
          <p14:tracePt t="82898" x="3719513" y="4587875"/>
          <p14:tracePt t="82905" x="3673475" y="4587875"/>
          <p14:tracePt t="82912" x="3600450" y="4605338"/>
          <p14:tracePt t="82920" x="3527425" y="4605338"/>
          <p14:tracePt t="82927" x="3419475" y="4605338"/>
          <p14:tracePt t="82936" x="3327400" y="4605338"/>
          <p14:tracePt t="82945" x="3200400" y="4605338"/>
          <p14:tracePt t="82955" x="3035300" y="4605338"/>
          <p14:tracePt t="82961" x="2862263" y="4605338"/>
          <p14:tracePt t="82968" x="2662238" y="4614863"/>
          <p14:tracePt t="82976" x="2433638" y="4614863"/>
          <p14:tracePt t="82986" x="2124075" y="4660900"/>
          <p14:tracePt t="82992" x="1887538" y="4678363"/>
          <p14:tracePt t="83000" x="1685925" y="4678363"/>
          <p14:tracePt t="83008" x="1522413" y="4687888"/>
          <p14:tracePt t="83017" x="1376363" y="4687888"/>
          <p14:tracePt t="83023" x="1285875" y="4687888"/>
          <p14:tracePt t="83032" x="1176338" y="4687888"/>
          <p14:tracePt t="83039" x="1120775" y="4687888"/>
          <p14:tracePt t="83048" x="1076325" y="4697413"/>
          <p14:tracePt t="83055" x="1057275" y="4697413"/>
          <p14:tracePt t="83064" x="1047750" y="4697413"/>
          <p14:tracePt t="83217" x="1039813" y="4697413"/>
          <p14:tracePt t="83257" x="1030288" y="4705350"/>
          <p14:tracePt t="83282" x="1030288" y="4714875"/>
          <p14:tracePt t="83299" x="1020763" y="4732338"/>
          <p14:tracePt t="83306" x="1011238" y="4751388"/>
          <p14:tracePt t="83313" x="1011238" y="4760913"/>
          <p14:tracePt t="83320" x="1003300" y="4778375"/>
          <p14:tracePt t="83329" x="993775" y="4787900"/>
          <p14:tracePt t="83336" x="984250" y="4787900"/>
          <p14:tracePt t="83344" x="974725" y="4805363"/>
          <p14:tracePt t="83360" x="966788" y="4814888"/>
          <p14:tracePt t="83368" x="966788" y="4833938"/>
          <p14:tracePt t="83384" x="957263" y="4841875"/>
          <p14:tracePt t="83416" x="947738" y="4860925"/>
          <p14:tracePt t="83473" x="947738" y="4870450"/>
          <p14:tracePt t="83489" x="947738" y="4878388"/>
          <p14:tracePt t="83497" x="939800" y="4887913"/>
          <p14:tracePt t="83514" x="939800" y="4906963"/>
          <p14:tracePt t="83522" x="939800" y="4914900"/>
          <p14:tracePt t="83537" x="939800" y="4924425"/>
          <p14:tracePt t="83562" x="939800" y="4933950"/>
          <p14:tracePt t="83735" x="939800" y="4951413"/>
          <p14:tracePt t="83751" x="930275" y="4970463"/>
          <p14:tracePt t="83767" x="930275" y="4979988"/>
          <p14:tracePt t="83776" x="930275" y="4997450"/>
          <p14:tracePt t="83784" x="930275" y="5016500"/>
          <p14:tracePt t="83792" x="930275" y="5024438"/>
          <p14:tracePt t="83799" x="920750" y="5053013"/>
          <p14:tracePt t="83807" x="920750" y="5070475"/>
          <p14:tracePt t="83816" x="903288" y="5097463"/>
          <p14:tracePt t="83826" x="884238" y="5126038"/>
          <p14:tracePt t="83834" x="884238" y="5143500"/>
          <p14:tracePt t="83841" x="884238" y="5160963"/>
          <p14:tracePt t="83850" x="884238" y="5189538"/>
          <p14:tracePt t="83860" x="874713" y="5233988"/>
          <p14:tracePt t="83867" x="874713" y="5253038"/>
          <p14:tracePt t="83872" x="874713" y="5289550"/>
          <p14:tracePt t="83881" x="866775" y="5307013"/>
          <p14:tracePt t="83899" x="866775" y="5343525"/>
          <p14:tracePt t="83920" x="866775" y="5353050"/>
          <p14:tracePt t="84009" x="866775" y="5343525"/>
          <p14:tracePt t="84089" x="866775" y="5335588"/>
          <p14:tracePt t="84113" x="866775" y="5326063"/>
          <p14:tracePt t="84121" x="866775" y="5316538"/>
          <p14:tracePt t="84137" x="866775" y="5307013"/>
          <p14:tracePt t="84257" x="866775" y="5316538"/>
          <p14:tracePt t="84266" x="866775" y="5343525"/>
          <p14:tracePt t="84273" x="866775" y="5389563"/>
          <p14:tracePt t="84283" x="866775" y="5399088"/>
          <p14:tracePt t="84288" x="866775" y="5445125"/>
          <p14:tracePt t="84296" x="866775" y="5453063"/>
          <p14:tracePt t="84303" x="866775" y="5462588"/>
          <p14:tracePt t="84311" x="866775" y="5489575"/>
          <p14:tracePt t="84343" x="866775" y="5499100"/>
          <p14:tracePt t="84563" x="866775" y="5489575"/>
          <p14:tracePt t="84601" x="866775" y="5481638"/>
          <p14:tracePt t="84610" x="874713" y="5472113"/>
          <p14:tracePt t="84648" x="884238" y="5462588"/>
          <p14:tracePt t="84833" x="893763" y="5462588"/>
          <p14:tracePt t="84873" x="911225" y="5472113"/>
          <p14:tracePt t="84883" x="920750" y="5499100"/>
          <p14:tracePt t="84891" x="920750" y="5508625"/>
          <p14:tracePt t="84896" x="920750" y="5535613"/>
          <p14:tracePt t="84904" x="939800" y="5554663"/>
          <p14:tracePt t="84912" x="947738" y="5572125"/>
          <p14:tracePt t="84920" x="957263" y="5589588"/>
          <p14:tracePt t="84928" x="984250" y="5635625"/>
          <p14:tracePt t="84937" x="993775" y="5645150"/>
          <p14:tracePt t="84943" x="993775" y="5654675"/>
          <p14:tracePt t="84952" x="1003300" y="5654675"/>
          <p14:tracePt t="84959" x="1003300" y="5662613"/>
          <p14:tracePt t="84967" x="1020763" y="5681663"/>
          <p14:tracePt t="85707" x="1030288" y="5691188"/>
          <p14:tracePt t="86289" x="1039813" y="5699125"/>
          <p14:tracePt t="86335" x="1047750" y="5699125"/>
          <p14:tracePt t="86359" x="1057275" y="5699125"/>
          <p14:tracePt t="86409" x="1066800" y="5699125"/>
          <p14:tracePt t="86425" x="1076325" y="5699125"/>
          <p14:tracePt t="86432" x="1093788" y="5699125"/>
          <p14:tracePt t="86449" x="1103313" y="5699125"/>
          <p14:tracePt t="86466" x="1112838" y="5699125"/>
          <p14:tracePt t="86472" x="1130300" y="5699125"/>
          <p14:tracePt t="86481" x="1149350" y="5681663"/>
          <p14:tracePt t="86496" x="1157288" y="5672138"/>
          <p14:tracePt t="86519" x="1176338" y="5672138"/>
          <p14:tracePt t="86527" x="1185863" y="5662613"/>
          <p14:tracePt t="86535" x="1222375" y="5662613"/>
          <p14:tracePt t="86543" x="1230313" y="5654675"/>
          <p14:tracePt t="86551" x="1276350" y="5635625"/>
          <p14:tracePt t="86567" x="1293813" y="5635625"/>
          <p14:tracePt t="86576" x="1312863" y="5626100"/>
          <p14:tracePt t="86592" x="1322388" y="5626100"/>
          <p14:tracePt t="86608" x="1330325" y="5626100"/>
          <p14:tracePt t="86616" x="1339850" y="5626100"/>
          <p14:tracePt t="86632" x="1358900" y="5626100"/>
          <p14:tracePt t="86657" x="1366838" y="5626100"/>
          <p14:tracePt t="86776" x="1376363" y="5626100"/>
          <p14:tracePt t="86784" x="1385888" y="5635625"/>
          <p14:tracePt t="86800" x="1385888" y="5645150"/>
          <p14:tracePt t="86815" x="1385888" y="5654675"/>
          <p14:tracePt t="86823" x="1385888" y="5662613"/>
          <p14:tracePt t="86831" x="1403350" y="5681663"/>
          <p14:tracePt t="86839" x="1412875" y="5691188"/>
          <p14:tracePt t="86847" x="1412875" y="5699125"/>
          <p14:tracePt t="86855" x="1422400" y="5708650"/>
          <p14:tracePt t="86864" x="1422400" y="5718175"/>
          <p14:tracePt t="86871" x="1439863" y="5735638"/>
          <p14:tracePt t="86898" x="1495425" y="5754688"/>
          <p14:tracePt t="86903" x="1512888" y="5764213"/>
          <p14:tracePt t="86911" x="1531938" y="5764213"/>
          <p14:tracePt t="86919" x="1558925" y="5772150"/>
          <p14:tracePt t="86928" x="1585913" y="5772150"/>
          <p14:tracePt t="86937" x="1604963" y="5772150"/>
          <p14:tracePt t="86943" x="1631950" y="5781675"/>
          <p14:tracePt t="86951" x="1677988" y="5800725"/>
          <p14:tracePt t="86959" x="1704975" y="5818188"/>
          <p14:tracePt t="86968" x="1768475" y="5837238"/>
          <p14:tracePt t="86976" x="1831975" y="5873750"/>
          <p14:tracePt t="86984" x="1905000" y="5891213"/>
          <p14:tracePt t="86992" x="1987550" y="5927725"/>
          <p14:tracePt t="87002" x="2078038" y="5946775"/>
          <p14:tracePt t="87009" x="2143125" y="5964238"/>
          <p14:tracePt t="87020" x="2251075" y="5964238"/>
          <p14:tracePt t="87023" x="2333625" y="5991225"/>
          <p14:tracePt t="87032" x="2406650" y="6010275"/>
          <p14:tracePt t="87039" x="2516188" y="6010275"/>
          <p14:tracePt t="87048" x="2579688" y="6018213"/>
          <p14:tracePt t="87055" x="2635250" y="6018213"/>
          <p14:tracePt t="87064" x="2679700" y="6027738"/>
          <p14:tracePt t="87071" x="2708275" y="6027738"/>
          <p14:tracePt t="87080" x="2725738" y="6037263"/>
          <p14:tracePt t="87178" x="2725738" y="6046788"/>
          <p14:tracePt t="87193" x="2725738" y="6054725"/>
          <p14:tracePt t="87209" x="2725738" y="6064250"/>
          <p14:tracePt t="87425" x="2725738" y="6054725"/>
          <p14:tracePt t="87432" x="2725738" y="6046788"/>
          <p14:tracePt t="87449" x="2735263" y="6037263"/>
          <p14:tracePt t="87457" x="2744788" y="6027738"/>
          <p14:tracePt t="87474" x="2744788" y="6018213"/>
          <p14:tracePt t="87488" x="2752725" y="6018213"/>
          <p14:tracePt t="87505" x="2762250" y="6010275"/>
          <p14:tracePt t="87528" x="2762250" y="6000750"/>
          <p14:tracePt t="87536" x="2771775" y="5991225"/>
          <p14:tracePt t="87552" x="2781300" y="5983288"/>
          <p14:tracePt t="87561" x="2789238" y="5973763"/>
          <p14:tracePt t="87584" x="2798763" y="5973763"/>
          <p14:tracePt t="87674" x="2798763" y="5964238"/>
          <p14:tracePt t="87697" x="2798763" y="5946775"/>
          <p14:tracePt t="87714" x="2798763" y="5937250"/>
          <p14:tracePt t="87722" x="2798763" y="5927725"/>
          <p14:tracePt t="87841" x="2808288" y="5918200"/>
          <p14:tracePt t="87865" x="2825750" y="5918200"/>
          <p14:tracePt t="87873" x="2844800" y="5927725"/>
          <p14:tracePt t="87882" x="2862263" y="5954713"/>
          <p14:tracePt t="87899" x="2935288" y="5964238"/>
          <p14:tracePt t="87904" x="2981325" y="5983288"/>
          <p14:tracePt t="87912" x="3081338" y="6010275"/>
          <p14:tracePt t="87920" x="3171825" y="6027738"/>
          <p14:tracePt t="87927" x="3273425" y="6083300"/>
          <p14:tracePt t="87935" x="3390900" y="6127750"/>
          <p14:tracePt t="87943" x="3482975" y="6156325"/>
          <p14:tracePt t="87952" x="3600450" y="6192838"/>
          <p14:tracePt t="87960" x="3683000" y="6237288"/>
          <p14:tracePt t="87968" x="3692525" y="6237288"/>
          <p14:tracePt t="87976" x="3729038" y="6256338"/>
          <p14:tracePt t="87984" x="3756025" y="6265863"/>
          <p14:tracePt t="88000" x="3765550" y="6265863"/>
          <p14:tracePt t="88016" x="3775075" y="6265863"/>
          <p14:tracePt t="88033" x="3783013" y="6256338"/>
          <p14:tracePt t="88057" x="3792538" y="6246813"/>
          <p14:tracePt t="88072" x="3802063" y="6246813"/>
          <p14:tracePt t="88083" x="3819525" y="6246813"/>
          <p14:tracePt t="88088" x="3838575" y="6246813"/>
          <p14:tracePt t="88098" x="3856038" y="6246813"/>
          <p14:tracePt t="88104" x="3883025" y="6246813"/>
          <p14:tracePt t="88113" x="3902075" y="6246813"/>
          <p14:tracePt t="88121" x="3911600" y="6246813"/>
          <p14:tracePt t="88129" x="3929063" y="6246813"/>
          <p14:tracePt t="88137" x="3938588" y="6246813"/>
          <p14:tracePt t="88152" x="3965575" y="6246813"/>
          <p14:tracePt t="88159" x="3975100" y="6246813"/>
          <p14:tracePt t="88168" x="3992563" y="6246813"/>
          <p14:tracePt t="88175" x="4011613" y="6246813"/>
          <p14:tracePt t="88183" x="4021138" y="6246813"/>
          <p14:tracePt t="88191" x="4029075" y="6246813"/>
          <p14:tracePt t="88207" x="4038600" y="6237288"/>
          <p14:tracePt t="88215" x="4048125" y="6210300"/>
          <p14:tracePt t="88224" x="4065588" y="6200775"/>
          <p14:tracePt t="88231" x="4075113" y="6200775"/>
          <p14:tracePt t="88239" x="4084638" y="6183313"/>
          <p14:tracePt t="88247" x="4094163" y="6164263"/>
          <p14:tracePt t="88255" x="4102100" y="6156325"/>
          <p14:tracePt t="88265" x="4111625" y="6146800"/>
          <p14:tracePt t="88272" x="4121150" y="6137275"/>
          <p14:tracePt t="88281" x="4138613" y="6119813"/>
          <p14:tracePt t="88288" x="4157663" y="6100763"/>
          <p14:tracePt t="88299" x="4165600" y="6083300"/>
          <p14:tracePt t="88304" x="4175125" y="6054725"/>
          <p14:tracePt t="88312" x="4194175" y="6037263"/>
          <p14:tracePt t="88320" x="4211638" y="6010275"/>
          <p14:tracePt t="88331" x="4238625" y="5983288"/>
          <p14:tracePt t="88336" x="4257675" y="5964238"/>
          <p14:tracePt t="88344" x="4275138" y="5946775"/>
          <p14:tracePt t="88352" x="4303713" y="5927725"/>
          <p14:tracePt t="88360" x="4330700" y="5910263"/>
          <p14:tracePt t="88368" x="4357688" y="5891213"/>
          <p14:tracePt t="88376" x="4357688" y="5881688"/>
          <p14:tracePt t="88384" x="4367213" y="5881688"/>
          <p14:tracePt t="88392" x="4376738" y="5881688"/>
          <p14:tracePt t="88400" x="4384675" y="5881688"/>
          <p14:tracePt t="88489" x="4394200" y="5881688"/>
          <p14:tracePt t="88505" x="4394200" y="5891213"/>
          <p14:tracePt t="88515" x="4394200" y="5900738"/>
          <p14:tracePt t="88523" x="4394200" y="5918200"/>
          <p14:tracePt t="88528" x="4394200" y="5927725"/>
          <p14:tracePt t="88536" x="4394200" y="5937250"/>
          <p14:tracePt t="88552" x="4394200" y="5954713"/>
          <p14:tracePt t="88560" x="4394200" y="5964238"/>
          <p14:tracePt t="88568" x="4394200" y="5983288"/>
          <p14:tracePt t="88576" x="4394200" y="6000750"/>
          <p14:tracePt t="88592" x="4403725" y="6010275"/>
          <p14:tracePt t="88600" x="4440238" y="6054725"/>
          <p14:tracePt t="88608" x="4448175" y="6073775"/>
          <p14:tracePt t="88615" x="4457700" y="6083300"/>
          <p14:tracePt t="88624" x="4467225" y="6100763"/>
          <p14:tracePt t="88639" x="4476750" y="6110288"/>
          <p14:tracePt t="88648" x="4484688" y="6110288"/>
          <p14:tracePt t="88655" x="4494213" y="6119813"/>
          <p14:tracePt t="88672" x="4513263" y="6127750"/>
          <p14:tracePt t="88688" x="4513263" y="6137275"/>
          <p14:tracePt t="88704" x="4513263" y="6146800"/>
          <p14:tracePt t="88712" x="4513263" y="6156325"/>
          <p14:tracePt t="88720" x="4513263" y="6183313"/>
          <p14:tracePt t="88728" x="4513263" y="6200775"/>
          <p14:tracePt t="88736" x="4513263" y="6229350"/>
          <p14:tracePt t="88744" x="4513263" y="6246813"/>
          <p14:tracePt t="88752" x="4503738" y="6292850"/>
          <p14:tracePt t="88760" x="4484688" y="6310313"/>
          <p14:tracePt t="88768" x="4467225" y="6329363"/>
          <p14:tracePt t="88776" x="4457700" y="6338888"/>
          <p14:tracePt t="88785" x="4430713" y="6365875"/>
          <p14:tracePt t="88791" x="4413250" y="6383338"/>
          <p14:tracePt t="88800" x="4394200" y="6392863"/>
          <p14:tracePt t="88808" x="4357688" y="6419850"/>
          <p14:tracePt t="88815" x="4340225" y="6438900"/>
          <p14:tracePt t="88825" x="4303713" y="6446838"/>
          <p14:tracePt t="88832" x="4267200" y="6456363"/>
          <p14:tracePt t="88841" x="4230688" y="6456363"/>
          <p14:tracePt t="88851" x="4175125" y="6475413"/>
          <p14:tracePt t="88856" x="4111625" y="6492875"/>
          <p14:tracePt t="88865" x="4057650" y="6492875"/>
          <p14:tracePt t="88872" x="4002088" y="6492875"/>
          <p14:tracePt t="88882" x="3938588" y="6492875"/>
          <p14:tracePt t="88901" x="3865563" y="6492875"/>
          <p14:tracePt t="88907" x="3810000" y="6475413"/>
          <p14:tracePt t="88911" x="3765550" y="6456363"/>
          <p14:tracePt t="88920" x="3756025" y="6446838"/>
          <p14:tracePt t="88927" x="3738563" y="6411913"/>
          <p14:tracePt t="88936" x="3729038" y="6402388"/>
          <p14:tracePt t="88945" x="3719513" y="6375400"/>
          <p14:tracePt t="88957" x="3709988" y="6329363"/>
          <p14:tracePt t="88961" x="3709988" y="6302375"/>
          <p14:tracePt t="88969" x="3709988" y="6273800"/>
          <p14:tracePt t="88977" x="3709988" y="6246813"/>
          <p14:tracePt t="88984" x="3709988" y="6200775"/>
          <p14:tracePt t="88992" x="3709988" y="6183313"/>
          <p14:tracePt t="89000" x="3709988" y="6146800"/>
          <p14:tracePt t="89008" x="3738563" y="6110288"/>
          <p14:tracePt t="89016" x="3756025" y="6064250"/>
          <p14:tracePt t="89023" x="3792538" y="6037263"/>
          <p14:tracePt t="89033" x="3810000" y="6018213"/>
          <p14:tracePt t="89039" x="3838575" y="5983288"/>
          <p14:tracePt t="89047" x="3883025" y="5954713"/>
          <p14:tracePt t="89055" x="3902075" y="5927725"/>
          <p14:tracePt t="89063" x="3929063" y="5918200"/>
          <p14:tracePt t="89071" x="3938588" y="5918200"/>
          <p14:tracePt t="89080" x="4002088" y="5910263"/>
          <p14:tracePt t="89087" x="4038600" y="5910263"/>
          <p14:tracePt t="89096" x="4094163" y="5910263"/>
          <p14:tracePt t="89104" x="4148138" y="5910263"/>
          <p14:tracePt t="89111" x="4165600" y="5910263"/>
          <p14:tracePt t="89119" x="4238625" y="5927725"/>
          <p14:tracePt t="89128" x="4284663" y="5964238"/>
          <p14:tracePt t="89136" x="4348163" y="6000750"/>
          <p14:tracePt t="89143" x="4367213" y="6018213"/>
          <p14:tracePt t="89151" x="4413250" y="6064250"/>
          <p14:tracePt t="89159" x="4448175" y="6110288"/>
          <p14:tracePt t="89167" x="4457700" y="6146800"/>
          <p14:tracePt t="89175" x="4476750" y="6164263"/>
          <p14:tracePt t="89184" x="4494213" y="6192838"/>
          <p14:tracePt t="89191" x="4503738" y="6200775"/>
          <p14:tracePt t="89200" x="4503738" y="6219825"/>
          <p14:tracePt t="89208" x="4513263" y="6237288"/>
          <p14:tracePt t="89216" x="4513263" y="6246813"/>
          <p14:tracePt t="89233" x="4513263" y="6256338"/>
          <p14:tracePt t="89239" x="4513263" y="6273800"/>
          <p14:tracePt t="89248" x="4513263" y="6283325"/>
          <p14:tracePt t="89255" x="4503738" y="6302375"/>
          <p14:tracePt t="89271" x="4494213" y="6310313"/>
          <p14:tracePt t="89288" x="4484688" y="6319838"/>
          <p14:tracePt t="89297" x="4476750" y="6319838"/>
          <p14:tracePt t="89304" x="4467225" y="6329363"/>
          <p14:tracePt t="89312" x="4457700" y="6329363"/>
          <p14:tracePt t="89320" x="4448175" y="6338888"/>
          <p14:tracePt t="89329" x="4430713" y="6346825"/>
          <p14:tracePt t="89335" x="4421188" y="6346825"/>
          <p14:tracePt t="89343" x="4403725" y="6346825"/>
          <p14:tracePt t="89351" x="4357688" y="6346825"/>
          <p14:tracePt t="89359" x="4330700" y="6346825"/>
          <p14:tracePt t="89367" x="4311650" y="6346825"/>
          <p14:tracePt t="89375" x="4284663" y="6346825"/>
          <p14:tracePt t="89384" x="4267200" y="6346825"/>
          <p14:tracePt t="89391" x="4248150" y="6346825"/>
          <p14:tracePt t="89400" x="4221163" y="6346825"/>
          <p14:tracePt t="89408" x="4211638" y="6346825"/>
          <p14:tracePt t="89416" x="4194175" y="6346825"/>
          <p14:tracePt t="89424" x="4184650" y="6346825"/>
          <p14:tracePt t="89431" x="4175125" y="6346825"/>
          <p14:tracePt t="89456" x="4157663" y="6346825"/>
          <p14:tracePt t="89753" x="4148138" y="6338888"/>
          <p14:tracePt t="89761" x="4138613" y="6338888"/>
          <p14:tracePt t="89769" x="4111625" y="6338888"/>
          <p14:tracePt t="89777" x="4094163" y="6338888"/>
          <p14:tracePt t="89785" x="4065588" y="6338888"/>
          <p14:tracePt t="89792" x="4038600" y="6338888"/>
          <p14:tracePt t="89800" x="3984625" y="6338888"/>
          <p14:tracePt t="89808" x="3919538" y="6338888"/>
          <p14:tracePt t="89815" x="3865563" y="6346825"/>
          <p14:tracePt t="89823" x="3802063" y="6356350"/>
          <p14:tracePt t="89831" x="3729038" y="6375400"/>
          <p14:tracePt t="89839" x="3683000" y="6392863"/>
          <p14:tracePt t="89848" x="3636963" y="6411913"/>
          <p14:tracePt t="89855" x="3609975" y="6419850"/>
          <p14:tracePt t="89864" x="3556000" y="6438900"/>
          <p14:tracePt t="89871" x="3536950" y="6446838"/>
          <p14:tracePt t="89880" x="3490913" y="6475413"/>
          <p14:tracePt t="89898" x="3427413" y="6502400"/>
          <p14:tracePt t="89904" x="3390900" y="6511925"/>
          <p14:tracePt t="89912" x="3382963" y="6511925"/>
          <p14:tracePt t="89919" x="3373438" y="6511925"/>
          <p14:tracePt t="89927" x="3354388" y="6511925"/>
          <p14:tracePt t="89935" x="3336925" y="6519863"/>
          <p14:tracePt t="89952" x="3327400" y="6519863"/>
          <p14:tracePt t="90114" x="3290888" y="6519863"/>
          <p14:tracePt t="90121" x="3263900" y="6519863"/>
          <p14:tracePt t="90129" x="3236913" y="6519863"/>
          <p14:tracePt t="90137" x="3208338" y="6519863"/>
          <p14:tracePt t="90144" x="3163888" y="6519863"/>
          <p14:tracePt t="90152" x="3136900" y="6519863"/>
          <p14:tracePt t="90160" x="3108325" y="6519863"/>
          <p14:tracePt t="90168" x="3063875" y="6519863"/>
          <p14:tracePt t="90176" x="3044825" y="6519863"/>
          <p14:tracePt t="90184" x="3017838" y="6519863"/>
          <p14:tracePt t="90192" x="2990850" y="6519863"/>
          <p14:tracePt t="90200" x="2971800" y="6519863"/>
          <p14:tracePt t="90208" x="2944813" y="6519863"/>
          <p14:tracePt t="90216" x="2898775" y="6538913"/>
          <p14:tracePt t="90224" x="2871788" y="6556375"/>
          <p14:tracePt t="90234" x="2825750" y="6565900"/>
          <p14:tracePt t="90241" x="2798763" y="6575425"/>
          <p14:tracePt t="90250" x="2725738" y="6575425"/>
          <p14:tracePt t="90257" x="2662238" y="6611938"/>
          <p14:tracePt t="90268" x="2606675" y="6611938"/>
          <p14:tracePt t="90273" x="2543175" y="6621463"/>
          <p14:tracePt t="90283" x="2489200" y="6638925"/>
          <p14:tracePt t="90289" x="2443163" y="6638925"/>
          <p14:tracePt t="90302" x="2406650" y="6657975"/>
          <p14:tracePt t="90305" x="2389188" y="6657975"/>
          <p14:tracePt t="90312" x="2343150" y="6657975"/>
          <p14:tracePt t="90320" x="2316163" y="6657975"/>
          <p14:tracePt t="90329" x="2297113" y="6657975"/>
          <p14:tracePt t="90335" x="2287588" y="6657975"/>
          <p14:tracePt t="90343" x="2270125" y="6657975"/>
          <p14:tracePt t="90351" x="2260600" y="6657975"/>
          <p14:tracePt t="90359" x="2251075" y="6657975"/>
          <p14:tracePt t="90367" x="2224088" y="6665913"/>
          <p14:tracePt t="90375" x="2214563" y="6665913"/>
          <p14:tracePt t="90384" x="2187575" y="6665913"/>
          <p14:tracePt t="90391" x="2179638" y="6665913"/>
          <p14:tracePt t="90401" x="2160588" y="6665913"/>
          <p14:tracePt t="90407" x="2133600" y="6665913"/>
          <p14:tracePt t="90415" x="2097088" y="6665913"/>
          <p14:tracePt t="90424" x="2078038" y="6665913"/>
          <p14:tracePt t="90431" x="2024063" y="6665913"/>
          <p14:tracePt t="90439" x="1997075" y="6665913"/>
          <p14:tracePt t="90450" x="1941513" y="6665913"/>
          <p14:tracePt t="90457" x="1924050" y="6665913"/>
          <p14:tracePt t="90466" x="1878013" y="6665913"/>
          <p14:tracePt t="90473" x="1860550" y="6665913"/>
          <p14:tracePt t="90485" x="1831975" y="6665913"/>
          <p14:tracePt t="90489" x="1814513" y="6665913"/>
          <p14:tracePt t="90497" x="1787525" y="6665913"/>
          <p14:tracePt t="90504" x="1768475" y="6665913"/>
          <p14:tracePt t="90512" x="1751013" y="6665913"/>
          <p14:tracePt t="90520" x="1741488" y="6665913"/>
          <p14:tracePt t="90528" x="1722438" y="6675438"/>
          <p14:tracePt t="90568" x="1695450" y="6675438"/>
          <p14:tracePt t="90578" x="1685925" y="6684963"/>
          <p14:tracePt t="90600" x="1677988" y="6684963"/>
          <p14:tracePt t="90608" x="1668463" y="6684963"/>
          <p14:tracePt t="90615" x="1649413" y="6702425"/>
          <p14:tracePt t="90640" x="1631950" y="6702425"/>
          <p14:tracePt t="90648" x="1612900" y="6702425"/>
          <p14:tracePt t="90664" x="1604963" y="6702425"/>
          <p14:tracePt t="90728" x="1595438" y="6702425"/>
          <p14:tracePt t="90767" x="1576388" y="6702425"/>
          <p14:tracePt t="90783" x="1568450" y="6702425"/>
          <p14:tracePt t="90791" x="1549400" y="6702425"/>
          <p14:tracePt t="90800" x="1522413" y="6702425"/>
          <p14:tracePt t="90815" x="1512888" y="6702425"/>
          <p14:tracePt t="90823" x="1504950" y="6694488"/>
          <p14:tracePt t="90831" x="1476375" y="6694488"/>
          <p14:tracePt t="90841" x="1468438" y="6694488"/>
          <p14:tracePt t="90850" x="1439863" y="6694488"/>
          <p14:tracePt t="90860" x="1431925" y="6694488"/>
          <p14:tracePt t="90867" x="1422400" y="6694488"/>
          <p14:tracePt t="90872" x="1395413" y="6694488"/>
          <p14:tracePt t="90889" x="1385888" y="6694488"/>
          <p14:tracePt t="90907" x="1376363" y="6694488"/>
          <p14:tracePt t="90921" x="1366838" y="6694488"/>
          <p14:tracePt t="90937" x="1358900" y="6694488"/>
          <p14:tracePt t="90944" x="1349375" y="6694488"/>
          <p14:tracePt t="90954" x="1339850" y="6694488"/>
          <p14:tracePt t="90961" x="1322388" y="6694488"/>
          <p14:tracePt t="90969" x="1303338" y="6684963"/>
          <p14:tracePt t="90988" x="1276350" y="6684963"/>
          <p14:tracePt t="90993" x="1258888" y="6665913"/>
          <p14:tracePt t="91009" x="1249363" y="6657975"/>
          <p14:tracePt t="91033" x="1239838" y="6648450"/>
          <p14:tracePt t="91119" x="1239838" y="6629400"/>
          <p14:tracePt t="91145" x="1239838" y="6621463"/>
          <p14:tracePt t="91241" x="1239838" y="6611938"/>
          <p14:tracePt t="91249" x="1249363" y="6611938"/>
          <p14:tracePt t="91268" x="1258888" y="6611938"/>
          <p14:tracePt t="91473" x="1276350" y="6592888"/>
          <p14:tracePt t="91489" x="1276350" y="6584950"/>
          <p14:tracePt t="91498" x="1285875" y="6575425"/>
          <p14:tracePt t="91521" x="1285875" y="6565900"/>
          <p14:tracePt t="91739" x="1293813" y="6548438"/>
          <p14:tracePt t="91761" x="1303338" y="6538913"/>
          <p14:tracePt t="91793" x="1312863" y="6529388"/>
          <p14:tracePt t="91809" x="1322388" y="6519863"/>
          <p14:tracePt t="92034" x="1303338" y="6519863"/>
          <p14:tracePt t="92490" x="1303338" y="6529388"/>
          <p14:tracePt t="92505" x="1303338" y="6538913"/>
          <p14:tracePt t="92569" x="1303338" y="6548438"/>
          <p14:tracePt t="92593" x="1303338" y="6565900"/>
          <p14:tracePt t="92644" x="1303338" y="6575425"/>
          <p14:tracePt t="92689" x="1303338" y="6584950"/>
          <p14:tracePt t="92698" x="1303338" y="6592888"/>
          <p14:tracePt t="92849" x="1293813" y="6602413"/>
          <p14:tracePt t="92892" x="1293813" y="6611938"/>
          <p14:tracePt t="92898" x="1285875" y="6621463"/>
          <p14:tracePt t="92937" x="1285875" y="6629400"/>
          <p14:tracePt t="93594" x="1285875" y="6648450"/>
          <p14:tracePt t="93617" x="1285875" y="6657975"/>
          <p14:tracePt t="93632" x="1285875" y="6675438"/>
          <p14:tracePt t="93644" x="1303338" y="6684963"/>
          <p14:tracePt t="93648" x="1322388" y="6711950"/>
          <p14:tracePt t="93657" x="1330325" y="6711950"/>
          <p14:tracePt t="93663" x="1339850" y="6731000"/>
          <p14:tracePt t="93671" x="1339850" y="6738938"/>
          <p14:tracePt t="93680" x="1339850" y="6748463"/>
          <p14:tracePt t="93841" x="1339850" y="6757988"/>
          <p14:tracePt t="93865" x="1322388" y="6757988"/>
          <p14:tracePt t="93874" x="1312863" y="6757988"/>
          <p14:tracePt t="93888" x="1303338" y="6757988"/>
          <p14:tracePt t="93898" x="1293813" y="6757988"/>
          <p14:tracePt t="93904" x="1266825" y="6757988"/>
          <p14:tracePt t="93919" x="1230313" y="6757988"/>
          <p14:tracePt t="93927" x="1222375" y="6757988"/>
          <p14:tracePt t="93936" x="1193800" y="6757988"/>
          <p14:tracePt t="93946" x="1176338" y="6757988"/>
          <p14:tracePt t="93953" x="1149350" y="6757988"/>
          <p14:tracePt t="93961" x="1139825" y="6757988"/>
          <p14:tracePt t="93969" x="1120775" y="6748463"/>
          <p14:tracePt t="94017" x="1103313" y="6748463"/>
          <p14:tracePt t="94025" x="1093788" y="6748463"/>
          <p14:tracePt t="94040" x="1076325" y="6748463"/>
          <p14:tracePt t="94057" x="1057275" y="6748463"/>
          <p14:tracePt t="94065" x="1047750" y="6748463"/>
          <p14:tracePt t="94073" x="1020763" y="6748463"/>
          <p14:tracePt t="94082" x="1011238" y="6748463"/>
          <p14:tracePt t="94088" x="1003300" y="6748463"/>
          <p14:tracePt t="94105" x="993775" y="6748463"/>
          <p14:tracePt t="94187" x="974725" y="6738938"/>
          <p14:tracePt t="94200" x="974725" y="6731000"/>
          <p14:tracePt t="94209" x="974725" y="6711950"/>
          <p14:tracePt t="94217" x="966788" y="6702425"/>
          <p14:tracePt t="94249" x="957263" y="6702425"/>
          <p14:tracePt t="94256" x="947738" y="6694488"/>
          <p14:tracePt t="94267" x="939800" y="6694488"/>
          <p14:tracePt t="94281" x="930275" y="6684963"/>
          <p14:tracePt t="94289" x="920750" y="6684963"/>
          <p14:tracePt t="94300" x="911225" y="6665913"/>
          <p14:tracePt t="94321" x="903288" y="6665913"/>
          <p14:tracePt t="94332" x="893763" y="6665913"/>
          <p14:tracePt t="94337" x="884238" y="6665913"/>
          <p14:tracePt t="94343" x="874713" y="6665913"/>
          <p14:tracePt t="94351" x="847725" y="6665913"/>
          <p14:tracePt t="94359" x="830263" y="6665913"/>
          <p14:tracePt t="94367" x="801688" y="6665913"/>
          <p14:tracePt t="94375" x="765175" y="6665913"/>
          <p14:tracePt t="94383" x="747713" y="6665913"/>
          <p14:tracePt t="94391" x="711200" y="6665913"/>
          <p14:tracePt t="94399" x="701675" y="6665913"/>
          <p14:tracePt t="94407" x="692150" y="6665913"/>
          <p14:tracePt t="94416" x="674688" y="6665913"/>
          <p14:tracePt t="94689" x="692150" y="6665913"/>
          <p14:tracePt t="94705" x="701675" y="6665913"/>
          <p14:tracePt t="94753" x="711200" y="6657975"/>
          <p14:tracePt t="94913" x="728663" y="6657975"/>
          <p14:tracePt t="94921" x="738188" y="6648450"/>
          <p14:tracePt t="94928" x="747713" y="6638925"/>
          <p14:tracePt t="94937" x="757238" y="6638925"/>
          <p14:tracePt t="94951" x="765175" y="6621463"/>
          <p14:tracePt t="94959" x="774700" y="6621463"/>
          <p14:tracePt t="94967" x="784225" y="6611938"/>
          <p14:tracePt t="94984" x="793750" y="6602413"/>
          <p14:tracePt t="94991" x="811213" y="6602413"/>
          <p14:tracePt t="94999" x="820738" y="6592888"/>
          <p14:tracePt t="95007" x="830263" y="6584950"/>
          <p14:tracePt t="95193" x="830263" y="6575425"/>
          <p14:tracePt t="95257" x="847725" y="6575425"/>
          <p14:tracePt t="95282" x="857250" y="6575425"/>
          <p14:tracePt t="95289" x="866775" y="6565900"/>
          <p14:tracePt t="95313" x="874713" y="6565900"/>
          <p14:tracePt t="95333" x="903288" y="6565900"/>
          <p14:tracePt t="95337" x="920750" y="6556375"/>
          <p14:tracePt t="95344" x="957263" y="6556375"/>
          <p14:tracePt t="95352" x="1003300" y="6556375"/>
          <p14:tracePt t="95360" x="1039813" y="6556375"/>
          <p14:tracePt t="95368" x="1066800" y="6556375"/>
          <p14:tracePt t="95376" x="1112838" y="6556375"/>
          <p14:tracePt t="95384" x="1139825" y="6556375"/>
          <p14:tracePt t="95392" x="1157288" y="6556375"/>
          <p14:tracePt t="95400" x="1185863" y="6565900"/>
          <p14:tracePt t="95408" x="1193800" y="6565900"/>
          <p14:tracePt t="95530" x="1203325" y="6565900"/>
          <p14:tracePt t="95697" x="1212850" y="6565900"/>
          <p14:tracePt t="95713" x="1230313" y="6565900"/>
          <p14:tracePt t="95730" x="1239838" y="6565900"/>
          <p14:tracePt t="95737" x="1249363" y="6565900"/>
          <p14:tracePt t="95745" x="1276350" y="6565900"/>
          <p14:tracePt t="95752" x="1285875" y="6565900"/>
          <p14:tracePt t="95768" x="1293813" y="6565900"/>
          <p14:tracePt t="95776" x="1303338" y="6575425"/>
          <p14:tracePt t="96035" x="1322388" y="6592888"/>
          <p14:tracePt t="96073" x="1339850" y="6602413"/>
          <p14:tracePt t="96097" x="1366838" y="6611938"/>
          <p14:tracePt t="96241" x="1376363" y="6621463"/>
          <p14:tracePt t="96265" x="1385888" y="6621463"/>
          <p14:tracePt t="96271" x="1395413" y="6621463"/>
          <p14:tracePt t="96280" x="1403350" y="6621463"/>
          <p14:tracePt t="96287" x="1412875" y="6611938"/>
          <p14:tracePt t="96312" x="1431925" y="6611938"/>
          <p14:tracePt t="96319" x="1449388" y="6592888"/>
          <p14:tracePt t="96330" x="1458913" y="6592888"/>
          <p14:tracePt t="96336" x="1468438" y="6584950"/>
          <p14:tracePt t="96344" x="1476375" y="6575425"/>
          <p14:tracePt t="96352" x="1476375" y="6565900"/>
          <p14:tracePt t="96360" x="1495425" y="6565900"/>
          <p14:tracePt t="96368" x="1504950" y="6556375"/>
          <p14:tracePt t="96376" x="1512888" y="6548438"/>
          <p14:tracePt t="96384" x="1522413" y="6548438"/>
          <p14:tracePt t="96400" x="1541463" y="6538913"/>
          <p14:tracePt t="96705" x="1549400" y="6538913"/>
          <p14:tracePt t="96730" x="1549400" y="6548438"/>
          <p14:tracePt t="96737" x="1549400" y="6565900"/>
          <p14:tracePt t="96753" x="1576388" y="6592888"/>
          <p14:tracePt t="96762" x="1585913" y="6602413"/>
          <p14:tracePt t="96769" x="1595438" y="6621463"/>
          <p14:tracePt t="96776" x="1604963" y="6638925"/>
          <p14:tracePt t="96784" x="1622425" y="6657975"/>
          <p14:tracePt t="96792" x="1622425" y="6665913"/>
          <p14:tracePt t="96801" x="1631950" y="6684963"/>
          <p14:tracePt t="96823" x="1631950" y="6694488"/>
          <p14:tracePt t="96943" x="1631950" y="6702425"/>
          <p14:tracePt t="96951" x="1631950" y="6694488"/>
          <p14:tracePt t="96959" x="1631950" y="6684963"/>
          <p14:tracePt t="96967" x="1649413" y="6665913"/>
          <p14:tracePt t="96975" x="1658938" y="6657975"/>
          <p14:tracePt t="96991" x="1677988" y="6629400"/>
          <p14:tracePt t="97000" x="1685925" y="6621463"/>
          <p14:tracePt t="97008" x="1695450" y="6621463"/>
          <p14:tracePt t="97016" x="1714500" y="6602413"/>
          <p14:tracePt t="97033" x="1722438" y="6592888"/>
          <p14:tracePt t="97041" x="1741488" y="6584950"/>
          <p14:tracePt t="97057" x="1758950" y="6584950"/>
          <p14:tracePt t="97073" x="1758950" y="6575425"/>
          <p14:tracePt t="97112" x="1778000" y="6575425"/>
          <p14:tracePt t="97136" x="1787525" y="6575425"/>
          <p14:tracePt t="97188" x="1795463" y="6575425"/>
          <p14:tracePt t="97633" x="1804988" y="6575425"/>
          <p14:tracePt t="97642" x="1824038" y="6575425"/>
          <p14:tracePt t="97673" x="1831975" y="6575425"/>
          <p14:tracePt t="97681" x="1860550" y="6575425"/>
          <p14:tracePt t="97689" x="1878013" y="6556375"/>
          <p14:tracePt t="97705" x="1914525" y="6548438"/>
          <p14:tracePt t="97721" x="1931988" y="6538913"/>
          <p14:tracePt t="97730" x="1951038" y="6538913"/>
          <p14:tracePt t="97738" x="1987550" y="6529388"/>
          <p14:tracePt t="97745" x="1997075" y="6529388"/>
          <p14:tracePt t="97752" x="2014538" y="6519863"/>
          <p14:tracePt t="97760" x="2024063" y="6511925"/>
          <p14:tracePt t="97776" x="2041525" y="6511925"/>
          <p14:tracePt t="97785" x="2051050" y="6511925"/>
          <p14:tracePt t="97791" x="2060575" y="6502400"/>
          <p14:tracePt t="97999" x="2097088" y="6519863"/>
          <p14:tracePt t="98008" x="2106613" y="6519863"/>
          <p14:tracePt t="98016" x="2133600" y="6519863"/>
          <p14:tracePt t="98023" x="2143125" y="6519863"/>
          <p14:tracePt t="98039" x="2197100" y="6529388"/>
          <p14:tracePt t="98048" x="2214563" y="6529388"/>
          <p14:tracePt t="98056" x="2251075" y="6529388"/>
          <p14:tracePt t="98063" x="2287588" y="6548438"/>
          <p14:tracePt t="98072" x="2306638" y="6548438"/>
          <p14:tracePt t="98080" x="2333625" y="6556375"/>
          <p14:tracePt t="98088" x="2343150" y="6565900"/>
          <p14:tracePt t="98097" x="2352675" y="6565900"/>
          <p14:tracePt t="98104" x="2360613" y="6565900"/>
          <p14:tracePt t="98112" x="2370138" y="6565900"/>
          <p14:tracePt t="98120" x="2379663" y="6565900"/>
          <p14:tracePt t="98128" x="2389188" y="6575425"/>
          <p14:tracePt t="98136" x="2406650" y="6592888"/>
          <p14:tracePt t="98143" x="2425700" y="6602413"/>
          <p14:tracePt t="98159" x="2470150" y="6611938"/>
          <p14:tracePt t="98346" x="2479675" y="6611938"/>
          <p14:tracePt t="98361" x="2506663" y="6611938"/>
          <p14:tracePt t="98369" x="2525713" y="6602413"/>
          <p14:tracePt t="98378" x="2533650" y="6592888"/>
          <p14:tracePt t="98384" x="2543175" y="6592888"/>
          <p14:tracePt t="98392" x="2562225" y="6584950"/>
          <p14:tracePt t="98400" x="2570163" y="6575425"/>
          <p14:tracePt t="98409" x="2579688" y="6575425"/>
          <p14:tracePt t="98416" x="2589213" y="6575425"/>
          <p14:tracePt t="98423" x="2606675" y="6575425"/>
          <p14:tracePt t="98431" x="2625725" y="6575425"/>
          <p14:tracePt t="98439" x="2635250" y="6575425"/>
          <p14:tracePt t="98447" x="2643188" y="6575425"/>
          <p14:tracePt t="98579" x="2652713" y="6575425"/>
          <p14:tracePt t="98673" x="2679700" y="6575425"/>
          <p14:tracePt t="98697" x="2689225" y="6575425"/>
          <p14:tracePt t="98713" x="2708275" y="6575425"/>
          <p14:tracePt t="98721" x="2716213" y="6575425"/>
          <p14:tracePt t="98729" x="2744788" y="6575425"/>
          <p14:tracePt t="98737" x="2762250" y="6575425"/>
          <p14:tracePt t="98748" x="2781300" y="6575425"/>
          <p14:tracePt t="98753" x="2808288" y="6575425"/>
          <p14:tracePt t="98761" x="2817813" y="6575425"/>
          <p14:tracePt t="98769" x="2844800" y="6575425"/>
          <p14:tracePt t="98777" x="2862263" y="6575425"/>
          <p14:tracePt t="98786" x="2881313" y="6602413"/>
          <p14:tracePt t="98792" x="2908300" y="6602413"/>
          <p14:tracePt t="98800" x="2954338" y="6611938"/>
          <p14:tracePt t="98807" x="2971800" y="6611938"/>
          <p14:tracePt t="98815" x="3008313" y="6621463"/>
          <p14:tracePt t="98823" x="3017838" y="6621463"/>
          <p14:tracePt t="98832" x="3035300" y="6621463"/>
          <p14:tracePt t="98839" x="3044825" y="6621463"/>
          <p14:tracePt t="99113" x="3063875" y="6621463"/>
          <p14:tracePt t="99130" x="3090863" y="6621463"/>
          <p14:tracePt t="99137" x="3100388" y="6621463"/>
          <p14:tracePt t="99146" x="3136900" y="6621463"/>
          <p14:tracePt t="99152" x="3190875" y="6629400"/>
          <p14:tracePt t="99160" x="3236913" y="6657975"/>
          <p14:tracePt t="99168" x="3290888" y="6657975"/>
          <p14:tracePt t="99176" x="3317875" y="6657975"/>
          <p14:tracePt t="99184" x="3363913" y="6665913"/>
          <p14:tracePt t="99192" x="3373438" y="6665913"/>
          <p14:tracePt t="99200" x="3400425" y="6675438"/>
          <p14:tracePt t="99313" x="3400425" y="6684963"/>
          <p14:tracePt t="99729" x="3409950" y="6684963"/>
          <p14:tracePt t="99745" x="3409950" y="6675438"/>
          <p14:tracePt t="99754" x="3419475" y="6665913"/>
          <p14:tracePt t="99761" x="3436938" y="6648450"/>
          <p14:tracePt t="99777" x="3446463" y="6638925"/>
          <p14:tracePt t="99786" x="3455988" y="6638925"/>
          <p14:tracePt t="99792" x="3473450" y="6638925"/>
          <p14:tracePt t="99800" x="3482975" y="6629400"/>
          <p14:tracePt t="99816" x="3482975" y="6621463"/>
          <p14:tracePt t="99889" x="3490913" y="6621463"/>
          <p14:tracePt t="99911" x="3490913" y="6629400"/>
          <p14:tracePt t="99928" x="3490913" y="6648450"/>
          <p14:tracePt t="99944" x="3490913" y="6657975"/>
          <p14:tracePt t="99960" x="3482975" y="6675438"/>
          <p14:tracePt t="99976" x="3482975" y="6684963"/>
          <p14:tracePt t="99992" x="3473450" y="6684963"/>
          <p14:tracePt t="100007" x="3473450" y="6694488"/>
          <p14:tracePt t="100016" x="3463925" y="6702425"/>
          <p14:tracePt t="100041" x="3455988" y="6711950"/>
          <p14:tracePt t="100057" x="3446463" y="6721475"/>
          <p14:tracePt t="100081" x="3446463" y="6731000"/>
          <p14:tracePt t="100089" x="3446463" y="6738938"/>
          <p14:tracePt t="100097" x="3446463" y="6748463"/>
          <p14:tracePt t="100105" x="3473450" y="6748463"/>
          <p14:tracePt t="100114" x="3482975" y="6748463"/>
          <p14:tracePt t="100121" x="3519488" y="6748463"/>
          <p14:tracePt t="100131" x="3536950" y="6748463"/>
          <p14:tracePt t="100137" x="3573463" y="6748463"/>
          <p14:tracePt t="100145" x="3619500" y="6748463"/>
          <p14:tracePt t="100153" x="3646488" y="6748463"/>
          <p14:tracePt t="100160" x="3665538" y="6748463"/>
          <p14:tracePt t="100168" x="3683000" y="6748463"/>
          <p14:tracePt t="100176" x="3702050" y="6748463"/>
          <p14:tracePt t="100184" x="3709988" y="6748463"/>
          <p14:tracePt t="100192" x="3719513" y="6738938"/>
          <p14:tracePt t="100201" x="3729038" y="6738938"/>
          <p14:tracePt t="100216" x="3729038" y="6731000"/>
          <p14:tracePt t="100247" x="3746500" y="6731000"/>
          <p14:tracePt t="100401" x="3765550" y="6731000"/>
          <p14:tracePt t="100409" x="3792538" y="6731000"/>
          <p14:tracePt t="100417" x="3829050" y="6731000"/>
          <p14:tracePt t="100425" x="3883025" y="6694488"/>
          <p14:tracePt t="100434" x="3984625" y="6648450"/>
          <p14:tracePt t="100442" x="4084638" y="6611938"/>
          <p14:tracePt t="100447" x="4111625" y="6602413"/>
          <p14:tracePt t="100455" x="4184650" y="6584950"/>
          <p14:tracePt t="100465" x="4257675" y="6548438"/>
          <p14:tracePt t="100471" x="4340225" y="6538913"/>
          <p14:tracePt t="100479" x="4430713" y="6519863"/>
          <p14:tracePt t="100487" x="4484688" y="6519863"/>
          <p14:tracePt t="100498" x="4549775" y="6519863"/>
          <p14:tracePt t="100505" x="4557713" y="6519863"/>
          <p14:tracePt t="100517" x="4603750" y="6519863"/>
          <p14:tracePt t="100521" x="4622800" y="6519863"/>
          <p14:tracePt t="100530" x="4640263" y="6519863"/>
          <p14:tracePt t="100536" x="4659313" y="6519863"/>
          <p14:tracePt t="100548" x="4667250" y="6519863"/>
          <p14:tracePt t="100553" x="4667250" y="6538913"/>
          <p14:tracePt t="100562" x="4695825" y="6556375"/>
          <p14:tracePt t="100575" x="4695825" y="6584950"/>
          <p14:tracePt t="100583" x="4695825" y="6592888"/>
          <p14:tracePt t="100591" x="4695825" y="6602413"/>
          <p14:tracePt t="100907" x="4703763" y="6611938"/>
          <p14:tracePt t="100921" x="4722813" y="6611938"/>
          <p14:tracePt t="100930" x="4730750" y="6611938"/>
          <p14:tracePt t="100938" x="4740275" y="6611938"/>
          <p14:tracePt t="100969" x="4749800" y="6611938"/>
          <p14:tracePt t="101089" x="4767263" y="6611938"/>
          <p14:tracePt t="101097" x="4776788" y="6611938"/>
          <p14:tracePt t="101105" x="4813300" y="6611938"/>
          <p14:tracePt t="101114" x="4822825" y="6611938"/>
          <p14:tracePt t="101121" x="4832350" y="6611938"/>
          <p14:tracePt t="101132" x="4849813" y="6611938"/>
          <p14:tracePt t="101137" x="4868863" y="6611938"/>
          <p14:tracePt t="101151" x="4876800" y="6611938"/>
          <p14:tracePt t="101159" x="4905375" y="6602413"/>
          <p14:tracePt t="101167" x="4913313" y="6592888"/>
          <p14:tracePt t="101175" x="4922838" y="6584950"/>
          <p14:tracePt t="101191" x="4941888" y="6584950"/>
          <p14:tracePt t="101199" x="4941888" y="6575425"/>
          <p14:tracePt t="101224" x="4959350" y="6565900"/>
          <p14:tracePt t="101268" x="4978400" y="6565900"/>
          <p14:tracePt t="101295" x="4986338" y="6565900"/>
          <p14:tracePt t="101465" x="4995863" y="6565900"/>
          <p14:tracePt t="101473" x="5005388" y="6556375"/>
          <p14:tracePt t="101481" x="5014913" y="6548438"/>
          <p14:tracePt t="101497" x="5032375" y="6529388"/>
          <p14:tracePt t="101521" x="5041900" y="6529388"/>
          <p14:tracePt t="101532" x="5041900" y="6519863"/>
          <p14:tracePt t="101537" x="5041900" y="6511925"/>
          <p14:tracePt t="102775" x="5041900" y="6502400"/>
          <p14:tracePt t="102784" x="5049838" y="6483350"/>
          <p14:tracePt t="102792" x="5068888" y="6475413"/>
          <p14:tracePt t="102800" x="5068888" y="6465888"/>
          <p14:tracePt t="102807" x="5068888" y="6456363"/>
          <p14:tracePt t="102815" x="5086350" y="6446838"/>
          <p14:tracePt t="102823" x="5095875" y="6429375"/>
          <p14:tracePt t="102831" x="5095875" y="6419850"/>
          <p14:tracePt t="102839" x="5114925" y="6402388"/>
          <p14:tracePt t="102847" x="5141913" y="6365875"/>
          <p14:tracePt t="102871" x="5141913" y="6346825"/>
          <p14:tracePt t="102881" x="5168900" y="6329363"/>
          <p14:tracePt t="102887" x="5168900" y="6319838"/>
          <p14:tracePt t="102896" x="5178425" y="6310313"/>
          <p14:tracePt t="102903" x="5187950" y="6292850"/>
          <p14:tracePt t="102912" x="5205413" y="6283325"/>
          <p14:tracePt t="102920" x="5224463" y="6265863"/>
          <p14:tracePt t="102928" x="5251450" y="6246813"/>
          <p14:tracePt t="102935" x="5268913" y="6237288"/>
          <p14:tracePt t="102943" x="5305425" y="6210300"/>
          <p14:tracePt t="102951" x="5334000" y="6192838"/>
          <p14:tracePt t="102959" x="5387975" y="6173788"/>
          <p14:tracePt t="102967" x="5470525" y="6119813"/>
          <p14:tracePt t="102975" x="5514975" y="6091238"/>
          <p14:tracePt t="102983" x="5580063" y="6054725"/>
          <p14:tracePt t="102991" x="5643563" y="6018213"/>
          <p14:tracePt t="103000" x="5688013" y="5983288"/>
          <p14:tracePt t="103008" x="5734050" y="5927725"/>
          <p14:tracePt t="103016" x="5761038" y="5910263"/>
          <p14:tracePt t="103024" x="5807075" y="5881688"/>
          <p14:tracePt t="103032" x="5807075" y="5873750"/>
          <p14:tracePt t="103039" x="5816600" y="5864225"/>
          <p14:tracePt t="103047" x="5834063" y="5837238"/>
          <p14:tracePt t="103066" x="5834063" y="5827713"/>
          <p14:tracePt t="103071" x="5843588" y="5808663"/>
          <p14:tracePt t="103087" x="5843588" y="5800725"/>
          <p14:tracePt t="103104" x="5843588" y="5791200"/>
          <p14:tracePt t="103136" x="5843588" y="5772150"/>
          <p14:tracePt t="103144" x="5843588" y="5764213"/>
          <p14:tracePt t="103152" x="5843588" y="5754688"/>
          <p14:tracePt t="103160" x="5843588" y="5745163"/>
          <p14:tracePt t="103168" x="5853113" y="5718175"/>
          <p14:tracePt t="103176" x="5870575" y="5691188"/>
          <p14:tracePt t="103186" x="5907088" y="5654675"/>
          <p14:tracePt t="103191" x="5953125" y="5608638"/>
          <p14:tracePt t="103199" x="5989638" y="5581650"/>
          <p14:tracePt t="103207" x="6072188" y="5526088"/>
          <p14:tracePt t="103215" x="6153150" y="5481638"/>
          <p14:tracePt t="103223" x="6208713" y="5453063"/>
          <p14:tracePt t="103232" x="6308725" y="5416550"/>
          <p14:tracePt t="103239" x="6391275" y="5389563"/>
          <p14:tracePt t="103248" x="6508750" y="5335588"/>
          <p14:tracePt t="103255" x="6654800" y="5270500"/>
          <p14:tracePt t="103267" x="6764338" y="5243513"/>
          <p14:tracePt t="103271" x="6900863" y="5197475"/>
          <p14:tracePt t="103279" x="7046913" y="5153025"/>
          <p14:tracePt t="103287" x="7219950" y="5106988"/>
          <p14:tracePt t="103296" x="7385050" y="5043488"/>
          <p14:tracePt t="103303" x="7594600" y="4997450"/>
          <p14:tracePt t="103313" x="7785100" y="4933950"/>
          <p14:tracePt t="103320" x="7958138" y="4887913"/>
          <p14:tracePt t="103328" x="8123238" y="4841875"/>
          <p14:tracePt t="103336" x="8286750" y="4778375"/>
          <p14:tracePt t="103344" x="8442325" y="4732338"/>
          <p14:tracePt t="103351" x="8588375" y="4687888"/>
          <p14:tracePt t="103359" x="8724900" y="4632325"/>
          <p14:tracePt t="103367" x="8861425" y="4568825"/>
          <p14:tracePt t="103376" x="8988425" y="4514850"/>
          <p14:tracePt t="103383" x="9107488" y="4468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2" y="980728"/>
            <a:ext cx="8867328" cy="4709120"/>
          </a:xfrm>
        </p:spPr>
        <p:txBody>
          <a:bodyPr/>
          <a:lstStyle/>
          <a:p>
            <a:pPr marL="0" indent="0">
              <a:buNone/>
            </a:pPr>
            <a:r>
              <a:rPr lang="en-US" altLang="ja-JP" sz="2400" dirty="0"/>
              <a:t>// Allocation in the device</a:t>
            </a:r>
          </a:p>
          <a:p>
            <a:pPr marL="0" indent="0">
              <a:buNone/>
            </a:pPr>
            <a:r>
              <a:rPr lang="en-US" altLang="ja-JP" sz="2400" dirty="0" err="1"/>
              <a:t>cudaMalloc</a:t>
            </a:r>
            <a:r>
              <a:rPr lang="en-US" altLang="ja-JP" sz="2400" dirty="0"/>
              <a:t>((void **)&amp;</a:t>
            </a:r>
            <a:r>
              <a:rPr lang="en-US" altLang="ja-JP" sz="2400" dirty="0" err="1"/>
              <a:t>d_A</a:t>
            </a:r>
            <a:r>
              <a:rPr lang="en-US" altLang="ja-JP" sz="2400" dirty="0"/>
              <a:t>, </a:t>
            </a:r>
            <a:r>
              <a:rPr lang="en-US" altLang="ja-JP" sz="2400" dirty="0" err="1"/>
              <a:t>sizeof</a:t>
            </a:r>
            <a:r>
              <a:rPr lang="en-US" altLang="ja-JP" sz="2400" dirty="0"/>
              <a:t>(float) * LENGTH);</a:t>
            </a:r>
          </a:p>
          <a:p>
            <a:pPr marL="0" indent="0">
              <a:buNone/>
            </a:pPr>
            <a:r>
              <a:rPr lang="en-US" altLang="ja-JP" sz="2400" dirty="0" err="1"/>
              <a:t>cudaMalloc</a:t>
            </a:r>
            <a:r>
              <a:rPr lang="en-US" altLang="ja-JP" sz="2400" dirty="0"/>
              <a:t>((void **)&amp;</a:t>
            </a:r>
            <a:r>
              <a:rPr lang="en-US" altLang="ja-JP" sz="2400" dirty="0" err="1"/>
              <a:t>d_B</a:t>
            </a:r>
            <a:r>
              <a:rPr lang="en-US" altLang="ja-JP" sz="2400" dirty="0"/>
              <a:t>, </a:t>
            </a:r>
            <a:r>
              <a:rPr lang="en-US" altLang="ja-JP" sz="2400" dirty="0" err="1"/>
              <a:t>sizeof</a:t>
            </a:r>
            <a:r>
              <a:rPr lang="en-US" altLang="ja-JP" sz="2400" dirty="0"/>
              <a:t>(float) * LENGTH);</a:t>
            </a:r>
          </a:p>
          <a:p>
            <a:pPr marL="0" indent="0">
              <a:buNone/>
            </a:pPr>
            <a:r>
              <a:rPr lang="en-US" altLang="ja-JP" sz="2400" dirty="0" err="1"/>
              <a:t>cudaMalloc</a:t>
            </a:r>
            <a:r>
              <a:rPr lang="en-US" altLang="ja-JP" sz="2400" dirty="0"/>
              <a:t>((void **)&amp;</a:t>
            </a:r>
            <a:r>
              <a:rPr lang="en-US" altLang="ja-JP" sz="2400" dirty="0" err="1"/>
              <a:t>d_C</a:t>
            </a:r>
            <a:r>
              <a:rPr lang="en-US" altLang="ja-JP" sz="2400" dirty="0"/>
              <a:t>, </a:t>
            </a:r>
            <a:r>
              <a:rPr lang="en-US" altLang="ja-JP" sz="2400" dirty="0" err="1"/>
              <a:t>sizeof</a:t>
            </a:r>
            <a:r>
              <a:rPr lang="en-US" altLang="ja-JP" sz="2400" dirty="0"/>
              <a:t>(float) * LENGTH);</a:t>
            </a:r>
          </a:p>
          <a:p>
            <a:pPr marL="0" indent="0">
              <a:buNone/>
            </a:pPr>
            <a:r>
              <a:rPr lang="en-US" altLang="ja-JP" sz="2400" dirty="0"/>
              <a:t>// Copy data to the device</a:t>
            </a:r>
          </a:p>
          <a:p>
            <a:pPr marL="0" indent="0">
              <a:buNone/>
            </a:pPr>
            <a:r>
              <a:rPr lang="en-US" altLang="ja-JP" sz="2400" dirty="0" err="1"/>
              <a:t>cudaMemcpy</a:t>
            </a:r>
            <a:r>
              <a:rPr lang="en-US" altLang="ja-JP" sz="2400" dirty="0"/>
              <a:t>(</a:t>
            </a:r>
            <a:r>
              <a:rPr lang="en-US" altLang="ja-JP" sz="2400" dirty="0" err="1"/>
              <a:t>d_A</a:t>
            </a:r>
            <a:r>
              <a:rPr lang="en-US" altLang="ja-JP" sz="2400" dirty="0"/>
              <a:t>, </a:t>
            </a:r>
            <a:r>
              <a:rPr lang="en-US" altLang="ja-JP" sz="2400" dirty="0" err="1"/>
              <a:t>h_A</a:t>
            </a:r>
            <a:r>
              <a:rPr lang="en-US" altLang="ja-JP" sz="2400" dirty="0"/>
              <a:t>, </a:t>
            </a:r>
            <a:r>
              <a:rPr lang="en-US" altLang="ja-JP" sz="2400" dirty="0" err="1"/>
              <a:t>sizeof</a:t>
            </a:r>
            <a:r>
              <a:rPr lang="en-US" altLang="ja-JP" sz="2400" dirty="0"/>
              <a:t>(float) * LENGTH, </a:t>
            </a:r>
          </a:p>
          <a:p>
            <a:pPr marL="0" indent="0">
              <a:buNone/>
            </a:pPr>
            <a:r>
              <a:rPr lang="en-US" altLang="ja-JP" sz="2400" dirty="0"/>
              <a:t>                   </a:t>
            </a:r>
            <a:r>
              <a:rPr lang="en-US" altLang="ja-JP" sz="2400" dirty="0" err="1"/>
              <a:t>cudaMemcpyHostToDevice</a:t>
            </a:r>
            <a:r>
              <a:rPr lang="en-US" altLang="ja-JP" sz="2400" dirty="0"/>
              <a:t>);</a:t>
            </a:r>
          </a:p>
          <a:p>
            <a:pPr marL="0" indent="0">
              <a:buNone/>
            </a:pPr>
            <a:r>
              <a:rPr lang="en-US" altLang="ja-JP" sz="2400" dirty="0" err="1"/>
              <a:t>cudaMemcpy</a:t>
            </a:r>
            <a:r>
              <a:rPr lang="en-US" altLang="ja-JP" sz="2400" dirty="0"/>
              <a:t>(</a:t>
            </a:r>
            <a:r>
              <a:rPr lang="en-US" altLang="ja-JP" sz="2400" dirty="0" err="1"/>
              <a:t>d_B</a:t>
            </a:r>
            <a:r>
              <a:rPr lang="en-US" altLang="ja-JP" sz="2400" dirty="0"/>
              <a:t>, </a:t>
            </a:r>
            <a:r>
              <a:rPr lang="en-US" altLang="ja-JP" sz="2400" dirty="0" err="1"/>
              <a:t>h_B</a:t>
            </a:r>
            <a:r>
              <a:rPr lang="en-US" altLang="ja-JP" sz="2400" dirty="0"/>
              <a:t>, </a:t>
            </a:r>
            <a:r>
              <a:rPr lang="en-US" altLang="ja-JP" sz="2400" dirty="0" err="1"/>
              <a:t>sizeof</a:t>
            </a:r>
            <a:r>
              <a:rPr lang="en-US" altLang="ja-JP" sz="2400" dirty="0"/>
              <a:t>(float) * LENGTH, </a:t>
            </a:r>
          </a:p>
          <a:p>
            <a:pPr marL="0" indent="0">
              <a:buNone/>
            </a:pPr>
            <a:r>
              <a:rPr lang="en-US" altLang="ja-JP" sz="2400" dirty="0"/>
              <a:t>                     </a:t>
            </a:r>
            <a:r>
              <a:rPr lang="en-US" altLang="ja-JP" sz="2400" dirty="0" err="1"/>
              <a:t>cudaMemcpyHostToDevice</a:t>
            </a:r>
            <a:r>
              <a:rPr lang="en-US" altLang="ja-JP" sz="2400" dirty="0"/>
              <a:t>);</a:t>
            </a:r>
          </a:p>
          <a:p>
            <a:pPr marL="0" indent="0">
              <a:buNone/>
            </a:pPr>
            <a:endParaRPr lang="en-US" altLang="ja-JP" sz="2400" dirty="0"/>
          </a:p>
          <a:p>
            <a:pPr marL="0" indent="0">
              <a:buNone/>
            </a:pPr>
            <a:r>
              <a:rPr lang="en-US" altLang="ja-JP" sz="2400" dirty="0"/>
              <a:t>/*</a:t>
            </a:r>
            <a:r>
              <a:rPr kumimoji="1" lang="en-US" altLang="ja-JP" sz="2400" dirty="0"/>
              <a:t> </a:t>
            </a:r>
            <a:r>
              <a:rPr lang="en-US" altLang="ja-JP" sz="2400" dirty="0" err="1"/>
              <a:t>cudaMemcpy</a:t>
            </a:r>
            <a:r>
              <a:rPr lang="en-US" altLang="ja-JP" sz="2400" dirty="0"/>
              <a:t>(void *</a:t>
            </a:r>
            <a:r>
              <a:rPr lang="en-US" altLang="ja-JP" sz="2400" dirty="0" err="1"/>
              <a:t>dst</a:t>
            </a:r>
            <a:r>
              <a:rPr lang="en-US" altLang="ja-JP" sz="2400" dirty="0"/>
              <a:t>, </a:t>
            </a:r>
            <a:r>
              <a:rPr lang="en-US" altLang="ja-JP" sz="2400" dirty="0" err="1"/>
              <a:t>const</a:t>
            </a:r>
            <a:r>
              <a:rPr lang="en-US" altLang="ja-JP" sz="2400" dirty="0"/>
              <a:t> void *</a:t>
            </a:r>
            <a:r>
              <a:rPr lang="en-US" altLang="ja-JP" sz="2400" dirty="0" err="1"/>
              <a:t>src</a:t>
            </a:r>
            <a:r>
              <a:rPr lang="en-US" altLang="ja-JP" sz="2400" dirty="0"/>
              <a:t>, </a:t>
            </a:r>
            <a:r>
              <a:rPr lang="en-US" altLang="ja-JP" sz="2400" dirty="0" err="1"/>
              <a:t>size_t</a:t>
            </a:r>
            <a:r>
              <a:rPr lang="en-US" altLang="ja-JP" sz="2400" dirty="0"/>
              <a:t> count,</a:t>
            </a:r>
          </a:p>
          <a:p>
            <a:pPr marL="0" indent="0">
              <a:buNone/>
            </a:pPr>
            <a:r>
              <a:rPr lang="en-US" altLang="ja-JP" sz="2400" dirty="0"/>
              <a:t>           </a:t>
            </a:r>
            <a:r>
              <a:rPr lang="en-US" altLang="ja-JP" sz="2400" dirty="0" err="1"/>
              <a:t>cudaMemcpyKind</a:t>
            </a:r>
            <a:r>
              <a:rPr lang="en-US" altLang="ja-JP" sz="2400" dirty="0"/>
              <a:t> kind) </a:t>
            </a:r>
          </a:p>
          <a:p>
            <a:pPr marL="0" indent="0">
              <a:buNone/>
            </a:pPr>
            <a:r>
              <a:rPr lang="en-US" altLang="ja-JP" sz="2400" dirty="0"/>
              <a:t>kind: </a:t>
            </a:r>
            <a:r>
              <a:rPr lang="en-US" altLang="ja-JP" sz="2400" dirty="0" err="1"/>
              <a:t>cudaMemcpyHostToDevice</a:t>
            </a:r>
            <a:r>
              <a:rPr lang="en-US" altLang="ja-JP" sz="2400" dirty="0"/>
              <a:t>, </a:t>
            </a:r>
            <a:r>
              <a:rPr lang="en-US" altLang="ja-JP" sz="2400" dirty="0" err="1"/>
              <a:t>cudaMemcpyDeviceToHost</a:t>
            </a:r>
            <a:r>
              <a:rPr lang="en-US" altLang="ja-JP" sz="2400" dirty="0"/>
              <a:t>,..</a:t>
            </a:r>
          </a:p>
          <a:p>
            <a:pPr marL="0" indent="0">
              <a:buNone/>
            </a:pPr>
            <a:r>
              <a:rPr lang="en-US" altLang="ja-JP" sz="2400" dirty="0"/>
              <a:t>*/</a:t>
            </a:r>
          </a:p>
          <a:p>
            <a:pPr marL="0" indent="0">
              <a:buNone/>
            </a:pPr>
            <a:endParaRPr kumimoji="1" lang="ja-JP" altLang="en-US" sz="2400" dirty="0"/>
          </a:p>
        </p:txBody>
      </p:sp>
      <p:sp>
        <p:nvSpPr>
          <p:cNvPr id="4" name="テキスト ボックス 3"/>
          <p:cNvSpPr txBox="1"/>
          <p:nvPr/>
        </p:nvSpPr>
        <p:spPr>
          <a:xfrm>
            <a:off x="699904" y="260648"/>
            <a:ext cx="5400646" cy="584775"/>
          </a:xfrm>
          <a:prstGeom prst="rect">
            <a:avLst/>
          </a:prstGeom>
          <a:noFill/>
        </p:spPr>
        <p:txBody>
          <a:bodyPr wrap="none" rtlCol="0">
            <a:spAutoFit/>
          </a:bodyPr>
          <a:lstStyle/>
          <a:p>
            <a:r>
              <a:rPr lang="en-US" altLang="ja-JP" sz="3200" dirty="0"/>
              <a:t>Memory Allocation and Copy</a:t>
            </a:r>
            <a:endParaRPr kumimoji="1" lang="ja-JP" altLang="en-US" sz="3200" dirty="0"/>
          </a:p>
        </p:txBody>
      </p:sp>
      <p:pic>
        <p:nvPicPr>
          <p:cNvPr id="2" name="オーディオ 1">
            <a:hlinkClick r:id="" action="ppaction://media"/>
            <a:extLst>
              <a:ext uri="{FF2B5EF4-FFF2-40B4-BE49-F238E27FC236}">
                <a16:creationId xmlns:a16="http://schemas.microsoft.com/office/drawing/2014/main" id="{2C5F78C9-754C-456C-800C-CFD9AC508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40513035"/>
      </p:ext>
    </p:extLst>
  </p:cSld>
  <p:clrMapOvr>
    <a:masterClrMapping/>
  </p:clrMapOvr>
  <mc:AlternateContent xmlns:mc="http://schemas.openxmlformats.org/markup-compatibility/2006">
    <mc:Choice xmlns:p14="http://schemas.microsoft.com/office/powerpoint/2010/main" Requires="p14">
      <p:transition spd="slow" p14:dur="2000" advTm="95170"/>
    </mc:Choice>
    <mc:Fallback>
      <p:transition spd="slow" advTm="9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2" x="8842375" y="3438525"/>
          <p14:tracePt t="440" x="8715375" y="3438525"/>
          <p14:tracePt t="448" x="8588375" y="3438525"/>
          <p14:tracePt t="455" x="8488363" y="3438525"/>
          <p14:tracePt t="465" x="8396288" y="3438525"/>
          <p14:tracePt t="472" x="8305800" y="3438525"/>
          <p14:tracePt t="479" x="8250238" y="3438525"/>
          <p14:tracePt t="488" x="8196263" y="3438525"/>
          <p14:tracePt t="496" x="8140700" y="3438525"/>
          <p14:tracePt t="504" x="8086725" y="3438525"/>
          <p14:tracePt t="512" x="8004175" y="3438525"/>
          <p14:tracePt t="520" x="7967663" y="3438525"/>
          <p14:tracePt t="528" x="7913688" y="3438525"/>
          <p14:tracePt t="536" x="7867650" y="3438525"/>
          <p14:tracePt t="544" x="7858125" y="3438525"/>
          <p14:tracePt t="553" x="7840663" y="3438525"/>
          <p14:tracePt t="560" x="7821613" y="3438525"/>
          <p14:tracePt t="568" x="7813675" y="3438525"/>
          <p14:tracePt t="592" x="7804150" y="3429000"/>
          <p14:tracePt t="608" x="7804150" y="3419475"/>
          <p14:tracePt t="624" x="7804150" y="3392488"/>
          <p14:tracePt t="632" x="7804150" y="3382963"/>
          <p14:tracePt t="640" x="7804150" y="3365500"/>
          <p14:tracePt t="648" x="7804150" y="3346450"/>
          <p14:tracePt t="657" x="7804150" y="3338513"/>
          <p14:tracePt t="665" x="7813675" y="3302000"/>
          <p14:tracePt t="672" x="7813675" y="3273425"/>
          <p14:tracePt t="680" x="7821613" y="3246438"/>
          <p14:tracePt t="688" x="7821613" y="3228975"/>
          <p14:tracePt t="696" x="7821613" y="3173413"/>
          <p14:tracePt t="704" x="7821613" y="3127375"/>
          <p14:tracePt t="712" x="7821613" y="3090863"/>
          <p14:tracePt t="720" x="7821613" y="3073400"/>
          <p14:tracePt t="728" x="7821613" y="3017838"/>
          <p14:tracePt t="736" x="7831138" y="2973388"/>
          <p14:tracePt t="744" x="7831138" y="2946400"/>
          <p14:tracePt t="753" x="7840663" y="2927350"/>
          <p14:tracePt t="760" x="7858125" y="2917825"/>
          <p14:tracePt t="768" x="7885113" y="2900363"/>
          <p14:tracePt t="776" x="7913688" y="2881313"/>
          <p14:tracePt t="784" x="7931150" y="2873375"/>
          <p14:tracePt t="792" x="7958138" y="2873375"/>
          <p14:tracePt t="800" x="8004175" y="2873375"/>
          <p14:tracePt t="808" x="8023225" y="2873375"/>
          <p14:tracePt t="816" x="8040688" y="2873375"/>
          <p14:tracePt t="824" x="8050213" y="2873375"/>
          <p14:tracePt t="832" x="8059738" y="2873375"/>
          <p14:tracePt t="840" x="8067675" y="2873375"/>
          <p14:tracePt t="849" x="8067675" y="2881313"/>
          <p14:tracePt t="856" x="8077200" y="2909888"/>
          <p14:tracePt t="865" x="8077200" y="2927350"/>
          <p14:tracePt t="872" x="8077200" y="2936875"/>
          <p14:tracePt t="881" x="8077200" y="2954338"/>
          <p14:tracePt t="888" x="8077200" y="2963863"/>
          <p14:tracePt t="897" x="8086725" y="2982913"/>
          <p14:tracePt t="904" x="8096250" y="2982913"/>
          <p14:tracePt t="912" x="8113713" y="2982913"/>
          <p14:tracePt t="920" x="8132763" y="2982913"/>
          <p14:tracePt t="928" x="8159750" y="2982913"/>
          <p14:tracePt t="936" x="8213725" y="2982913"/>
          <p14:tracePt t="944" x="8269288" y="2982913"/>
          <p14:tracePt t="952" x="8313738" y="2982913"/>
          <p14:tracePt t="960" x="8323263" y="2973388"/>
          <p14:tracePt t="1026" x="8332788" y="2963863"/>
          <p14:tracePt t="1034" x="8332788" y="2954338"/>
          <p14:tracePt t="1042" x="8332788" y="2917825"/>
          <p14:tracePt t="1053" x="8332788" y="2890838"/>
          <p14:tracePt t="1057" x="8332788" y="2854325"/>
          <p14:tracePt t="1068" x="8332788" y="2817813"/>
          <p14:tracePt t="1072" x="8332788" y="2808288"/>
          <p14:tracePt t="1081" x="8332788" y="2790825"/>
          <p14:tracePt t="1225" x="8332788" y="2781300"/>
          <p14:tracePt t="1233" x="8305800" y="2771775"/>
          <p14:tracePt t="1242" x="8232775" y="2771775"/>
          <p14:tracePt t="1249" x="8050213" y="2763838"/>
          <p14:tracePt t="1257" x="7785100" y="2690813"/>
          <p14:tracePt t="1268" x="7392988" y="2644775"/>
          <p14:tracePt t="1272" x="6754813" y="2571750"/>
          <p14:tracePt t="1282" x="6172200" y="2471738"/>
          <p14:tracePt t="1289" x="5634038" y="2398713"/>
          <p14:tracePt t="1297" x="4986338" y="2316163"/>
          <p14:tracePt t="1304" x="4494213" y="2270125"/>
          <p14:tracePt t="1313" x="3911600" y="2170113"/>
          <p14:tracePt t="1321" x="3592513" y="2106613"/>
          <p14:tracePt t="1330" x="3455988" y="2097088"/>
          <p14:tracePt t="1336" x="3400425" y="2097088"/>
          <p14:tracePt t="1344" x="3390900" y="2089150"/>
          <p14:tracePt t="14660" x="3354388" y="2089150"/>
          <p14:tracePt t="14666" x="3244850" y="2089150"/>
          <p14:tracePt t="14673" x="3154363" y="2089150"/>
          <p14:tracePt t="14683" x="3063875" y="2089150"/>
          <p14:tracePt t="14691" x="3017838" y="2089150"/>
          <p14:tracePt t="14697" x="2981325" y="2089150"/>
          <p14:tracePt t="14705" x="2935288" y="2089150"/>
          <p14:tracePt t="14712" x="2908300" y="2079625"/>
          <p14:tracePt t="14720" x="2852738" y="2052638"/>
          <p14:tracePt t="14728" x="2825750" y="2052638"/>
          <p14:tracePt t="14736" x="2781300" y="2033588"/>
          <p14:tracePt t="14744" x="2771775" y="2033588"/>
          <p14:tracePt t="14752" x="2752725" y="2033588"/>
          <p14:tracePt t="14760" x="2725738" y="2024063"/>
          <p14:tracePt t="14768" x="2708275" y="2024063"/>
          <p14:tracePt t="14776" x="2689225" y="2016125"/>
          <p14:tracePt t="14784" x="2679700" y="2006600"/>
          <p14:tracePt t="14792" x="2662238" y="2006600"/>
          <p14:tracePt t="14800" x="2643188" y="2006600"/>
          <p14:tracePt t="14808" x="2616200" y="2006600"/>
          <p14:tracePt t="14816" x="2598738" y="2006600"/>
          <p14:tracePt t="14824" x="2570163" y="1997075"/>
          <p14:tracePt t="14832" x="2525713" y="1997075"/>
          <p14:tracePt t="14840" x="2489200" y="1997075"/>
          <p14:tracePt t="14848" x="2406650" y="1997075"/>
          <p14:tracePt t="14856" x="2324100" y="1997075"/>
          <p14:tracePt t="14864" x="2233613" y="1997075"/>
          <p14:tracePt t="14872" x="2143125" y="1997075"/>
          <p14:tracePt t="14881" x="2070100" y="1997075"/>
          <p14:tracePt t="14888" x="1997075" y="1997075"/>
          <p14:tracePt t="14897" x="1960563" y="1997075"/>
          <p14:tracePt t="14904" x="1905000" y="1997075"/>
          <p14:tracePt t="14913" x="1887538" y="1997075"/>
          <p14:tracePt t="14920" x="1868488" y="1987550"/>
          <p14:tracePt t="14928" x="1851025" y="1979613"/>
          <p14:tracePt t="14952" x="1824038" y="1951038"/>
          <p14:tracePt t="15084" x="1814513" y="1943100"/>
          <p14:tracePt t="15089" x="1814513" y="1924050"/>
          <p14:tracePt t="15113" x="1804988" y="1906588"/>
          <p14:tracePt t="15137" x="1787525" y="1897063"/>
          <p14:tracePt t="15145" x="1778000" y="1897063"/>
          <p14:tracePt t="15169" x="1768475" y="1897063"/>
          <p14:tracePt t="15185" x="1758950" y="1897063"/>
          <p14:tracePt t="15193" x="1751013" y="1897063"/>
          <p14:tracePt t="15201" x="1731963" y="1897063"/>
          <p14:tracePt t="15225" x="1722438" y="1897063"/>
          <p14:tracePt t="15234" x="1714500" y="1897063"/>
          <p14:tracePt t="15241" x="1685925" y="1897063"/>
          <p14:tracePt t="15249" x="1668463" y="1897063"/>
          <p14:tracePt t="15256" x="1649413" y="1897063"/>
          <p14:tracePt t="15264" x="1631950" y="1906588"/>
          <p14:tracePt t="15288" x="1622425" y="1906588"/>
          <p14:tracePt t="15298" x="1612900" y="1914525"/>
          <p14:tracePt t="15418" x="1631950" y="1914525"/>
          <p14:tracePt t="15426" x="1685925" y="1924050"/>
          <p14:tracePt t="15434" x="1787525" y="1951038"/>
          <p14:tracePt t="15443" x="1860550" y="1960563"/>
          <p14:tracePt t="15448" x="1941513" y="1979613"/>
          <p14:tracePt t="15456" x="2014538" y="1979613"/>
          <p14:tracePt t="15465" x="2087563" y="1979613"/>
          <p14:tracePt t="15472" x="2124075" y="1979613"/>
          <p14:tracePt t="15480" x="2170113" y="1979613"/>
          <p14:tracePt t="15488" x="2187575" y="1979613"/>
          <p14:tracePt t="15496" x="2214563" y="1979613"/>
          <p14:tracePt t="15504" x="2224088" y="1979613"/>
          <p14:tracePt t="15608" x="2214563" y="1979613"/>
          <p14:tracePt t="15616" x="2179638" y="1987550"/>
          <p14:tracePt t="15633" x="2170113" y="1987550"/>
          <p14:tracePt t="15644" x="2151063" y="1987550"/>
          <p14:tracePt t="15657" x="2143125" y="1987550"/>
          <p14:tracePt t="15769" x="2133600" y="1987550"/>
          <p14:tracePt t="15777" x="2124075" y="1987550"/>
          <p14:tracePt t="15856" x="2106613" y="1979613"/>
          <p14:tracePt t="15864" x="2078038" y="1979613"/>
          <p14:tracePt t="15872" x="2051050" y="1979613"/>
          <p14:tracePt t="15880" x="1997075" y="1979613"/>
          <p14:tracePt t="15888" x="1968500" y="1987550"/>
          <p14:tracePt t="15897" x="1931988" y="1987550"/>
          <p14:tracePt t="15904" x="1895475" y="1987550"/>
          <p14:tracePt t="15912" x="1851025" y="1987550"/>
          <p14:tracePt t="15920" x="1841500" y="1987550"/>
          <p14:tracePt t="15928" x="1804988" y="1987550"/>
          <p14:tracePt t="15936" x="1787525" y="1987550"/>
          <p14:tracePt t="15952" x="1758950" y="1987550"/>
          <p14:tracePt t="15960" x="1741488" y="1987550"/>
          <p14:tracePt t="15968" x="1714500" y="1987550"/>
          <p14:tracePt t="15976" x="1704975" y="1987550"/>
          <p14:tracePt t="15985" x="1695450" y="1987550"/>
          <p14:tracePt t="15992" x="1668463" y="1987550"/>
          <p14:tracePt t="16000" x="1649413" y="1987550"/>
          <p14:tracePt t="16008" x="1631950" y="1987550"/>
          <p14:tracePt t="16017" x="1612900" y="1987550"/>
          <p14:tracePt t="16024" x="1585913" y="1987550"/>
          <p14:tracePt t="16033" x="1568450" y="1987550"/>
          <p14:tracePt t="16040" x="1541463" y="1987550"/>
          <p14:tracePt t="16050" x="1512888" y="1979613"/>
          <p14:tracePt t="16066" x="1476375" y="1979613"/>
          <p14:tracePt t="16071" x="1458913" y="1979613"/>
          <p14:tracePt t="16082" x="1439863" y="1979613"/>
          <p14:tracePt t="16088" x="1431925" y="1979613"/>
          <p14:tracePt t="16097" x="1422400" y="1979613"/>
          <p14:tracePt t="16104" x="1403350" y="1979613"/>
          <p14:tracePt t="16120" x="1403350" y="1970088"/>
          <p14:tracePt t="16128" x="1395413" y="1970088"/>
          <p14:tracePt t="16155" x="1376363" y="1960563"/>
          <p14:tracePt t="16161" x="1366838" y="1960563"/>
          <p14:tracePt t="16185" x="1358900" y="1960563"/>
          <p14:tracePt t="16193" x="1349375" y="1960563"/>
          <p14:tracePt t="16201" x="1339850" y="1960563"/>
          <p14:tracePt t="16209" x="1330325" y="1960563"/>
          <p14:tracePt t="16217" x="1312863" y="1960563"/>
          <p14:tracePt t="16225" x="1276350" y="1960563"/>
          <p14:tracePt t="16233" x="1266825" y="1960563"/>
          <p14:tracePt t="16241" x="1230313" y="1960563"/>
          <p14:tracePt t="16249" x="1212850" y="1960563"/>
          <p14:tracePt t="16257" x="1203325" y="1960563"/>
          <p14:tracePt t="16264" x="1185863" y="1960563"/>
          <p14:tracePt t="16272" x="1166813" y="1960563"/>
          <p14:tracePt t="16280" x="1120775" y="1960563"/>
          <p14:tracePt t="16288" x="1093788" y="1960563"/>
          <p14:tracePt t="16297" x="1076325" y="1960563"/>
          <p14:tracePt t="16304" x="1047750" y="1960563"/>
          <p14:tracePt t="16313" x="1030288" y="1960563"/>
          <p14:tracePt t="16320" x="1003300" y="1960563"/>
          <p14:tracePt t="16330" x="993775" y="1960563"/>
          <p14:tracePt t="16336" x="974725" y="1960563"/>
          <p14:tracePt t="16344" x="957263" y="1960563"/>
          <p14:tracePt t="16352" x="939800" y="1960563"/>
          <p14:tracePt t="16361" x="911225" y="1960563"/>
          <p14:tracePt t="16368" x="903288" y="1960563"/>
          <p14:tracePt t="16376" x="884238" y="1951038"/>
          <p14:tracePt t="16384" x="874713" y="1943100"/>
          <p14:tracePt t="16392" x="874713" y="1933575"/>
          <p14:tracePt t="16400" x="866775" y="1914525"/>
          <p14:tracePt t="16408" x="866775" y="1906588"/>
          <p14:tracePt t="16416" x="857250" y="1887538"/>
          <p14:tracePt t="16425" x="857250" y="1878013"/>
          <p14:tracePt t="16433" x="857250" y="1870075"/>
          <p14:tracePt t="16440" x="857250" y="1833563"/>
          <p14:tracePt t="16448" x="857250" y="1804988"/>
          <p14:tracePt t="16457" x="857250" y="1768475"/>
          <p14:tracePt t="16464" x="857250" y="1741488"/>
          <p14:tracePt t="16472" x="857250" y="1697038"/>
          <p14:tracePt t="16480" x="857250" y="1660525"/>
          <p14:tracePt t="16488" x="857250" y="1641475"/>
          <p14:tracePt t="16497" x="874713" y="1595438"/>
          <p14:tracePt t="16504" x="920750" y="1514475"/>
          <p14:tracePt t="16513" x="947738" y="1477963"/>
          <p14:tracePt t="16520" x="993775" y="1441450"/>
          <p14:tracePt t="16529" x="1057275" y="1404938"/>
          <p14:tracePt t="16536" x="1139825" y="1349375"/>
          <p14:tracePt t="16544" x="1203325" y="1331913"/>
          <p14:tracePt t="16551" x="1322388" y="1285875"/>
          <p14:tracePt t="16559" x="1422400" y="1239838"/>
          <p14:tracePt t="16568" x="1531938" y="1212850"/>
          <p14:tracePt t="16576" x="1622425" y="1212850"/>
          <p14:tracePt t="16584" x="1731963" y="1203325"/>
          <p14:tracePt t="16592" x="1804988" y="1203325"/>
          <p14:tracePt t="16600" x="1941513" y="1185863"/>
          <p14:tracePt t="16608" x="2014538" y="1185863"/>
          <p14:tracePt t="16616" x="2124075" y="1185863"/>
          <p14:tracePt t="16624" x="2160588" y="1185863"/>
          <p14:tracePt t="16632" x="2233613" y="1185863"/>
          <p14:tracePt t="16640" x="2270125" y="1222375"/>
          <p14:tracePt t="16648" x="2297113" y="1249363"/>
          <p14:tracePt t="16656" x="2306638" y="1258888"/>
          <p14:tracePt t="16664" x="2324100" y="1276350"/>
          <p14:tracePt t="16672" x="2333625" y="1303338"/>
          <p14:tracePt t="16680" x="2343150" y="1322388"/>
          <p14:tracePt t="16689" x="2343150" y="1339850"/>
          <p14:tracePt t="16696" x="2352675" y="1358900"/>
          <p14:tracePt t="16712" x="2352675" y="1395413"/>
          <p14:tracePt t="16720" x="2352675" y="1404938"/>
          <p14:tracePt t="16728" x="2352675" y="1422400"/>
          <p14:tracePt t="16736" x="2352675" y="1441450"/>
          <p14:tracePt t="16744" x="2352675" y="1468438"/>
          <p14:tracePt t="16753" x="2352675" y="1485900"/>
          <p14:tracePt t="16759" x="2352675" y="1522413"/>
          <p14:tracePt t="16768" x="2343150" y="1550988"/>
          <p14:tracePt t="16776" x="2333625" y="1558925"/>
          <p14:tracePt t="16783" x="2324100" y="1587500"/>
          <p14:tracePt t="16792" x="2324100" y="1595438"/>
          <p14:tracePt t="16800" x="2316163" y="1604963"/>
          <p14:tracePt t="16808" x="2297113" y="1631950"/>
          <p14:tracePt t="16817" x="2287588" y="1631950"/>
          <p14:tracePt t="16832" x="2270125" y="1641475"/>
          <p14:tracePt t="16840" x="2251075" y="1641475"/>
          <p14:tracePt t="16848" x="2224088" y="1668463"/>
          <p14:tracePt t="16856" x="2187575" y="1677988"/>
          <p14:tracePt t="16864" x="2151063" y="1687513"/>
          <p14:tracePt t="16872" x="2070100" y="1714500"/>
          <p14:tracePt t="16880" x="1997075" y="1724025"/>
          <p14:tracePt t="16888" x="1931988" y="1731963"/>
          <p14:tracePt t="16896" x="1824038" y="1768475"/>
          <p14:tracePt t="16904" x="1741488" y="1787525"/>
          <p14:tracePt t="16913" x="1631950" y="1824038"/>
          <p14:tracePt t="16920" x="1549400" y="1833563"/>
          <p14:tracePt t="16928" x="1458913" y="1878013"/>
          <p14:tracePt t="16936" x="1395413" y="1878013"/>
          <p14:tracePt t="16944" x="1303338" y="1887538"/>
          <p14:tracePt t="16952" x="1230313" y="1897063"/>
          <p14:tracePt t="16960" x="1176338" y="1897063"/>
          <p14:tracePt t="16968" x="1112838" y="1914525"/>
          <p14:tracePt t="16976" x="1093788" y="1924050"/>
          <p14:tracePt t="16984" x="1047750" y="1924050"/>
          <p14:tracePt t="16992" x="1020763" y="1924050"/>
          <p14:tracePt t="17000" x="1011238" y="1924050"/>
          <p14:tracePt t="17008" x="1003300" y="1924050"/>
          <p14:tracePt t="17024" x="984250" y="1924050"/>
          <p14:tracePt t="17034" x="974725" y="1924050"/>
          <p14:tracePt t="17040" x="957263" y="1924050"/>
          <p14:tracePt t="17052" x="930275" y="1924050"/>
          <p14:tracePt t="17065" x="893763" y="1924050"/>
          <p14:tracePt t="17072" x="874713" y="1914525"/>
          <p14:tracePt t="17081" x="847725" y="1906588"/>
          <p14:tracePt t="17088" x="830263" y="1887538"/>
          <p14:tracePt t="17097" x="820738" y="1878013"/>
          <p14:tracePt t="17104" x="793750" y="1860550"/>
          <p14:tracePt t="17113" x="774700" y="1841500"/>
          <p14:tracePt t="17120" x="765175" y="1833563"/>
          <p14:tracePt t="17128" x="747713" y="1814513"/>
          <p14:tracePt t="17144" x="738188" y="1797050"/>
          <p14:tracePt t="17160" x="738188" y="1778000"/>
          <p14:tracePt t="17168" x="738188" y="1751013"/>
          <p14:tracePt t="17176" x="728663" y="1731963"/>
          <p14:tracePt t="17184" x="728663" y="1697038"/>
          <p14:tracePt t="17192" x="728663" y="1660525"/>
          <p14:tracePt t="17200" x="728663" y="1641475"/>
          <p14:tracePt t="17208" x="728663" y="1595438"/>
          <p14:tracePt t="17217" x="728663" y="1558925"/>
          <p14:tracePt t="17224" x="728663" y="1541463"/>
          <p14:tracePt t="17232" x="728663" y="1514475"/>
          <p14:tracePt t="17240" x="728663" y="1485900"/>
          <p14:tracePt t="17248" x="738188" y="1441450"/>
          <p14:tracePt t="17256" x="747713" y="1431925"/>
          <p14:tracePt t="17264" x="765175" y="1404938"/>
          <p14:tracePt t="17272" x="793750" y="1376363"/>
          <p14:tracePt t="17280" x="820738" y="1349375"/>
          <p14:tracePt t="17288" x="847725" y="1339850"/>
          <p14:tracePt t="17297" x="884238" y="1331913"/>
          <p14:tracePt t="17304" x="947738" y="1322388"/>
          <p14:tracePt t="17314" x="1011238" y="1295400"/>
          <p14:tracePt t="17320" x="1084263" y="1295400"/>
          <p14:tracePt t="17328" x="1157288" y="1295400"/>
          <p14:tracePt t="17336" x="1266825" y="1295400"/>
          <p14:tracePt t="17344" x="1395413" y="1295400"/>
          <p14:tracePt t="17352" x="1504950" y="1295400"/>
          <p14:tracePt t="17360" x="1558925" y="1295400"/>
          <p14:tracePt t="17368" x="1714500" y="1368425"/>
          <p14:tracePt t="17376" x="1831975" y="1404938"/>
          <p14:tracePt t="17384" x="1960563" y="1477963"/>
          <p14:tracePt t="17392" x="2041525" y="1531938"/>
          <p14:tracePt t="17400" x="2133600" y="1604963"/>
          <p14:tracePt t="17408" x="2179638" y="1660525"/>
          <p14:tracePt t="17416" x="2206625" y="1687513"/>
          <p14:tracePt t="17424" x="2243138" y="1724025"/>
          <p14:tracePt t="17433" x="2251075" y="1760538"/>
          <p14:tracePt t="17449" x="2251075" y="1787525"/>
          <p14:tracePt t="17456" x="2251075" y="1804988"/>
          <p14:tracePt t="17464" x="2251075" y="1814513"/>
          <p14:tracePt t="17472" x="2251075" y="1841500"/>
          <p14:tracePt t="17480" x="2251075" y="1860550"/>
          <p14:tracePt t="17488" x="2251075" y="1887538"/>
          <p14:tracePt t="17496" x="2251075" y="1906588"/>
          <p14:tracePt t="17504" x="2251075" y="1924050"/>
          <p14:tracePt t="17513" x="2243138" y="1951038"/>
          <p14:tracePt t="17520" x="2233613" y="1960563"/>
          <p14:tracePt t="17529" x="2233613" y="1970088"/>
          <p14:tracePt t="17537" x="2224088" y="1979613"/>
          <p14:tracePt t="17544" x="2214563" y="1987550"/>
          <p14:tracePt t="17553" x="2197100" y="2006600"/>
          <p14:tracePt t="17560" x="2179638" y="2024063"/>
          <p14:tracePt t="17568" x="2151063" y="2033588"/>
          <p14:tracePt t="17578" x="2133600" y="2043113"/>
          <p14:tracePt t="17587" x="2060575" y="2052638"/>
          <p14:tracePt t="17593" x="2024063" y="2052638"/>
          <p14:tracePt t="17601" x="1968500" y="2052638"/>
          <p14:tracePt t="17612" x="1905000" y="2052638"/>
          <p14:tracePt t="17617" x="1814513" y="2052638"/>
          <p14:tracePt t="17625" x="1758950" y="2052638"/>
          <p14:tracePt t="17633" x="1685925" y="2052638"/>
          <p14:tracePt t="17643" x="1631950" y="2052638"/>
          <p14:tracePt t="17648" x="1576388" y="2052638"/>
          <p14:tracePt t="17658" x="1531938" y="2052638"/>
          <p14:tracePt t="17664" x="1504950" y="2043113"/>
          <p14:tracePt t="17672" x="1485900" y="2033588"/>
          <p14:tracePt t="17679" x="1468438" y="2024063"/>
          <p14:tracePt t="17688" x="1458913" y="2016125"/>
          <p14:tracePt t="17696" x="1431925" y="2006600"/>
          <p14:tracePt t="17704" x="1422400" y="2006600"/>
          <p14:tracePt t="17713" x="1395413" y="1987550"/>
          <p14:tracePt t="17720" x="1385888" y="1987550"/>
          <p14:tracePt t="17728" x="1366838" y="1979613"/>
          <p14:tracePt t="17736" x="1349375" y="1970088"/>
          <p14:tracePt t="17744" x="1330325" y="1970088"/>
          <p14:tracePt t="17752" x="1312863" y="1960563"/>
          <p14:tracePt t="17760" x="1285875" y="1943100"/>
          <p14:tracePt t="17768" x="1258888" y="1933575"/>
          <p14:tracePt t="17776" x="1239838" y="1924050"/>
          <p14:tracePt t="17784" x="1193800" y="1914525"/>
          <p14:tracePt t="17792" x="1176338" y="1887538"/>
          <p14:tracePt t="17800" x="1130300" y="1870075"/>
          <p14:tracePt t="17808" x="1103313" y="1860550"/>
          <p14:tracePt t="17816" x="1066800" y="1841500"/>
          <p14:tracePt t="17824" x="1066800" y="1833563"/>
          <p14:tracePt t="17832" x="1057275" y="1824038"/>
          <p14:tracePt t="17840" x="1047750" y="1814513"/>
          <p14:tracePt t="17850" x="1030288" y="1804988"/>
          <p14:tracePt t="17857" x="1020763" y="1787525"/>
          <p14:tracePt t="17873" x="1003300" y="1778000"/>
          <p14:tracePt t="17905" x="993775" y="1768475"/>
          <p14:tracePt t="17921" x="984250" y="1760538"/>
          <p14:tracePt t="17943" x="974725" y="1741488"/>
          <p14:tracePt t="17951" x="966788" y="1731963"/>
          <p14:tracePt t="17960" x="966788" y="1724025"/>
          <p14:tracePt t="17968" x="966788" y="1714500"/>
          <p14:tracePt t="17976" x="966788" y="1704975"/>
          <p14:tracePt t="17985" x="966788" y="1697038"/>
          <p14:tracePt t="17991" x="966788" y="1687513"/>
          <p14:tracePt t="18000" x="966788" y="1677988"/>
          <p14:tracePt t="18008" x="966788" y="1660525"/>
          <p14:tracePt t="18017" x="966788" y="1641475"/>
          <p14:tracePt t="18024" x="966788" y="1624013"/>
          <p14:tracePt t="18033" x="966788" y="1595438"/>
          <p14:tracePt t="18039" x="966788" y="1577975"/>
          <p14:tracePt t="18049" x="974725" y="1550988"/>
          <p14:tracePt t="18066" x="1057275" y="1468438"/>
          <p14:tracePt t="18072" x="1084263" y="1431925"/>
          <p14:tracePt t="18079" x="1130300" y="1395413"/>
          <p14:tracePt t="18088" x="1193800" y="1358900"/>
          <p14:tracePt t="18096" x="1258888" y="1339850"/>
          <p14:tracePt t="18104" x="1322388" y="1295400"/>
          <p14:tracePt t="18113" x="1366838" y="1276350"/>
          <p14:tracePt t="18120" x="1412875" y="1268413"/>
          <p14:tracePt t="18128" x="1458913" y="1231900"/>
          <p14:tracePt t="18136" x="1476375" y="1231900"/>
          <p14:tracePt t="18144" x="1504950" y="1231900"/>
          <p14:tracePt t="18152" x="1522413" y="1222375"/>
          <p14:tracePt t="18159" x="1541463" y="1222375"/>
          <p14:tracePt t="18168" x="1568450" y="1222375"/>
          <p14:tracePt t="18176" x="1585913" y="1222375"/>
          <p14:tracePt t="18184" x="1612900" y="1222375"/>
          <p14:tracePt t="18192" x="1622425" y="1222375"/>
          <p14:tracePt t="18200" x="1641475" y="1222375"/>
          <p14:tracePt t="18208" x="1658938" y="1222375"/>
          <p14:tracePt t="18216" x="1677988" y="1222375"/>
          <p14:tracePt t="18224" x="1695450" y="1222375"/>
          <p14:tracePt t="18232" x="1722438" y="1231900"/>
          <p14:tracePt t="18240" x="1751013" y="1239838"/>
          <p14:tracePt t="18248" x="1778000" y="1249363"/>
          <p14:tracePt t="18256" x="1814513" y="1258888"/>
          <p14:tracePt t="18264" x="1841500" y="1258888"/>
          <p14:tracePt t="18272" x="1860550" y="1276350"/>
          <p14:tracePt t="18279" x="1868488" y="1276350"/>
          <p14:tracePt t="18288" x="1887538" y="1276350"/>
          <p14:tracePt t="18297" x="1905000" y="1285875"/>
          <p14:tracePt t="18313" x="1914525" y="1295400"/>
          <p14:tracePt t="18336" x="1931988" y="1303338"/>
          <p14:tracePt t="18345" x="1951038" y="1322388"/>
          <p14:tracePt t="18362" x="1968500" y="1339850"/>
          <p14:tracePt t="18376" x="1987550" y="1376363"/>
          <p14:tracePt t="18384" x="1997075" y="1385888"/>
          <p14:tracePt t="18392" x="2005013" y="1395413"/>
          <p14:tracePt t="18400" x="2014538" y="1412875"/>
          <p14:tracePt t="18408" x="2014538" y="1422400"/>
          <p14:tracePt t="18416" x="2024063" y="1431925"/>
          <p14:tracePt t="18424" x="2033588" y="1441450"/>
          <p14:tracePt t="18432" x="2041525" y="1449388"/>
          <p14:tracePt t="18440" x="2041525" y="1458913"/>
          <p14:tracePt t="18482" x="2051050" y="1468438"/>
          <p14:tracePt t="18771" x="2051050" y="1485900"/>
          <p14:tracePt t="18788" x="2051050" y="1495425"/>
          <p14:tracePt t="18791" x="2051050" y="1504950"/>
          <p14:tracePt t="18800" x="2051050" y="1514475"/>
          <p14:tracePt t="18807" x="2051050" y="1531938"/>
          <p14:tracePt t="18816" x="2051050" y="1550988"/>
          <p14:tracePt t="18824" x="2051050" y="1577975"/>
          <p14:tracePt t="18832" x="2051050" y="1595438"/>
          <p14:tracePt t="18840" x="2051050" y="1614488"/>
          <p14:tracePt t="18848" x="2051050" y="1641475"/>
          <p14:tracePt t="18856" x="2051050" y="1651000"/>
          <p14:tracePt t="18864" x="2051050" y="1677988"/>
          <p14:tracePt t="18883" x="2051050" y="1704975"/>
          <p14:tracePt t="18890" x="2041525" y="1724025"/>
          <p14:tracePt t="18900" x="2024063" y="1741488"/>
          <p14:tracePt t="18906" x="2005013" y="1768475"/>
          <p14:tracePt t="18915" x="1978025" y="1797050"/>
          <p14:tracePt t="18921" x="1931988" y="1833563"/>
          <p14:tracePt t="18928" x="1924050" y="1841500"/>
          <p14:tracePt t="18937" x="1895475" y="1870075"/>
          <p14:tracePt t="18944" x="1860550" y="1878013"/>
          <p14:tracePt t="18952" x="1841500" y="1897063"/>
          <p14:tracePt t="18960" x="1814513" y="1914525"/>
          <p14:tracePt t="18968" x="1787525" y="1943100"/>
          <p14:tracePt t="18976" x="1758950" y="1951038"/>
          <p14:tracePt t="18985" x="1722438" y="1970088"/>
          <p14:tracePt t="18994" x="1685925" y="1979613"/>
          <p14:tracePt t="19003" x="1668463" y="1979613"/>
          <p14:tracePt t="19021" x="1641475" y="1979613"/>
          <p14:tracePt t="19026" x="1631950" y="1979613"/>
          <p14:tracePt t="19035" x="1604963" y="1979613"/>
          <p14:tracePt t="19040" x="1585913" y="1987550"/>
          <p14:tracePt t="19057" x="1568450" y="1987550"/>
          <p14:tracePt t="19064" x="1541463" y="1987550"/>
          <p14:tracePt t="19072" x="1531938" y="1987550"/>
          <p14:tracePt t="19081" x="1504950" y="1987550"/>
          <p14:tracePt t="19088" x="1468438" y="1987550"/>
          <p14:tracePt t="19097" x="1449388" y="1987550"/>
          <p14:tracePt t="19104" x="1412875" y="1987550"/>
          <p14:tracePt t="19113" x="1403350" y="1987550"/>
          <p14:tracePt t="19120" x="1366838" y="1987550"/>
          <p14:tracePt t="19136" x="1358900" y="1987550"/>
          <p14:tracePt t="19144" x="1330325" y="1987550"/>
          <p14:tracePt t="19160" x="1322388" y="1987550"/>
          <p14:tracePt t="19184" x="1312863" y="1987550"/>
          <p14:tracePt t="19192" x="1303338" y="1987550"/>
          <p14:tracePt t="19200" x="1285875" y="1987550"/>
          <p14:tracePt t="19208" x="1258888" y="1979613"/>
          <p14:tracePt t="19224" x="1212850" y="1970088"/>
          <p14:tracePt t="19233" x="1203325" y="1970088"/>
          <p14:tracePt t="19240" x="1166813" y="1960563"/>
          <p14:tracePt t="19248" x="1139825" y="1924050"/>
          <p14:tracePt t="19257" x="1120775" y="1914525"/>
          <p14:tracePt t="19264" x="1103313" y="1906588"/>
          <p14:tracePt t="19271" x="1084263" y="1897063"/>
          <p14:tracePt t="19280" x="1057275" y="1870075"/>
          <p14:tracePt t="19287" x="1039813" y="1851025"/>
          <p14:tracePt t="19297" x="1020763" y="1824038"/>
          <p14:tracePt t="19312" x="1011238" y="1804988"/>
          <p14:tracePt t="19320" x="1003300" y="1787525"/>
          <p14:tracePt t="19330" x="993775" y="1760538"/>
          <p14:tracePt t="19336" x="984250" y="1751013"/>
          <p14:tracePt t="19346" x="974725" y="1724025"/>
          <p14:tracePt t="19352" x="974725" y="1714500"/>
          <p14:tracePt t="19360" x="974725" y="1697038"/>
          <p14:tracePt t="19368" x="974725" y="1677988"/>
          <p14:tracePt t="19376" x="966788" y="1631950"/>
          <p14:tracePt t="19384" x="966788" y="1604963"/>
          <p14:tracePt t="19392" x="966788" y="1587500"/>
          <p14:tracePt t="19400" x="966788" y="1541463"/>
          <p14:tracePt t="19408" x="966788" y="1522413"/>
          <p14:tracePt t="19416" x="966788" y="1495425"/>
          <p14:tracePt t="19425" x="966788" y="1477963"/>
          <p14:tracePt t="19433" x="966788" y="1458913"/>
          <p14:tracePt t="19440" x="974725" y="1431925"/>
          <p14:tracePt t="19448" x="984250" y="1422400"/>
          <p14:tracePt t="19456" x="1003300" y="1404938"/>
          <p14:tracePt t="19466" x="1030288" y="1385888"/>
          <p14:tracePt t="19472" x="1076325" y="1376363"/>
          <p14:tracePt t="19480" x="1120775" y="1339850"/>
          <p14:tracePt t="19489" x="1203325" y="1331913"/>
          <p14:tracePt t="19496" x="1293813" y="1312863"/>
          <p14:tracePt t="19504" x="1403350" y="1285875"/>
          <p14:tracePt t="19513" x="1549400" y="1268413"/>
          <p14:tracePt t="19520" x="1649413" y="1268413"/>
          <p14:tracePt t="19528" x="1778000" y="1268413"/>
          <p14:tracePt t="19536" x="1914525" y="1268413"/>
          <p14:tracePt t="19544" x="2060575" y="1268413"/>
          <p14:tracePt t="19552" x="2187575" y="1268413"/>
          <p14:tracePt t="19560" x="2297113" y="1268413"/>
          <p14:tracePt t="19568" x="2397125" y="1268413"/>
          <p14:tracePt t="19575" x="2470150" y="1268413"/>
          <p14:tracePt t="19584" x="2525713" y="1268413"/>
          <p14:tracePt t="19592" x="2552700" y="1268413"/>
          <p14:tracePt t="19600" x="2562225" y="1268413"/>
          <p14:tracePt t="19642" x="2570163" y="1268413"/>
          <p14:tracePt t="19661" x="2570163" y="1285875"/>
          <p14:tracePt t="19664" x="2570163" y="1303338"/>
          <p14:tracePt t="19671" x="2570163" y="1322388"/>
          <p14:tracePt t="19680" x="2570163" y="1331913"/>
          <p14:tracePt t="19688" x="2570163" y="1358900"/>
          <p14:tracePt t="19704" x="2570163" y="1385888"/>
          <p14:tracePt t="19716" x="2570163" y="1395413"/>
          <p14:tracePt t="19722" x="2570163" y="1404938"/>
          <p14:tracePt t="19731" x="2570163" y="1412875"/>
          <p14:tracePt t="19738" x="2570163" y="1431925"/>
          <p14:tracePt t="19746" x="2570163" y="1441450"/>
          <p14:tracePt t="19778" x="2570163" y="1458913"/>
          <p14:tracePt t="19794" x="2570163" y="1468438"/>
          <p14:tracePt t="19802" x="2562225" y="1477963"/>
          <p14:tracePt t="19810" x="2562225" y="1485900"/>
          <p14:tracePt t="19818" x="2552700" y="1495425"/>
          <p14:tracePt t="19825" x="2552700" y="1514475"/>
          <p14:tracePt t="19832" x="2543175" y="1514475"/>
          <p14:tracePt t="19840" x="2525713" y="1531938"/>
          <p14:tracePt t="19848" x="2516188" y="1541463"/>
          <p14:tracePt t="19856" x="2506663" y="1568450"/>
          <p14:tracePt t="19872" x="2506663" y="1577975"/>
          <p14:tracePt t="19880" x="2498725" y="1587500"/>
          <p14:tracePt t="19888" x="2479675" y="1604963"/>
          <p14:tracePt t="19904" x="2470150" y="1614488"/>
          <p14:tracePt t="19913" x="2452688" y="1624013"/>
          <p14:tracePt t="19920" x="2443163" y="1624013"/>
          <p14:tracePt t="19936" x="2433638" y="1631950"/>
          <p14:tracePt t="19944" x="2433638" y="1651000"/>
          <p14:tracePt t="19954" x="2433638" y="1660525"/>
          <p14:tracePt t="19962" x="2425700" y="1668463"/>
          <p14:tracePt t="19978" x="2406650" y="1677988"/>
          <p14:tracePt t="19987" x="2397125" y="1687513"/>
          <p14:tracePt t="20000" x="2389188" y="1687513"/>
          <p14:tracePt t="20073" x="2389188" y="1697038"/>
          <p14:tracePt t="20082" x="2416175" y="1687513"/>
          <p14:tracePt t="20089" x="2425700" y="1668463"/>
          <p14:tracePt t="20098" x="2462213" y="1624013"/>
          <p14:tracePt t="20105" x="2479675" y="1595438"/>
          <p14:tracePt t="20114" x="2525713" y="1550988"/>
          <p14:tracePt t="20121" x="2562225" y="1504950"/>
          <p14:tracePt t="20130" x="2589213" y="1468438"/>
          <p14:tracePt t="20137" x="2643188" y="1422400"/>
          <p14:tracePt t="20145" x="2652713" y="1404938"/>
          <p14:tracePt t="20153" x="2671763" y="1385888"/>
          <p14:tracePt t="20161" x="2689225" y="1358900"/>
          <p14:tracePt t="20297" x="2689225" y="1368425"/>
          <p14:tracePt t="20305" x="2679700" y="1385888"/>
          <p14:tracePt t="20317" x="2671763" y="1395413"/>
          <p14:tracePt t="20332" x="2671763" y="1404938"/>
          <p14:tracePt t="20346" x="2662238" y="1412875"/>
          <p14:tracePt t="20353" x="2652713" y="1412875"/>
          <p14:tracePt t="20363" x="2643188" y="1422400"/>
          <p14:tracePt t="20369" x="2635250" y="1431925"/>
          <p14:tracePt t="20377" x="2625725" y="1441450"/>
          <p14:tracePt t="20385" x="2606675" y="1449388"/>
          <p14:tracePt t="20393" x="2589213" y="1468438"/>
          <p14:tracePt t="20401" x="2589213" y="1477963"/>
          <p14:tracePt t="20409" x="2579688" y="1495425"/>
          <p14:tracePt t="20416" x="2579688" y="1514475"/>
          <p14:tracePt t="20424" x="2570163" y="1531938"/>
          <p14:tracePt t="20432" x="2570163" y="1558925"/>
          <p14:tracePt t="20440" x="2562225" y="1587500"/>
          <p14:tracePt t="20448" x="2552700" y="1595438"/>
          <p14:tracePt t="20456" x="2552700" y="1614488"/>
          <p14:tracePt t="20464" x="2552700" y="1624013"/>
          <p14:tracePt t="20472" x="2552700" y="1651000"/>
          <p14:tracePt t="20480" x="2552700" y="1660525"/>
          <p14:tracePt t="20487" x="2552700" y="1668463"/>
          <p14:tracePt t="20496" x="2552700" y="1687513"/>
          <p14:tracePt t="20504" x="2552700" y="1697038"/>
          <p14:tracePt t="20512" x="2552700" y="1704975"/>
          <p14:tracePt t="20520" x="2552700" y="1714500"/>
          <p14:tracePt t="20528" x="2552700" y="1731963"/>
          <p14:tracePt t="20544" x="2552700" y="1741488"/>
          <p14:tracePt t="20552" x="2562225" y="1768475"/>
          <p14:tracePt t="20560" x="2589213" y="1787525"/>
          <p14:tracePt t="20568" x="2606675" y="1797050"/>
          <p14:tracePt t="20575" x="2643188" y="1824038"/>
          <p14:tracePt t="20584" x="2662238" y="1841500"/>
          <p14:tracePt t="20591" x="2708275" y="1851025"/>
          <p14:tracePt t="20600" x="2735263" y="1860550"/>
          <p14:tracePt t="20608" x="2752725" y="1860550"/>
          <p14:tracePt t="20616" x="2781300" y="1860550"/>
          <p14:tracePt t="20624" x="2798763" y="1860550"/>
          <p14:tracePt t="20632" x="2835275" y="1860550"/>
          <p14:tracePt t="20648" x="2844800" y="1860550"/>
          <p14:tracePt t="20737" x="2852738" y="1860550"/>
          <p14:tracePt t="20753" x="2852738" y="1851025"/>
          <p14:tracePt t="20761" x="2852738" y="1841500"/>
          <p14:tracePt t="20771" x="2844800" y="1824038"/>
          <p14:tracePt t="20777" x="2835275" y="1804988"/>
          <p14:tracePt t="20785" x="2825750" y="1797050"/>
          <p14:tracePt t="20793" x="2817813" y="1768475"/>
          <p14:tracePt t="20801" x="2817813" y="1751013"/>
          <p14:tracePt t="20809" x="2798763" y="1731963"/>
          <p14:tracePt t="20817" x="2789238" y="1714500"/>
          <p14:tracePt t="20825" x="2789238" y="1704975"/>
          <p14:tracePt t="20833" x="2781300" y="1668463"/>
          <p14:tracePt t="20840" x="2771775" y="1660525"/>
          <p14:tracePt t="20849" x="2771775" y="1651000"/>
          <p14:tracePt t="20857" x="2752725" y="1631950"/>
          <p14:tracePt t="20864" x="2744788" y="1604963"/>
          <p14:tracePt t="20872" x="2744788" y="1595438"/>
          <p14:tracePt t="20881" x="2744788" y="1587500"/>
          <p14:tracePt t="20887" x="2735263" y="1577975"/>
          <p14:tracePt t="20897" x="2716213" y="1558925"/>
          <p14:tracePt t="20904" x="2708275" y="1550988"/>
          <p14:tracePt t="20912" x="2698750" y="1541463"/>
          <p14:tracePt t="20929" x="2689225" y="1522413"/>
          <p14:tracePt t="20969" x="2679700" y="1514475"/>
          <p14:tracePt t="21019" x="2671763" y="1514475"/>
          <p14:tracePt t="21034" x="2662238" y="1514475"/>
          <p14:tracePt t="21040" x="2635250" y="1514475"/>
          <p14:tracePt t="21048" x="2625725" y="1514475"/>
          <p14:tracePt t="21064" x="2598738" y="1541463"/>
          <p14:tracePt t="21072" x="2589213" y="1541463"/>
          <p14:tracePt t="21080" x="2570163" y="1541463"/>
          <p14:tracePt t="21088" x="2570163" y="1550988"/>
          <p14:tracePt t="21097" x="2562225" y="1550988"/>
          <p14:tracePt t="21104" x="2552700" y="1550988"/>
          <p14:tracePt t="21120" x="2543175" y="1550988"/>
          <p14:tracePt t="21129" x="2533650" y="1550988"/>
          <p14:tracePt t="21145" x="2516188" y="1550988"/>
          <p14:tracePt t="21208" x="2516188" y="1558925"/>
          <p14:tracePt t="21224" x="2498725" y="1577975"/>
          <p14:tracePt t="21248" x="2498725" y="1587500"/>
          <p14:tracePt t="21255" x="2498725" y="1604963"/>
          <p14:tracePt t="21264" x="2498725" y="1614488"/>
          <p14:tracePt t="21272" x="2498725" y="1624013"/>
          <p14:tracePt t="21280" x="2498725" y="1651000"/>
          <p14:tracePt t="21288" x="2498725" y="1660525"/>
          <p14:tracePt t="21304" x="2498725" y="1687513"/>
          <p14:tracePt t="21313" x="2498725" y="1704975"/>
          <p14:tracePt t="21320" x="2498725" y="1731963"/>
          <p14:tracePt t="21328" x="2498725" y="1768475"/>
          <p14:tracePt t="21338" x="2498725" y="1797050"/>
          <p14:tracePt t="21346" x="2498725" y="1814513"/>
          <p14:tracePt t="21354" x="2498725" y="1851025"/>
          <p14:tracePt t="21366" x="2498725" y="1878013"/>
          <p14:tracePt t="21370" x="2498725" y="1914525"/>
          <p14:tracePt t="21379" x="2498725" y="1943100"/>
          <p14:tracePt t="21385" x="2498725" y="1960563"/>
          <p14:tracePt t="21393" x="2498725" y="1987550"/>
          <p14:tracePt t="21402" x="2498725" y="2006600"/>
          <p14:tracePt t="21412" x="2498725" y="2024063"/>
          <p14:tracePt t="21417" x="2498725" y="2033588"/>
          <p14:tracePt t="21988" x="2498725" y="2024063"/>
          <p14:tracePt t="21993" x="2498725" y="2016125"/>
          <p14:tracePt t="22002" x="2516188" y="1997075"/>
          <p14:tracePt t="22009" x="2533650" y="1987550"/>
          <p14:tracePt t="22018" x="2570163" y="1979613"/>
          <p14:tracePt t="22024" x="2598738" y="1970088"/>
          <p14:tracePt t="22032" x="2625725" y="1943100"/>
          <p14:tracePt t="22039" x="2662238" y="1933575"/>
          <p14:tracePt t="22049" x="2716213" y="1914525"/>
          <p14:tracePt t="22065" x="2762250" y="1897063"/>
          <p14:tracePt t="22084" x="2781300" y="1878013"/>
          <p14:tracePt t="22089" x="2798763" y="1870075"/>
          <p14:tracePt t="22224" x="2808288" y="1860550"/>
          <p14:tracePt t="22272" x="2808288" y="1851025"/>
          <p14:tracePt t="22360" x="2798763" y="1851025"/>
          <p14:tracePt t="22456" x="2789238" y="1851025"/>
          <p14:tracePt t="22471" x="2771775" y="1870075"/>
          <p14:tracePt t="22488" x="2771775" y="1887538"/>
          <p14:tracePt t="22504" x="2771775" y="1897063"/>
          <p14:tracePt t="22536" x="2762250" y="1906588"/>
          <p14:tracePt t="22992" x="2762250" y="1897063"/>
          <p14:tracePt t="24035" x="2771775" y="1887538"/>
          <p14:tracePt t="24049" x="2781300" y="1887538"/>
          <p14:tracePt t="24080" x="2808288" y="1878013"/>
          <p14:tracePt t="24121" x="2825750" y="1870075"/>
          <p14:tracePt t="24163" x="2844800" y="1870075"/>
          <p14:tracePt t="24185" x="2852738" y="1870075"/>
          <p14:tracePt t="24193" x="2862263" y="1870075"/>
          <p14:tracePt t="24201" x="2889250" y="1870075"/>
          <p14:tracePt t="24209" x="2908300" y="1870075"/>
          <p14:tracePt t="24216" x="2925763" y="1870075"/>
          <p14:tracePt t="24224" x="2944813" y="1870075"/>
          <p14:tracePt t="24232" x="2981325" y="1870075"/>
          <p14:tracePt t="24240" x="2998788" y="1870075"/>
          <p14:tracePt t="24249" x="3027363" y="1870075"/>
          <p14:tracePt t="24256" x="3071813" y="1870075"/>
          <p14:tracePt t="24264" x="3100388" y="1870075"/>
          <p14:tracePt t="24272" x="3144838" y="1870075"/>
          <p14:tracePt t="24284" x="3181350" y="1870075"/>
          <p14:tracePt t="24287" x="3200400" y="1870075"/>
          <p14:tracePt t="24297" x="3227388" y="1870075"/>
          <p14:tracePt t="24304" x="3244850" y="1870075"/>
          <p14:tracePt t="24314" x="3263900" y="1870075"/>
          <p14:tracePt t="24331" x="3273425" y="1870075"/>
          <p14:tracePt t="24344" x="3290888" y="1870075"/>
          <p14:tracePt t="24352" x="3309938" y="1870075"/>
          <p14:tracePt t="24364" x="3327400" y="1860550"/>
          <p14:tracePt t="24368" x="3327400" y="1851025"/>
          <p14:tracePt t="24386" x="3346450" y="1841500"/>
          <p14:tracePt t="24397" x="3354388" y="1841500"/>
          <p14:tracePt t="24411" x="3373438" y="1841500"/>
          <p14:tracePt t="24425" x="3390900" y="1841500"/>
          <p14:tracePt t="24433" x="3400425" y="1841500"/>
          <p14:tracePt t="24441" x="3409950" y="1841500"/>
          <p14:tracePt t="24449" x="3419475" y="1841500"/>
          <p14:tracePt t="24473" x="3427413" y="1841500"/>
          <p14:tracePt t="24488" x="3436938" y="1841500"/>
          <p14:tracePt t="24528" x="3446463" y="1841500"/>
          <p14:tracePt t="24617" x="3455988" y="1841500"/>
          <p14:tracePt t="24633" x="3455988" y="1860550"/>
          <p14:tracePt t="24641" x="3455988" y="1878013"/>
          <p14:tracePt t="24649" x="3446463" y="1897063"/>
          <p14:tracePt t="24657" x="3427413" y="1906588"/>
          <p14:tracePt t="24666" x="3409950" y="1906588"/>
          <p14:tracePt t="24673" x="3390900" y="1906588"/>
          <p14:tracePt t="24680" x="3363913" y="1906588"/>
          <p14:tracePt t="24691" x="3327400" y="1914525"/>
          <p14:tracePt t="24707" x="3300413" y="1914525"/>
          <p14:tracePt t="24713" x="3290888" y="1914525"/>
          <p14:tracePt t="24720" x="3281363" y="1914525"/>
          <p14:tracePt t="24730" x="3273425" y="1914525"/>
          <p14:tracePt t="24736" x="3263900" y="1914525"/>
          <p14:tracePt t="24752" x="3254375" y="1914525"/>
          <p14:tracePt t="24760" x="3244850" y="1914525"/>
          <p14:tracePt t="24769" x="3227388" y="1914525"/>
          <p14:tracePt t="24776" x="3217863" y="1914525"/>
          <p14:tracePt t="24784" x="3208338" y="1914525"/>
          <p14:tracePt t="24800" x="3171825" y="1914525"/>
          <p14:tracePt t="24824" x="3163888" y="1914525"/>
          <p14:tracePt t="24840" x="3144838" y="1914525"/>
          <p14:tracePt t="24857" x="3136900" y="1914525"/>
          <p14:tracePt t="24874" x="3127375" y="1914525"/>
          <p14:tracePt t="24897" x="3117850" y="1914525"/>
          <p14:tracePt t="25121" x="3090863" y="1914525"/>
          <p14:tracePt t="25264" x="3100388" y="1914525"/>
          <p14:tracePt t="25272" x="3117850" y="1914525"/>
          <p14:tracePt t="25280" x="3127375" y="1914525"/>
          <p14:tracePt t="25288" x="3144838" y="1897063"/>
          <p14:tracePt t="25304" x="3163888" y="1897063"/>
          <p14:tracePt t="25313" x="3181350" y="1897063"/>
          <p14:tracePt t="25330" x="3200400" y="1897063"/>
          <p14:tracePt t="25336" x="3208338" y="1897063"/>
          <p14:tracePt t="25345" x="3217863" y="1897063"/>
          <p14:tracePt t="25352" x="3227388" y="1897063"/>
          <p14:tracePt t="25362" x="3244850" y="1897063"/>
          <p14:tracePt t="25384" x="3254375" y="1897063"/>
          <p14:tracePt t="25408" x="3263900" y="1897063"/>
          <p14:tracePt t="25416" x="3281363" y="1897063"/>
          <p14:tracePt t="25424" x="3290888" y="1897063"/>
          <p14:tracePt t="25433" x="3300413" y="1897063"/>
          <p14:tracePt t="25440" x="3327400" y="1897063"/>
          <p14:tracePt t="25449" x="3354388" y="1887538"/>
          <p14:tracePt t="25457" x="3373438" y="1887538"/>
          <p14:tracePt t="25464" x="3400425" y="1887538"/>
          <p14:tracePt t="25472" x="3446463" y="1878013"/>
          <p14:tracePt t="25481" x="3473450" y="1878013"/>
          <p14:tracePt t="25488" x="3500438" y="1878013"/>
          <p14:tracePt t="25496" x="3546475" y="1870075"/>
          <p14:tracePt t="25512" x="3573463" y="1870075"/>
          <p14:tracePt t="25520" x="3592513" y="1870075"/>
          <p14:tracePt t="25529" x="3600450" y="1860550"/>
          <p14:tracePt t="25536" x="3609975" y="1851025"/>
          <p14:tracePt t="25994" x="3573463" y="1851025"/>
          <p14:tracePt t="26010" x="3563938" y="1851025"/>
          <p14:tracePt t="26021" x="3546475" y="1851025"/>
          <p14:tracePt t="26090" x="3536950" y="1851025"/>
          <p14:tracePt t="26106" x="3527425" y="1851025"/>
          <p14:tracePt t="26115" x="3509963" y="1851025"/>
          <p14:tracePt t="26122" x="3500438" y="1851025"/>
          <p14:tracePt t="26128" x="3482975" y="1841500"/>
          <p14:tracePt t="26136" x="3473450" y="1814513"/>
          <p14:tracePt t="26144" x="3473450" y="1804988"/>
          <p14:tracePt t="26152" x="3455988" y="1787525"/>
          <p14:tracePt t="26168" x="3455988" y="1760538"/>
          <p14:tracePt t="26176" x="3455988" y="1741488"/>
          <p14:tracePt t="26184" x="3455988" y="1714500"/>
          <p14:tracePt t="26192" x="3455988" y="1704975"/>
          <p14:tracePt t="26200" x="3455988" y="1697038"/>
          <p14:tracePt t="26208" x="3446463" y="1668463"/>
          <p14:tracePt t="26216" x="3446463" y="1660525"/>
          <p14:tracePt t="26224" x="3446463" y="1641475"/>
          <p14:tracePt t="26240" x="3446463" y="1631950"/>
          <p14:tracePt t="26248" x="3446463" y="1624013"/>
          <p14:tracePt t="26264" x="3446463" y="1614488"/>
          <p14:tracePt t="26288" x="3446463" y="1595438"/>
          <p14:tracePt t="26314" x="3446463" y="1577975"/>
          <p14:tracePt t="26330" x="3455988" y="1568450"/>
          <p14:tracePt t="26336" x="3463925" y="1568450"/>
          <p14:tracePt t="26346" x="3490913" y="1558925"/>
          <p14:tracePt t="26352" x="3509963" y="1558925"/>
          <p14:tracePt t="26360" x="3527425" y="1541463"/>
          <p14:tracePt t="26368" x="3556000" y="1541463"/>
          <p14:tracePt t="26376" x="3600450" y="1531938"/>
          <p14:tracePt t="26384" x="3629025" y="1531938"/>
          <p14:tracePt t="26393" x="3656013" y="1531938"/>
          <p14:tracePt t="26400" x="3683000" y="1531938"/>
          <p14:tracePt t="26408" x="3729038" y="1531938"/>
          <p14:tracePt t="26415" x="3746500" y="1531938"/>
          <p14:tracePt t="26424" x="3756025" y="1531938"/>
          <p14:tracePt t="26432" x="3765550" y="1531938"/>
          <p14:tracePt t="26440" x="3775075" y="1531938"/>
          <p14:tracePt t="26448" x="3783013" y="1531938"/>
          <p14:tracePt t="26497" x="3792538" y="1531938"/>
          <p14:tracePt t="26505" x="3810000" y="1531938"/>
          <p14:tracePt t="26521" x="3819525" y="1531938"/>
          <p14:tracePt t="26530" x="3829050" y="1531938"/>
          <p14:tracePt t="26537" x="3846513" y="1541463"/>
          <p14:tracePt t="26546" x="3856038" y="1541463"/>
          <p14:tracePt t="26552" x="3865563" y="1541463"/>
          <p14:tracePt t="26561" x="3892550" y="1541463"/>
          <p14:tracePt t="26568" x="3902075" y="1541463"/>
          <p14:tracePt t="26577" x="3911600" y="1541463"/>
          <p14:tracePt t="26584" x="3919538" y="1541463"/>
          <p14:tracePt t="26592" x="3919538" y="1550988"/>
          <p14:tracePt t="26600" x="3929063" y="1550988"/>
          <p14:tracePt t="26610" x="3938588" y="1550988"/>
          <p14:tracePt t="26624" x="3948113" y="1558925"/>
          <p14:tracePt t="26641" x="3965575" y="1577975"/>
          <p14:tracePt t="26649" x="3975100" y="1577975"/>
          <p14:tracePt t="26656" x="3984625" y="1587500"/>
          <p14:tracePt t="26665" x="3992563" y="1604963"/>
          <p14:tracePt t="26673" x="4002088" y="1631950"/>
          <p14:tracePt t="26681" x="4011613" y="1660525"/>
          <p14:tracePt t="26696" x="4029075" y="1687513"/>
          <p14:tracePt t="26706" x="4038600" y="1704975"/>
          <p14:tracePt t="26713" x="4048125" y="1724025"/>
          <p14:tracePt t="26720" x="4048125" y="1741488"/>
          <p14:tracePt t="26729" x="4057650" y="1751013"/>
          <p14:tracePt t="26736" x="4057650" y="1760538"/>
          <p14:tracePt t="26744" x="4057650" y="1787525"/>
          <p14:tracePt t="26752" x="4057650" y="1797050"/>
          <p14:tracePt t="26760" x="4075113" y="1814513"/>
          <p14:tracePt t="26768" x="4075113" y="1824038"/>
          <p14:tracePt t="26793" x="4075113" y="1833563"/>
          <p14:tracePt t="26808" x="4075113" y="1841500"/>
          <p14:tracePt t="26816" x="4075113" y="1851025"/>
          <p14:tracePt t="26832" x="4075113" y="1870075"/>
          <p14:tracePt t="26841" x="4075113" y="1878013"/>
          <p14:tracePt t="26857" x="4075113" y="1897063"/>
          <p14:tracePt t="26865" x="4057650" y="1906588"/>
          <p14:tracePt t="26873" x="4029075" y="1906588"/>
          <p14:tracePt t="26881" x="4002088" y="1924050"/>
          <p14:tracePt t="26888" x="3992563" y="1924050"/>
          <p14:tracePt t="26896" x="3975100" y="1933575"/>
          <p14:tracePt t="26904" x="3938588" y="1933575"/>
          <p14:tracePt t="26914" x="3919538" y="1933575"/>
          <p14:tracePt t="26921" x="3883025" y="1943100"/>
          <p14:tracePt t="26937" x="3846513" y="1943100"/>
          <p14:tracePt t="26946" x="3838575" y="1943100"/>
          <p14:tracePt t="26952" x="3810000" y="1943100"/>
          <p14:tracePt t="26961" x="3802063" y="1943100"/>
          <p14:tracePt t="26969" x="3783013" y="1943100"/>
          <p14:tracePt t="26978" x="3765550" y="1943100"/>
          <p14:tracePt t="26986" x="3746500" y="1933575"/>
          <p14:tracePt t="26991" x="3729038" y="1914525"/>
          <p14:tracePt t="27000" x="3709988" y="1906588"/>
          <p14:tracePt t="27008" x="3702050" y="1897063"/>
          <p14:tracePt t="27024" x="3702050" y="1887538"/>
          <p14:tracePt t="27033" x="3692525" y="1878013"/>
          <p14:tracePt t="27146" x="3692525" y="1870075"/>
          <p14:tracePt t="27154" x="3692525" y="1851025"/>
          <p14:tracePt t="27170" x="3692525" y="1833563"/>
          <p14:tracePt t="27178" x="3702050" y="1824038"/>
          <p14:tracePt t="27185" x="3709988" y="1824038"/>
          <p14:tracePt t="27193" x="3719513" y="1814513"/>
          <p14:tracePt t="27201" x="3729038" y="1804988"/>
          <p14:tracePt t="27209" x="3729038" y="1787525"/>
          <p14:tracePt t="27217" x="3746500" y="1741488"/>
          <p14:tracePt t="27225" x="3756025" y="1731963"/>
          <p14:tracePt t="27233" x="3765550" y="1724025"/>
          <p14:tracePt t="27241" x="3765550" y="1687513"/>
          <p14:tracePt t="27249" x="3775075" y="1677988"/>
          <p14:tracePt t="27256" x="3792538" y="1660525"/>
          <p14:tracePt t="27264" x="3810000" y="1631950"/>
          <p14:tracePt t="27273" x="3819525" y="1614488"/>
          <p14:tracePt t="27280" x="3838575" y="1595438"/>
          <p14:tracePt t="27289" x="3856038" y="1577975"/>
          <p14:tracePt t="27298" x="3865563" y="1568450"/>
          <p14:tracePt t="27305" x="3883025" y="1550988"/>
          <p14:tracePt t="27315" x="3892550" y="1541463"/>
          <p14:tracePt t="27321" x="3911600" y="1531938"/>
          <p14:tracePt t="27337" x="3919538" y="1522413"/>
          <p14:tracePt t="27346" x="3919538" y="1514475"/>
          <p14:tracePt t="27353" x="3938588" y="1504950"/>
          <p14:tracePt t="27369" x="3948113" y="1495425"/>
          <p14:tracePt t="27378" x="3956050" y="1485900"/>
          <p14:tracePt t="27395" x="3965575" y="1477963"/>
          <p14:tracePt t="27474" x="3984625" y="1477963"/>
          <p14:tracePt t="27480" x="4002088" y="1477963"/>
          <p14:tracePt t="27489" x="4011613" y="1477963"/>
          <p14:tracePt t="27499" x="4057650" y="1477963"/>
          <p14:tracePt t="27505" x="4094163" y="1477963"/>
          <p14:tracePt t="27514" x="4129088" y="1477963"/>
          <p14:tracePt t="27521" x="4165600" y="1477963"/>
          <p14:tracePt t="27530" x="4211638" y="1477963"/>
          <p14:tracePt t="27537" x="4248150" y="1468438"/>
          <p14:tracePt t="27546" x="4284663" y="1458913"/>
          <p14:tracePt t="27553" x="4321175" y="1441450"/>
          <p14:tracePt t="27561" x="4357688" y="1431925"/>
          <p14:tracePt t="27569" x="4384675" y="1412875"/>
          <p14:tracePt t="27577" x="4403725" y="1404938"/>
          <p14:tracePt t="27585" x="4421188" y="1395413"/>
          <p14:tracePt t="27593" x="4430713" y="1395413"/>
          <p14:tracePt t="27601" x="4440238" y="1385888"/>
          <p14:tracePt t="27633" x="4448175" y="1385888"/>
          <p14:tracePt t="27746" x="4430713" y="1385888"/>
          <p14:tracePt t="27754" x="4394200" y="1385888"/>
          <p14:tracePt t="27762" x="4367213" y="1385888"/>
          <p14:tracePt t="27771" x="4321175" y="1395413"/>
          <p14:tracePt t="27776" x="4294188" y="1404938"/>
          <p14:tracePt t="27784" x="4221163" y="1441450"/>
          <p14:tracePt t="27792" x="4184650" y="1449388"/>
          <p14:tracePt t="27800" x="4138613" y="1468438"/>
          <p14:tracePt t="27808" x="4094163" y="1485900"/>
          <p14:tracePt t="27816" x="4075113" y="1504950"/>
          <p14:tracePt t="27824" x="4048125" y="1514475"/>
          <p14:tracePt t="27833" x="4011613" y="1522413"/>
          <p14:tracePt t="27840" x="3984625" y="1531938"/>
          <p14:tracePt t="27849" x="3975100" y="1541463"/>
          <p14:tracePt t="27856" x="3965575" y="1550988"/>
          <p14:tracePt t="27865" x="3956050" y="1558925"/>
          <p14:tracePt t="27881" x="3938588" y="1577975"/>
          <p14:tracePt t="27888" x="3929063" y="1587500"/>
          <p14:tracePt t="27904" x="3911600" y="1595438"/>
          <p14:tracePt t="27913" x="3902075" y="1604963"/>
          <p14:tracePt t="27929" x="3883025" y="1604963"/>
          <p14:tracePt t="27945" x="3875088" y="1604963"/>
          <p14:tracePt t="27961" x="3865563" y="1614488"/>
          <p14:tracePt t="28089" x="3865563" y="1595438"/>
          <p14:tracePt t="28105" x="3883025" y="1577975"/>
          <p14:tracePt t="28113" x="3883025" y="1558925"/>
          <p14:tracePt t="28121" x="3919538" y="1541463"/>
          <p14:tracePt t="28130" x="3919538" y="1531938"/>
          <p14:tracePt t="28137" x="3929063" y="1504950"/>
          <p14:tracePt t="28153" x="3938588" y="1485900"/>
          <p14:tracePt t="28161" x="3948113" y="1477963"/>
          <p14:tracePt t="28169" x="3948113" y="1458913"/>
          <p14:tracePt t="28177" x="3956050" y="1449388"/>
          <p14:tracePt t="28329" x="3948113" y="1449388"/>
          <p14:tracePt t="28336" x="3938588" y="1468438"/>
          <p14:tracePt t="28344" x="3929063" y="1485900"/>
          <p14:tracePt t="28352" x="3929063" y="1504950"/>
          <p14:tracePt t="28361" x="3911600" y="1522413"/>
          <p14:tracePt t="28368" x="3911600" y="1531938"/>
          <p14:tracePt t="28376" x="3902075" y="1541463"/>
          <p14:tracePt t="28384" x="3902075" y="1550988"/>
          <p14:tracePt t="28416" x="3902075" y="1568450"/>
          <p14:tracePt t="28424" x="3902075" y="1577975"/>
          <p14:tracePt t="28465" x="3911600" y="1595438"/>
          <p14:tracePt t="28473" x="3948113" y="1595438"/>
          <p14:tracePt t="28481" x="3984625" y="1595438"/>
          <p14:tracePt t="28489" x="4029075" y="1595438"/>
          <p14:tracePt t="28496" x="4111625" y="1604963"/>
          <p14:tracePt t="28504" x="4165600" y="1604963"/>
          <p14:tracePt t="28512" x="4221163" y="1604963"/>
          <p14:tracePt t="28520" x="4294188" y="1604963"/>
          <p14:tracePt t="28529" x="4357688" y="1604963"/>
          <p14:tracePt t="28536" x="4413250" y="1604963"/>
          <p14:tracePt t="28546" x="4448175" y="1604963"/>
          <p14:tracePt t="28552" x="4521200" y="1604963"/>
          <p14:tracePt t="28560" x="4557713" y="1604963"/>
          <p14:tracePt t="28568" x="4613275" y="1604963"/>
          <p14:tracePt t="28576" x="4676775" y="1604963"/>
          <p14:tracePt t="28584" x="4703763" y="1604963"/>
          <p14:tracePt t="28592" x="4730750" y="1604963"/>
          <p14:tracePt t="28600" x="4749800" y="1604963"/>
          <p14:tracePt t="28608" x="4767263" y="1604963"/>
          <p14:tracePt t="28616" x="4776788" y="1604963"/>
          <p14:tracePt t="28632" x="4786313" y="1604963"/>
          <p14:tracePt t="28913" x="4786313" y="1614488"/>
          <p14:tracePt t="28921" x="4786313" y="1624013"/>
          <p14:tracePt t="28930" x="4786313" y="1631950"/>
          <p14:tracePt t="28939" x="4786313" y="1660525"/>
          <p14:tracePt t="28947" x="4786313" y="1668463"/>
          <p14:tracePt t="28953" x="4786313" y="1677988"/>
          <p14:tracePt t="28977" x="4795838" y="1687513"/>
          <p14:tracePt t="29056" x="4803775" y="1687513"/>
          <p14:tracePt t="29065" x="4813300" y="1687513"/>
          <p14:tracePt t="29073" x="4822825" y="1687513"/>
          <p14:tracePt t="29080" x="4832350" y="1687513"/>
          <p14:tracePt t="29089" x="4859338" y="1687513"/>
          <p14:tracePt t="29098" x="4876800" y="1687513"/>
          <p14:tracePt t="29104" x="4905375" y="1687513"/>
          <p14:tracePt t="29113" x="4932363" y="1660525"/>
          <p14:tracePt t="29120" x="4959350" y="1660525"/>
          <p14:tracePt t="29129" x="4995863" y="1651000"/>
          <p14:tracePt t="29136" x="5049838" y="1631950"/>
          <p14:tracePt t="29144" x="5078413" y="1631950"/>
          <p14:tracePt t="29152" x="5132388" y="1631950"/>
          <p14:tracePt t="29162" x="5178425" y="1631950"/>
          <p14:tracePt t="29168" x="5241925" y="1614488"/>
          <p14:tracePt t="29176" x="5324475" y="1595438"/>
          <p14:tracePt t="29184" x="5414963" y="1595438"/>
          <p14:tracePt t="29192" x="5507038" y="1595438"/>
          <p14:tracePt t="29200" x="5616575" y="1595438"/>
          <p14:tracePt t="29208" x="5724525" y="1595438"/>
          <p14:tracePt t="29216" x="5816600" y="1595438"/>
          <p14:tracePt t="29224" x="5907088" y="1595438"/>
          <p14:tracePt t="29232" x="5999163" y="1595438"/>
          <p14:tracePt t="29240" x="6062663" y="1595438"/>
          <p14:tracePt t="29248" x="6116638" y="1595438"/>
          <p14:tracePt t="29256" x="6145213" y="1595438"/>
          <p14:tracePt t="29264" x="6199188" y="1595438"/>
          <p14:tracePt t="29272" x="6226175" y="1595438"/>
          <p14:tracePt t="29280" x="6272213" y="1595438"/>
          <p14:tracePt t="29288" x="6299200" y="1595438"/>
          <p14:tracePt t="29296" x="6354763" y="1604963"/>
          <p14:tracePt t="29304" x="6372225" y="1604963"/>
          <p14:tracePt t="29315" x="6399213" y="1614488"/>
          <p14:tracePt t="29320" x="6445250" y="1624013"/>
          <p14:tracePt t="29329" x="6472238" y="1631950"/>
          <p14:tracePt t="29336" x="6500813" y="1631950"/>
          <p14:tracePt t="29345" x="6537325" y="1651000"/>
          <p14:tracePt t="29352" x="6554788" y="1651000"/>
          <p14:tracePt t="29361" x="6581775" y="1651000"/>
          <p14:tracePt t="29386" x="6591300" y="1651000"/>
          <p14:tracePt t="29522" x="6591300" y="1660525"/>
          <p14:tracePt t="29531" x="6591300" y="1668463"/>
          <p14:tracePt t="29539" x="6518275" y="1668463"/>
          <p14:tracePt t="29544" x="6445250" y="1677988"/>
          <p14:tracePt t="29552" x="6308725" y="1714500"/>
          <p14:tracePt t="29560" x="6199188" y="1724025"/>
          <p14:tracePt t="29568" x="6089650" y="1724025"/>
          <p14:tracePt t="29576" x="5943600" y="1724025"/>
          <p14:tracePt t="29584" x="5797550" y="1724025"/>
          <p14:tracePt t="29592" x="5653088" y="1724025"/>
          <p14:tracePt t="29600" x="5507038" y="1724025"/>
          <p14:tracePt t="29608" x="5397500" y="1724025"/>
          <p14:tracePt t="29616" x="5324475" y="1724025"/>
          <p14:tracePt t="29624" x="5251450" y="1724025"/>
          <p14:tracePt t="29632" x="5195888" y="1724025"/>
          <p14:tracePt t="29640" x="5178425" y="1724025"/>
          <p14:tracePt t="29648" x="5159375" y="1724025"/>
          <p14:tracePt t="29672" x="5151438" y="1724025"/>
          <p14:tracePt t="29730" x="5132388" y="1724025"/>
          <p14:tracePt t="29912" x="5122863" y="1731963"/>
          <p14:tracePt t="29928" x="5114925" y="1751013"/>
          <p14:tracePt t="29936" x="5114925" y="1760538"/>
          <p14:tracePt t="29944" x="5105400" y="1778000"/>
          <p14:tracePt t="29952" x="5105400" y="1804988"/>
          <p14:tracePt t="29960" x="5068888" y="1833563"/>
          <p14:tracePt t="29968" x="5068888" y="1851025"/>
          <p14:tracePt t="29976" x="5059363" y="1870075"/>
          <p14:tracePt t="29985" x="5059363" y="1887538"/>
          <p14:tracePt t="29993" x="5059363" y="1906588"/>
          <p14:tracePt t="30001" x="5049838" y="1933575"/>
          <p14:tracePt t="30009" x="5049838" y="1943100"/>
          <p14:tracePt t="30019" x="5049838" y="1960563"/>
          <p14:tracePt t="30025" x="5032375" y="1979613"/>
          <p14:tracePt t="30033" x="5022850" y="1987550"/>
          <p14:tracePt t="30040" x="5022850" y="1997075"/>
          <p14:tracePt t="30050" x="5014913" y="2024063"/>
          <p14:tracePt t="30066" x="5005388" y="2033588"/>
          <p14:tracePt t="30072" x="4995863" y="2033588"/>
          <p14:tracePt t="30080" x="4995863" y="2043113"/>
          <p14:tracePt t="30112" x="4978400" y="2052638"/>
          <p14:tracePt t="30136" x="4968875" y="2070100"/>
          <p14:tracePt t="30152" x="4959350" y="2070100"/>
          <p14:tracePt t="30160" x="4949825" y="2079625"/>
          <p14:tracePt t="30242" x="4941888" y="2089150"/>
          <p14:tracePt t="30258" x="4941888" y="2106613"/>
          <p14:tracePt t="30266" x="4932363" y="2116138"/>
          <p14:tracePt t="30290" x="4932363" y="2125663"/>
          <p14:tracePt t="30313" x="4922838" y="2143125"/>
          <p14:tracePt t="30344" x="4922838" y="2152650"/>
          <p14:tracePt t="30448" x="4913313" y="2160588"/>
          <p14:tracePt t="30665" x="5022850" y="2160588"/>
          <p14:tracePt t="30674" x="5168900" y="2160588"/>
          <p14:tracePt t="30680" x="5314950" y="2160588"/>
          <p14:tracePt t="30692" x="5487988" y="2160588"/>
          <p14:tracePt t="30695" x="5670550" y="2160588"/>
          <p14:tracePt t="30710" x="5834063" y="2160588"/>
          <p14:tracePt t="30714" x="5980113" y="2160588"/>
          <p14:tracePt t="30721" x="6126163" y="2160588"/>
          <p14:tracePt t="30730" x="6218238" y="2160588"/>
          <p14:tracePt t="30737" x="6308725" y="2160588"/>
          <p14:tracePt t="30746" x="6354763" y="2160588"/>
          <p14:tracePt t="30752" x="6372225" y="2160588"/>
          <p14:tracePt t="30834" x="6372225" y="2170113"/>
          <p14:tracePt t="30858" x="6354763" y="2197100"/>
          <p14:tracePt t="30873" x="6326188" y="2197100"/>
          <p14:tracePt t="30880" x="6299200" y="2197100"/>
          <p14:tracePt t="30889" x="6262688" y="2197100"/>
          <p14:tracePt t="30896" x="6208713" y="2197100"/>
          <p14:tracePt t="30905" x="6162675" y="2197100"/>
          <p14:tracePt t="30914" x="6108700" y="2197100"/>
          <p14:tracePt t="30921" x="6072188" y="2197100"/>
          <p14:tracePt t="30930" x="6016625" y="2197100"/>
          <p14:tracePt t="30939" x="5953125" y="2197100"/>
          <p14:tracePt t="30945" x="5899150" y="2197100"/>
          <p14:tracePt t="30952" x="5807075" y="2197100"/>
          <p14:tracePt t="30960" x="5753100" y="2197100"/>
          <p14:tracePt t="30968" x="5680075" y="2197100"/>
          <p14:tracePt t="30976" x="5588000" y="2197100"/>
          <p14:tracePt t="30985" x="5534025" y="2197100"/>
          <p14:tracePt t="30992" x="5451475" y="2206625"/>
          <p14:tracePt t="31000" x="5397500" y="2206625"/>
          <p14:tracePt t="31008" x="5324475" y="2225675"/>
          <p14:tracePt t="31017" x="5278438" y="2225675"/>
          <p14:tracePt t="31024" x="5224463" y="2233613"/>
          <p14:tracePt t="31033" x="5141913" y="2262188"/>
          <p14:tracePt t="31040" x="5086350" y="2270125"/>
          <p14:tracePt t="31048" x="5041900" y="2279650"/>
          <p14:tracePt t="31056" x="4986338" y="2298700"/>
          <p14:tracePt t="31064" x="4941888" y="2316163"/>
          <p14:tracePt t="31072" x="4876800" y="2325688"/>
          <p14:tracePt t="31082" x="4849813" y="2352675"/>
          <p14:tracePt t="31096" x="4740275" y="2398713"/>
          <p14:tracePt t="31104" x="4713288" y="2408238"/>
          <p14:tracePt t="31112" x="4659313" y="2408238"/>
          <p14:tracePt t="31120" x="4630738" y="2425700"/>
          <p14:tracePt t="31129" x="4613275" y="2435225"/>
          <p14:tracePt t="31136" x="4576763" y="2444750"/>
          <p14:tracePt t="31144" x="4540250" y="2452688"/>
          <p14:tracePt t="31160" x="4513263" y="2452688"/>
          <p14:tracePt t="31168" x="4494213" y="2452688"/>
          <p14:tracePt t="31176" x="4484688" y="2452688"/>
          <p14:tracePt t="31184" x="4467225" y="2452688"/>
          <p14:tracePt t="31192" x="4448175" y="2462213"/>
          <p14:tracePt t="31200" x="4440238" y="2471738"/>
          <p14:tracePt t="31232" x="4421188" y="2471738"/>
          <p14:tracePt t="31320" x="4413250" y="2481263"/>
          <p14:tracePt t="31432" x="4403725" y="2489200"/>
          <p14:tracePt t="31457" x="4430713" y="2498725"/>
          <p14:tracePt t="31465" x="4467225" y="2498725"/>
          <p14:tracePt t="31474" x="4521200" y="2498725"/>
          <p14:tracePt t="31481" x="4603750" y="2525713"/>
          <p14:tracePt t="31488" x="4695825" y="2525713"/>
          <p14:tracePt t="31496" x="4767263" y="2525713"/>
          <p14:tracePt t="31504" x="4822825" y="2525713"/>
          <p14:tracePt t="31512" x="4868863" y="2525713"/>
          <p14:tracePt t="31520" x="4922838" y="2525713"/>
          <p14:tracePt t="31528" x="4941888" y="2525713"/>
          <p14:tracePt t="31536" x="4978400" y="2525713"/>
          <p14:tracePt t="31545" x="4995863" y="2525713"/>
          <p14:tracePt t="31552" x="5014913" y="2525713"/>
          <p14:tracePt t="31560" x="5022850" y="2525713"/>
          <p14:tracePt t="31914" x="5059363" y="2525713"/>
          <p14:tracePt t="31923" x="5095875" y="2525713"/>
          <p14:tracePt t="31930" x="5141913" y="2525713"/>
          <p14:tracePt t="31938" x="5178425" y="2525713"/>
          <p14:tracePt t="31947" x="5232400" y="2525713"/>
          <p14:tracePt t="31954" x="5305425" y="2525713"/>
          <p14:tracePt t="31964" x="5368925" y="2525713"/>
          <p14:tracePt t="31969" x="5461000" y="2517775"/>
          <p14:tracePt t="31976" x="5534025" y="2508250"/>
          <p14:tracePt t="31984" x="5616575" y="2489200"/>
          <p14:tracePt t="31992" x="5688013" y="2489200"/>
          <p14:tracePt t="32000" x="5770563" y="2462213"/>
          <p14:tracePt t="32008" x="5797550" y="2462213"/>
          <p14:tracePt t="32017" x="5834063" y="2462213"/>
          <p14:tracePt t="32025" x="5853113" y="2452688"/>
          <p14:tracePt t="32035" x="5870575" y="2452688"/>
          <p14:tracePt t="32039" x="5880100" y="2452688"/>
          <p14:tracePt t="32344" x="5889625" y="2452688"/>
          <p14:tracePt t="32352" x="5899150" y="2452688"/>
          <p14:tracePt t="32361" x="5926138" y="2452688"/>
          <p14:tracePt t="32368" x="5943600" y="2452688"/>
          <p14:tracePt t="32376" x="5980113" y="2435225"/>
          <p14:tracePt t="32383" x="6035675" y="2398713"/>
          <p14:tracePt t="32391" x="6053138" y="2379663"/>
          <p14:tracePt t="32400" x="6072188" y="2362200"/>
          <p14:tracePt t="32408" x="6089650" y="2343150"/>
          <p14:tracePt t="32416" x="6116638" y="2306638"/>
          <p14:tracePt t="32425" x="6145213" y="2289175"/>
          <p14:tracePt t="32432" x="6172200" y="2262188"/>
          <p14:tracePt t="32440" x="6189663" y="2243138"/>
          <p14:tracePt t="32448" x="6235700" y="2225675"/>
          <p14:tracePt t="32456" x="6245225" y="2206625"/>
          <p14:tracePt t="32464" x="6254750" y="2206625"/>
          <p14:tracePt t="32472" x="6254750" y="2197100"/>
          <p14:tracePt t="32480" x="6262688" y="2170113"/>
          <p14:tracePt t="32496" x="6272213" y="2160588"/>
          <p14:tracePt t="32504" x="6281738" y="2152650"/>
          <p14:tracePt t="32634" x="6291263" y="2143125"/>
          <p14:tracePt t="32644" x="6291263" y="2133600"/>
          <p14:tracePt t="32650" x="6291263" y="2125663"/>
          <p14:tracePt t="32665" x="6291263" y="2116138"/>
          <p14:tracePt t="32673" x="6291263" y="2097088"/>
          <p14:tracePt t="32690" x="6291263" y="2089150"/>
          <p14:tracePt t="32696" x="6299200" y="2079625"/>
          <p14:tracePt t="32703" x="6318250" y="2060575"/>
          <p14:tracePt t="32712" x="6318250" y="2052638"/>
          <p14:tracePt t="32720" x="6335713" y="2043113"/>
          <p14:tracePt t="32728" x="6345238" y="2033588"/>
          <p14:tracePt t="32736" x="6354763" y="2016125"/>
          <p14:tracePt t="32744" x="6362700" y="2006600"/>
          <p14:tracePt t="32752" x="6381750" y="1987550"/>
          <p14:tracePt t="32760" x="6418263" y="1970088"/>
          <p14:tracePt t="32768" x="6418263" y="1960563"/>
          <p14:tracePt t="32776" x="6435725" y="1943100"/>
          <p14:tracePt t="32784" x="6435725" y="1933575"/>
          <p14:tracePt t="32800" x="6454775" y="1914525"/>
          <p14:tracePt t="32808" x="6464300" y="1906588"/>
          <p14:tracePt t="32816" x="6481763" y="1906588"/>
          <p14:tracePt t="32824" x="6491288" y="1906588"/>
          <p14:tracePt t="32840" x="6500813" y="1887538"/>
          <p14:tracePt t="32848" x="6508750" y="1878013"/>
          <p14:tracePt t="32856" x="6527800" y="1870075"/>
          <p14:tracePt t="32864" x="6527800" y="1860550"/>
          <p14:tracePt t="32872" x="6537325" y="1851025"/>
          <p14:tracePt t="32888" x="6564313" y="1851025"/>
          <p14:tracePt t="32896" x="6573838" y="1841500"/>
          <p14:tracePt t="32904" x="6581775" y="1833563"/>
          <p14:tracePt t="32920" x="6591300" y="1833563"/>
          <p14:tracePt t="32992" x="6600825" y="1833563"/>
          <p14:tracePt t="33001" x="6610350" y="1824038"/>
          <p14:tracePt t="33011" x="6618288" y="1824038"/>
          <p14:tracePt t="33020" x="6637338" y="1814513"/>
          <p14:tracePt t="33023" x="6645275" y="1814513"/>
          <p14:tracePt t="33032" x="6664325" y="1814513"/>
          <p14:tracePt t="33040" x="6691313" y="1814513"/>
          <p14:tracePt t="33048" x="6700838" y="1814513"/>
          <p14:tracePt t="33064" x="6737350" y="1797050"/>
          <p14:tracePt t="33072" x="6764338" y="1797050"/>
          <p14:tracePt t="33080" x="6800850" y="1787525"/>
          <p14:tracePt t="33088" x="6846888" y="1787525"/>
          <p14:tracePt t="33096" x="6864350" y="1787525"/>
          <p14:tracePt t="33104" x="6900863" y="1778000"/>
          <p14:tracePt t="33113" x="6983413" y="1760538"/>
          <p14:tracePt t="33120" x="7037388" y="1760538"/>
          <p14:tracePt t="33129" x="7102475" y="1731963"/>
          <p14:tracePt t="33136" x="7165975" y="1714500"/>
          <p14:tracePt t="33145" x="7219950" y="1697038"/>
          <p14:tracePt t="33152" x="7283450" y="1677988"/>
          <p14:tracePt t="33160" x="7329488" y="1668463"/>
          <p14:tracePt t="33168" x="7385050" y="1651000"/>
          <p14:tracePt t="33176" x="7412038" y="1641475"/>
          <p14:tracePt t="33184" x="7421563" y="1641475"/>
          <p14:tracePt t="33192" x="7429500" y="1641475"/>
          <p14:tracePt t="33200" x="7439025" y="1641475"/>
          <p14:tracePt t="33400" x="7458075" y="1641475"/>
          <p14:tracePt t="33409" x="7466013" y="1651000"/>
          <p14:tracePt t="33417" x="7475538" y="1668463"/>
          <p14:tracePt t="33425" x="7475538" y="1677988"/>
          <p14:tracePt t="33440" x="7475538" y="1704975"/>
          <p14:tracePt t="33464" x="7475538" y="1714500"/>
          <p14:tracePt t="33480" x="7475538" y="1731963"/>
          <p14:tracePt t="33489" x="7475538" y="1751013"/>
          <p14:tracePt t="33498" x="7466013" y="1760538"/>
          <p14:tracePt t="33504" x="7458075" y="1768475"/>
          <p14:tracePt t="33512" x="7448550" y="1778000"/>
          <p14:tracePt t="33520" x="7439025" y="1787525"/>
          <p14:tracePt t="33529" x="7429500" y="1787525"/>
          <p14:tracePt t="33536" x="7402513" y="1804988"/>
          <p14:tracePt t="33544" x="7402513" y="1814513"/>
          <p14:tracePt t="33551" x="7385050" y="1833563"/>
          <p14:tracePt t="33560" x="7385050" y="1841500"/>
          <p14:tracePt t="33568" x="7375525" y="1860550"/>
          <p14:tracePt t="33576" x="7375525" y="1878013"/>
          <p14:tracePt t="33584" x="7366000" y="1887538"/>
          <p14:tracePt t="33592" x="7366000" y="1897063"/>
          <p14:tracePt t="33600" x="7356475" y="1924050"/>
          <p14:tracePt t="33607" x="7348538" y="1924050"/>
          <p14:tracePt t="33632" x="7348538" y="1943100"/>
          <p14:tracePt t="33754" x="7348538" y="1951038"/>
          <p14:tracePt t="33762" x="7348538" y="1960563"/>
          <p14:tracePt t="33778" x="7348538" y="1970088"/>
          <p14:tracePt t="33786" x="7348538" y="1987550"/>
          <p14:tracePt t="33803" x="7348538" y="1997075"/>
          <p14:tracePt t="33817" x="7348538" y="2016125"/>
          <p14:tracePt t="33825" x="7348538" y="2033588"/>
          <p14:tracePt t="33834" x="7348538" y="2043113"/>
          <p14:tracePt t="33841" x="7348538" y="2060575"/>
          <p14:tracePt t="33850" x="7348538" y="2079625"/>
          <p14:tracePt t="33857" x="7348538" y="2097088"/>
          <p14:tracePt t="33864" x="7348538" y="2125663"/>
          <p14:tracePt t="33872" x="7348538" y="2133600"/>
          <p14:tracePt t="33880" x="7348538" y="2170113"/>
          <p14:tracePt t="33897" x="7348538" y="2197100"/>
          <p14:tracePt t="33904" x="7348538" y="2216150"/>
          <p14:tracePt t="33912" x="7339013" y="2233613"/>
          <p14:tracePt t="33921" x="7319963" y="2252663"/>
          <p14:tracePt t="33930" x="7283450" y="2289175"/>
          <p14:tracePt t="33939" x="7256463" y="2306638"/>
          <p14:tracePt t="33946" x="7239000" y="2325688"/>
          <p14:tracePt t="33953" x="7229475" y="2325688"/>
          <p14:tracePt t="33963" x="7192963" y="2335213"/>
          <p14:tracePt t="33969" x="7165975" y="2352675"/>
          <p14:tracePt t="33977" x="7110413" y="2352675"/>
          <p14:tracePt t="33987" x="7029450" y="2352675"/>
          <p14:tracePt t="33991" x="6956425" y="2352675"/>
          <p14:tracePt t="34000" x="6846888" y="2352675"/>
          <p14:tracePt t="34007" x="6737350" y="2352675"/>
          <p14:tracePt t="34016" x="6591300" y="2352675"/>
          <p14:tracePt t="34025" x="6427788" y="2335213"/>
          <p14:tracePt t="34035" x="6262688" y="2316163"/>
          <p14:tracePt t="34041" x="6099175" y="2289175"/>
          <p14:tracePt t="34051" x="5916613" y="2279650"/>
          <p14:tracePt t="34057" x="5770563" y="2262188"/>
          <p14:tracePt t="34065" x="5597525" y="2216150"/>
          <p14:tracePt t="34072" x="5434013" y="2197100"/>
          <p14:tracePt t="34081" x="5268913" y="2189163"/>
          <p14:tracePt t="34088" x="5159375" y="2170113"/>
          <p14:tracePt t="34098" x="5049838" y="2143125"/>
          <p14:tracePt t="34104" x="4968875" y="2133600"/>
          <p14:tracePt t="34112" x="4913313" y="2133600"/>
          <p14:tracePt t="34120" x="4868863" y="2116138"/>
          <p14:tracePt t="34129" x="4832350" y="2116138"/>
          <p14:tracePt t="34136" x="4786313" y="2106613"/>
          <p14:tracePt t="34144" x="4767263" y="2106613"/>
          <p14:tracePt t="34152" x="4730750" y="2106613"/>
          <p14:tracePt t="34160" x="4686300" y="2089150"/>
          <p14:tracePt t="34168" x="4649788" y="2089150"/>
          <p14:tracePt t="34176" x="4594225" y="2089150"/>
          <p14:tracePt t="34184" x="4521200" y="2089150"/>
          <p14:tracePt t="34192" x="4440238" y="2089150"/>
          <p14:tracePt t="34200" x="4384675" y="2089150"/>
          <p14:tracePt t="34208" x="4311650" y="2089150"/>
          <p14:tracePt t="34216" x="4275138" y="2089150"/>
          <p14:tracePt t="34224" x="4221163" y="2089150"/>
          <p14:tracePt t="34232" x="4202113" y="2089150"/>
          <p14:tracePt t="34240" x="4175125" y="2089150"/>
          <p14:tracePt t="34248" x="4165600" y="2089150"/>
          <p14:tracePt t="34255" x="4157663" y="2089150"/>
          <p14:tracePt t="34272" x="4138613" y="2089150"/>
          <p14:tracePt t="34288" x="4129088" y="2089150"/>
          <p14:tracePt t="34296" x="4121150" y="2089150"/>
          <p14:tracePt t="34320" x="4111625" y="2089150"/>
          <p14:tracePt t="34329" x="4094163" y="2089150"/>
          <p14:tracePt t="34336" x="4084638" y="2089150"/>
          <p14:tracePt t="34345" x="4065588" y="2089150"/>
          <p14:tracePt t="34352" x="4038600" y="2089150"/>
          <p14:tracePt t="34361" x="4002088" y="2089150"/>
          <p14:tracePt t="34368" x="3992563" y="2089150"/>
          <p14:tracePt t="34376" x="3956050" y="2089150"/>
          <p14:tracePt t="34384" x="3929063" y="2089150"/>
          <p14:tracePt t="34392" x="3892550" y="2089150"/>
          <p14:tracePt t="34400" x="3838575" y="2089150"/>
          <p14:tracePt t="34408" x="3792538" y="2089150"/>
          <p14:tracePt t="34416" x="3738563" y="2089150"/>
          <p14:tracePt t="34424" x="3702050" y="2089150"/>
          <p14:tracePt t="34432" x="3646488" y="2089150"/>
          <p14:tracePt t="34440" x="3592513" y="2089150"/>
          <p14:tracePt t="34448" x="3556000" y="2089150"/>
          <p14:tracePt t="34456" x="3519488" y="2089150"/>
          <p14:tracePt t="34464" x="3490913" y="2089150"/>
          <p14:tracePt t="34472" x="3473450" y="2089150"/>
          <p14:tracePt t="34480" x="3463925" y="2089150"/>
          <p14:tracePt t="34488" x="3446463" y="2089150"/>
          <p14:tracePt t="34496" x="3436938" y="2079625"/>
          <p14:tracePt t="34536" x="3427413" y="2070100"/>
          <p14:tracePt t="34569" x="3427413" y="2052638"/>
          <p14:tracePt t="34970" x="3427413" y="2043113"/>
          <p14:tracePt t="34989" x="3427413" y="2033588"/>
          <p14:tracePt t="35008" x="3427413" y="2016125"/>
          <p14:tracePt t="35089" x="3427413" y="2006600"/>
          <p14:tracePt t="35105" x="3400425" y="2016125"/>
          <p14:tracePt t="35121" x="3390900" y="2024063"/>
          <p14:tracePt t="35129" x="3390900" y="2033588"/>
          <p14:tracePt t="35137" x="3382963" y="2043113"/>
          <p14:tracePt t="35409" x="3382963" y="2052638"/>
          <p14:tracePt t="36052" x="3382963" y="2079625"/>
          <p14:tracePt t="36058" x="3382963" y="2089150"/>
          <p14:tracePt t="36067" x="3382963" y="2097088"/>
          <p14:tracePt t="36080" x="3382963" y="2116138"/>
          <p14:tracePt t="36354" x="3390900" y="2116138"/>
          <p14:tracePt t="36372" x="3390900" y="2106613"/>
          <p14:tracePt t="36375" x="3400425" y="2097088"/>
          <p14:tracePt t="36384" x="3409950" y="2089150"/>
          <p14:tracePt t="36400" x="3409950" y="2079625"/>
          <p14:tracePt t="36408" x="3419475" y="2043113"/>
          <p14:tracePt t="36416" x="3427413" y="2033588"/>
          <p14:tracePt t="36440" x="3436938" y="2033588"/>
          <p14:tracePt t="36456" x="3446463" y="2024063"/>
          <p14:tracePt t="37424" x="3455988" y="2006600"/>
          <p14:tracePt t="37448" x="3455988" y="1987550"/>
          <p14:tracePt t="37464" x="3463925" y="1979613"/>
          <p14:tracePt t="37554" x="3463925" y="1970088"/>
          <p14:tracePt t="37698" x="3463925" y="1960563"/>
          <p14:tracePt t="37709" x="3463925" y="1951038"/>
          <p14:tracePt t="37713" x="3473450" y="1951038"/>
          <p14:tracePt t="38448" x="3463925" y="1960563"/>
          <p14:tracePt t="38456" x="3446463" y="2006600"/>
          <p14:tracePt t="38464" x="3419475" y="2024063"/>
          <p14:tracePt t="38472" x="3400425" y="2033588"/>
          <p14:tracePt t="38480" x="3373438" y="2070100"/>
          <p14:tracePt t="38488" x="3363913" y="2079625"/>
          <p14:tracePt t="38496" x="3354388" y="2097088"/>
          <p14:tracePt t="38504" x="3327400" y="2116138"/>
          <p14:tracePt t="38513" x="3327400" y="2125663"/>
          <p14:tracePt t="38520" x="3317875" y="2125663"/>
          <p14:tracePt t="38528" x="3300413" y="2143125"/>
          <p14:tracePt t="38537" x="3281363" y="2170113"/>
          <p14:tracePt t="38545" x="3273425" y="2170113"/>
          <p14:tracePt t="38552" x="3263900" y="2189163"/>
          <p14:tracePt t="38561" x="3244850" y="2206625"/>
          <p14:tracePt t="38568" x="3244850" y="2225675"/>
          <p14:tracePt t="38576" x="3227388" y="2243138"/>
          <p14:tracePt t="38584" x="3208338" y="2306638"/>
          <p14:tracePt t="38592" x="3190875" y="2335213"/>
          <p14:tracePt t="38600" x="3171825" y="2362200"/>
          <p14:tracePt t="38608" x="3144838" y="2408238"/>
          <p14:tracePt t="38616" x="3127375" y="2435225"/>
          <p14:tracePt t="38624" x="3108325" y="2471738"/>
          <p14:tracePt t="38632" x="3090863" y="2517775"/>
          <p14:tracePt t="38640" x="3063875" y="2544763"/>
          <p14:tracePt t="38648" x="3035300" y="2589213"/>
          <p14:tracePt t="38657" x="3008313" y="2608263"/>
          <p14:tracePt t="38664" x="2990850" y="2635250"/>
          <p14:tracePt t="38672" x="2971800" y="2671763"/>
          <p14:tracePt t="38680" x="2962275" y="2681288"/>
          <p14:tracePt t="38688" x="2954338" y="2708275"/>
          <p14:tracePt t="38697" x="2944813" y="2727325"/>
          <p14:tracePt t="38722" x="2925763" y="2735263"/>
          <p14:tracePt t="38786" x="2925763" y="2744788"/>
          <p14:tracePt t="38802" x="2917825" y="2754313"/>
          <p14:tracePt t="38818" x="2917825" y="2763838"/>
          <p14:tracePt t="38833" x="2917825" y="2781300"/>
          <p14:tracePt t="38842" x="2908300" y="2790825"/>
          <p14:tracePt t="38873" x="2908300" y="2800350"/>
          <p14:tracePt t="38889" x="2898775" y="2808288"/>
          <p14:tracePt t="38897" x="2898775" y="2817813"/>
          <p14:tracePt t="38915" x="2898775" y="2827338"/>
          <p14:tracePt t="38919" x="2898775" y="2836863"/>
          <p14:tracePt t="38928" x="2898775" y="2844800"/>
          <p14:tracePt t="38935" x="2889250" y="2863850"/>
          <p14:tracePt t="39002" x="2889250" y="2873375"/>
          <p14:tracePt t="39284" x="2889250" y="2900363"/>
          <p14:tracePt t="39289" x="2889250" y="2909888"/>
          <p14:tracePt t="39297" x="2889250" y="2917825"/>
          <p14:tracePt t="39306" x="2889250" y="2936875"/>
          <p14:tracePt t="39316" x="2889250" y="2954338"/>
          <p14:tracePt t="39346" x="2889250" y="2963863"/>
          <p14:tracePt t="39369" x="2889250" y="2982913"/>
          <p14:tracePt t="39385" x="2889250" y="3000375"/>
          <p14:tracePt t="39393" x="2881313" y="3009900"/>
          <p14:tracePt t="39401" x="2871788" y="3017838"/>
          <p14:tracePt t="39410" x="2852738" y="3027363"/>
          <p14:tracePt t="39417" x="2844800" y="3036888"/>
          <p14:tracePt t="39423" x="2835275" y="3046413"/>
          <p14:tracePt t="39432" x="2817813" y="3046413"/>
          <p14:tracePt t="39440" x="2808288" y="3046413"/>
          <p14:tracePt t="39448" x="2798763" y="3046413"/>
          <p14:tracePt t="39456" x="2781300" y="3046413"/>
          <p14:tracePt t="39464" x="2771775" y="3046413"/>
          <p14:tracePt t="39472" x="2762250" y="3046413"/>
          <p14:tracePt t="39480" x="2735263" y="3046413"/>
          <p14:tracePt t="39496" x="2725738" y="3046413"/>
          <p14:tracePt t="39512" x="2716213" y="3046413"/>
          <p14:tracePt t="39531" x="2698750" y="3046413"/>
          <p14:tracePt t="39537" x="2689225" y="3046413"/>
          <p14:tracePt t="39547" x="2679700" y="3046413"/>
          <p14:tracePt t="39568" x="2671763" y="3046413"/>
          <p14:tracePt t="39576" x="2662238" y="3046413"/>
          <p14:tracePt t="39584" x="2643188" y="3046413"/>
          <p14:tracePt t="39592" x="2598738" y="3046413"/>
          <p14:tracePt t="39600" x="2562225" y="3046413"/>
          <p14:tracePt t="39608" x="2498725" y="3027363"/>
          <p14:tracePt t="39617" x="2462213" y="3027363"/>
          <p14:tracePt t="39623" x="2379663" y="3027363"/>
          <p14:tracePt t="39632" x="2306638" y="3027363"/>
          <p14:tracePt t="39640" x="2224088" y="3027363"/>
          <p14:tracePt t="39648" x="2133600" y="3027363"/>
          <p14:tracePt t="39656" x="2041525" y="3027363"/>
          <p14:tracePt t="39664" x="1968500" y="3027363"/>
          <p14:tracePt t="39672" x="1914525" y="3027363"/>
          <p14:tracePt t="39680" x="1860550" y="3027363"/>
          <p14:tracePt t="39689" x="1804988" y="3027363"/>
          <p14:tracePt t="39696" x="1758950" y="3027363"/>
          <p14:tracePt t="39705" x="1731963" y="3027363"/>
          <p14:tracePt t="39712" x="1714500" y="3027363"/>
          <p14:tracePt t="39720" x="1685925" y="3027363"/>
          <p14:tracePt t="39728" x="1668463" y="3036888"/>
          <p14:tracePt t="40202" x="1658938" y="3036888"/>
          <p14:tracePt t="40258" x="1649413" y="3036888"/>
          <p14:tracePt t="40432" x="1658938" y="3046413"/>
          <p14:tracePt t="40448" x="1668463" y="3054350"/>
          <p14:tracePt t="40661" x="1658938" y="3054350"/>
          <p14:tracePt t="40697" x="1658938" y="3046413"/>
          <p14:tracePt t="40714" x="1649413" y="3036888"/>
          <p14:tracePt t="41172" x="1649413" y="3046413"/>
          <p14:tracePt t="41178" x="1641475" y="3046413"/>
          <p14:tracePt t="41185" x="1631950" y="3054350"/>
          <p14:tracePt t="41194" x="1631950" y="3063875"/>
          <p14:tracePt t="41217" x="1631950" y="3073400"/>
          <p14:tracePt t="41248" x="1622425" y="3082925"/>
          <p14:tracePt t="41282" x="1612900" y="3082925"/>
          <p14:tracePt t="41297" x="1604963" y="3063875"/>
          <p14:tracePt t="41306" x="1595438" y="3054350"/>
          <p14:tracePt t="41318" x="1595438" y="3046413"/>
          <p14:tracePt t="41328" x="1595438" y="3036888"/>
          <p14:tracePt t="41337" x="1595438" y="3027363"/>
          <p14:tracePt t="41347" x="1595438" y="3009900"/>
          <p14:tracePt t="41353" x="1595438" y="3000375"/>
          <p14:tracePt t="41464" x="1595438" y="3017838"/>
          <p14:tracePt t="41472" x="1595438" y="3027363"/>
          <p14:tracePt t="41480" x="1595438" y="3036888"/>
          <p14:tracePt t="41496" x="1595438" y="3046413"/>
          <p14:tracePt t="41504" x="1595438" y="3063875"/>
          <p14:tracePt t="41528" x="1595438" y="3073400"/>
          <p14:tracePt t="42122" x="1595438" y="3063875"/>
          <p14:tracePt t="42450" x="1595438" y="3046413"/>
          <p14:tracePt t="42465" x="1604963" y="3046413"/>
          <p14:tracePt t="42770" x="1612900" y="3027363"/>
          <p14:tracePt t="42857" x="1622425" y="3027363"/>
          <p14:tracePt t="42865" x="1631950" y="3036888"/>
          <p14:tracePt t="42881" x="1631950" y="3046413"/>
          <p14:tracePt t="42890" x="1649413" y="3073400"/>
          <p14:tracePt t="42898" x="1649413" y="3082925"/>
          <p14:tracePt t="42905" x="1649413" y="3090863"/>
          <p14:tracePt t="42913" x="1649413" y="3109913"/>
          <p14:tracePt t="42921" x="1649413" y="3119438"/>
          <p14:tracePt t="42969" x="1658938" y="3127375"/>
          <p14:tracePt t="42977" x="1668463" y="3127375"/>
          <p14:tracePt t="42986" x="1677988" y="3127375"/>
          <p14:tracePt t="42993" x="1685925" y="3119438"/>
          <p14:tracePt t="43001" x="1695450" y="3109913"/>
          <p14:tracePt t="43007" x="1695450" y="3082925"/>
          <p14:tracePt t="43017" x="1695450" y="3063875"/>
          <p14:tracePt t="43024" x="1714500" y="3046413"/>
          <p14:tracePt t="43032" x="1714500" y="3036888"/>
          <p14:tracePt t="43048" x="1714500" y="3027363"/>
          <p14:tracePt t="43138" x="1722438" y="3009900"/>
          <p14:tracePt t="43146" x="1741488" y="2990850"/>
          <p14:tracePt t="43154" x="1758950" y="2982913"/>
          <p14:tracePt t="43164" x="1778000" y="2973388"/>
          <p14:tracePt t="43169" x="1824038" y="2946400"/>
          <p14:tracePt t="43178" x="1851025" y="2927350"/>
          <p14:tracePt t="43185" x="1878013" y="2917825"/>
          <p14:tracePt t="43193" x="1941513" y="2881313"/>
          <p14:tracePt t="43201" x="2033588" y="2854325"/>
          <p14:tracePt t="43209" x="2114550" y="2827338"/>
          <p14:tracePt t="43217" x="2197100" y="2800350"/>
          <p14:tracePt t="43225" x="2324100" y="2790825"/>
          <p14:tracePt t="43233" x="2425700" y="2744788"/>
          <p14:tracePt t="43240" x="2533650" y="2735263"/>
          <p14:tracePt t="43249" x="2662238" y="2735263"/>
          <p14:tracePt t="43257" x="2752725" y="2717800"/>
          <p14:tracePt t="43267" x="2871788" y="2690813"/>
          <p14:tracePt t="43271" x="2962275" y="2690813"/>
          <p14:tracePt t="43280" x="3054350" y="2690813"/>
          <p14:tracePt t="43289" x="3144838" y="2690813"/>
          <p14:tracePt t="43296" x="3217863" y="2690813"/>
          <p14:tracePt t="43303" x="3273425" y="2690813"/>
          <p14:tracePt t="43311" x="3354388" y="2690813"/>
          <p14:tracePt t="43320" x="3390900" y="2708275"/>
          <p14:tracePt t="43328" x="3419475" y="2708275"/>
          <p14:tracePt t="43336" x="3463925" y="2735263"/>
          <p14:tracePt t="43345" x="3482975" y="2744788"/>
          <p14:tracePt t="43352" x="3490913" y="2754313"/>
          <p14:tracePt t="43360" x="3500438" y="2763838"/>
          <p14:tracePt t="43378" x="3509963" y="2781300"/>
          <p14:tracePt t="43384" x="3509963" y="2790825"/>
          <p14:tracePt t="43394" x="3527425" y="2808288"/>
          <p14:tracePt t="43400" x="3536950" y="2827338"/>
          <p14:tracePt t="43408" x="3546475" y="2836863"/>
          <p14:tracePt t="43426" x="3556000" y="2844800"/>
          <p14:tracePt t="43433" x="3563938" y="2863850"/>
          <p14:tracePt t="43552" x="3563938" y="2873375"/>
          <p14:tracePt t="43577" x="3573463" y="2881313"/>
          <p14:tracePt t="43882" x="3573463" y="2900363"/>
          <p14:tracePt t="43890" x="3573463" y="2909888"/>
          <p14:tracePt t="43920" x="3573463" y="2917825"/>
          <p14:tracePt t="44194" x="3573463" y="2936875"/>
          <p14:tracePt t="44202" x="3573463" y="2946400"/>
          <p14:tracePt t="44210" x="3573463" y="2954338"/>
          <p14:tracePt t="44226" x="3573463" y="2963863"/>
          <p14:tracePt t="44289" x="3582988" y="2963863"/>
          <p14:tracePt t="44946" x="3619500" y="2946400"/>
          <p14:tracePt t="44962" x="3629025" y="2936875"/>
          <p14:tracePt t="44978" x="3636963" y="2936875"/>
          <p14:tracePt t="44988" x="3646488" y="2936875"/>
          <p14:tracePt t="44994" x="3656013" y="2927350"/>
          <p14:tracePt t="45033" x="3665538" y="2927350"/>
          <p14:tracePt t="45081" x="3673475" y="2927350"/>
          <p14:tracePt t="45096" x="3673475" y="2917825"/>
          <p14:tracePt t="45112" x="3683000" y="2909888"/>
          <p14:tracePt t="45641" x="3692525" y="2900363"/>
          <p14:tracePt t="45647" x="3702050" y="2890838"/>
          <p14:tracePt t="45664" x="3709988" y="2881313"/>
          <p14:tracePt t="45672" x="3738563" y="2873375"/>
          <p14:tracePt t="45690" x="3746500" y="2854325"/>
          <p14:tracePt t="45696" x="3756025" y="2844800"/>
          <p14:tracePt t="45712" x="3756025" y="2836863"/>
          <p14:tracePt t="45728" x="3756025" y="2827338"/>
          <p14:tracePt t="45735" x="3756025" y="2817813"/>
          <p14:tracePt t="45760" x="3756025" y="2808288"/>
          <p14:tracePt t="46913" x="3756025" y="2817813"/>
          <p14:tracePt t="46921" x="3756025" y="2827338"/>
          <p14:tracePt t="47418" x="3756025" y="2836863"/>
          <p14:tracePt t="47426" x="3738563" y="2836863"/>
          <p14:tracePt t="47434" x="3683000" y="2836863"/>
          <p14:tracePt t="47441" x="3636963" y="2836863"/>
          <p14:tracePt t="47450" x="3582988" y="2836863"/>
          <p14:tracePt t="47457" x="3546475" y="2836863"/>
          <p14:tracePt t="47465" x="3490913" y="2836863"/>
          <p14:tracePt t="47473" x="3463925" y="2844800"/>
          <p14:tracePt t="47481" x="3419475" y="2863850"/>
          <p14:tracePt t="47489" x="3373438" y="2890838"/>
          <p14:tracePt t="47497" x="3327400" y="2927350"/>
          <p14:tracePt t="47505" x="3244850" y="2963863"/>
          <p14:tracePt t="47514" x="3163888" y="3017838"/>
          <p14:tracePt t="47520" x="3081338" y="3063875"/>
          <p14:tracePt t="47528" x="3017838" y="3100388"/>
          <p14:tracePt t="47536" x="2881313" y="3146425"/>
          <p14:tracePt t="47543" x="2808288" y="3173413"/>
          <p14:tracePt t="47551" x="2708275" y="3209925"/>
          <p14:tracePt t="47560" x="2635250" y="3228975"/>
          <p14:tracePt t="47568" x="2570163" y="3236913"/>
          <p14:tracePt t="47577" x="2516188" y="3236913"/>
          <p14:tracePt t="47584" x="2470150" y="3236913"/>
          <p14:tracePt t="47592" x="2452688" y="3236913"/>
          <p14:tracePt t="47600" x="2425700" y="3236913"/>
          <p14:tracePt t="47608" x="2416175" y="3236913"/>
          <p14:tracePt t="47624" x="2406650" y="3236913"/>
          <p14:tracePt t="47632" x="2379663" y="3236913"/>
          <p14:tracePt t="47640" x="2370138" y="3236913"/>
          <p14:tracePt t="47648" x="2343150" y="3255963"/>
          <p14:tracePt t="47655" x="2324100" y="3265488"/>
          <p14:tracePt t="47664" x="2279650" y="3273425"/>
          <p14:tracePt t="47672" x="2224088" y="3282950"/>
          <p14:tracePt t="47680" x="2206625" y="3282950"/>
          <p14:tracePt t="47689" x="2151063" y="3309938"/>
          <p14:tracePt t="47697" x="2106613" y="3319463"/>
          <p14:tracePt t="47707" x="2060575" y="3319463"/>
          <p14:tracePt t="47714" x="2005013" y="3328988"/>
          <p14:tracePt t="47721" x="1987550" y="3328988"/>
          <p14:tracePt t="47728" x="1931988" y="3338513"/>
          <p14:tracePt t="47736" x="1914525" y="3338513"/>
          <p14:tracePt t="47744" x="1905000" y="3338513"/>
          <p14:tracePt t="47752" x="1868488" y="3338513"/>
          <p14:tracePt t="47760" x="1860550" y="3338513"/>
          <p14:tracePt t="47768" x="1824038" y="3338513"/>
          <p14:tracePt t="47777" x="1814513" y="3338513"/>
          <p14:tracePt t="47784" x="1804988" y="3338513"/>
          <p14:tracePt t="47792" x="1787525" y="3365500"/>
          <p14:tracePt t="47800" x="1751013" y="3365500"/>
          <p14:tracePt t="47808" x="1704975" y="3392488"/>
          <p14:tracePt t="47816" x="1631950" y="3392488"/>
          <p14:tracePt t="47824" x="1541463" y="3419475"/>
          <p14:tracePt t="47832" x="1439863" y="3438525"/>
          <p14:tracePt t="47840" x="1385888" y="3438525"/>
          <p14:tracePt t="47848" x="1349375" y="3446463"/>
          <p14:tracePt t="47856" x="1285875" y="3446463"/>
          <p14:tracePt t="47864" x="1230313" y="3455988"/>
          <p14:tracePt t="47872" x="1166813" y="3482975"/>
          <p14:tracePt t="47881" x="1139825" y="3492500"/>
          <p14:tracePt t="47888" x="1112838" y="3502025"/>
          <p14:tracePt t="47896" x="1093788" y="3502025"/>
          <p14:tracePt t="47904" x="1076325" y="3511550"/>
          <p14:tracePt t="47920" x="1066800" y="3519488"/>
          <p14:tracePt t="48106" x="1066800" y="3529013"/>
          <p14:tracePt t="48137" x="1076325" y="3529013"/>
          <p14:tracePt t="48146" x="1093788" y="3529013"/>
          <p14:tracePt t="48153" x="1103313" y="3519488"/>
          <p14:tracePt t="48163" x="1112838" y="3511550"/>
          <p14:tracePt t="48168" x="1120775" y="3511550"/>
          <p14:tracePt t="48178" x="1139825" y="3511550"/>
          <p14:tracePt t="48184" x="1157288" y="3492500"/>
          <p14:tracePt t="48192" x="1157288" y="3482975"/>
          <p14:tracePt t="48200" x="1185863" y="3482975"/>
          <p14:tracePt t="48208" x="1203325" y="3482975"/>
          <p14:tracePt t="48216" x="1249363" y="3482975"/>
          <p14:tracePt t="48226" x="1285875" y="3482975"/>
          <p14:tracePt t="48232" x="1339850" y="3482975"/>
          <p14:tracePt t="48239" x="1385888" y="3482975"/>
          <p14:tracePt t="48248" x="1439863" y="3482975"/>
          <p14:tracePt t="48256" x="1495425" y="3482975"/>
          <p14:tracePt t="48264" x="1522413" y="3482975"/>
          <p14:tracePt t="48271" x="1568450" y="3482975"/>
          <p14:tracePt t="48280" x="1604963" y="3482975"/>
          <p14:tracePt t="48288" x="1622425" y="3482975"/>
          <p14:tracePt t="48296" x="1649413" y="3482975"/>
          <p14:tracePt t="48304" x="1658938" y="3482975"/>
          <p14:tracePt t="48312" x="1668463" y="3482975"/>
          <p14:tracePt t="48320" x="1685925" y="3482975"/>
          <p14:tracePt t="48328" x="1695450" y="3482975"/>
          <p14:tracePt t="48632" x="1704975" y="3482975"/>
          <p14:tracePt t="48639" x="1731963" y="3492500"/>
          <p14:tracePt t="48648" x="1741488" y="3502025"/>
          <p14:tracePt t="48656" x="1751013" y="3511550"/>
          <p14:tracePt t="48664" x="1778000" y="3519488"/>
          <p14:tracePt t="48672" x="1787525" y="3529013"/>
          <p14:tracePt t="48680" x="1814513" y="3538538"/>
          <p14:tracePt t="48689" x="1841500" y="3548063"/>
          <p14:tracePt t="48696" x="1878013" y="3548063"/>
          <p14:tracePt t="48704" x="1914525" y="3556000"/>
          <p14:tracePt t="48712" x="1931988" y="3556000"/>
          <p14:tracePt t="48728" x="1951038" y="3556000"/>
          <p14:tracePt t="48736" x="1960563" y="3556000"/>
          <p14:tracePt t="48834" x="1978025" y="3556000"/>
          <p14:tracePt t="48842" x="2014538" y="3556000"/>
          <p14:tracePt t="48857" x="2060575" y="3556000"/>
          <p14:tracePt t="48865" x="2070100" y="3556000"/>
          <p14:tracePt t="48874" x="2097088" y="3556000"/>
          <p14:tracePt t="48882" x="2114550" y="3556000"/>
          <p14:tracePt t="48913" x="2133600" y="3556000"/>
          <p14:tracePt t="49037" x="2143125" y="3548063"/>
          <p14:tracePt t="51053" x="2143125" y="3529013"/>
          <p14:tracePt t="51065" x="2143125" y="3519488"/>
          <p14:tracePt t="52154" x="2143125" y="3511550"/>
          <p14:tracePt t="52201" x="2143125" y="3502025"/>
          <p14:tracePt t="52539" x="2133600" y="3511550"/>
          <p14:tracePt t="52547" x="2106613" y="3548063"/>
          <p14:tracePt t="52554" x="2097088" y="3556000"/>
          <p14:tracePt t="52561" x="2060575" y="3575050"/>
          <p14:tracePt t="52568" x="2041525" y="3592513"/>
          <p14:tracePt t="52577" x="2005013" y="3611563"/>
          <p14:tracePt t="52584" x="1997075" y="3621088"/>
          <p14:tracePt t="52592" x="1978025" y="3648075"/>
          <p14:tracePt t="52600" x="1960563" y="3665538"/>
          <p14:tracePt t="52608" x="1941513" y="3702050"/>
          <p14:tracePt t="52616" x="1931988" y="3702050"/>
          <p14:tracePt t="52624" x="1914525" y="3711575"/>
          <p14:tracePt t="52632" x="1905000" y="3730625"/>
          <p14:tracePt t="52680" x="1895475" y="3730625"/>
          <p14:tracePt t="52728" x="1887538" y="3730625"/>
          <p14:tracePt t="53337" x="1878013" y="3738563"/>
          <p14:tracePt t="53490" x="1878013" y="3730625"/>
          <p14:tracePt t="53506" x="1878013" y="3721100"/>
          <p14:tracePt t="53529" x="1878013" y="3711575"/>
          <p14:tracePt t="53538" x="1878013" y="3702050"/>
          <p14:tracePt t="54026" x="1905000" y="3711575"/>
          <p14:tracePt t="54281" x="1914525" y="3711575"/>
          <p14:tracePt t="54297" x="1924050" y="3711575"/>
          <p14:tracePt t="54316" x="1941513" y="3711575"/>
          <p14:tracePt t="54331" x="1951038" y="3711575"/>
          <p14:tracePt t="54346" x="1960563" y="3711575"/>
          <p14:tracePt t="54379" x="1978025" y="3711575"/>
          <p14:tracePt t="54386" x="1987550" y="3721100"/>
          <p14:tracePt t="54394" x="1997075" y="3730625"/>
          <p14:tracePt t="54561" x="2005013" y="3730625"/>
          <p14:tracePt t="54576" x="2024063" y="3730625"/>
          <p14:tracePt t="54608" x="2033588" y="3730625"/>
          <p14:tracePt t="54624" x="2041525" y="3730625"/>
          <p14:tracePt t="54632" x="2060575" y="3730625"/>
          <p14:tracePt t="54640" x="2070100" y="3730625"/>
          <p14:tracePt t="54648" x="2078038" y="3730625"/>
          <p14:tracePt t="54657" x="2087563" y="3730625"/>
          <p14:tracePt t="54664" x="2106613" y="3730625"/>
          <p14:tracePt t="54672" x="2114550" y="3730625"/>
          <p14:tracePt t="54680" x="2143125" y="3730625"/>
          <p14:tracePt t="54689" x="2160588" y="3730625"/>
          <p14:tracePt t="54696" x="2187575" y="3730625"/>
          <p14:tracePt t="54705" x="2206625" y="3730625"/>
          <p14:tracePt t="54712" x="2214563" y="3730625"/>
          <p14:tracePt t="54720" x="2251075" y="3730625"/>
          <p14:tracePt t="54727" x="2270125" y="3730625"/>
          <p14:tracePt t="54737" x="2287588" y="3730625"/>
          <p14:tracePt t="54744" x="2297113" y="3738563"/>
          <p14:tracePt t="54761" x="2306638" y="3738563"/>
          <p14:tracePt t="54890" x="2316163" y="3738563"/>
          <p14:tracePt t="54905" x="2316163" y="3730625"/>
          <p14:tracePt t="54913" x="2324100" y="3711575"/>
          <p14:tracePt t="54921" x="2324100" y="3702050"/>
          <p14:tracePt t="54930" x="2324100" y="3684588"/>
          <p14:tracePt t="54940" x="2324100" y="3675063"/>
          <p14:tracePt t="54946" x="2333625" y="3657600"/>
          <p14:tracePt t="54952" x="2333625" y="3648075"/>
          <p14:tracePt t="55402" x="2333625" y="3638550"/>
          <p14:tracePt t="55426" x="2343150" y="3621088"/>
          <p14:tracePt t="55434" x="2343150" y="3602038"/>
          <p14:tracePt t="55450" x="2343150" y="3592513"/>
          <p14:tracePt t="55457" x="2352675" y="3575050"/>
          <p14:tracePt t="55465" x="2379663" y="3556000"/>
          <p14:tracePt t="55506" x="2379663" y="3548063"/>
          <p14:tracePt t="55713" x="2389188" y="3538538"/>
          <p14:tracePt t="55745" x="2406650" y="3538538"/>
          <p14:tracePt t="55760" x="2416175" y="3538538"/>
          <p14:tracePt t="55769" x="2425700" y="3538538"/>
          <p14:tracePt t="55784" x="2433638" y="3538538"/>
          <p14:tracePt t="55793" x="2433638" y="3548063"/>
          <p14:tracePt t="55800" x="2452688" y="3565525"/>
          <p14:tracePt t="55809" x="2462213" y="3575050"/>
          <p14:tracePt t="55824" x="2470150" y="3575050"/>
          <p14:tracePt t="55832" x="2470150" y="3584575"/>
          <p14:tracePt t="55840" x="2470150" y="3592513"/>
          <p14:tracePt t="55978" x="2479675" y="3602038"/>
          <p14:tracePt t="55988" x="2489200" y="3602038"/>
          <p14:tracePt t="55994" x="2506663" y="3602038"/>
          <p14:tracePt t="56001" x="2525713" y="3602038"/>
          <p14:tracePt t="56012" x="2552700" y="3592513"/>
          <p14:tracePt t="56017" x="2562225" y="3592513"/>
          <p14:tracePt t="56025" x="2589213" y="3584575"/>
          <p14:tracePt t="56033" x="2606675" y="3575050"/>
          <p14:tracePt t="56041" x="2643188" y="3565525"/>
          <p14:tracePt t="56060" x="2708275" y="3529013"/>
          <p14:tracePt t="56065" x="2735263" y="3529013"/>
          <p14:tracePt t="56072" x="2781300" y="3529013"/>
          <p14:tracePt t="56082" x="2798763" y="3529013"/>
          <p14:tracePt t="56088" x="2835275" y="3529013"/>
          <p14:tracePt t="56096" x="2881313" y="3529013"/>
          <p14:tracePt t="56104" x="2898775" y="3529013"/>
          <p14:tracePt t="56112" x="2925763" y="3529013"/>
          <p14:tracePt t="56120" x="2954338" y="3529013"/>
          <p14:tracePt t="56128" x="2981325" y="3529013"/>
          <p14:tracePt t="56136" x="2998788" y="3529013"/>
          <p14:tracePt t="56144" x="3027363" y="3529013"/>
          <p14:tracePt t="56153" x="3044825" y="3529013"/>
          <p14:tracePt t="56160" x="3071813" y="3529013"/>
          <p14:tracePt t="56167" x="3090863" y="3529013"/>
          <p14:tracePt t="56177" x="3136900" y="3529013"/>
          <p14:tracePt t="56184" x="3171825" y="3529013"/>
          <p14:tracePt t="56192" x="3217863" y="3529013"/>
          <p14:tracePt t="56200" x="3244850" y="3529013"/>
          <p14:tracePt t="56208" x="3273425" y="3529013"/>
          <p14:tracePt t="56216" x="3290888" y="3529013"/>
          <p14:tracePt t="56224" x="3317875" y="3529013"/>
          <p14:tracePt t="56232" x="3327400" y="3529013"/>
          <p14:tracePt t="56240" x="3354388" y="3519488"/>
          <p14:tracePt t="56248" x="3373438" y="3511550"/>
          <p14:tracePt t="56256" x="3382963" y="3502025"/>
          <p14:tracePt t="56272" x="3400425" y="3502025"/>
          <p14:tracePt t="56472" x="3409950" y="3502025"/>
          <p14:tracePt t="56480" x="3419475" y="3502025"/>
          <p14:tracePt t="56496" x="3446463" y="3511550"/>
          <p14:tracePt t="56512" x="3490913" y="3548063"/>
          <p14:tracePt t="56520" x="3509963" y="3548063"/>
          <p14:tracePt t="56528" x="3536950" y="3556000"/>
          <p14:tracePt t="56536" x="3556000" y="3565525"/>
          <p14:tracePt t="56544" x="3582988" y="3565525"/>
          <p14:tracePt t="56552" x="3592513" y="3565525"/>
          <p14:tracePt t="56569" x="3600450" y="3575050"/>
          <p14:tracePt t="56762" x="3609975" y="3575050"/>
          <p14:tracePt t="56785" x="3609975" y="3565525"/>
          <p14:tracePt t="57472" x="3619500" y="3556000"/>
          <p14:tracePt t="57488" x="3629025" y="3556000"/>
          <p14:tracePt t="57496" x="3636963" y="3556000"/>
          <p14:tracePt t="57521" x="3646488" y="3556000"/>
          <p14:tracePt t="57552" x="3656013" y="3548063"/>
          <p14:tracePt t="57560" x="3665538" y="3548063"/>
          <p14:tracePt t="57575" x="3673475" y="3548063"/>
          <p14:tracePt t="57592" x="3683000" y="3538538"/>
          <p14:tracePt t="57633" x="3702050" y="3538538"/>
          <p14:tracePt t="57643" x="3709988" y="3529013"/>
          <p14:tracePt t="57778" x="3709988" y="3519488"/>
          <p14:tracePt t="57913" x="3702050" y="3519488"/>
          <p14:tracePt t="57960" x="3702050" y="3538538"/>
          <p14:tracePt t="57976" x="3692525" y="3548063"/>
          <p14:tracePt t="58002" x="3692525" y="3556000"/>
          <p14:tracePt t="58042" x="3683000" y="3575050"/>
          <p14:tracePt t="58270" x="3673475" y="3592513"/>
          <p14:tracePt t="58290" x="3673475" y="3602038"/>
          <p14:tracePt t="58305" x="3673475" y="3611563"/>
          <p14:tracePt t="58322" x="3673475" y="3621088"/>
          <p14:tracePt t="58346" x="3673475" y="3629025"/>
          <p14:tracePt t="58362" x="3665538" y="3648075"/>
          <p14:tracePt t="58378" x="3665538" y="3657600"/>
          <p14:tracePt t="58393" x="3646488" y="3657600"/>
          <p14:tracePt t="58401" x="3636963" y="3657600"/>
          <p14:tracePt t="58417" x="3629025" y="3657600"/>
          <p14:tracePt t="58433" x="3619500" y="3657600"/>
          <p14:tracePt t="58441" x="3600450" y="3657600"/>
          <p14:tracePt t="58458" x="3592513" y="3657600"/>
          <p14:tracePt t="58481" x="3582988" y="3657600"/>
          <p14:tracePt t="58488" x="3563938" y="3657600"/>
          <p14:tracePt t="58497" x="3546475" y="3638550"/>
          <p14:tracePt t="58505" x="3536950" y="3629025"/>
          <p14:tracePt t="58521" x="3527425" y="3621088"/>
          <p14:tracePt t="58530" x="3519488" y="3611563"/>
          <p14:tracePt t="58537" x="3509963" y="3611563"/>
          <p14:tracePt t="58553" x="3509963" y="3602038"/>
          <p14:tracePt t="58560" x="3509963" y="3592513"/>
          <p14:tracePt t="58592" x="3509963" y="3584575"/>
          <p14:tracePt t="58609" x="3509963" y="3556000"/>
          <p14:tracePt t="58616" x="3509963" y="3548063"/>
          <p14:tracePt t="58624" x="3509963" y="3538538"/>
          <p14:tracePt t="58640" x="3509963" y="3529013"/>
          <p14:tracePt t="58648" x="3509963" y="3519488"/>
          <p14:tracePt t="58656" x="3509963" y="3511550"/>
          <p14:tracePt t="58664" x="3509963" y="3502025"/>
          <p14:tracePt t="58680" x="3519488" y="3492500"/>
          <p14:tracePt t="58688" x="3536950" y="3475038"/>
          <p14:tracePt t="58696" x="3546475" y="3465513"/>
          <p14:tracePt t="58704" x="3563938" y="3455988"/>
          <p14:tracePt t="58712" x="3592513" y="3438525"/>
          <p14:tracePt t="58720" x="3600450" y="3429000"/>
          <p14:tracePt t="58728" x="3629025" y="3419475"/>
          <p14:tracePt t="58736" x="3646488" y="3419475"/>
          <p14:tracePt t="58744" x="3683000" y="3411538"/>
          <p14:tracePt t="58752" x="3729038" y="3411538"/>
          <p14:tracePt t="58761" x="3756025" y="3411538"/>
          <p14:tracePt t="58768" x="3810000" y="3411538"/>
          <p14:tracePt t="58777" x="3838575" y="3411538"/>
          <p14:tracePt t="58784" x="3892550" y="3411538"/>
          <p14:tracePt t="58793" x="3911600" y="3411538"/>
          <p14:tracePt t="58800" x="3929063" y="3411538"/>
          <p14:tracePt t="58809" x="3948113" y="3411538"/>
          <p14:tracePt t="58824" x="3965575" y="3411538"/>
          <p14:tracePt t="58848" x="3965575" y="3419475"/>
          <p14:tracePt t="58864" x="3965575" y="3429000"/>
          <p14:tracePt t="58872" x="3965575" y="3438525"/>
          <p14:tracePt t="58880" x="3965575" y="3455988"/>
          <p14:tracePt t="58888" x="3956050" y="3475038"/>
          <p14:tracePt t="58896" x="3948113" y="3482975"/>
          <p14:tracePt t="58904" x="3938588" y="3482975"/>
          <p14:tracePt t="58912" x="3919538" y="3511550"/>
          <p14:tracePt t="58920" x="3919538" y="3519488"/>
          <p14:tracePt t="58928" x="3911600" y="3529013"/>
          <p14:tracePt t="58943" x="3892550" y="3548063"/>
          <p14:tracePt t="58977" x="3883025" y="3556000"/>
          <p14:tracePt t="59034" x="3875088" y="3565525"/>
          <p14:tracePt t="59041" x="3865563" y="3565525"/>
          <p14:tracePt t="59050" x="3856038" y="3575050"/>
          <p14:tracePt t="59063" x="3846513" y="3584575"/>
          <p14:tracePt t="59067" x="3838575" y="3584575"/>
          <p14:tracePt t="59089" x="3829050" y="3584575"/>
          <p14:tracePt t="59210" x="3819525" y="3584575"/>
          <p14:tracePt t="59258" x="3810000" y="3584575"/>
          <p14:tracePt t="59322" x="3792538" y="3584575"/>
          <p14:tracePt t="59394" x="3783013" y="3584575"/>
          <p14:tracePt t="59426" x="3775075" y="3584575"/>
          <p14:tracePt t="59442" x="3746500" y="3575050"/>
          <p14:tracePt t="59458" x="3738563" y="3565525"/>
          <p14:tracePt t="59473" x="3738563" y="3556000"/>
          <p14:tracePt t="59498" x="3738563" y="3548063"/>
          <p14:tracePt t="59506" x="3729038" y="3538538"/>
          <p14:tracePt t="59530" x="3729038" y="3519488"/>
          <p14:tracePt t="59552" x="3729038" y="3511550"/>
          <p14:tracePt t="59560" x="3729038" y="3502025"/>
          <p14:tracePt t="59568" x="3729038" y="3482975"/>
          <p14:tracePt t="59576" x="3729038" y="3475038"/>
          <p14:tracePt t="59583" x="3729038" y="3465513"/>
          <p14:tracePt t="59616" x="3729038" y="3446463"/>
          <p14:tracePt t="59802" x="3729038" y="3438525"/>
          <p14:tracePt t="59810" x="3729038" y="3429000"/>
          <p14:tracePt t="59826" x="3709988" y="3411538"/>
          <p14:tracePt t="59833" x="3683000" y="3392488"/>
          <p14:tracePt t="59840" x="3656013" y="3382963"/>
          <p14:tracePt t="59848" x="3646488" y="3382963"/>
          <p14:tracePt t="59856" x="3619500" y="3375025"/>
          <p14:tracePt t="59864" x="3600450" y="3365500"/>
          <p14:tracePt t="59872" x="3573463" y="3365500"/>
          <p14:tracePt t="59880" x="3536950" y="3346450"/>
          <p14:tracePt t="59888" x="3519488" y="3338513"/>
          <p14:tracePt t="59896" x="3500438" y="3319463"/>
          <p14:tracePt t="59912" x="3455988" y="3309938"/>
          <p14:tracePt t="59928" x="3436938" y="3302000"/>
          <p14:tracePt t="59936" x="3436938" y="3292475"/>
          <p14:tracePt t="59944" x="3419475" y="3292475"/>
          <p14:tracePt t="59952" x="3400425" y="3292475"/>
          <p14:tracePt t="59960" x="3373438" y="3292475"/>
          <p14:tracePt t="59968" x="3336925" y="3292475"/>
          <p14:tracePt t="59976" x="3300413" y="3292475"/>
          <p14:tracePt t="59984" x="3254375" y="3292475"/>
          <p14:tracePt t="59993" x="3227388" y="3292475"/>
          <p14:tracePt t="59999" x="3208338" y="3292475"/>
          <p14:tracePt t="60008" x="3181350" y="3292475"/>
          <p14:tracePt t="60017" x="3163888" y="3292475"/>
          <p14:tracePt t="60026" x="3136900" y="3292475"/>
          <p14:tracePt t="60033" x="3127375" y="3292475"/>
          <p14:tracePt t="60049" x="3117850" y="3292475"/>
          <p14:tracePt t="60073" x="3108325" y="3292475"/>
          <p14:tracePt t="60089" x="3081338" y="3292475"/>
          <p14:tracePt t="60097" x="3081338" y="3302000"/>
          <p14:tracePt t="60113" x="3054350" y="3309938"/>
          <p14:tracePt t="60121" x="3035300" y="3328988"/>
          <p14:tracePt t="60130" x="3027363" y="3338513"/>
          <p14:tracePt t="60137" x="3008313" y="3338513"/>
          <p14:tracePt t="60144" x="2998788" y="3346450"/>
          <p14:tracePt t="60153" x="2990850" y="3355975"/>
          <p14:tracePt t="60161" x="2981325" y="3355975"/>
          <p14:tracePt t="60168" x="2971800" y="3365500"/>
          <p14:tracePt t="60177" x="2971800" y="3375025"/>
          <p14:tracePt t="60184" x="2962275" y="3382963"/>
          <p14:tracePt t="60306" x="2954338" y="3382963"/>
          <p14:tracePt t="60316" x="2944813" y="3402013"/>
          <p14:tracePt t="60321" x="2944813" y="3411538"/>
          <p14:tracePt t="60331" x="2935288" y="3419475"/>
          <p14:tracePt t="60337" x="2925763" y="3438525"/>
          <p14:tracePt t="60346" x="2917825" y="3446463"/>
          <p14:tracePt t="60352" x="2908300" y="3455988"/>
          <p14:tracePt t="60367" x="2908300" y="3465513"/>
          <p14:tracePt t="60393" x="2908300" y="3482975"/>
          <p14:tracePt t="60399" x="2898775" y="3492500"/>
          <p14:tracePt t="60617" x="2917825" y="3492500"/>
          <p14:tracePt t="60627" x="2971800" y="3475038"/>
          <p14:tracePt t="60633" x="3044825" y="3465513"/>
          <p14:tracePt t="60644" x="3108325" y="3465513"/>
          <p14:tracePt t="60649" x="3236913" y="3438525"/>
          <p14:tracePt t="60657" x="3363913" y="3438525"/>
          <p14:tracePt t="60666" x="3509963" y="3438525"/>
          <p14:tracePt t="60672" x="3656013" y="3438525"/>
          <p14:tracePt t="60680" x="3783013" y="3438525"/>
          <p14:tracePt t="60687" x="3911600" y="3438525"/>
          <p14:tracePt t="60696" x="4038600" y="3438525"/>
          <p14:tracePt t="60705" x="4148138" y="3438525"/>
          <p14:tracePt t="60712" x="4238625" y="3438525"/>
          <p14:tracePt t="60720" x="4311650" y="3438525"/>
          <p14:tracePt t="60728" x="4357688" y="3438525"/>
          <p14:tracePt t="60736" x="4384675" y="3438525"/>
          <p14:tracePt t="60744" x="4394200" y="3438525"/>
          <p14:tracePt t="60769" x="4403725" y="3438525"/>
          <p14:tracePt t="60776" x="4421188" y="3438525"/>
          <p14:tracePt t="60784" x="4430713" y="3438525"/>
          <p14:tracePt t="60792" x="4448175" y="3438525"/>
          <p14:tracePt t="60800" x="4467225" y="3438525"/>
          <p14:tracePt t="60816" x="4484688" y="3438525"/>
          <p14:tracePt t="60840" x="4503738" y="3438525"/>
          <p14:tracePt t="60872" x="4513263" y="3438525"/>
          <p14:tracePt t="60896" x="4521200" y="3438525"/>
          <p14:tracePt t="60904" x="4530725" y="3429000"/>
          <p14:tracePt t="60912" x="4540250" y="3419475"/>
          <p14:tracePt t="60928" x="4567238" y="3411538"/>
          <p14:tracePt t="60944" x="4567238" y="3402013"/>
          <p14:tracePt t="60968" x="4567238" y="3392488"/>
          <p14:tracePt t="61497" x="4567238" y="3411538"/>
          <p14:tracePt t="61512" x="4567238" y="3419475"/>
          <p14:tracePt t="61644" x="4567238" y="3429000"/>
          <p14:tracePt t="61658" x="4557713" y="3455988"/>
          <p14:tracePt t="61667" x="4530725" y="3482975"/>
          <p14:tracePt t="61673" x="4513263" y="3502025"/>
          <p14:tracePt t="61682" x="4440238" y="3556000"/>
          <p14:tracePt t="61694" x="4394200" y="3602038"/>
          <p14:tracePt t="61696" x="4330700" y="3629025"/>
          <p14:tracePt t="61706" x="4294188" y="3657600"/>
          <p14:tracePt t="61712" x="4248150" y="3684588"/>
          <p14:tracePt t="61720" x="4221163" y="3711575"/>
          <p14:tracePt t="61728" x="4211638" y="3721100"/>
          <p14:tracePt t="61736" x="4202113" y="3730625"/>
          <p14:tracePt t="61744" x="4202113" y="3738563"/>
          <p14:tracePt t="61753" x="4194175" y="3748088"/>
          <p14:tracePt t="61768" x="4194175" y="3757613"/>
          <p14:tracePt t="61792" x="4194175" y="3784600"/>
          <p14:tracePt t="61800" x="4194175" y="3794125"/>
          <p14:tracePt t="61816" x="4194175" y="3803650"/>
          <p14:tracePt t="61824" x="4194175" y="3821113"/>
          <p14:tracePt t="61832" x="4194175" y="3830638"/>
          <p14:tracePt t="61840" x="4194175" y="3840163"/>
          <p14:tracePt t="61872" x="4211638" y="3857625"/>
          <p14:tracePt t="61993" x="4184650" y="3867150"/>
          <p14:tracePt t="62002" x="4148138" y="3884613"/>
          <p14:tracePt t="62011" x="4065588" y="3884613"/>
          <p14:tracePt t="62020" x="3992563" y="3884613"/>
          <p14:tracePt t="62029" x="3919538" y="3884613"/>
          <p14:tracePt t="62033" x="3846513" y="3884613"/>
          <p14:tracePt t="62044" x="3738563" y="3884613"/>
          <p14:tracePt t="62053" x="3629025" y="3884613"/>
          <p14:tracePt t="62057" x="3527425" y="3884613"/>
          <p14:tracePt t="62078" x="3400425" y="3884613"/>
          <p14:tracePt t="62081" x="3346450" y="3884613"/>
          <p14:tracePt t="62088" x="3273425" y="3884613"/>
          <p14:tracePt t="62096" x="3144838" y="3884613"/>
          <p14:tracePt t="62104" x="3081338" y="3875088"/>
          <p14:tracePt t="62112" x="3027363" y="3875088"/>
          <p14:tracePt t="62120" x="2998788" y="3875088"/>
          <p14:tracePt t="62128" x="2981325" y="3875088"/>
          <p14:tracePt t="62136" x="2944813" y="3875088"/>
          <p14:tracePt t="62144" x="2935288" y="3875088"/>
          <p14:tracePt t="62152" x="2925763" y="3875088"/>
          <p14:tracePt t="62160" x="2908300" y="3875088"/>
          <p14:tracePt t="62168" x="2898775" y="3875088"/>
          <p14:tracePt t="62208" x="2889250" y="3875088"/>
          <p14:tracePt t="62224" x="2881313" y="3875088"/>
          <p14:tracePt t="62240" x="2871788" y="3875088"/>
          <p14:tracePt t="62248" x="2862263" y="3875088"/>
          <p14:tracePt t="62256" x="2852738" y="3875088"/>
          <p14:tracePt t="62264" x="2835275" y="3875088"/>
          <p14:tracePt t="62273" x="2817813" y="3875088"/>
          <p14:tracePt t="62281" x="2808288" y="3875088"/>
          <p14:tracePt t="62305" x="2781300" y="3875088"/>
          <p14:tracePt t="62316" x="2771775" y="3875088"/>
          <p14:tracePt t="62321" x="2762250" y="3884613"/>
          <p14:tracePt t="62346" x="2752725" y="3884613"/>
          <p14:tracePt t="62353" x="2744788" y="3884613"/>
          <p14:tracePt t="62363" x="2735263" y="3884613"/>
          <p14:tracePt t="62369" x="2716213" y="3894138"/>
          <p14:tracePt t="62385" x="2708275" y="3894138"/>
          <p14:tracePt t="62395" x="2698750" y="3894138"/>
          <p14:tracePt t="62401" x="2679700" y="3894138"/>
          <p14:tracePt t="62410" x="2662238" y="3894138"/>
          <p14:tracePt t="62416" x="2652713" y="3894138"/>
          <p14:tracePt t="62424" x="2616200" y="3894138"/>
          <p14:tracePt t="62432" x="2606675" y="3894138"/>
          <p14:tracePt t="62440" x="2598738" y="3894138"/>
          <p14:tracePt t="62456" x="2579688" y="3894138"/>
          <p14:tracePt t="62464" x="2570163" y="3894138"/>
          <p14:tracePt t="62472" x="2562225" y="3894138"/>
          <p14:tracePt t="62480" x="2552700" y="3894138"/>
          <p14:tracePt t="62497" x="2543175" y="3903663"/>
          <p14:tracePt t="62745" x="2533650" y="3911600"/>
          <p14:tracePt t="62753" x="2525713" y="3911600"/>
          <p14:tracePt t="62760" x="2498725" y="3911600"/>
          <p14:tracePt t="62769" x="2479675" y="3911600"/>
          <p14:tracePt t="62778" x="2452688" y="3911600"/>
          <p14:tracePt t="62785" x="2443163" y="3911600"/>
          <p14:tracePt t="62795" x="2425700" y="3911600"/>
          <p14:tracePt t="62801" x="2397125" y="3911600"/>
          <p14:tracePt t="62812" x="2379663" y="3911600"/>
          <p14:tracePt t="62817" x="2360613" y="3911600"/>
          <p14:tracePt t="62827" x="2352675" y="3911600"/>
          <p14:tracePt t="62832" x="2343150" y="3911600"/>
          <p14:tracePt t="62849" x="2333625" y="3911600"/>
          <p14:tracePt t="62856" x="2316163" y="3911600"/>
          <p14:tracePt t="63171" x="2306638" y="3911600"/>
          <p14:tracePt t="63186" x="2297113" y="3911600"/>
          <p14:tracePt t="63194" x="2279650" y="3911600"/>
          <p14:tracePt t="63211" x="2270125" y="3911600"/>
          <p14:tracePt t="63234" x="2260600" y="3911600"/>
          <p14:tracePt t="63537" x="2270125" y="3911600"/>
          <p14:tracePt t="63545" x="2287588" y="3921125"/>
          <p14:tracePt t="63553" x="2306638" y="3921125"/>
          <p14:tracePt t="63561" x="2316163" y="3930650"/>
          <p14:tracePt t="63568" x="2324100" y="3930650"/>
          <p14:tracePt t="63576" x="2324100" y="3940175"/>
          <p14:tracePt t="63592" x="2333625" y="3948113"/>
          <p14:tracePt t="63600" x="2343150" y="3948113"/>
          <p14:tracePt t="64122" x="2397125" y="3948113"/>
          <p14:tracePt t="64129" x="2452688" y="3930650"/>
          <p14:tracePt t="64138" x="2543175" y="3921125"/>
          <p14:tracePt t="64145" x="2662238" y="3894138"/>
          <p14:tracePt t="64154" x="2789238" y="3875088"/>
          <p14:tracePt t="64160" x="2954338" y="3875088"/>
          <p14:tracePt t="64168" x="3100388" y="3867150"/>
          <p14:tracePt t="64178" x="3244850" y="3867150"/>
          <p14:tracePt t="64183" x="3373438" y="3867150"/>
          <p14:tracePt t="64192" x="3482975" y="3867150"/>
          <p14:tracePt t="64200" x="3609975" y="3867150"/>
          <p14:tracePt t="64209" x="3719513" y="3867150"/>
          <p14:tracePt t="64216" x="3810000" y="3867150"/>
          <p14:tracePt t="64225" x="3919538" y="3867150"/>
          <p14:tracePt t="64232" x="3992563" y="3867150"/>
          <p14:tracePt t="64240" x="4048125" y="3867150"/>
          <p14:tracePt t="64248" x="4111625" y="3867150"/>
          <p14:tracePt t="64256" x="4148138" y="3867150"/>
          <p14:tracePt t="64264" x="4202113" y="3867150"/>
          <p14:tracePt t="64272" x="4257675" y="3867150"/>
          <p14:tracePt t="64280" x="4311650" y="3867150"/>
          <p14:tracePt t="64288" x="4394200" y="3884613"/>
          <p14:tracePt t="64296" x="4476750" y="3903663"/>
          <p14:tracePt t="64304" x="4549775" y="3921125"/>
          <p14:tracePt t="64312" x="4649788" y="3948113"/>
          <p14:tracePt t="64320" x="4722813" y="3976688"/>
          <p14:tracePt t="64329" x="4786313" y="3976688"/>
          <p14:tracePt t="64336" x="4840288" y="3984625"/>
          <p14:tracePt t="64344" x="4895850" y="3984625"/>
          <p14:tracePt t="64352" x="4932363" y="3994150"/>
          <p14:tracePt t="64360" x="4949825" y="4003675"/>
          <p14:tracePt t="64482" x="4959350" y="4003675"/>
          <p14:tracePt t="64491" x="4978400" y="4003675"/>
          <p14:tracePt t="64497" x="4995863" y="4003675"/>
          <p14:tracePt t="64505" x="5049838" y="4003675"/>
          <p14:tracePt t="64513" x="5086350" y="4003675"/>
          <p14:tracePt t="64521" x="5132388" y="4003675"/>
          <p14:tracePt t="64528" x="5178425" y="3994150"/>
          <p14:tracePt t="64536" x="5232400" y="3976688"/>
          <p14:tracePt t="64544" x="5278438" y="3976688"/>
          <p14:tracePt t="64552" x="5351463" y="3957638"/>
          <p14:tracePt t="64560" x="5405438" y="3957638"/>
          <p14:tracePt t="64568" x="5441950" y="3948113"/>
          <p14:tracePt t="64577" x="5507038" y="3948113"/>
          <p14:tracePt t="64585" x="5534025" y="3948113"/>
          <p14:tracePt t="64593" x="5570538" y="3948113"/>
          <p14:tracePt t="64600" x="5588000" y="3948113"/>
          <p14:tracePt t="64608" x="5607050" y="3948113"/>
          <p14:tracePt t="64616" x="5624513" y="3948113"/>
          <p14:tracePt t="64632" x="5634038" y="3948113"/>
          <p14:tracePt t="64640" x="5643563" y="3948113"/>
          <p14:tracePt t="64648" x="5653088" y="3948113"/>
          <p14:tracePt t="64675" x="5661025" y="3948113"/>
          <p14:tracePt t="65050" x="5661025" y="3957638"/>
          <p14:tracePt t="71728" x="5661025" y="3976688"/>
          <p14:tracePt t="72120" x="5653088" y="3976688"/>
          <p14:tracePt t="72129" x="5634038" y="3976688"/>
          <p14:tracePt t="72137" x="5616575" y="3976688"/>
          <p14:tracePt t="72145" x="5561013" y="3994150"/>
          <p14:tracePt t="72152" x="5497513" y="4021138"/>
          <p14:tracePt t="72161" x="5387975" y="4030663"/>
          <p14:tracePt t="72168" x="5214938" y="4094163"/>
          <p14:tracePt t="72178" x="5049838" y="4140200"/>
          <p14:tracePt t="72185" x="4849813" y="4149725"/>
          <p14:tracePt t="72192" x="4622800" y="4186238"/>
          <p14:tracePt t="72201" x="4413250" y="4222750"/>
          <p14:tracePt t="72209" x="4211638" y="4222750"/>
          <p14:tracePt t="72217" x="4048125" y="4222750"/>
          <p14:tracePt t="72226" x="3902075" y="4222750"/>
          <p14:tracePt t="72233" x="3846513" y="4222750"/>
          <p14:tracePt t="72242" x="3765550" y="4213225"/>
          <p14:tracePt t="72249" x="3719513" y="4195763"/>
          <p14:tracePt t="72257" x="3702050" y="4176713"/>
          <p14:tracePt t="72265" x="3692525" y="4167188"/>
          <p14:tracePt t="72273" x="3692525" y="4159250"/>
          <p14:tracePt t="72281" x="3692525" y="4140200"/>
          <p14:tracePt t="72288" x="3692525" y="4130675"/>
          <p14:tracePt t="72297" x="3692525" y="4122738"/>
          <p14:tracePt t="72432" x="3683000" y="4113213"/>
          <p14:tracePt t="72440" x="3673475" y="4113213"/>
          <p14:tracePt t="72448" x="3646488" y="4113213"/>
          <p14:tracePt t="72456" x="3600450" y="4113213"/>
          <p14:tracePt t="72464" x="3573463" y="4113213"/>
          <p14:tracePt t="72472" x="3519488" y="4130675"/>
          <p14:tracePt t="72480" x="3463925" y="4130675"/>
          <p14:tracePt t="72488" x="3419475" y="4130675"/>
          <p14:tracePt t="72497" x="3363913" y="4149725"/>
          <p14:tracePt t="72504" x="3336925" y="4149725"/>
          <p14:tracePt t="72516" x="3317875" y="4149725"/>
          <p14:tracePt t="72519" x="3309938" y="4149725"/>
          <p14:tracePt t="72616" x="3290888" y="4149725"/>
          <p14:tracePt t="72624" x="3273425" y="4149725"/>
          <p14:tracePt t="72632" x="3244850" y="4149725"/>
          <p14:tracePt t="72640" x="3217863" y="4149725"/>
          <p14:tracePt t="72648" x="3171825" y="4149725"/>
          <p14:tracePt t="72658" x="3144838" y="4149725"/>
          <p14:tracePt t="72664" x="3127375" y="4149725"/>
          <p14:tracePt t="72672" x="3100388" y="4149725"/>
          <p14:tracePt t="72680" x="3081338" y="4149725"/>
          <p14:tracePt t="72696" x="3071813" y="4149725"/>
          <p14:tracePt t="72721" x="3054350" y="4149725"/>
          <p14:tracePt t="72754" x="3035300" y="4149725"/>
          <p14:tracePt t="72769" x="3008313" y="4149725"/>
          <p14:tracePt t="72777" x="2954338" y="4149725"/>
          <p14:tracePt t="72785" x="2908300" y="4149725"/>
          <p14:tracePt t="72794" x="2852738" y="4149725"/>
          <p14:tracePt t="72801" x="2798763" y="4149725"/>
          <p14:tracePt t="72810" x="2725738" y="4149725"/>
          <p14:tracePt t="72817" x="2643188" y="4149725"/>
          <p14:tracePt t="72827" x="2589213" y="4149725"/>
          <p14:tracePt t="72834" x="2552700" y="4149725"/>
          <p14:tracePt t="72842" x="2533650" y="4149725"/>
          <p14:tracePt t="72849" x="2506663" y="4149725"/>
          <p14:tracePt t="72857" x="2489200" y="4149725"/>
          <p14:tracePt t="72928" x="2489200" y="4140200"/>
          <p14:tracePt t="72936" x="2489200" y="4130675"/>
          <p14:tracePt t="72944" x="2489200" y="4113213"/>
          <p14:tracePt t="72960" x="2489200" y="4103688"/>
          <p14:tracePt t="72968" x="2489200" y="4094163"/>
          <p14:tracePt t="72992" x="2489200" y="4086225"/>
          <p14:tracePt t="73040" x="2506663" y="4067175"/>
          <p14:tracePt t="73064" x="2525713" y="4067175"/>
          <p14:tracePt t="73088" x="2533650" y="4067175"/>
          <p14:tracePt t="73104" x="2543175" y="4067175"/>
          <p14:tracePt t="73120" x="2552700" y="4067175"/>
          <p14:tracePt t="73419" x="2579688" y="4057650"/>
          <p14:tracePt t="73426" x="2579688" y="4049713"/>
          <p14:tracePt t="73442" x="2598738" y="4030663"/>
          <p14:tracePt t="73449" x="2606675" y="4021138"/>
          <p14:tracePt t="73457" x="2616200" y="4013200"/>
          <p14:tracePt t="73464" x="2635250" y="4003675"/>
          <p14:tracePt t="73472" x="2652713" y="3994150"/>
          <p14:tracePt t="73480" x="2671763" y="3976688"/>
          <p14:tracePt t="73495" x="2679700" y="3967163"/>
          <p14:tracePt t="73568" x="2698750" y="3967163"/>
          <p14:tracePt t="73576" x="2708275" y="3967163"/>
          <p14:tracePt t="73585" x="2725738" y="3967163"/>
          <p14:tracePt t="73600" x="2771775" y="3984625"/>
          <p14:tracePt t="73609" x="2798763" y="3984625"/>
          <p14:tracePt t="73616" x="2817813" y="3994150"/>
          <p14:tracePt t="73625" x="2844800" y="4003675"/>
          <p14:tracePt t="73632" x="2862263" y="4021138"/>
          <p14:tracePt t="73642" x="2889250" y="4021138"/>
          <p14:tracePt t="73647" x="2908300" y="4021138"/>
          <p14:tracePt t="73656" x="2944813" y="4030663"/>
          <p14:tracePt t="73672" x="2954338" y="4030663"/>
          <p14:tracePt t="73680" x="2981325" y="4030663"/>
          <p14:tracePt t="73688" x="2998788" y="4030663"/>
          <p14:tracePt t="73696" x="3027363" y="4030663"/>
          <p14:tracePt t="73705" x="3044825" y="4030663"/>
          <p14:tracePt t="73713" x="3081338" y="4040188"/>
          <p14:tracePt t="73722" x="3117850" y="4040188"/>
          <p14:tracePt t="73730" x="3144838" y="4040188"/>
          <p14:tracePt t="73737" x="3190875" y="4040188"/>
          <p14:tracePt t="73745" x="3217863" y="4040188"/>
          <p14:tracePt t="73752" x="3244850" y="4040188"/>
          <p14:tracePt t="73761" x="3263900" y="4040188"/>
          <p14:tracePt t="73768" x="3281363" y="4040188"/>
          <p14:tracePt t="73777" x="3309938" y="4040188"/>
          <p14:tracePt t="73786" x="3317875" y="4040188"/>
          <p14:tracePt t="73792" x="3327400" y="4040188"/>
          <p14:tracePt t="73802" x="3336925" y="4040188"/>
          <p14:tracePt t="74064" x="3354388" y="4040188"/>
          <p14:tracePt t="74080" x="3373438" y="4040188"/>
          <p14:tracePt t="74088" x="3400425" y="4040188"/>
          <p14:tracePt t="74096" x="3419475" y="4040188"/>
          <p14:tracePt t="74104" x="3509963" y="4049713"/>
          <p14:tracePt t="74112" x="3563938" y="4049713"/>
          <p14:tracePt t="74120" x="3619500" y="4049713"/>
          <p14:tracePt t="74128" x="3692525" y="4049713"/>
          <p14:tracePt t="74136" x="3746500" y="4049713"/>
          <p14:tracePt t="74144" x="3810000" y="4049713"/>
          <p14:tracePt t="74152" x="3846513" y="4049713"/>
          <p14:tracePt t="74160" x="3875088" y="4049713"/>
          <p14:tracePt t="74168" x="3902075" y="4049713"/>
          <p14:tracePt t="74176" x="3919538" y="4049713"/>
          <p14:tracePt t="74386" x="3938588" y="4049713"/>
          <p14:tracePt t="74393" x="3948113" y="4049713"/>
          <p14:tracePt t="74401" x="3965575" y="4049713"/>
          <p14:tracePt t="74411" x="3992563" y="4076700"/>
          <p14:tracePt t="74416" x="4038600" y="4076700"/>
          <p14:tracePt t="74427" x="4057650" y="4076700"/>
          <p14:tracePt t="74432" x="4094163" y="4086225"/>
          <p14:tracePt t="74441" x="4111625" y="4086225"/>
          <p14:tracePt t="74448" x="4157663" y="4094163"/>
          <p14:tracePt t="74456" x="4184650" y="4094163"/>
          <p14:tracePt t="74464" x="4202113" y="4094163"/>
          <p14:tracePt t="74472" x="4230688" y="4094163"/>
          <p14:tracePt t="74480" x="4238625" y="4094163"/>
          <p14:tracePt t="74488" x="4257675" y="4094163"/>
          <p14:tracePt t="74504" x="4284663" y="4094163"/>
          <p14:tracePt t="74520" x="4294188" y="4094163"/>
          <p14:tracePt t="74528" x="4303713" y="4094163"/>
          <p14:tracePt t="74552" x="4321175" y="4094163"/>
          <p14:tracePt t="74808" x="4330700" y="4094163"/>
          <p14:tracePt t="74815" x="4357688" y="4094163"/>
          <p14:tracePt t="74824" x="4367213" y="4094163"/>
          <p14:tracePt t="74832" x="4376738" y="4094163"/>
          <p14:tracePt t="74841" x="4403725" y="4094163"/>
          <p14:tracePt t="74849" x="4421188" y="4094163"/>
          <p14:tracePt t="74856" x="4440238" y="4103688"/>
          <p14:tracePt t="74864" x="4457700" y="4103688"/>
          <p14:tracePt t="74872" x="4476750" y="4103688"/>
          <p14:tracePt t="74880" x="4503738" y="4122738"/>
          <p14:tracePt t="74888" x="4513263" y="4122738"/>
          <p14:tracePt t="74896" x="4521200" y="4130675"/>
          <p14:tracePt t="74904" x="4530725" y="4130675"/>
          <p14:tracePt t="75009" x="4540250" y="4130675"/>
          <p14:tracePt t="75026" x="4549775" y="4130675"/>
          <p14:tracePt t="75035" x="4576763" y="4130675"/>
          <p14:tracePt t="75043" x="4594225" y="4122738"/>
          <p14:tracePt t="75050" x="4603750" y="4113213"/>
          <p14:tracePt t="75060" x="4630738" y="4103688"/>
          <p14:tracePt t="75077" x="4659313" y="4076700"/>
          <p14:tracePt t="75080" x="4676775" y="4076700"/>
          <p14:tracePt t="75088" x="4695825" y="4067175"/>
          <p14:tracePt t="75096" x="4713288" y="4067175"/>
          <p14:tracePt t="75104" x="4740275" y="4067175"/>
          <p14:tracePt t="75113" x="4786313" y="4057650"/>
          <p14:tracePt t="75120" x="4813300" y="4057650"/>
          <p14:tracePt t="75128" x="4840288" y="4057650"/>
          <p14:tracePt t="75136" x="4876800" y="4057650"/>
          <p14:tracePt t="75144" x="4922838" y="4057650"/>
          <p14:tracePt t="75152" x="4959350" y="4057650"/>
          <p14:tracePt t="75160" x="4978400" y="4057650"/>
          <p14:tracePt t="75168" x="5041900" y="4057650"/>
          <p14:tracePt t="75177" x="5095875" y="4086225"/>
          <p14:tracePt t="75184" x="5132388" y="4094163"/>
          <p14:tracePt t="75193" x="5159375" y="4094163"/>
          <p14:tracePt t="75200" x="5187950" y="4103688"/>
          <p14:tracePt t="75207" x="5232400" y="4113213"/>
          <p14:tracePt t="75216" x="5278438" y="4140200"/>
          <p14:tracePt t="75225" x="5305425" y="4140200"/>
          <p14:tracePt t="75232" x="5314950" y="4140200"/>
          <p14:tracePt t="75241" x="5341938" y="4140200"/>
          <p14:tracePt t="75682" x="5351463" y="4140200"/>
          <p14:tracePt t="75708" x="5360988" y="4140200"/>
          <p14:tracePt t="75715" x="5368925" y="4140200"/>
          <p14:tracePt t="75730" x="5378450" y="4140200"/>
          <p14:tracePt t="75762" x="5387975" y="4130675"/>
          <p14:tracePt t="75769" x="5397500" y="4122738"/>
          <p14:tracePt t="75787" x="5397500" y="4113213"/>
          <p14:tracePt t="75792" x="5405438" y="4103688"/>
          <p14:tracePt t="75801" x="5414963" y="4094163"/>
          <p14:tracePt t="75832" x="5424488" y="4094163"/>
          <p14:tracePt t="75954" x="5424488" y="4076700"/>
          <p14:tracePt t="76105" x="5424488" y="4067175"/>
          <p14:tracePt t="76128" x="5414963" y="4067175"/>
          <p14:tracePt t="76145" x="5405438" y="4067175"/>
          <p14:tracePt t="76161" x="5397500" y="4067175"/>
          <p14:tracePt t="76177" x="5387975" y="4067175"/>
          <p14:tracePt t="76184" x="5378450" y="4067175"/>
          <p14:tracePt t="76192" x="5368925" y="4076700"/>
          <p14:tracePt t="76200" x="5351463" y="4076700"/>
          <p14:tracePt t="76207" x="5334000" y="4076700"/>
          <p14:tracePt t="76216" x="5305425" y="4086225"/>
          <p14:tracePt t="76225" x="5287963" y="4086225"/>
          <p14:tracePt t="76232" x="5260975" y="4086225"/>
          <p14:tracePt t="76241" x="5232400" y="4086225"/>
          <p14:tracePt t="76248" x="5195888" y="4103688"/>
          <p14:tracePt t="76256" x="5178425" y="4103688"/>
          <p14:tracePt t="76263" x="5151438" y="4103688"/>
          <p14:tracePt t="76272" x="5141913" y="4103688"/>
          <p14:tracePt t="76280" x="5132388" y="4103688"/>
          <p14:tracePt t="76288" x="5122863" y="4103688"/>
          <p14:tracePt t="76330" x="5114925" y="4103688"/>
          <p14:tracePt t="76402" x="5114925" y="4094163"/>
          <p14:tracePt t="76412" x="5122863" y="4067175"/>
          <p14:tracePt t="76434" x="5141913" y="4040188"/>
          <p14:tracePt t="76443" x="5168900" y="4021138"/>
          <p14:tracePt t="76456" x="5187950" y="4003675"/>
          <p14:tracePt t="76472" x="5205413" y="3984625"/>
          <p14:tracePt t="76480" x="5224463" y="3984625"/>
          <p14:tracePt t="76488" x="5232400" y="3976688"/>
          <p14:tracePt t="76504" x="5241925" y="3976688"/>
          <p14:tracePt t="76512" x="5251450" y="3967163"/>
          <p14:tracePt t="76528" x="5278438" y="3957638"/>
          <p14:tracePt t="76552" x="5287963" y="3948113"/>
          <p14:tracePt t="76561" x="5287963" y="3940175"/>
          <p14:tracePt t="76746" x="5287963" y="3948113"/>
          <p14:tracePt t="76761" x="5287963" y="3967163"/>
          <p14:tracePt t="76769" x="5287963" y="3976688"/>
          <p14:tracePt t="76777" x="5287963" y="3984625"/>
          <p14:tracePt t="76962" x="5314950" y="3994150"/>
          <p14:tracePt t="76970" x="5387975" y="4021138"/>
          <p14:tracePt t="76978" x="5441950" y="4021138"/>
          <p14:tracePt t="76988" x="5524500" y="4021138"/>
          <p14:tracePt t="76993" x="5580063" y="4021138"/>
          <p14:tracePt t="77000" x="5634038" y="4021138"/>
          <p14:tracePt t="77010" x="5688013" y="4021138"/>
          <p14:tracePt t="77017" x="5716588" y="4021138"/>
          <p14:tracePt t="77025" x="5734050" y="4021138"/>
          <p14:tracePt t="77032" x="5770563" y="4021138"/>
          <p14:tracePt t="77048" x="5780088" y="4021138"/>
          <p14:tracePt t="77060" x="5797550" y="4021138"/>
          <p14:tracePt t="77064" x="5807075" y="4013200"/>
          <p14:tracePt t="77081" x="5807075" y="3994150"/>
          <p14:tracePt t="77088" x="5816600" y="3994150"/>
          <p14:tracePt t="77112" x="5826125" y="3984625"/>
          <p14:tracePt t="77320" x="5826125" y="3976688"/>
          <p14:tracePt t="77336" x="5826125" y="3957638"/>
          <p14:tracePt t="77361" x="5826125" y="3948113"/>
          <p14:tracePt t="77745" x="5826125" y="3940175"/>
          <p14:tracePt t="77754" x="5807075" y="3940175"/>
          <p14:tracePt t="77769" x="5797550" y="3948113"/>
          <p14:tracePt t="77777" x="5789613" y="3957638"/>
          <p14:tracePt t="77784" x="5789613" y="3976688"/>
          <p14:tracePt t="77808" x="5780088" y="3984625"/>
          <p14:tracePt t="78274" x="5761038" y="3984625"/>
          <p14:tracePt t="78297" x="5761038" y="3976688"/>
          <p14:tracePt t="78329" x="5743575" y="3976688"/>
          <p14:tracePt t="78378" x="5734050" y="3976688"/>
          <p14:tracePt t="78441" x="5724525" y="3976688"/>
          <p14:tracePt t="78458" x="5716588" y="3976688"/>
          <p14:tracePt t="78474" x="5697538" y="3976688"/>
          <p14:tracePt t="78518" x="5697538" y="3967163"/>
          <p14:tracePt t="78529" x="5697538" y="3957638"/>
          <p14:tracePt t="78536" x="5688013" y="3948113"/>
          <p14:tracePt t="78545" x="5688013" y="3940175"/>
          <p14:tracePt t="78561" x="5688013" y="3911600"/>
          <p14:tracePt t="78568" x="5688013" y="3894138"/>
          <p14:tracePt t="78577" x="5688013" y="3875088"/>
          <p14:tracePt t="78585" x="5688013" y="3867150"/>
          <p14:tracePt t="78593" x="5688013" y="3840163"/>
          <p14:tracePt t="78600" x="5697538" y="3821113"/>
          <p14:tracePt t="78608" x="5707063" y="3803650"/>
          <p14:tracePt t="78617" x="5716588" y="3794125"/>
          <p14:tracePt t="78625" x="5734050" y="3767138"/>
          <p14:tracePt t="78634" x="5734050" y="3757613"/>
          <p14:tracePt t="78649" x="5743575" y="3748088"/>
          <p14:tracePt t="78659" x="5761038" y="3738563"/>
          <p14:tracePt t="78665" x="5770563" y="3738563"/>
          <p14:tracePt t="78673" x="5780088" y="3738563"/>
          <p14:tracePt t="78681" x="5807075" y="3738563"/>
          <p14:tracePt t="78692" x="5816600" y="3738563"/>
          <p14:tracePt t="78697" x="5826125" y="3738563"/>
          <p14:tracePt t="78713" x="5853113" y="3738563"/>
          <p14:tracePt t="78730" x="5862638" y="3738563"/>
          <p14:tracePt t="78737" x="5870575" y="3738563"/>
          <p14:tracePt t="78745" x="5880100" y="3738563"/>
          <p14:tracePt t="78809" x="5880100" y="3757613"/>
          <p14:tracePt t="78833" x="5880100" y="3767138"/>
          <p14:tracePt t="78865" x="5880100" y="3775075"/>
          <p14:tracePt t="78905" x="5880100" y="3784600"/>
          <p14:tracePt t="79081" x="5880100" y="3803650"/>
          <p14:tracePt t="79087" x="5880100" y="3811588"/>
          <p14:tracePt t="79096" x="5880100" y="3821113"/>
          <p14:tracePt t="79111" x="5880100" y="3848100"/>
          <p14:tracePt t="79120" x="5870575" y="3857625"/>
          <p14:tracePt t="79135" x="5862638" y="3857625"/>
          <p14:tracePt t="79207" x="5853113" y="3867150"/>
          <p14:tracePt t="79507" x="5834063" y="3848100"/>
          <p14:tracePt t="79513" x="5807075" y="3821113"/>
          <p14:tracePt t="79521" x="5780088" y="3775075"/>
          <p14:tracePt t="79529" x="5761038" y="3757613"/>
          <p14:tracePt t="79537" x="5753100" y="3738563"/>
          <p14:tracePt t="79547" x="5716588" y="3684588"/>
          <p14:tracePt t="79552" x="5707063" y="3665538"/>
          <p14:tracePt t="79560" x="5680075" y="3629025"/>
          <p14:tracePt t="79568" x="5670550" y="3611563"/>
          <p14:tracePt t="79576" x="5653088" y="3584575"/>
          <p14:tracePt t="79584" x="5643563" y="3575050"/>
          <p14:tracePt t="79592" x="5634038" y="3556000"/>
          <p14:tracePt t="79600" x="5588000" y="3529013"/>
          <p14:tracePt t="79616" x="5580063" y="3502025"/>
          <p14:tracePt t="79623" x="5561013" y="3482975"/>
          <p14:tracePt t="79632" x="5551488" y="3475038"/>
          <p14:tracePt t="79650" x="5534025" y="3475038"/>
          <p14:tracePt t="79661" x="5514975" y="3465513"/>
          <p14:tracePt t="79665" x="5507038" y="3455988"/>
          <p14:tracePt t="79674" x="5487988" y="3446463"/>
          <p14:tracePt t="79681" x="5470525" y="3446463"/>
          <p14:tracePt t="79693" x="5441950" y="3446463"/>
          <p14:tracePt t="79696" x="5424488" y="3446463"/>
          <p14:tracePt t="79704" x="5397500" y="3446463"/>
          <p14:tracePt t="79712" x="5378450" y="3446463"/>
          <p14:tracePt t="79720" x="5334000" y="3446463"/>
          <p14:tracePt t="79728" x="5324475" y="3446463"/>
          <p14:tracePt t="79735" x="5305425" y="3446463"/>
          <p14:tracePt t="79744" x="5287963" y="3446463"/>
          <p14:tracePt t="79751" x="5278438" y="3446463"/>
          <p14:tracePt t="79768" x="5260975" y="3446463"/>
          <p14:tracePt t="79784" x="5251450" y="3446463"/>
          <p14:tracePt t="79801" x="5241925" y="3446463"/>
          <p14:tracePt t="79817" x="5232400" y="3446463"/>
          <p14:tracePt t="79826" x="5214938" y="3446463"/>
          <p14:tracePt t="79833" x="5205413" y="3446463"/>
          <p14:tracePt t="79843" x="5178425" y="3446463"/>
          <p14:tracePt t="79850" x="5159375" y="3446463"/>
          <p14:tracePt t="79859" x="5151438" y="3446463"/>
          <p14:tracePt t="79866" x="5122863" y="3455988"/>
          <p14:tracePt t="79873" x="5114925" y="3455988"/>
          <p14:tracePt t="79881" x="5086350" y="3465513"/>
          <p14:tracePt t="79888" x="5078413" y="3465513"/>
          <p14:tracePt t="79904" x="5059363" y="3475038"/>
          <p14:tracePt t="80122" x="5041900" y="3492500"/>
          <p14:tracePt t="80129" x="5022850" y="3511550"/>
          <p14:tracePt t="80145" x="5005388" y="3519488"/>
          <p14:tracePt t="80154" x="4995863" y="3519488"/>
          <p14:tracePt t="80162" x="4986338" y="3529013"/>
          <p14:tracePt t="80168" x="4986338" y="3538538"/>
          <p14:tracePt t="80184" x="4978400" y="3548063"/>
          <p14:tracePt t="80508" x="4978400" y="3529013"/>
          <p14:tracePt t="80522" x="4986338" y="3502025"/>
          <p14:tracePt t="80530" x="4995863" y="3492500"/>
          <p14:tracePt t="80538" x="4995863" y="3482975"/>
          <p14:tracePt t="80544" x="4995863" y="3455988"/>
          <p14:tracePt t="80552" x="5005388" y="3446463"/>
          <p14:tracePt t="80560" x="5005388" y="3438525"/>
          <p14:tracePt t="80568" x="5005388" y="3419475"/>
          <p14:tracePt t="80592" x="5005388" y="3411538"/>
          <p14:tracePt t="80746" x="5005388" y="3419475"/>
          <p14:tracePt t="80754" x="4995863" y="3455988"/>
          <p14:tracePt t="80761" x="4986338" y="3465513"/>
          <p14:tracePt t="80770" x="4978400" y="3475038"/>
          <p14:tracePt t="80777" x="4968875" y="3492500"/>
          <p14:tracePt t="80784" x="4949825" y="3519488"/>
          <p14:tracePt t="80792" x="4941888" y="3529013"/>
          <p14:tracePt t="80800" x="4941888" y="3538538"/>
          <p14:tracePt t="80809" x="4932363" y="3556000"/>
          <p14:tracePt t="80825" x="4932363" y="3575050"/>
          <p14:tracePt t="80833" x="4932363" y="3584575"/>
          <p14:tracePt t="81442" x="4922838" y="3584575"/>
          <p14:tracePt t="81450" x="4905375" y="3584575"/>
          <p14:tracePt t="81458" x="4849813" y="3592513"/>
          <p14:tracePt t="81465" x="4767263" y="3638550"/>
          <p14:tracePt t="81473" x="4703763" y="3675063"/>
          <p14:tracePt t="81481" x="4622800" y="3730625"/>
          <p14:tracePt t="81489" x="4540250" y="3757613"/>
          <p14:tracePt t="81497" x="4494213" y="3775075"/>
          <p14:tracePt t="81505" x="4457700" y="3794125"/>
          <p14:tracePt t="81513" x="4440238" y="3803650"/>
          <p14:tracePt t="81521" x="4430713" y="3803650"/>
          <p14:tracePt t="81601" x="4413250" y="3811588"/>
          <p14:tracePt t="81608" x="4394200" y="3811588"/>
          <p14:tracePt t="81616" x="4367213" y="3840163"/>
          <p14:tracePt t="81623" x="4321175" y="3848100"/>
          <p14:tracePt t="81632" x="4303713" y="3848100"/>
          <p14:tracePt t="81642" x="4267200" y="3848100"/>
          <p14:tracePt t="81649" x="4238625" y="3857625"/>
          <p14:tracePt t="81661" x="4230688" y="3857625"/>
          <p14:tracePt t="81665" x="4211638" y="3857625"/>
          <p14:tracePt t="81675" x="4184650" y="3857625"/>
          <p14:tracePt t="81682" x="4165600" y="3875088"/>
          <p14:tracePt t="81708" x="4148138" y="3875088"/>
          <p14:tracePt t="81713" x="4138613" y="3875088"/>
          <p14:tracePt t="81730" x="4129088" y="3875088"/>
          <p14:tracePt t="81739" x="4102100" y="3875088"/>
          <p14:tracePt t="81745" x="4094163" y="3875088"/>
          <p14:tracePt t="81754" x="4057650" y="3875088"/>
          <p14:tracePt t="81761" x="4029075" y="3875088"/>
          <p14:tracePt t="81769" x="3992563" y="3875088"/>
          <p14:tracePt t="81777" x="3948113" y="3875088"/>
          <p14:tracePt t="81785" x="3892550" y="3875088"/>
          <p14:tracePt t="81793" x="3846513" y="3867150"/>
          <p14:tracePt t="81801" x="3810000" y="3857625"/>
          <p14:tracePt t="81808" x="3765550" y="3830638"/>
          <p14:tracePt t="81817" x="3719513" y="3821113"/>
          <p14:tracePt t="81825" x="3709988" y="3821113"/>
          <p14:tracePt t="81833" x="3673475" y="3811588"/>
          <p14:tracePt t="81840" x="3665538" y="3811588"/>
          <p14:tracePt t="81847" x="3656013" y="3803650"/>
          <p14:tracePt t="81857" x="3646488" y="3803650"/>
          <p14:tracePt t="81920" x="3636963" y="3803650"/>
          <p14:tracePt t="81945" x="3629025" y="3803650"/>
          <p14:tracePt t="81956" x="3609975" y="3803650"/>
          <p14:tracePt t="81961" x="3592513" y="3803650"/>
          <p14:tracePt t="81969" x="3563938" y="3803650"/>
          <p14:tracePt t="81977" x="3536950" y="3803650"/>
          <p14:tracePt t="81987" x="3490913" y="3803650"/>
          <p14:tracePt t="81992" x="3436938" y="3803650"/>
          <p14:tracePt t="82000" x="3363913" y="3803650"/>
          <p14:tracePt t="82008" x="3309938" y="3803650"/>
          <p14:tracePt t="82016" x="3254375" y="3803650"/>
          <p14:tracePt t="82023" x="3200400" y="3803650"/>
          <p14:tracePt t="82031" x="3108325" y="3803650"/>
          <p14:tracePt t="82040" x="3071813" y="3803650"/>
          <p14:tracePt t="82048" x="3017838" y="3803650"/>
          <p14:tracePt t="82058" x="2990850" y="3803650"/>
          <p14:tracePt t="82064" x="2971800" y="3803650"/>
          <p14:tracePt t="82072" x="2954338" y="3803650"/>
          <p14:tracePt t="82080" x="2944813" y="3803650"/>
          <p14:tracePt t="82096" x="2935288" y="3803650"/>
          <p14:tracePt t="82332" x="2908300" y="3803650"/>
          <p14:tracePt t="82338" x="2898775" y="3803650"/>
          <p14:tracePt t="82345" x="2889250" y="3803650"/>
          <p14:tracePt t="82354" x="2862263" y="3803650"/>
          <p14:tracePt t="82361" x="2844800" y="3803650"/>
          <p14:tracePt t="82368" x="2808288" y="3803650"/>
          <p14:tracePt t="82376" x="2781300" y="3803650"/>
          <p14:tracePt t="82384" x="2752725" y="3803650"/>
          <p14:tracePt t="82393" x="2735263" y="3803650"/>
          <p14:tracePt t="82400" x="2698750" y="3803650"/>
          <p14:tracePt t="82408" x="2671763" y="3803650"/>
          <p14:tracePt t="82416" x="2652713" y="3803650"/>
          <p14:tracePt t="82424" x="2625725" y="3803650"/>
          <p14:tracePt t="82431" x="2579688" y="3803650"/>
          <p14:tracePt t="82443" x="2570163" y="3803650"/>
          <p14:tracePt t="82449" x="2552700" y="3803650"/>
          <p14:tracePt t="82458" x="2516188" y="3803650"/>
          <p14:tracePt t="82475" x="2506663" y="3803650"/>
          <p14:tracePt t="82481" x="2498725" y="3803650"/>
          <p14:tracePt t="82489" x="2470150" y="3803650"/>
          <p14:tracePt t="82497" x="2452688" y="3803650"/>
          <p14:tracePt t="82505" x="2433638" y="3803650"/>
          <p14:tracePt t="82513" x="2397125" y="3803650"/>
          <p14:tracePt t="82521" x="2352675" y="3803650"/>
          <p14:tracePt t="82530" x="2324100" y="3803650"/>
          <p14:tracePt t="82537" x="2243138" y="3803650"/>
          <p14:tracePt t="82544" x="2206625" y="3803650"/>
          <p14:tracePt t="82552" x="2143125" y="3784600"/>
          <p14:tracePt t="82560" x="2106613" y="3775075"/>
          <p14:tracePt t="82568" x="2078038" y="3775075"/>
          <p14:tracePt t="82576" x="2070100" y="3775075"/>
          <p14:tracePt t="82584" x="2051050" y="3767138"/>
          <p14:tracePt t="82681" x="2051050" y="3748088"/>
          <p14:tracePt t="82692" x="2051050" y="3738563"/>
          <p14:tracePt t="82698" x="2051050" y="3721100"/>
          <p14:tracePt t="82708" x="2051050" y="3702050"/>
          <p14:tracePt t="82713" x="2051050" y="3684588"/>
          <p14:tracePt t="82722" x="2051050" y="3657600"/>
          <p14:tracePt t="82727" x="2051050" y="3629025"/>
          <p14:tracePt t="82736" x="2051050" y="3602038"/>
          <p14:tracePt t="82744" x="2051050" y="3584575"/>
          <p14:tracePt t="82752" x="2051050" y="3538538"/>
          <p14:tracePt t="82760" x="2051050" y="3511550"/>
          <p14:tracePt t="82767" x="2051050" y="3482975"/>
          <p14:tracePt t="82776" x="2060575" y="3438525"/>
          <p14:tracePt t="82784" x="2078038" y="3419475"/>
          <p14:tracePt t="82792" x="2124075" y="3375025"/>
          <p14:tracePt t="82800" x="2133600" y="3365500"/>
          <p14:tracePt t="82809" x="2160588" y="3338513"/>
          <p14:tracePt t="82815" x="2179638" y="3319463"/>
          <p14:tracePt t="82825" x="2214563" y="3302000"/>
          <p14:tracePt t="82831" x="2233613" y="3292475"/>
          <p14:tracePt t="82840" x="2260600" y="3292475"/>
          <p14:tracePt t="82848" x="2287588" y="3273425"/>
          <p14:tracePt t="82857" x="2316163" y="3265488"/>
          <p14:tracePt t="82864" x="2333625" y="3265488"/>
          <p14:tracePt t="82872" x="2379663" y="3265488"/>
          <p14:tracePt t="82880" x="2406650" y="3265488"/>
          <p14:tracePt t="82888" x="2433638" y="3265488"/>
          <p14:tracePt t="82896" x="2479675" y="3265488"/>
          <p14:tracePt t="82904" x="2516188" y="3265488"/>
          <p14:tracePt t="82913" x="2552700" y="3292475"/>
          <p14:tracePt t="82920" x="2579688" y="3309938"/>
          <p14:tracePt t="82927" x="2606675" y="3338513"/>
          <p14:tracePt t="82936" x="2635250" y="3346450"/>
          <p14:tracePt t="82944" x="2671763" y="3375025"/>
          <p14:tracePt t="82952" x="2708275" y="3402013"/>
          <p14:tracePt t="82960" x="2716213" y="3411538"/>
          <p14:tracePt t="82968" x="2744788" y="3438525"/>
          <p14:tracePt t="82976" x="2744788" y="3446463"/>
          <p14:tracePt t="82984" x="2762250" y="3465513"/>
          <p14:tracePt t="82992" x="2771775" y="3482975"/>
          <p14:tracePt t="83001" x="2771775" y="3492500"/>
          <p14:tracePt t="83008" x="2771775" y="3502025"/>
          <p14:tracePt t="83017" x="2771775" y="3529013"/>
          <p14:tracePt t="83033" x="2771775" y="3538538"/>
          <p14:tracePt t="83040" x="2771775" y="3556000"/>
          <p14:tracePt t="83048" x="2771775" y="3575050"/>
          <p14:tracePt t="83058" x="2771775" y="3602038"/>
          <p14:tracePt t="83064" x="2762250" y="3621088"/>
          <p14:tracePt t="83072" x="2752725" y="3629025"/>
          <p14:tracePt t="83080" x="2752725" y="3648075"/>
          <p14:tracePt t="83088" x="2716213" y="3665538"/>
          <p14:tracePt t="83096" x="2698750" y="3675063"/>
          <p14:tracePt t="83104" x="2652713" y="3711575"/>
          <p14:tracePt t="83112" x="2635250" y="3721100"/>
          <p14:tracePt t="83121" x="2606675" y="3738563"/>
          <p14:tracePt t="83127" x="2570163" y="3767138"/>
          <p14:tracePt t="83135" x="2543175" y="3775075"/>
          <p14:tracePt t="83144" x="2498725" y="3784600"/>
          <p14:tracePt t="83152" x="2489200" y="3784600"/>
          <p14:tracePt t="83160" x="2470150" y="3784600"/>
          <p14:tracePt t="83168" x="2433638" y="3784600"/>
          <p14:tracePt t="83176" x="2425700" y="3784600"/>
          <p14:tracePt t="83184" x="2416175" y="3784600"/>
          <p14:tracePt t="83192" x="2397125" y="3784600"/>
          <p14:tracePt t="83200" x="2389188" y="3784600"/>
          <p14:tracePt t="83208" x="2370138" y="3784600"/>
          <p14:tracePt t="83215" x="2333625" y="3784600"/>
          <p14:tracePt t="83223" x="2324100" y="3784600"/>
          <p14:tracePt t="83232" x="2279650" y="3784600"/>
          <p14:tracePt t="83241" x="2233613" y="3784600"/>
          <p14:tracePt t="83248" x="2206625" y="3784600"/>
          <p14:tracePt t="83257" x="2179638" y="3775075"/>
          <p14:tracePt t="83264" x="2133600" y="3775075"/>
          <p14:tracePt t="83272" x="2087563" y="3757613"/>
          <p14:tracePt t="83288" x="2070100" y="3757613"/>
          <p14:tracePt t="83296" x="2060575" y="3757613"/>
          <p14:tracePt t="83304" x="2051050" y="3757613"/>
          <p14:tracePt t="83312" x="2033588" y="3748088"/>
          <p14:tracePt t="83368" x="2033588" y="3738563"/>
          <p14:tracePt t="83377" x="2024063" y="3721100"/>
          <p14:tracePt t="83401" x="2024063" y="3684588"/>
          <p14:tracePt t="83409" x="2024063" y="3675063"/>
          <p14:tracePt t="83424" x="2024063" y="3648075"/>
          <p14:tracePt t="83431" x="2024063" y="3629025"/>
          <p14:tracePt t="83440" x="2024063" y="3621088"/>
          <p14:tracePt t="83447" x="2024063" y="3592513"/>
          <p14:tracePt t="83457" x="2024063" y="3584575"/>
          <p14:tracePt t="83464" x="2024063" y="3556000"/>
          <p14:tracePt t="83472" x="2024063" y="3538538"/>
          <p14:tracePt t="83488" x="2024063" y="3519488"/>
          <p14:tracePt t="83496" x="2024063" y="3482975"/>
          <p14:tracePt t="83506" x="2033588" y="3482975"/>
          <p14:tracePt t="83513" x="2051050" y="3455988"/>
          <p14:tracePt t="83521" x="2070100" y="3438525"/>
          <p14:tracePt t="83533" x="2087563" y="3419475"/>
          <p14:tracePt t="83535" x="2106613" y="3402013"/>
          <p14:tracePt t="83544" x="2143125" y="3382963"/>
          <p14:tracePt t="83552" x="2170113" y="3355975"/>
          <p14:tracePt t="83560" x="2206625" y="3346450"/>
          <p14:tracePt t="83568" x="2243138" y="3328988"/>
          <p14:tracePt t="83576" x="2260600" y="3309938"/>
          <p14:tracePt t="83584" x="2316163" y="3309938"/>
          <p14:tracePt t="83592" x="2352675" y="3302000"/>
          <p14:tracePt t="83600" x="2406650" y="3302000"/>
          <p14:tracePt t="83608" x="2416175" y="3302000"/>
          <p14:tracePt t="83616" x="2462213" y="3302000"/>
          <p14:tracePt t="83624" x="2489200" y="3302000"/>
          <p14:tracePt t="83632" x="2506663" y="3302000"/>
          <p14:tracePt t="83642" x="2533650" y="3302000"/>
          <p14:tracePt t="83648" x="2552700" y="3309938"/>
          <p14:tracePt t="83657" x="2562225" y="3319463"/>
          <p14:tracePt t="83664" x="2570163" y="3328988"/>
          <p14:tracePt t="83672" x="2589213" y="3338513"/>
          <p14:tracePt t="83680" x="2598738" y="3355975"/>
          <p14:tracePt t="83689" x="2606675" y="3382963"/>
          <p14:tracePt t="83696" x="2616200" y="3402013"/>
          <p14:tracePt t="83705" x="2616200" y="3438525"/>
          <p14:tracePt t="83712" x="2616200" y="3446463"/>
          <p14:tracePt t="83720" x="2635250" y="3482975"/>
          <p14:tracePt t="83728" x="2635250" y="3502025"/>
          <p14:tracePt t="83737" x="2635250" y="3511550"/>
          <p14:tracePt t="83744" x="2635250" y="3529013"/>
          <p14:tracePt t="83752" x="2635250" y="3538538"/>
          <p14:tracePt t="83760" x="2635250" y="3565525"/>
          <p14:tracePt t="83769" x="2635250" y="3575050"/>
          <p14:tracePt t="83776" x="2635250" y="3592513"/>
          <p14:tracePt t="83784" x="2635250" y="3611563"/>
          <p14:tracePt t="83792" x="2625725" y="3629025"/>
          <p14:tracePt t="83800" x="2606675" y="3648075"/>
          <p14:tracePt t="83808" x="2589213" y="3665538"/>
          <p14:tracePt t="83817" x="2579688" y="3675063"/>
          <p14:tracePt t="83826" x="2552700" y="3684588"/>
          <p14:tracePt t="83834" x="2533650" y="3694113"/>
          <p14:tracePt t="83843" x="2506663" y="3711575"/>
          <p14:tracePt t="83849" x="2452688" y="3730625"/>
          <p14:tracePt t="83858" x="2443163" y="3730625"/>
          <p14:tracePt t="83864" x="2406650" y="3738563"/>
          <p14:tracePt t="83871" x="2389188" y="3738563"/>
          <p14:tracePt t="83880" x="2360613" y="3738563"/>
          <p14:tracePt t="83888" x="2343150" y="3738563"/>
          <p14:tracePt t="83895" x="2306638" y="3738563"/>
          <p14:tracePt t="83904" x="2279650" y="3738563"/>
          <p14:tracePt t="83912" x="2260600" y="3738563"/>
          <p14:tracePt t="83920" x="2224088" y="3738563"/>
          <p14:tracePt t="83928" x="2206625" y="3738563"/>
          <p14:tracePt t="83944" x="2160588" y="3738563"/>
          <p14:tracePt t="83961" x="2143125" y="3730625"/>
          <p14:tracePt t="83969" x="2133600" y="3730625"/>
          <p14:tracePt t="83977" x="2124075" y="3730625"/>
          <p14:tracePt t="83993" x="2114550" y="3721100"/>
          <p14:tracePt t="84008" x="2106613" y="3711575"/>
          <p14:tracePt t="84081" x="2087563" y="3702050"/>
          <p14:tracePt t="84097" x="2070100" y="3684588"/>
          <p14:tracePt t="84105" x="2041525" y="3665538"/>
          <p14:tracePt t="84119" x="2041525" y="3657600"/>
          <p14:tracePt t="84121" x="2024063" y="3638550"/>
          <p14:tracePt t="84128" x="2014538" y="3629025"/>
          <p14:tracePt t="84136" x="1997075" y="3611563"/>
          <p14:tracePt t="84144" x="1987550" y="3592513"/>
          <p14:tracePt t="84152" x="1978025" y="3584575"/>
          <p14:tracePt t="84160" x="1978025" y="3565525"/>
          <p14:tracePt t="84168" x="1978025" y="3548063"/>
          <p14:tracePt t="84176" x="1978025" y="3511550"/>
          <p14:tracePt t="84183" x="1978025" y="3502025"/>
          <p14:tracePt t="84192" x="1978025" y="3455988"/>
          <p14:tracePt t="84200" x="1978025" y="3446463"/>
          <p14:tracePt t="84208" x="1978025" y="3419475"/>
          <p14:tracePt t="84216" x="1987550" y="3392488"/>
          <p14:tracePt t="84225" x="2014538" y="3365500"/>
          <p14:tracePt t="84234" x="2041525" y="3319463"/>
          <p14:tracePt t="84243" x="2060575" y="3302000"/>
          <p14:tracePt t="84250" x="2124075" y="3273425"/>
          <p14:tracePt t="84260" x="2170113" y="3236913"/>
          <p14:tracePt t="84266" x="2197100" y="3228975"/>
          <p14:tracePt t="84275" x="2251075" y="3219450"/>
          <p14:tracePt t="84280" x="2287588" y="3219450"/>
          <p14:tracePt t="84288" x="2343150" y="3219450"/>
          <p14:tracePt t="84296" x="2379663" y="3219450"/>
          <p14:tracePt t="84304" x="2433638" y="3219450"/>
          <p14:tracePt t="84312" x="2489200" y="3219450"/>
          <p14:tracePt t="84320" x="2533650" y="3219450"/>
          <p14:tracePt t="84328" x="2598738" y="3255963"/>
          <p14:tracePt t="84336" x="2679700" y="3302000"/>
          <p14:tracePt t="84344" x="2708275" y="3328988"/>
          <p14:tracePt t="84351" x="2744788" y="3346450"/>
          <p14:tracePt t="84361" x="2789238" y="3392488"/>
          <p14:tracePt t="84367" x="2808288" y="3429000"/>
          <p14:tracePt t="84376" x="2844800" y="3475038"/>
          <p14:tracePt t="84384" x="2852738" y="3529013"/>
          <p14:tracePt t="84393" x="2862263" y="3548063"/>
          <p14:tracePt t="84399" x="2881313" y="3611563"/>
          <p14:tracePt t="84410" x="2898775" y="3648075"/>
          <p14:tracePt t="84416" x="2898775" y="3694113"/>
          <p14:tracePt t="84424" x="2898775" y="3711575"/>
          <p14:tracePt t="84431" x="2898775" y="3738563"/>
          <p14:tracePt t="84439" x="2898775" y="3757613"/>
          <p14:tracePt t="84448" x="2898775" y="3784600"/>
          <p14:tracePt t="84464" x="2898775" y="3803650"/>
          <p14:tracePt t="84475" x="2889250" y="3811588"/>
          <p14:tracePt t="84481" x="2881313" y="3830638"/>
          <p14:tracePt t="84497" x="2862263" y="3840163"/>
          <p14:tracePt t="84506" x="2852738" y="3848100"/>
          <p14:tracePt t="84513" x="2835275" y="3848100"/>
          <p14:tracePt t="84521" x="2789238" y="3857625"/>
          <p14:tracePt t="84532" x="2762250" y="3875088"/>
          <p14:tracePt t="84537" x="2698750" y="3875088"/>
          <p14:tracePt t="84546" x="2671763" y="3884613"/>
          <p14:tracePt t="84552" x="2589213" y="3884613"/>
          <p14:tracePt t="84560" x="2533650" y="3884613"/>
          <p14:tracePt t="84568" x="2506663" y="3884613"/>
          <p14:tracePt t="84576" x="2452688" y="3884613"/>
          <p14:tracePt t="84584" x="2397125" y="3884613"/>
          <p14:tracePt t="84593" x="2352675" y="3884613"/>
          <p14:tracePt t="84608" x="2316163" y="3884613"/>
          <p14:tracePt t="84616" x="2306638" y="3884613"/>
          <p14:tracePt t="84624" x="2287588" y="3884613"/>
          <p14:tracePt t="84634" x="2270125" y="3884613"/>
          <p14:tracePt t="84646" x="2260600" y="3875088"/>
          <p14:tracePt t="84681" x="2251075" y="3867150"/>
          <p14:tracePt t="84826" x="2251075" y="3857625"/>
          <p14:tracePt t="84858" x="2233613" y="3840163"/>
          <p14:tracePt t="84905" x="2233613" y="3830638"/>
          <p14:tracePt t="84913" x="2224088" y="3821113"/>
          <p14:tracePt t="84929" x="2214563" y="3811588"/>
          <p14:tracePt t="84941" x="2206625" y="3794125"/>
          <p14:tracePt t="84961" x="2206625" y="3784600"/>
          <p14:tracePt t="84970" x="2187575" y="3767138"/>
          <p14:tracePt t="84987" x="2179638" y="3748088"/>
          <p14:tracePt t="85009" x="2170113" y="3721100"/>
          <p14:tracePt t="85036" x="2170113" y="3711575"/>
          <p14:tracePt t="85042" x="2170113" y="3702050"/>
          <p14:tracePt t="85049" x="2170113" y="3684588"/>
          <p14:tracePt t="85060" x="2170113" y="3665538"/>
          <p14:tracePt t="85075" x="2170113" y="3648075"/>
          <p14:tracePt t="85080" x="2170113" y="3638550"/>
          <p14:tracePt t="85096" x="2170113" y="3629025"/>
          <p14:tracePt t="85228" x="2179638" y="3611563"/>
          <p14:tracePt t="85242" x="2197100" y="3611563"/>
          <p14:tracePt t="85250" x="2243138" y="3592513"/>
          <p14:tracePt t="85265" x="2260600" y="3584575"/>
          <p14:tracePt t="85273" x="2279650" y="3575050"/>
          <p14:tracePt t="85281" x="2316163" y="3575050"/>
          <p14:tracePt t="85288" x="2343150" y="3556000"/>
          <p14:tracePt t="85296" x="2389188" y="3548063"/>
          <p14:tracePt t="85304" x="2389188" y="3538538"/>
          <p14:tracePt t="85313" x="2425700" y="3529013"/>
          <p14:tracePt t="85319" x="2433638" y="3529013"/>
          <p14:tracePt t="85329" x="2462213" y="3519488"/>
          <p14:tracePt t="85336" x="2479675" y="3519488"/>
          <p14:tracePt t="85344" x="2498725" y="3519488"/>
          <p14:tracePt t="85352" x="2506663" y="3519488"/>
          <p14:tracePt t="85360" x="2525713" y="3519488"/>
          <p14:tracePt t="85367" x="2543175" y="3519488"/>
          <p14:tracePt t="85376" x="2562225" y="3519488"/>
          <p14:tracePt t="85384" x="2598738" y="3519488"/>
          <p14:tracePt t="85392" x="2606675" y="3519488"/>
          <p14:tracePt t="85400" x="2635250" y="3519488"/>
          <p14:tracePt t="85408" x="2652713" y="3519488"/>
          <p14:tracePt t="85416" x="2671763" y="3529013"/>
          <p14:tracePt t="85424" x="2689225" y="3538538"/>
          <p14:tracePt t="85432" x="2698750" y="3538538"/>
          <p14:tracePt t="85440" x="2708275" y="3548063"/>
          <p14:tracePt t="85448" x="2744788" y="3565525"/>
          <p14:tracePt t="85464" x="2752725" y="3575050"/>
          <p14:tracePt t="85473" x="2752725" y="3584575"/>
          <p14:tracePt t="85480" x="2762250" y="3592513"/>
          <p14:tracePt t="85488" x="2781300" y="3621088"/>
          <p14:tracePt t="85521" x="2781300" y="3629025"/>
          <p14:tracePt t="85530" x="2781300" y="3638550"/>
          <p14:tracePt t="85545" x="2771775" y="3665538"/>
          <p14:tracePt t="85568" x="2762250" y="3665538"/>
          <p14:tracePt t="85592" x="2762250" y="3675063"/>
          <p14:tracePt t="85600" x="2752725" y="3684588"/>
          <p14:tracePt t="85865" x="2781300" y="3665538"/>
          <p14:tracePt t="85874" x="2789238" y="3657600"/>
          <p14:tracePt t="85890" x="2825750" y="3648075"/>
          <p14:tracePt t="85900" x="2835275" y="3648075"/>
          <p14:tracePt t="85907" x="2871788" y="3638550"/>
          <p14:tracePt t="85912" x="2889250" y="3629025"/>
          <p14:tracePt t="85920" x="2908300" y="3621088"/>
          <p14:tracePt t="85928" x="2935288" y="3602038"/>
          <p14:tracePt t="85944" x="2962275" y="3592513"/>
          <p14:tracePt t="85952" x="2971800" y="3592513"/>
          <p14:tracePt t="85960" x="2990850" y="3575050"/>
          <p14:tracePt t="85968" x="2998788" y="3575050"/>
          <p14:tracePt t="85976" x="3008313" y="3575050"/>
          <p14:tracePt t="85992" x="3017838" y="3565525"/>
          <p14:tracePt t="86017" x="3027363" y="3556000"/>
          <p14:tracePt t="86145" x="3027363" y="3565525"/>
          <p14:tracePt t="86161" x="3027363" y="3575050"/>
          <p14:tracePt t="86193" x="3027363" y="3584575"/>
          <p14:tracePt t="86209" x="3027363" y="3592513"/>
          <p14:tracePt t="86386" x="3035300" y="3592513"/>
          <p14:tracePt t="86402" x="3054350" y="3592513"/>
          <p14:tracePt t="86410" x="3063875" y="3592513"/>
          <p14:tracePt t="86418" x="3081338" y="3592513"/>
          <p14:tracePt t="86427" x="3100388" y="3592513"/>
          <p14:tracePt t="86433" x="3127375" y="3592513"/>
          <p14:tracePt t="86443" x="3136900" y="3592513"/>
          <p14:tracePt t="86448" x="3144838" y="3592513"/>
          <p14:tracePt t="86459" x="3154363" y="3592513"/>
          <p14:tracePt t="86474" x="3163888" y="3592513"/>
          <p14:tracePt t="86738" x="3171825" y="3584575"/>
          <p14:tracePt t="87548" x="3154363" y="3584575"/>
          <p14:tracePt t="87569" x="3144838" y="3602038"/>
          <p14:tracePt t="88227" x="3136900" y="3602038"/>
          <p14:tracePt t="88241" x="3136900" y="3611563"/>
          <p14:tracePt t="88490" x="3144838" y="3611563"/>
          <p14:tracePt t="88506" x="3181350" y="3602038"/>
          <p14:tracePt t="88513" x="3217863" y="3592513"/>
          <p14:tracePt t="88522" x="3236913" y="3575050"/>
          <p14:tracePt t="88530" x="3254375" y="3565525"/>
          <p14:tracePt t="88538" x="3263900" y="3565525"/>
          <p14:tracePt t="88546" x="3273425" y="3565525"/>
          <p14:tracePt t="88994" x="3273425" y="3556000"/>
          <p14:tracePt t="89037" x="3273425" y="3529013"/>
          <p14:tracePt t="89114" x="3263900" y="3529013"/>
          <p14:tracePt t="89122" x="3227388" y="3529013"/>
          <p14:tracePt t="89130" x="3217863" y="3538538"/>
          <p14:tracePt t="89138" x="3181350" y="3565525"/>
          <p14:tracePt t="89147" x="3154363" y="3592513"/>
          <p14:tracePt t="89151" x="3136900" y="3602038"/>
          <p14:tracePt t="89160" x="3108325" y="3629025"/>
          <p14:tracePt t="89168" x="3090863" y="3638550"/>
          <p14:tracePt t="89176" x="3071813" y="3648075"/>
          <p14:tracePt t="89183" x="3054350" y="3665538"/>
          <p14:tracePt t="89192" x="3044825" y="3675063"/>
          <p14:tracePt t="89200" x="3035300" y="3684588"/>
          <p14:tracePt t="89208" x="3027363" y="3694113"/>
          <p14:tracePt t="89216" x="3017838" y="3702050"/>
          <p14:tracePt t="89224" x="2998788" y="3721100"/>
          <p14:tracePt t="89240" x="2981325" y="3738563"/>
          <p14:tracePt t="89247" x="2971800" y="3757613"/>
          <p14:tracePt t="89256" x="2954338" y="3794125"/>
          <p14:tracePt t="89264" x="2935288" y="3821113"/>
          <p14:tracePt t="89272" x="2925763" y="3840163"/>
          <p14:tracePt t="89280" x="2898775" y="3884613"/>
          <p14:tracePt t="89288" x="2881313" y="3911600"/>
          <p14:tracePt t="89296" x="2871788" y="3948113"/>
          <p14:tracePt t="89304" x="2844800" y="3976688"/>
          <p14:tracePt t="89312" x="2835275" y="4003675"/>
          <p14:tracePt t="89320" x="2825750" y="4013200"/>
          <p14:tracePt t="89328" x="2825750" y="4021138"/>
          <p14:tracePt t="89336" x="2817813" y="4030663"/>
          <p14:tracePt t="89344" x="2808288" y="4040188"/>
          <p14:tracePt t="89361" x="2808288" y="4049713"/>
          <p14:tracePt t="89396" x="2808288" y="4076700"/>
          <p14:tracePt t="89409" x="2808288" y="4086225"/>
          <p14:tracePt t="89417" x="2808288" y="4103688"/>
          <p14:tracePt t="89427" x="2808288" y="4122738"/>
          <p14:tracePt t="89434" x="2808288" y="4140200"/>
          <p14:tracePt t="89444" x="2808288" y="4167188"/>
          <p14:tracePt t="89449" x="2808288" y="4176713"/>
          <p14:tracePt t="89457" x="2808288" y="4186238"/>
          <p14:tracePt t="89464" x="2808288" y="4213225"/>
          <p14:tracePt t="89488" x="2808288" y="4222750"/>
          <p14:tracePt t="89505" x="2817813" y="4232275"/>
          <p14:tracePt t="89528" x="2825750" y="4240213"/>
          <p14:tracePt t="89544" x="2835275" y="4240213"/>
          <p14:tracePt t="89560" x="2844800" y="4240213"/>
          <p14:tracePt t="89576" x="2852738" y="4240213"/>
          <p14:tracePt t="89809" x="2881313" y="4259263"/>
          <p14:tracePt t="89818" x="2898775" y="4259263"/>
          <p14:tracePt t="89824" x="2925763" y="4268788"/>
          <p14:tracePt t="89833" x="2944813" y="4268788"/>
          <p14:tracePt t="89841" x="2990850" y="4276725"/>
          <p14:tracePt t="89848" x="2998788" y="4276725"/>
          <p14:tracePt t="89858" x="3035300" y="4276725"/>
          <p14:tracePt t="89864" x="3044825" y="4276725"/>
          <p14:tracePt t="89874" x="3081338" y="4286250"/>
          <p14:tracePt t="89888" x="3108325" y="4286250"/>
          <p14:tracePt t="89896" x="3117850" y="4286250"/>
          <p14:tracePt t="89904" x="3127375" y="4286250"/>
          <p14:tracePt t="89912" x="3144838" y="4286250"/>
          <p14:tracePt t="89920" x="3154363" y="4286250"/>
          <p14:tracePt t="90738" x="3163888" y="4286250"/>
          <p14:tracePt t="90762" x="3163888" y="4276725"/>
          <p14:tracePt t="90769" x="3163888" y="4268788"/>
          <p14:tracePt t="90786" x="3163888" y="4259263"/>
          <p14:tracePt t="90793" x="3163888" y="4240213"/>
          <p14:tracePt t="90809" x="3163888" y="4232275"/>
          <p14:tracePt t="90939" x="3154363" y="4249738"/>
          <p14:tracePt t="90947" x="3154363" y="4259263"/>
          <p14:tracePt t="90953" x="3154363" y="4268788"/>
          <p14:tracePt t="90961" x="3154363" y="4276725"/>
          <p14:tracePt t="91368" x="3154363" y="4303713"/>
          <p14:tracePt t="91394" x="3154363" y="4313238"/>
          <p14:tracePt t="91400" x="3154363" y="4322763"/>
          <p14:tracePt t="91408" x="3154363" y="4340225"/>
          <p14:tracePt t="91424" x="3154363" y="4359275"/>
          <p14:tracePt t="91432" x="3154363" y="4368800"/>
          <p14:tracePt t="91441" x="3154363" y="4395788"/>
          <p14:tracePt t="91456" x="3154363" y="4422775"/>
          <p14:tracePt t="91463" x="3154363" y="4441825"/>
          <p14:tracePt t="91473" x="3154363" y="4449763"/>
          <p14:tracePt t="91480" x="3154363" y="4468813"/>
          <p14:tracePt t="91488" x="3154363" y="4478338"/>
          <p14:tracePt t="91496" x="3154363" y="4486275"/>
          <p14:tracePt t="91512" x="3154363" y="4505325"/>
          <p14:tracePt t="91539" x="3154363" y="4514850"/>
          <p14:tracePt t="91554" x="3154363" y="4522788"/>
          <p14:tracePt t="91577" x="3154363" y="4532313"/>
          <p14:tracePt t="91585" x="3154363" y="4551363"/>
          <p14:tracePt t="91594" x="3144838" y="4568825"/>
          <p14:tracePt t="91601" x="3144838" y="4595813"/>
          <p14:tracePt t="91612" x="3144838" y="4614863"/>
          <p14:tracePt t="91617" x="3136900" y="4641850"/>
          <p14:tracePt t="91624" x="3136900" y="4660900"/>
          <p14:tracePt t="91632" x="3136900" y="4687888"/>
          <p14:tracePt t="91640" x="3136900" y="4705350"/>
          <p14:tracePt t="91647" x="3136900" y="4732338"/>
          <p14:tracePt t="91658" x="3127375" y="4751388"/>
          <p14:tracePt t="91664" x="3127375" y="4787900"/>
          <p14:tracePt t="91674" x="3127375" y="4805363"/>
          <p14:tracePt t="91680" x="3127375" y="4833938"/>
          <p14:tracePt t="91689" x="3127375" y="4860925"/>
          <p14:tracePt t="91695" x="3127375" y="4887913"/>
          <p14:tracePt t="91705" x="3127375" y="4933950"/>
          <p14:tracePt t="91712" x="3127375" y="4960938"/>
          <p14:tracePt t="91720" x="3127375" y="4997450"/>
          <p14:tracePt t="91728" x="3127375" y="5033963"/>
          <p14:tracePt t="91736" x="3127375" y="5060950"/>
          <p14:tracePt t="91744" x="3127375" y="5097463"/>
          <p14:tracePt t="91752" x="3127375" y="5126038"/>
          <p14:tracePt t="91761" x="3127375" y="5160963"/>
          <p14:tracePt t="91769" x="3108325" y="5197475"/>
          <p14:tracePt t="91777" x="3108325" y="5207000"/>
          <p14:tracePt t="91785" x="3100388" y="5233988"/>
          <p14:tracePt t="91801" x="3100388" y="5253038"/>
          <p14:tracePt t="91810" x="3100388" y="5270500"/>
          <p14:tracePt t="91824" x="3100388" y="5280025"/>
          <p14:tracePt t="91834" x="3100388" y="5289550"/>
          <p14:tracePt t="91849" x="3100388" y="5299075"/>
          <p14:tracePt t="91858" x="3100388" y="5307013"/>
          <p14:tracePt t="92098" x="3100388" y="5316538"/>
          <p14:tracePt t="92105" x="3090863" y="5326063"/>
          <p14:tracePt t="92137" x="3090863" y="5335588"/>
          <p14:tracePt t="92154" x="3081338" y="5343525"/>
          <p14:tracePt t="92163" x="3081338" y="5353050"/>
          <p14:tracePt t="92186" x="3081338" y="5362575"/>
          <p14:tracePt t="92401" x="3090863" y="5362575"/>
          <p14:tracePt t="92424" x="3100388" y="5362575"/>
          <p14:tracePt t="92440" x="3108325" y="5362575"/>
          <p14:tracePt t="92610" x="3108325" y="5353050"/>
          <p14:tracePt t="92634" x="3108325" y="5335588"/>
          <p14:tracePt t="92730" x="3108325" y="5326063"/>
          <p14:tracePt t="92737" x="3117850" y="5316538"/>
          <p14:tracePt t="92745" x="3136900" y="5307013"/>
          <p14:tracePt t="92753" x="3154363" y="5299075"/>
          <p14:tracePt t="92762" x="3171825" y="5299075"/>
          <p14:tracePt t="92768" x="3190875" y="5299075"/>
          <p14:tracePt t="92776" x="3244850" y="5299075"/>
          <p14:tracePt t="92784" x="3290888" y="5280025"/>
          <p14:tracePt t="92792" x="3317875" y="5280025"/>
          <p14:tracePt t="92800" x="3354388" y="5270500"/>
          <p14:tracePt t="92808" x="3409950" y="5262563"/>
          <p14:tracePt t="92816" x="3446463" y="5243513"/>
          <p14:tracePt t="92824" x="3509963" y="5226050"/>
          <p14:tracePt t="92832" x="3536950" y="5216525"/>
          <p14:tracePt t="92841" x="3573463" y="5197475"/>
          <p14:tracePt t="92848" x="3629025" y="5189538"/>
          <p14:tracePt t="92857" x="3646488" y="5189538"/>
          <p14:tracePt t="92864" x="3673475" y="5170488"/>
          <p14:tracePt t="92873" x="3702050" y="5170488"/>
          <p14:tracePt t="92880" x="3719513" y="5160963"/>
          <p14:tracePt t="92889" x="3756025" y="5160963"/>
          <p14:tracePt t="92896" x="3775075" y="5160963"/>
          <p14:tracePt t="92904" x="3775075" y="5153025"/>
          <p14:tracePt t="92912" x="3802063" y="5153025"/>
          <p14:tracePt t="92920" x="3810000" y="5153025"/>
          <p14:tracePt t="92928" x="3819525" y="5143500"/>
          <p14:tracePt t="92937" x="3846513" y="5143500"/>
          <p14:tracePt t="92947" x="3865563" y="5126038"/>
          <p14:tracePt t="92953" x="3883025" y="5116513"/>
          <p14:tracePt t="92961" x="3892550" y="5116513"/>
          <p14:tracePt t="92969" x="3911600" y="5116513"/>
          <p14:tracePt t="92977" x="3938588" y="5116513"/>
          <p14:tracePt t="92987" x="3956050" y="5106988"/>
          <p14:tracePt t="92992" x="3975100" y="5097463"/>
          <p14:tracePt t="93000" x="3992563" y="5097463"/>
          <p14:tracePt t="93008" x="4021138" y="5097463"/>
          <p14:tracePt t="93016" x="4057650" y="5080000"/>
          <p14:tracePt t="93023" x="4065588" y="5080000"/>
          <p14:tracePt t="93032" x="4084638" y="5080000"/>
          <p14:tracePt t="93040" x="4129088" y="5080000"/>
          <p14:tracePt t="93048" x="4138613" y="5080000"/>
          <p14:tracePt t="93056" x="4175125" y="5080000"/>
          <p14:tracePt t="93074" x="4211638" y="5080000"/>
          <p14:tracePt t="93080" x="4221163" y="5080000"/>
          <p14:tracePt t="93088" x="4248150" y="5080000"/>
          <p14:tracePt t="93096" x="4267200" y="5080000"/>
          <p14:tracePt t="93104" x="4294188" y="5080000"/>
          <p14:tracePt t="93112" x="4311650" y="5080000"/>
          <p14:tracePt t="93120" x="4348163" y="5080000"/>
          <p14:tracePt t="93128" x="4376738" y="5080000"/>
          <p14:tracePt t="93135" x="4403725" y="5089525"/>
          <p14:tracePt t="93144" x="4421188" y="5089525"/>
          <p14:tracePt t="93152" x="4448175" y="5097463"/>
          <p14:tracePt t="93160" x="4467225" y="5116513"/>
          <p14:tracePt t="93168" x="4503738" y="5116513"/>
          <p14:tracePt t="93184" x="4513263" y="5116513"/>
          <p14:tracePt t="93192" x="4540250" y="5116513"/>
          <p14:tracePt t="93200" x="4586288" y="5126038"/>
          <p14:tracePt t="93208" x="4613275" y="5126038"/>
          <p14:tracePt t="93216" x="4649788" y="5126038"/>
          <p14:tracePt t="93224" x="4703763" y="5126038"/>
          <p14:tracePt t="93232" x="4749800" y="5126038"/>
          <p14:tracePt t="93240" x="4822825" y="5126038"/>
          <p14:tracePt t="93248" x="4859338" y="5143500"/>
          <p14:tracePt t="93256" x="4913313" y="5143500"/>
          <p14:tracePt t="93264" x="4978400" y="5143500"/>
          <p14:tracePt t="93273" x="5032375" y="5143500"/>
          <p14:tracePt t="93280" x="5086350" y="5143500"/>
          <p14:tracePt t="93289" x="5141913" y="5143500"/>
          <p14:tracePt t="93296" x="5195888" y="5143500"/>
          <p14:tracePt t="93304" x="5241925" y="5143500"/>
          <p14:tracePt t="93312" x="5297488" y="5143500"/>
          <p14:tracePt t="93320" x="5324475" y="5143500"/>
          <p14:tracePt t="93328" x="5378450" y="5143500"/>
          <p14:tracePt t="93336" x="5414963" y="5143500"/>
          <p14:tracePt t="93344" x="5470525" y="5143500"/>
          <p14:tracePt t="93352" x="5551488" y="5143500"/>
          <p14:tracePt t="93361" x="5643563" y="5143500"/>
          <p14:tracePt t="93368" x="5734050" y="5143500"/>
          <p14:tracePt t="93377" x="5807075" y="5143500"/>
          <p14:tracePt t="93384" x="5916613" y="5153025"/>
          <p14:tracePt t="93392" x="6016625" y="5180013"/>
          <p14:tracePt t="93402" x="6145213" y="5197475"/>
          <p14:tracePt t="93410" x="6254750" y="5207000"/>
          <p14:tracePt t="93417" x="6345238" y="5226050"/>
          <p14:tracePt t="93424" x="6481763" y="5253038"/>
          <p14:tracePt t="93433" x="6610350" y="5262563"/>
          <p14:tracePt t="93443" x="6718300" y="5299075"/>
          <p14:tracePt t="93449" x="6837363" y="5326063"/>
          <p14:tracePt t="93458" x="6929438" y="5353050"/>
          <p14:tracePt t="93465" x="7029450" y="5362575"/>
          <p14:tracePt t="93475" x="7073900" y="5399088"/>
          <p14:tracePt t="93481" x="7102475" y="5399088"/>
          <p14:tracePt t="93491" x="7129463" y="5408613"/>
          <p14:tracePt t="93650" x="7138988" y="5408613"/>
          <p14:tracePt t="93658" x="7146925" y="5408613"/>
          <p14:tracePt t="93665" x="7183438" y="5408613"/>
          <p14:tracePt t="93672" x="7192963" y="5408613"/>
          <p14:tracePt t="93680" x="7239000" y="5399088"/>
          <p14:tracePt t="93690" x="7283450" y="5389563"/>
          <p14:tracePt t="93696" x="7312025" y="5380038"/>
          <p14:tracePt t="93704" x="7375525" y="5343525"/>
          <p14:tracePt t="93712" x="7421563" y="5316538"/>
          <p14:tracePt t="93720" x="7475538" y="5307013"/>
          <p14:tracePt t="93728" x="7575550" y="5262563"/>
          <p14:tracePt t="93737" x="7675563" y="5207000"/>
          <p14:tracePt t="93744" x="7748588" y="5180013"/>
          <p14:tracePt t="93752" x="7867650" y="5126038"/>
          <p14:tracePt t="93760" x="7986713" y="5080000"/>
          <p14:tracePt t="93768" x="8086725" y="5043488"/>
          <p14:tracePt t="93776" x="8177213" y="4979988"/>
          <p14:tracePt t="93784" x="8277225" y="4951413"/>
          <p14:tracePt t="93792" x="8359775" y="4914900"/>
          <p14:tracePt t="93800" x="8432800" y="4887913"/>
          <p14:tracePt t="93808" x="8515350" y="4851400"/>
          <p14:tracePt t="93816" x="8578850" y="4833938"/>
          <p14:tracePt t="93824" x="8632825" y="4824413"/>
          <p14:tracePt t="93832" x="8688388" y="4787900"/>
          <p14:tracePt t="93841" x="8715375" y="4778375"/>
          <p14:tracePt t="93848" x="8724900" y="4778375"/>
          <p14:tracePt t="93856" x="8734425" y="4768850"/>
          <p14:tracePt t="93864" x="8742363" y="4751388"/>
          <p14:tracePt t="93873" x="8751888" y="4741863"/>
          <p14:tracePt t="93880" x="8770938" y="4732338"/>
          <p14:tracePt t="93896" x="8778875" y="4732338"/>
          <p14:tracePt t="93904" x="8788400" y="4714875"/>
          <p14:tracePt t="93912" x="8797925" y="4705350"/>
          <p14:tracePt t="93920" x="8807450" y="4697413"/>
          <p14:tracePt t="93928" x="8824913" y="4678363"/>
          <p14:tracePt t="93936" x="8851900" y="4660900"/>
          <p14:tracePt t="93944" x="8861425" y="4651375"/>
          <p14:tracePt t="93952" x="8870950" y="4624388"/>
          <p14:tracePt t="93960" x="8907463" y="4614863"/>
          <p14:tracePt t="93968" x="8934450" y="4595813"/>
          <p14:tracePt t="93976" x="8970963" y="4559300"/>
          <p14:tracePt t="93984" x="9007475" y="4541838"/>
          <p14:tracePt t="93992" x="9024938" y="4522788"/>
          <p14:tracePt t="94000" x="9043988" y="4505325"/>
          <p14:tracePt t="94008" x="9080500" y="4468813"/>
          <p14:tracePt t="94017" x="9097963" y="4449763"/>
          <p14:tracePt t="94024" x="9117013" y="4441825"/>
          <p14:tracePt t="94031" x="9134475" y="44227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052736"/>
            <a:ext cx="8867328" cy="4709120"/>
          </a:xfrm>
        </p:spPr>
        <p:txBody>
          <a:bodyPr/>
          <a:lstStyle/>
          <a:p>
            <a:pPr marL="0" indent="0">
              <a:buNone/>
            </a:pPr>
            <a:r>
              <a:rPr lang="en-US" altLang="ja-JP" sz="2400" dirty="0"/>
              <a:t>dim3 </a:t>
            </a:r>
            <a:r>
              <a:rPr lang="en-US" altLang="ja-JP" sz="2400" dirty="0" err="1"/>
              <a:t>dim_grid</a:t>
            </a:r>
            <a:r>
              <a:rPr lang="en-US" altLang="ja-JP" sz="2400" dirty="0"/>
              <a:t>(LENGTH/BLOCK_SIZE, 1, 1); // For kernel call</a:t>
            </a:r>
            <a:endParaRPr lang="ja-JP" altLang="en-US" sz="2400" dirty="0"/>
          </a:p>
          <a:p>
            <a:pPr marL="0" indent="0">
              <a:buNone/>
            </a:pPr>
            <a:r>
              <a:rPr lang="en-US" altLang="ja-JP" sz="2400" dirty="0"/>
              <a:t>dim3 </a:t>
            </a:r>
            <a:r>
              <a:rPr lang="en-US" altLang="ja-JP" sz="2400" dirty="0" err="1"/>
              <a:t>dim_block</a:t>
            </a:r>
            <a:r>
              <a:rPr lang="en-US" altLang="ja-JP" sz="2400" dirty="0"/>
              <a:t>(BLOCK_SIZE, 1, 1); //</a:t>
            </a:r>
          </a:p>
          <a:p>
            <a:pPr marL="0" indent="0">
              <a:buNone/>
            </a:pPr>
            <a:r>
              <a:rPr kumimoji="1" lang="en-US" altLang="ja-JP" sz="2400" dirty="0"/>
              <a:t>…..</a:t>
            </a:r>
          </a:p>
          <a:p>
            <a:pPr marL="0" indent="0">
              <a:buNone/>
            </a:pPr>
            <a:r>
              <a:rPr lang="en-US" altLang="ja-JP" sz="2400" dirty="0"/>
              <a:t>Sample1Kernel&lt;&lt;&lt;</a:t>
            </a:r>
            <a:r>
              <a:rPr lang="en-US" altLang="ja-JP" sz="2400" dirty="0" err="1"/>
              <a:t>dim_grid</a:t>
            </a:r>
            <a:r>
              <a:rPr lang="en-US" altLang="ja-JP" sz="2400" dirty="0"/>
              <a:t>, </a:t>
            </a:r>
            <a:r>
              <a:rPr lang="en-US" altLang="ja-JP" sz="2400" dirty="0" err="1"/>
              <a:t>dim_block</a:t>
            </a:r>
            <a:r>
              <a:rPr lang="en-US" altLang="ja-JP" sz="2400" dirty="0"/>
              <a:t>&gt;&gt;&gt;(</a:t>
            </a:r>
            <a:r>
              <a:rPr lang="en-US" altLang="ja-JP" sz="2400" dirty="0" err="1"/>
              <a:t>d_A</a:t>
            </a:r>
            <a:r>
              <a:rPr lang="en-US" altLang="ja-JP" sz="2400" dirty="0"/>
              <a:t>, </a:t>
            </a:r>
            <a:r>
              <a:rPr lang="en-US" altLang="ja-JP" sz="2400" dirty="0" err="1"/>
              <a:t>d_B</a:t>
            </a:r>
            <a:r>
              <a:rPr lang="en-US" altLang="ja-JP" sz="2400" dirty="0"/>
              <a:t>, </a:t>
            </a:r>
            <a:r>
              <a:rPr lang="en-US" altLang="ja-JP" sz="2400" dirty="0" err="1"/>
              <a:t>d_C</a:t>
            </a:r>
            <a:r>
              <a:rPr lang="en-US" altLang="ja-JP" sz="2400" dirty="0"/>
              <a:t>);</a:t>
            </a:r>
          </a:p>
          <a:p>
            <a:pPr marL="0" indent="0">
              <a:buNone/>
            </a:pPr>
            <a:endParaRPr lang="en-US" altLang="ja-JP" sz="2400" dirty="0"/>
          </a:p>
          <a:p>
            <a:pPr marL="0" indent="0">
              <a:buNone/>
            </a:pPr>
            <a:r>
              <a:rPr lang="en-US" altLang="ja-JP" sz="2400" dirty="0"/>
              <a:t>dim3 definition and</a:t>
            </a:r>
          </a:p>
          <a:p>
            <a:pPr marL="0" indent="0">
              <a:buNone/>
            </a:pPr>
            <a:r>
              <a:rPr lang="en-US" altLang="ja-JP" sz="2400" dirty="0"/>
              <a:t>&lt;&lt;&lt;… &gt;&gt;&gt; is a type of  CUDA extension.</a:t>
            </a:r>
          </a:p>
          <a:p>
            <a:pPr marL="0" indent="0">
              <a:buNone/>
            </a:pPr>
            <a:endParaRPr kumimoji="1" lang="en-US" altLang="ja-JP" sz="2400" dirty="0"/>
          </a:p>
          <a:p>
            <a:pPr marL="0" indent="0">
              <a:buNone/>
            </a:pPr>
            <a:endParaRPr kumimoji="1" lang="ja-JP" altLang="en-US" sz="2400" dirty="0"/>
          </a:p>
        </p:txBody>
      </p:sp>
      <p:sp>
        <p:nvSpPr>
          <p:cNvPr id="4" name="テキスト ボックス 3"/>
          <p:cNvSpPr txBox="1"/>
          <p:nvPr/>
        </p:nvSpPr>
        <p:spPr>
          <a:xfrm>
            <a:off x="769335" y="188640"/>
            <a:ext cx="5673348" cy="584775"/>
          </a:xfrm>
          <a:prstGeom prst="rect">
            <a:avLst/>
          </a:prstGeom>
          <a:noFill/>
        </p:spPr>
        <p:txBody>
          <a:bodyPr wrap="none" rtlCol="0">
            <a:spAutoFit/>
          </a:bodyPr>
          <a:lstStyle/>
          <a:p>
            <a:r>
              <a:rPr lang="en-US" altLang="ja-JP" sz="3200" dirty="0"/>
              <a:t>Kernel Call (host: sample1.cu)</a:t>
            </a:r>
            <a:endParaRPr kumimoji="1" lang="ja-JP" altLang="en-US" sz="3200" dirty="0"/>
          </a:p>
        </p:txBody>
      </p:sp>
      <p:pic>
        <p:nvPicPr>
          <p:cNvPr id="2" name="オーディオ 1">
            <a:hlinkClick r:id="" action="ppaction://media"/>
            <a:extLst>
              <a:ext uri="{FF2B5EF4-FFF2-40B4-BE49-F238E27FC236}">
                <a16:creationId xmlns:a16="http://schemas.microsoft.com/office/drawing/2014/main" id="{BA4EED8F-12A1-4326-A2C7-A0A8500A6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5505159"/>
      </p:ext>
    </p:extLst>
  </p:cSld>
  <p:clrMapOvr>
    <a:masterClrMapping/>
  </p:clrMapOvr>
  <mc:AlternateContent xmlns:mc="http://schemas.openxmlformats.org/markup-compatibility/2006">
    <mc:Choice xmlns:p14="http://schemas.microsoft.com/office/powerpoint/2010/main" Requires="p14">
      <p:transition spd="slow" p14:dur="2000" advTm="67892"/>
    </mc:Choice>
    <mc:Fallback>
      <p:transition spd="slow" advTm="6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6" x="8734425" y="4159250"/>
          <p14:tracePt t="354" x="8442325" y="4213225"/>
          <p14:tracePt t="364" x="8196263" y="4249738"/>
          <p14:tracePt t="370" x="7986713" y="4286250"/>
          <p14:tracePt t="378" x="7785100" y="4295775"/>
          <p14:tracePt t="386" x="7567613" y="4313238"/>
          <p14:tracePt t="394" x="7385050" y="4313238"/>
          <p14:tracePt t="401" x="7202488" y="4313238"/>
          <p14:tracePt t="410" x="7000875" y="4313238"/>
          <p14:tracePt t="417" x="6837363" y="4313238"/>
          <p14:tracePt t="426" x="6637338" y="4313238"/>
          <p14:tracePt t="433" x="6527800" y="4313238"/>
          <p14:tracePt t="441" x="6362700" y="4276725"/>
          <p14:tracePt t="449" x="6235700" y="4268788"/>
          <p14:tracePt t="457" x="6135688" y="4249738"/>
          <p14:tracePt t="465" x="6043613" y="4213225"/>
          <p14:tracePt t="474" x="5999163" y="4213225"/>
          <p14:tracePt t="481" x="5962650" y="4195763"/>
          <p14:tracePt t="490" x="5953125" y="4195763"/>
          <p14:tracePt t="497" x="5926138" y="4186238"/>
          <p14:tracePt t="507" x="5916613" y="4186238"/>
          <p14:tracePt t="521" x="5907088" y="4186238"/>
          <p14:tracePt t="537" x="5899150" y="4186238"/>
          <p14:tracePt t="571" x="5880100" y="4176713"/>
          <p14:tracePt t="589" x="5862638" y="4167188"/>
          <p14:tracePt t="603" x="5843588" y="4167188"/>
          <p14:tracePt t="611" x="5826125" y="4159250"/>
          <p14:tracePt t="618" x="5816600" y="4159250"/>
          <p14:tracePt t="626" x="5797550" y="4159250"/>
          <p14:tracePt t="634" x="5789613" y="4149725"/>
          <p14:tracePt t="650" x="5770563" y="4149725"/>
          <p14:tracePt t="666" x="5743575" y="4140200"/>
          <p14:tracePt t="673" x="5734050" y="4130675"/>
          <p14:tracePt t="697" x="5724525" y="4130675"/>
          <p14:tracePt t="706" x="5716588" y="4130675"/>
          <p14:tracePt t="713" x="5697538" y="4130675"/>
          <p14:tracePt t="721" x="5688013" y="4130675"/>
          <p14:tracePt t="729" x="5661025" y="4130675"/>
          <p14:tracePt t="738" x="5616575" y="4130675"/>
          <p14:tracePt t="746" x="5588000" y="4130675"/>
          <p14:tracePt t="754" x="5534025" y="4130675"/>
          <p14:tracePt t="762" x="5478463" y="4130675"/>
          <p14:tracePt t="770" x="5424488" y="4130675"/>
          <p14:tracePt t="778" x="5368925" y="4130675"/>
          <p14:tracePt t="786" x="5305425" y="4130675"/>
          <p14:tracePt t="794" x="5251450" y="4122738"/>
          <p14:tracePt t="803" x="5195888" y="4122738"/>
          <p14:tracePt t="809" x="5151438" y="4103688"/>
          <p14:tracePt t="817" x="5105400" y="4094163"/>
          <p14:tracePt t="825" x="5095875" y="4094163"/>
          <p14:tracePt t="835" x="5059363" y="4094163"/>
          <p14:tracePt t="841" x="5041900" y="4076700"/>
          <p14:tracePt t="849" x="5022850" y="4067175"/>
          <p14:tracePt t="857" x="5014913" y="4067175"/>
          <p14:tracePt t="865" x="5005388" y="4067175"/>
          <p14:tracePt t="881" x="4995863" y="4057650"/>
          <p14:tracePt t="898" x="4978400" y="4049713"/>
          <p14:tracePt t="922" x="4949825" y="4040188"/>
          <p14:tracePt t="930" x="4949825" y="4030663"/>
          <p14:tracePt t="946" x="4941888" y="4021138"/>
          <p14:tracePt t="962" x="4922838" y="4013200"/>
          <p14:tracePt t="1091" x="4895850" y="4003675"/>
          <p14:tracePt t="1108" x="4876800" y="3994150"/>
          <p14:tracePt t="1115" x="4849813" y="3976688"/>
          <p14:tracePt t="1123" x="4832350" y="3957638"/>
          <p14:tracePt t="1134" x="4813300" y="3940175"/>
          <p14:tracePt t="1139" x="4786313" y="3930650"/>
          <p14:tracePt t="1146" x="4776788" y="3921125"/>
          <p14:tracePt t="1154" x="4749800" y="3911600"/>
          <p14:tracePt t="1162" x="4730750" y="3894138"/>
          <p14:tracePt t="1170" x="4703763" y="3884613"/>
          <p14:tracePt t="1179" x="4667250" y="3857625"/>
          <p14:tracePt t="1185" x="4613275" y="3830638"/>
          <p14:tracePt t="1194" x="4586288" y="3821113"/>
          <p14:tracePt t="1202" x="4540250" y="3784600"/>
          <p14:tracePt t="1210" x="4476750" y="3757613"/>
          <p14:tracePt t="1218" x="4413250" y="3721100"/>
          <p14:tracePt t="1227" x="4367213" y="3684588"/>
          <p14:tracePt t="1233" x="4311650" y="3648075"/>
          <p14:tracePt t="1242" x="4248150" y="3611563"/>
          <p14:tracePt t="1249" x="4184650" y="3556000"/>
          <p14:tracePt t="1258" x="4148138" y="3511550"/>
          <p14:tracePt t="1265" x="4121150" y="3475038"/>
          <p14:tracePt t="1273" x="4065588" y="3429000"/>
          <p14:tracePt t="1281" x="4057650" y="3402013"/>
          <p14:tracePt t="1290" x="4011613" y="3355975"/>
          <p14:tracePt t="1297" x="3956050" y="3273425"/>
          <p14:tracePt t="1306" x="3919538" y="3192463"/>
          <p14:tracePt t="1313" x="3892550" y="3146425"/>
          <p14:tracePt t="1321" x="3838575" y="3082925"/>
          <p14:tracePt t="1329" x="3810000" y="3046413"/>
          <p14:tracePt t="1337" x="3765550" y="3027363"/>
          <p14:tracePt t="1346" x="3702050" y="2982913"/>
          <p14:tracePt t="1354" x="3656013" y="2954338"/>
          <p14:tracePt t="1362" x="3592513" y="2900363"/>
          <p14:tracePt t="1369" x="3519488" y="2844800"/>
          <p14:tracePt t="1377" x="3455988" y="2790825"/>
          <p14:tracePt t="1385" x="3409950" y="2754313"/>
          <p14:tracePt t="1393" x="3363913" y="2708275"/>
          <p14:tracePt t="1401" x="3263900" y="2635250"/>
          <p14:tracePt t="1410" x="3190875" y="2571750"/>
          <p14:tracePt t="1418" x="3090863" y="2498725"/>
          <p14:tracePt t="1426" x="3008313" y="2444750"/>
          <p14:tracePt t="1433" x="2889250" y="2371725"/>
          <p14:tracePt t="1441" x="2762250" y="2306638"/>
          <p14:tracePt t="1449" x="2679700" y="2270125"/>
          <p14:tracePt t="1459" x="2562225" y="2225675"/>
          <p14:tracePt t="1465" x="2443163" y="2170113"/>
          <p14:tracePt t="1473" x="2370138" y="2143125"/>
          <p14:tracePt t="1481" x="2306638" y="2089150"/>
          <p14:tracePt t="1489" x="2206625" y="2033588"/>
          <p14:tracePt t="1497" x="2124075" y="1987550"/>
          <p14:tracePt t="1506" x="2078038" y="1951038"/>
          <p14:tracePt t="1513" x="2033588" y="1933575"/>
          <p14:tracePt t="1523" x="1968500" y="1897063"/>
          <p14:tracePt t="1529" x="1931988" y="1878013"/>
          <p14:tracePt t="1537" x="1878013" y="1824038"/>
          <p14:tracePt t="1545" x="1831975" y="1787525"/>
          <p14:tracePt t="1553" x="1804988" y="1768475"/>
          <p14:tracePt t="1561" x="1758950" y="1741488"/>
          <p14:tracePt t="1569" x="1741488" y="1714500"/>
          <p14:tracePt t="1577" x="1722438" y="1687513"/>
          <p14:tracePt t="1585" x="1685925" y="1641475"/>
          <p14:tracePt t="1593" x="1668463" y="1624013"/>
          <p14:tracePt t="1601" x="1658938" y="1595438"/>
          <p14:tracePt t="1609" x="1631950" y="1558925"/>
          <p14:tracePt t="1617" x="1604963" y="1531938"/>
          <p14:tracePt t="1626" x="1585913" y="1514475"/>
          <p14:tracePt t="1633" x="1568450" y="1477963"/>
          <p14:tracePt t="1641" x="1558925" y="1458913"/>
          <p14:tracePt t="1650" x="1549400" y="1449388"/>
          <p14:tracePt t="1657" x="1531938" y="1441450"/>
          <p14:tracePt t="1665" x="1522413" y="1431925"/>
          <p14:tracePt t="1681" x="1522413" y="1422400"/>
          <p14:tracePt t="1811" x="1522413" y="1404938"/>
          <p14:tracePt t="1818" x="1541463" y="1385888"/>
          <p14:tracePt t="1827" x="1541463" y="1376363"/>
          <p14:tracePt t="1836" x="1549400" y="1368425"/>
          <p14:tracePt t="1843" x="1558925" y="1349375"/>
          <p14:tracePt t="1851" x="1576388" y="1331913"/>
          <p14:tracePt t="1858" x="1604963" y="1303338"/>
          <p14:tracePt t="1867" x="1612900" y="1295400"/>
          <p14:tracePt t="1876" x="1622425" y="1276350"/>
          <p14:tracePt t="1882" x="1631950" y="1268413"/>
          <p14:tracePt t="1890" x="1649413" y="1249363"/>
          <p14:tracePt t="1899" x="1668463" y="1231900"/>
          <p14:tracePt t="1908" x="1685925" y="1212850"/>
          <p14:tracePt t="1915" x="1722438" y="1195388"/>
          <p14:tracePt t="1924" x="1751013" y="1166813"/>
          <p14:tracePt t="1930" x="1768475" y="1149350"/>
          <p14:tracePt t="1938" x="1787525" y="1130300"/>
          <p14:tracePt t="1946" x="1824038" y="1103313"/>
          <p14:tracePt t="1954" x="1841500" y="1093788"/>
          <p14:tracePt t="1962" x="1851025" y="1085850"/>
          <p14:tracePt t="1970" x="1860550" y="1066800"/>
          <p14:tracePt t="1978" x="1868488" y="1057275"/>
          <p14:tracePt t="1985" x="1868488" y="1049338"/>
          <p14:tracePt t="2001" x="1878013" y="1039813"/>
          <p14:tracePt t="2435" x="1878013" y="1049338"/>
          <p14:tracePt t="2478" x="1878013" y="1066800"/>
          <p14:tracePt t="2499" x="1868488" y="1076325"/>
          <p14:tracePt t="2562" x="1860550" y="1085850"/>
          <p14:tracePt t="2956" x="1878013" y="1085850"/>
          <p14:tracePt t="2963" x="1914525" y="1085850"/>
          <p14:tracePt t="2971" x="1951038" y="1066800"/>
          <p14:tracePt t="2981" x="1978025" y="1066800"/>
          <p14:tracePt t="2986" x="2005013" y="1057275"/>
          <p14:tracePt t="2994" x="2024063" y="1049338"/>
          <p14:tracePt t="3002" x="2070100" y="1039813"/>
          <p14:tracePt t="3010" x="2087563" y="1030288"/>
          <p14:tracePt t="3018" x="2106613" y="1012825"/>
          <p14:tracePt t="3026" x="2124075" y="1003300"/>
          <p14:tracePt t="3034" x="2133600" y="1003300"/>
          <p14:tracePt t="3042" x="2151063" y="1003300"/>
          <p14:tracePt t="3058" x="2160588" y="993775"/>
          <p14:tracePt t="3066" x="2170113" y="993775"/>
          <p14:tracePt t="3081" x="2187575" y="993775"/>
          <p14:tracePt t="3090" x="2206625" y="976313"/>
          <p14:tracePt t="3107" x="2214563" y="976313"/>
          <p14:tracePt t="3113" x="2233613" y="976313"/>
          <p14:tracePt t="3129" x="2243138" y="976313"/>
          <p14:tracePt t="3228" x="2251075" y="976313"/>
          <p14:tracePt t="3267" x="2270125" y="966788"/>
          <p14:tracePt t="3273" x="2279650" y="966788"/>
          <p14:tracePt t="3282" x="2287588" y="957263"/>
          <p14:tracePt t="3289" x="2297113" y="957263"/>
          <p14:tracePt t="3297" x="2306638" y="947738"/>
          <p14:tracePt t="3306" x="2316163" y="947738"/>
          <p14:tracePt t="3313" x="2324100" y="939800"/>
          <p14:tracePt t="3323" x="2333625" y="930275"/>
          <p14:tracePt t="3329" x="2343150" y="920750"/>
          <p14:tracePt t="3337" x="2360613" y="903288"/>
          <p14:tracePt t="3356" x="2379663" y="884238"/>
          <p14:tracePt t="3377" x="2397125" y="884238"/>
          <p14:tracePt t="3796" x="2406650" y="884238"/>
          <p14:tracePt t="3806" x="2425700" y="884238"/>
          <p14:tracePt t="3820" x="2443163" y="893763"/>
          <p14:tracePt t="3827" x="2462213" y="903288"/>
          <p14:tracePt t="3835" x="2470150" y="911225"/>
          <p14:tracePt t="3842" x="2470150" y="920750"/>
          <p14:tracePt t="3849" x="2489200" y="930275"/>
          <p14:tracePt t="3857" x="2498725" y="939800"/>
          <p14:tracePt t="3875" x="2506663" y="947738"/>
          <p14:tracePt t="3890" x="2516188" y="957263"/>
          <p14:tracePt t="3938" x="2525713" y="957263"/>
          <p14:tracePt t="3945" x="2543175" y="957263"/>
          <p14:tracePt t="3953" x="2570163" y="957263"/>
          <p14:tracePt t="3961" x="2625725" y="957263"/>
          <p14:tracePt t="3969" x="2698750" y="957263"/>
          <p14:tracePt t="3978" x="2762250" y="930275"/>
          <p14:tracePt t="3986" x="2844800" y="903288"/>
          <p14:tracePt t="3995" x="2898775" y="893763"/>
          <p14:tracePt t="4003" x="2981325" y="884238"/>
          <p14:tracePt t="4012" x="3071813" y="884238"/>
          <p14:tracePt t="4018" x="3127375" y="866775"/>
          <p14:tracePt t="4029" x="3208338" y="830263"/>
          <p14:tracePt t="4034" x="3244850" y="830263"/>
          <p14:tracePt t="4044" x="3263900" y="820738"/>
          <p14:tracePt t="4050" x="3300413" y="811213"/>
          <p14:tracePt t="4057" x="3309938" y="811213"/>
          <p14:tracePt t="4197" x="3309938" y="820738"/>
          <p14:tracePt t="4219" x="3309938" y="830263"/>
          <p14:tracePt t="4235" x="3309938" y="839788"/>
          <p14:tracePt t="4243" x="3309938" y="866775"/>
          <p14:tracePt t="4251" x="3309938" y="874713"/>
          <p14:tracePt t="4262" x="3300413" y="884238"/>
          <p14:tracePt t="4266" x="3273425" y="903288"/>
          <p14:tracePt t="4274" x="3254375" y="920750"/>
          <p14:tracePt t="4281" x="3217863" y="939800"/>
          <p14:tracePt t="4290" x="3171825" y="976313"/>
          <p14:tracePt t="4297" x="3117850" y="1003300"/>
          <p14:tracePt t="4306" x="3017838" y="1057275"/>
          <p14:tracePt t="4313" x="2935288" y="1093788"/>
          <p14:tracePt t="4322" x="2871788" y="1122363"/>
          <p14:tracePt t="4329" x="2771775" y="1158875"/>
          <p14:tracePt t="4337" x="2679700" y="1185863"/>
          <p14:tracePt t="4345" x="2598738" y="1239838"/>
          <p14:tracePt t="4353" x="2516188" y="1258888"/>
          <p14:tracePt t="4361" x="2443163" y="1295400"/>
          <p14:tracePt t="4369" x="2379663" y="1322388"/>
          <p14:tracePt t="4377" x="2324100" y="1322388"/>
          <p14:tracePt t="4385" x="2287588" y="1331913"/>
          <p14:tracePt t="4394" x="2251075" y="1358900"/>
          <p14:tracePt t="4401" x="2214563" y="1368425"/>
          <p14:tracePt t="4410" x="2187575" y="1368425"/>
          <p14:tracePt t="4417" x="2143125" y="1376363"/>
          <p14:tracePt t="4425" x="2114550" y="1385888"/>
          <p14:tracePt t="4433" x="2087563" y="1385888"/>
          <p14:tracePt t="4441" x="2041525" y="1385888"/>
          <p14:tracePt t="4449" x="2005013" y="1404938"/>
          <p14:tracePt t="4457" x="1941513" y="1422400"/>
          <p14:tracePt t="4465" x="1924050" y="1422400"/>
          <p14:tracePt t="4473" x="1868488" y="1422400"/>
          <p14:tracePt t="4481" x="1831975" y="1431925"/>
          <p14:tracePt t="4490" x="1787525" y="1431925"/>
          <p14:tracePt t="4498" x="1751013" y="1431925"/>
          <p14:tracePt t="4507" x="1731963" y="1431925"/>
          <p14:tracePt t="4513" x="1685925" y="1431925"/>
          <p14:tracePt t="4523" x="1677988" y="1431925"/>
          <p14:tracePt t="4529" x="1658938" y="1431925"/>
          <p14:tracePt t="4537" x="1631950" y="1441450"/>
          <p14:tracePt t="4545" x="1622425" y="1441450"/>
          <p14:tracePt t="4553" x="1585913" y="1458913"/>
          <p14:tracePt t="4561" x="1576388" y="1458913"/>
          <p14:tracePt t="4569" x="1549400" y="1468438"/>
          <p14:tracePt t="4577" x="1512888" y="1477963"/>
          <p14:tracePt t="4585" x="1495425" y="1477963"/>
          <p14:tracePt t="4593" x="1449388" y="1485900"/>
          <p14:tracePt t="4601" x="1403350" y="1514475"/>
          <p14:tracePt t="4609" x="1385888" y="1514475"/>
          <p14:tracePt t="4617" x="1349375" y="1514475"/>
          <p14:tracePt t="4625" x="1330325" y="1522413"/>
          <p14:tracePt t="4633" x="1312863" y="1522413"/>
          <p14:tracePt t="4641" x="1293813" y="1522413"/>
          <p14:tracePt t="4649" x="1285875" y="1522413"/>
          <p14:tracePt t="4657" x="1266825" y="1522413"/>
          <p14:tracePt t="4758" x="1249363" y="1531938"/>
          <p14:tracePt t="5261" x="1239838" y="1541463"/>
          <p14:tracePt t="5395" x="1249363" y="1541463"/>
          <p14:tracePt t="5412" x="1266825" y="1541463"/>
          <p14:tracePt t="5420" x="1285875" y="1541463"/>
          <p14:tracePt t="5429" x="1303338" y="1541463"/>
          <p14:tracePt t="5433" x="1312863" y="1541463"/>
          <p14:tracePt t="5442" x="1339850" y="1541463"/>
          <p14:tracePt t="5449" x="1358900" y="1541463"/>
          <p14:tracePt t="5457" x="1376363" y="1541463"/>
          <p14:tracePt t="5465" x="1385888" y="1541463"/>
          <p14:tracePt t="5490" x="1395413" y="1541463"/>
          <p14:tracePt t="5497" x="1412875" y="1541463"/>
          <p14:tracePt t="5507" x="1422400" y="1541463"/>
          <p14:tracePt t="5513" x="1439863" y="1541463"/>
          <p14:tracePt t="5521" x="1449388" y="1541463"/>
          <p14:tracePt t="5529" x="1458913" y="1541463"/>
          <p14:tracePt t="5537" x="1468438" y="1550988"/>
          <p14:tracePt t="5546" x="1476375" y="1558925"/>
          <p14:tracePt t="5554" x="1495425" y="1558925"/>
          <p14:tracePt t="5578" x="1504950" y="1558925"/>
          <p14:tracePt t="5594" x="1512888" y="1568450"/>
          <p14:tracePt t="5634" x="1512888" y="1587500"/>
          <p14:tracePt t="5650" x="1512888" y="1604963"/>
          <p14:tracePt t="5658" x="1512888" y="1614488"/>
          <p14:tracePt t="5674" x="1512888" y="1624013"/>
          <p14:tracePt t="5681" x="1504950" y="1651000"/>
          <p14:tracePt t="5697" x="1504950" y="1677988"/>
          <p14:tracePt t="5706" x="1495425" y="1697038"/>
          <p14:tracePt t="5722" x="1485900" y="1731963"/>
          <p14:tracePt t="5730" x="1468438" y="1751013"/>
          <p14:tracePt t="5737" x="1449388" y="1778000"/>
          <p14:tracePt t="5753" x="1449388" y="1787525"/>
          <p14:tracePt t="5761" x="1439863" y="1804988"/>
          <p14:tracePt t="5769" x="1431925" y="1824038"/>
          <p14:tracePt t="5777" x="1422400" y="1833563"/>
          <p14:tracePt t="5786" x="1412875" y="1841500"/>
          <p14:tracePt t="5794" x="1403350" y="1841500"/>
          <p14:tracePt t="5803" x="1395413" y="1851025"/>
          <p14:tracePt t="5809" x="1376363" y="1870075"/>
          <p14:tracePt t="5817" x="1366838" y="1878013"/>
          <p14:tracePt t="5833" x="1349375" y="1887538"/>
          <p14:tracePt t="5841" x="1322388" y="1897063"/>
          <p14:tracePt t="5850" x="1303338" y="1914525"/>
          <p14:tracePt t="5858" x="1285875" y="1924050"/>
          <p14:tracePt t="5878" x="1266825" y="1933575"/>
          <p14:tracePt t="5883" x="1222375" y="1960563"/>
          <p14:tracePt t="5899" x="1193800" y="1970088"/>
          <p14:tracePt t="5906" x="1176338" y="1979613"/>
          <p14:tracePt t="5913" x="1139825" y="1979613"/>
          <p14:tracePt t="5929" x="1130300" y="1979613"/>
          <p14:tracePt t="5937" x="1112838" y="1979613"/>
          <p14:tracePt t="5945" x="1103313" y="1979613"/>
          <p14:tracePt t="5953" x="1093788" y="1979613"/>
          <p14:tracePt t="5962" x="1066800" y="1979613"/>
          <p14:tracePt t="5969" x="1057275" y="1979613"/>
          <p14:tracePt t="5977" x="1030288" y="1970088"/>
          <p14:tracePt t="5985" x="1030288" y="1960563"/>
          <p14:tracePt t="5993" x="1011238" y="1943100"/>
          <p14:tracePt t="6001" x="974725" y="1897063"/>
          <p14:tracePt t="6009" x="957263" y="1870075"/>
          <p14:tracePt t="6017" x="947738" y="1833563"/>
          <p14:tracePt t="6026" x="939800" y="1797050"/>
          <p14:tracePt t="6033" x="911225" y="1751013"/>
          <p14:tracePt t="6041" x="903288" y="1687513"/>
          <p14:tracePt t="6050" x="903288" y="1651000"/>
          <p14:tracePt t="6057" x="903288" y="1595438"/>
          <p14:tracePt t="6065" x="903288" y="1550988"/>
          <p14:tracePt t="6074" x="903288" y="1522413"/>
          <p14:tracePt t="6081" x="903288" y="1485900"/>
          <p14:tracePt t="6089" x="903288" y="1422400"/>
          <p14:tracePt t="6101" x="911225" y="1395413"/>
          <p14:tracePt t="6109" x="930275" y="1368425"/>
          <p14:tracePt t="6115" x="974725" y="1322388"/>
          <p14:tracePt t="6126" x="1003300" y="1295400"/>
          <p14:tracePt t="6132" x="1039813" y="1276350"/>
          <p14:tracePt t="6137" x="1076325" y="1258888"/>
          <p14:tracePt t="6145" x="1120775" y="1222375"/>
          <p14:tracePt t="6153" x="1157288" y="1212850"/>
          <p14:tracePt t="6161" x="1203325" y="1203325"/>
          <p14:tracePt t="6169" x="1239838" y="1195388"/>
          <p14:tracePt t="6178" x="1339850" y="1195388"/>
          <p14:tracePt t="6186" x="1412875" y="1195388"/>
          <p14:tracePt t="6195" x="1485900" y="1195388"/>
          <p14:tracePt t="6203" x="1558925" y="1195388"/>
          <p14:tracePt t="6211" x="1668463" y="1195388"/>
          <p14:tracePt t="6218" x="1741488" y="1195388"/>
          <p14:tracePt t="6228" x="1824038" y="1231900"/>
          <p14:tracePt t="6234" x="1924050" y="1268413"/>
          <p14:tracePt t="6243" x="2005013" y="1303338"/>
          <p14:tracePt t="6251" x="2051050" y="1339850"/>
          <p14:tracePt t="6260" x="2114550" y="1395413"/>
          <p14:tracePt t="6266" x="2151063" y="1422400"/>
          <p14:tracePt t="6275" x="2179638" y="1458913"/>
          <p14:tracePt t="6283" x="2187575" y="1514475"/>
          <p14:tracePt t="6292" x="2197100" y="1531938"/>
          <p14:tracePt t="6298" x="2197100" y="1577975"/>
          <p14:tracePt t="6305" x="2197100" y="1614488"/>
          <p14:tracePt t="6313" x="2197100" y="1631950"/>
          <p14:tracePt t="6322" x="2197100" y="1651000"/>
          <p14:tracePt t="6329" x="2197100" y="1668463"/>
          <p14:tracePt t="6337" x="2197100" y="1697038"/>
          <p14:tracePt t="6345" x="2179638" y="1731963"/>
          <p14:tracePt t="6353" x="2170113" y="1731963"/>
          <p14:tracePt t="6361" x="2160588" y="1760538"/>
          <p14:tracePt t="6369" x="2143125" y="1778000"/>
          <p14:tracePt t="6377" x="2124075" y="1804988"/>
          <p14:tracePt t="6386" x="2097088" y="1824038"/>
          <p14:tracePt t="6393" x="2078038" y="1833563"/>
          <p14:tracePt t="6401" x="2051050" y="1841500"/>
          <p14:tracePt t="6409" x="2024063" y="1860550"/>
          <p14:tracePt t="6417" x="1997075" y="1870075"/>
          <p14:tracePt t="6425" x="1978025" y="1878013"/>
          <p14:tracePt t="6433" x="1941513" y="1887538"/>
          <p14:tracePt t="6441" x="1905000" y="1887538"/>
          <p14:tracePt t="6449" x="1887538" y="1887538"/>
          <p14:tracePt t="6457" x="1860550" y="1887538"/>
          <p14:tracePt t="6465" x="1851025" y="1887538"/>
          <p14:tracePt t="6473" x="1831975" y="1887538"/>
          <p14:tracePt t="6481" x="1795463" y="1887538"/>
          <p14:tracePt t="6490" x="1758950" y="1887538"/>
          <p14:tracePt t="6499" x="1731963" y="1887538"/>
          <p14:tracePt t="6509" x="1695450" y="1887538"/>
          <p14:tracePt t="6515" x="1649413" y="1887538"/>
          <p14:tracePt t="6528" x="1604963" y="1870075"/>
          <p14:tracePt t="6530" x="1585913" y="1860550"/>
          <p14:tracePt t="6541" x="1549400" y="1851025"/>
          <p14:tracePt t="6547" x="1531938" y="1841500"/>
          <p14:tracePt t="6557" x="1485900" y="1814513"/>
          <p14:tracePt t="6562" x="1468438" y="1797050"/>
          <p14:tracePt t="6570" x="1449388" y="1787525"/>
          <p14:tracePt t="6578" x="1439863" y="1778000"/>
          <p14:tracePt t="6594" x="1431925" y="1768475"/>
          <p14:tracePt t="6602" x="1431925" y="1760538"/>
          <p14:tracePt t="6610" x="1422400" y="1760538"/>
          <p14:tracePt t="6618" x="1422400" y="1731963"/>
          <p14:tracePt t="6626" x="1403350" y="1714500"/>
          <p14:tracePt t="6634" x="1395413" y="1704975"/>
          <p14:tracePt t="6642" x="1395413" y="1697038"/>
          <p14:tracePt t="6650" x="1385888" y="1677988"/>
          <p14:tracePt t="6658" x="1385888" y="1668463"/>
          <p14:tracePt t="6666" x="1376363" y="1641475"/>
          <p14:tracePt t="6675" x="1376363" y="1631950"/>
          <p14:tracePt t="6681" x="1358900" y="1604963"/>
          <p14:tracePt t="6689" x="1349375" y="1587500"/>
          <p14:tracePt t="6697" x="1339850" y="1550988"/>
          <p14:tracePt t="6706" x="1339850" y="1541463"/>
          <p14:tracePt t="6713" x="1339850" y="1514475"/>
          <p14:tracePt t="6722" x="1339850" y="1495425"/>
          <p14:tracePt t="6730" x="1339850" y="1468438"/>
          <p14:tracePt t="6737" x="1339850" y="1449388"/>
          <p14:tracePt t="6745" x="1339850" y="1441450"/>
          <p14:tracePt t="6753" x="1339850" y="1412875"/>
          <p14:tracePt t="6762" x="1339850" y="1395413"/>
          <p14:tracePt t="6770" x="1366838" y="1368425"/>
          <p14:tracePt t="6778" x="1385888" y="1339850"/>
          <p14:tracePt t="6786" x="1403350" y="1303338"/>
          <p14:tracePt t="6794" x="1468438" y="1268413"/>
          <p14:tracePt t="6803" x="1485900" y="1249363"/>
          <p14:tracePt t="6810" x="1522413" y="1231900"/>
          <p14:tracePt t="6817" x="1576388" y="1195388"/>
          <p14:tracePt t="6825" x="1631950" y="1185863"/>
          <p14:tracePt t="6834" x="1695450" y="1166813"/>
          <p14:tracePt t="6841" x="1751013" y="1149350"/>
          <p14:tracePt t="6850" x="1795463" y="1149350"/>
          <p14:tracePt t="6857" x="1851025" y="1149350"/>
          <p14:tracePt t="6865" x="1905000" y="1149350"/>
          <p14:tracePt t="6875" x="1951038" y="1149350"/>
          <p14:tracePt t="6881" x="2005013" y="1158875"/>
          <p14:tracePt t="6889" x="2024063" y="1166813"/>
          <p14:tracePt t="6898" x="2070100" y="1203325"/>
          <p14:tracePt t="6906" x="2097088" y="1231900"/>
          <p14:tracePt t="6913" x="2133600" y="1268413"/>
          <p14:tracePt t="6922" x="2151063" y="1295400"/>
          <p14:tracePt t="6929" x="2160588" y="1339850"/>
          <p14:tracePt t="6937" x="2197100" y="1404938"/>
          <p14:tracePt t="6945" x="2197100" y="1431925"/>
          <p14:tracePt t="6953" x="2214563" y="1458913"/>
          <p14:tracePt t="6961" x="2224088" y="1477963"/>
          <p14:tracePt t="6969" x="2224088" y="1504950"/>
          <p14:tracePt t="6977" x="2224088" y="1522413"/>
          <p14:tracePt t="6987" x="2224088" y="1541463"/>
          <p14:tracePt t="6997" x="2224088" y="1550988"/>
          <p14:tracePt t="7219" x="2224088" y="1558925"/>
          <p14:tracePt t="7227" x="2224088" y="1568450"/>
          <p14:tracePt t="7235" x="2224088" y="1595438"/>
          <p14:tracePt t="7244" x="2197100" y="1614488"/>
          <p14:tracePt t="7250" x="2170113" y="1641475"/>
          <p14:tracePt t="7258" x="2143125" y="1668463"/>
          <p14:tracePt t="7265" x="2097088" y="1697038"/>
          <p14:tracePt t="7274" x="2033588" y="1741488"/>
          <p14:tracePt t="7281" x="1951038" y="1778000"/>
          <p14:tracePt t="7290" x="1905000" y="1787525"/>
          <p14:tracePt t="7298" x="1841500" y="1824038"/>
          <p14:tracePt t="7306" x="1768475" y="1851025"/>
          <p14:tracePt t="7313" x="1741488" y="1870075"/>
          <p14:tracePt t="7322" x="1722438" y="1906588"/>
          <p14:tracePt t="7329" x="1668463" y="1906588"/>
          <p14:tracePt t="7337" x="1612900" y="1906588"/>
          <p14:tracePt t="7345" x="1595438" y="1906588"/>
          <p14:tracePt t="7353" x="1558925" y="1906588"/>
          <p14:tracePt t="7361" x="1522413" y="1906588"/>
          <p14:tracePt t="7369" x="1512888" y="1906588"/>
          <p14:tracePt t="7377" x="1504950" y="1906588"/>
          <p14:tracePt t="7385" x="1468438" y="1906588"/>
          <p14:tracePt t="7393" x="1458913" y="1897063"/>
          <p14:tracePt t="7401" x="1449388" y="1887538"/>
          <p14:tracePt t="7409" x="1431925" y="1860550"/>
          <p14:tracePt t="7417" x="1412875" y="1841500"/>
          <p14:tracePt t="7426" x="1403350" y="1833563"/>
          <p14:tracePt t="7433" x="1385888" y="1814513"/>
          <p14:tracePt t="7442" x="1376363" y="1797050"/>
          <p14:tracePt t="7449" x="1366838" y="1751013"/>
          <p14:tracePt t="7457" x="1358900" y="1731963"/>
          <p14:tracePt t="7467" x="1358900" y="1704975"/>
          <p14:tracePt t="7477" x="1358900" y="1668463"/>
          <p14:tracePt t="7483" x="1339850" y="1631950"/>
          <p14:tracePt t="7490" x="1339850" y="1577975"/>
          <p14:tracePt t="7497" x="1322388" y="1541463"/>
          <p14:tracePt t="7507" x="1322388" y="1495425"/>
          <p14:tracePt t="7513" x="1322388" y="1458913"/>
          <p14:tracePt t="7524" x="1322388" y="1441450"/>
          <p14:tracePt t="7529" x="1322388" y="1395413"/>
          <p14:tracePt t="7537" x="1322388" y="1376363"/>
          <p14:tracePt t="7545" x="1330325" y="1339850"/>
          <p14:tracePt t="7553" x="1330325" y="1331913"/>
          <p14:tracePt t="7561" x="1349375" y="1303338"/>
          <p14:tracePt t="7569" x="1358900" y="1295400"/>
          <p14:tracePt t="7577" x="1385888" y="1276350"/>
          <p14:tracePt t="7585" x="1449388" y="1239838"/>
          <p14:tracePt t="7593" x="1476375" y="1231900"/>
          <p14:tracePt t="7601" x="1512888" y="1231900"/>
          <p14:tracePt t="7610" x="1585913" y="1231900"/>
          <p14:tracePt t="7617" x="1658938" y="1231900"/>
          <p14:tracePt t="7625" x="1787525" y="1231900"/>
          <p14:tracePt t="7633" x="1914525" y="1231900"/>
          <p14:tracePt t="7641" x="2078038" y="1258888"/>
          <p14:tracePt t="7649" x="2179638" y="1285875"/>
          <p14:tracePt t="7657" x="2324100" y="1339850"/>
          <p14:tracePt t="7665" x="2425700" y="1395413"/>
          <p14:tracePt t="7674" x="2525713" y="1468438"/>
          <p14:tracePt t="7681" x="2598738" y="1541463"/>
          <p14:tracePt t="7691" x="2606675" y="1558925"/>
          <p14:tracePt t="7697" x="2616200" y="1595438"/>
          <p14:tracePt t="7706" x="2616200" y="1624013"/>
          <p14:tracePt t="7713" x="2616200" y="1641475"/>
          <p14:tracePt t="7722" x="2616200" y="1651000"/>
          <p14:tracePt t="7729" x="2616200" y="1677988"/>
          <p14:tracePt t="7737" x="2589213" y="1714500"/>
          <p14:tracePt t="7745" x="2579688" y="1731963"/>
          <p14:tracePt t="7753" x="2562225" y="1751013"/>
          <p14:tracePt t="7761" x="2533650" y="1768475"/>
          <p14:tracePt t="7770" x="2525713" y="1787525"/>
          <p14:tracePt t="7778" x="2479675" y="1824038"/>
          <p14:tracePt t="7786" x="2443163" y="1851025"/>
          <p14:tracePt t="7793" x="2425700" y="1860550"/>
          <p14:tracePt t="7801" x="2379663" y="1897063"/>
          <p14:tracePt t="7809" x="2343150" y="1906588"/>
          <p14:tracePt t="7817" x="2316163" y="1924050"/>
          <p14:tracePt t="7826" x="2279650" y="1933575"/>
          <p14:tracePt t="7835" x="2260600" y="1943100"/>
          <p14:tracePt t="7841" x="2224088" y="1943100"/>
          <p14:tracePt t="7851" x="2160588" y="1960563"/>
          <p14:tracePt t="7857" x="2124075" y="1960563"/>
          <p14:tracePt t="7866" x="2070100" y="1960563"/>
          <p14:tracePt t="7873" x="2014538" y="1960563"/>
          <p14:tracePt t="7881" x="1960563" y="1960563"/>
          <p14:tracePt t="7890" x="1887538" y="1960563"/>
          <p14:tracePt t="7898" x="1804988" y="1924050"/>
          <p14:tracePt t="7906" x="1741488" y="1914525"/>
          <p14:tracePt t="7913" x="1641475" y="1870075"/>
          <p14:tracePt t="7922" x="1585913" y="1851025"/>
          <p14:tracePt t="7929" x="1541463" y="1824038"/>
          <p14:tracePt t="7939" x="1495425" y="1804988"/>
          <p14:tracePt t="7946" x="1485900" y="1797050"/>
          <p14:tracePt t="7953" x="1468438" y="1787525"/>
          <p14:tracePt t="7961" x="1449388" y="1778000"/>
          <p14:tracePt t="7970" x="1449388" y="1760538"/>
          <p14:tracePt t="7978" x="1439863" y="1751013"/>
          <p14:tracePt t="7985" x="1439863" y="1714500"/>
          <p14:tracePt t="7993" x="1439863" y="1704975"/>
          <p14:tracePt t="8001" x="1439863" y="1677988"/>
          <p14:tracePt t="8009" x="1439863" y="1641475"/>
          <p14:tracePt t="8017" x="1439863" y="1631950"/>
          <p14:tracePt t="8026" x="1439863" y="1595438"/>
          <p14:tracePt t="8033" x="1439863" y="1577975"/>
          <p14:tracePt t="8041" x="1439863" y="1550988"/>
          <p14:tracePt t="8049" x="1439863" y="1531938"/>
          <p14:tracePt t="8057" x="1476375" y="1485900"/>
          <p14:tracePt t="8065" x="1485900" y="1477963"/>
          <p14:tracePt t="8073" x="1512888" y="1431925"/>
          <p14:tracePt t="8081" x="1549400" y="1376363"/>
          <p14:tracePt t="8090" x="1568450" y="1358900"/>
          <p14:tracePt t="8097" x="1612900" y="1331913"/>
          <p14:tracePt t="8107" x="1641475" y="1303338"/>
          <p14:tracePt t="8113" x="1704975" y="1285875"/>
          <p14:tracePt t="8122" x="1751013" y="1249363"/>
          <p14:tracePt t="8129" x="1804988" y="1249363"/>
          <p14:tracePt t="8137" x="1868488" y="1239838"/>
          <p14:tracePt t="8145" x="1924050" y="1239838"/>
          <p14:tracePt t="8153" x="1960563" y="1239838"/>
          <p14:tracePt t="8161" x="2033588" y="1239838"/>
          <p14:tracePt t="8169" x="2070100" y="1239838"/>
          <p14:tracePt t="8178" x="2124075" y="1239838"/>
          <p14:tracePt t="8185" x="2170113" y="1239838"/>
          <p14:tracePt t="8194" x="2197100" y="1239838"/>
          <p14:tracePt t="8201" x="2224088" y="1239838"/>
          <p14:tracePt t="8210" x="2287588" y="1258888"/>
          <p14:tracePt t="8217" x="2306638" y="1268413"/>
          <p14:tracePt t="8226" x="2343150" y="1276350"/>
          <p14:tracePt t="8233" x="2352675" y="1285875"/>
          <p14:tracePt t="8241" x="2379663" y="1312863"/>
          <p14:tracePt t="8258" x="2397125" y="1322388"/>
          <p14:tracePt t="8266" x="2406650" y="1358900"/>
          <p14:tracePt t="8281" x="2425700" y="1376363"/>
          <p14:tracePt t="8289" x="2425700" y="1395413"/>
          <p14:tracePt t="8297" x="2433638" y="1412875"/>
          <p14:tracePt t="8306" x="2433638" y="1441450"/>
          <p14:tracePt t="8313" x="2433638" y="1449388"/>
          <p14:tracePt t="8322" x="2433638" y="1477963"/>
          <p14:tracePt t="8329" x="2433638" y="1495425"/>
          <p14:tracePt t="8337" x="2433638" y="1504950"/>
          <p14:tracePt t="8345" x="2433638" y="1531938"/>
          <p14:tracePt t="8354" x="2433638" y="1541463"/>
          <p14:tracePt t="8369" x="2433638" y="1550988"/>
          <p14:tracePt t="8651" x="2433638" y="1558925"/>
          <p14:tracePt t="8660" x="2433638" y="1568450"/>
          <p14:tracePt t="8674" x="2433638" y="1577975"/>
          <p14:tracePt t="8707" x="2425700" y="1587500"/>
          <p14:tracePt t="8731" x="2397125" y="1595438"/>
          <p14:tracePt t="8956" x="2389188" y="1604963"/>
          <p14:tracePt t="8963" x="2370138" y="1624013"/>
          <p14:tracePt t="8972" x="2343150" y="1641475"/>
          <p14:tracePt t="8979" x="2324100" y="1660525"/>
          <p14:tracePt t="8988" x="2306638" y="1668463"/>
          <p14:tracePt t="8997" x="2279650" y="1677988"/>
          <p14:tracePt t="9003" x="2243138" y="1687513"/>
          <p14:tracePt t="9009" x="2214563" y="1714500"/>
          <p14:tracePt t="9017" x="2179638" y="1724025"/>
          <p14:tracePt t="9025" x="2143125" y="1731963"/>
          <p14:tracePt t="9033" x="2097088" y="1741488"/>
          <p14:tracePt t="9041" x="2051050" y="1760538"/>
          <p14:tracePt t="9049" x="1997075" y="1778000"/>
          <p14:tracePt t="9057" x="1960563" y="1787525"/>
          <p14:tracePt t="9065" x="1905000" y="1787525"/>
          <p14:tracePt t="9073" x="1851025" y="1797050"/>
          <p14:tracePt t="9081" x="1804988" y="1797050"/>
          <p14:tracePt t="9089" x="1768475" y="1797050"/>
          <p14:tracePt t="9097" x="1722438" y="1797050"/>
          <p14:tracePt t="9106" x="1704975" y="1797050"/>
          <p14:tracePt t="9113" x="1677988" y="1797050"/>
          <p14:tracePt t="9122" x="1658938" y="1797050"/>
          <p14:tracePt t="9129" x="1649413" y="1797050"/>
          <p14:tracePt t="9137" x="1622425" y="1797050"/>
          <p14:tracePt t="9145" x="1604963" y="1797050"/>
          <p14:tracePt t="9161" x="1595438" y="1797050"/>
          <p14:tracePt t="9169" x="1568450" y="1778000"/>
          <p14:tracePt t="9178" x="1568450" y="1768475"/>
          <p14:tracePt t="9185" x="1558925" y="1760538"/>
          <p14:tracePt t="9202" x="1549400" y="1751013"/>
          <p14:tracePt t="9210" x="1531938" y="1731963"/>
          <p14:tracePt t="9217" x="1522413" y="1731963"/>
          <p14:tracePt t="9225" x="1522413" y="1724025"/>
          <p14:tracePt t="9233" x="1512888" y="1704975"/>
          <p14:tracePt t="9242" x="1512888" y="1697038"/>
          <p14:tracePt t="9259" x="1504950" y="1677988"/>
          <p14:tracePt t="9266" x="1495425" y="1668463"/>
          <p14:tracePt t="9275" x="1495425" y="1660525"/>
          <p14:tracePt t="9282" x="1485900" y="1660525"/>
          <p14:tracePt t="9290" x="1485900" y="1651000"/>
          <p14:tracePt t="9306" x="1485900" y="1641475"/>
          <p14:tracePt t="9314" x="1485900" y="1614488"/>
          <p14:tracePt t="9330" x="1485900" y="1604963"/>
          <p14:tracePt t="9338" x="1485900" y="1595438"/>
          <p14:tracePt t="9346" x="1485900" y="1577975"/>
          <p14:tracePt t="9362" x="1485900" y="1568450"/>
          <p14:tracePt t="9370" x="1485900" y="1558925"/>
          <p14:tracePt t="9377" x="1485900" y="1550988"/>
          <p14:tracePt t="9385" x="1495425" y="1541463"/>
          <p14:tracePt t="9393" x="1504950" y="1531938"/>
          <p14:tracePt t="9401" x="1512888" y="1522413"/>
          <p14:tracePt t="9409" x="1522413" y="1514475"/>
          <p14:tracePt t="9417" x="1541463" y="1504950"/>
          <p14:tracePt t="9433" x="1558925" y="1485900"/>
          <p14:tracePt t="9450" x="1576388" y="1477963"/>
          <p14:tracePt t="9465" x="1585913" y="1468438"/>
          <p14:tracePt t="9473" x="1604963" y="1468438"/>
          <p14:tracePt t="9489" x="1612900" y="1468438"/>
          <p14:tracePt t="9497" x="1641475" y="1458913"/>
          <p14:tracePt t="9506" x="1641475" y="1449388"/>
          <p14:tracePt t="9513" x="1649413" y="1449388"/>
          <p14:tracePt t="9523" x="1658938" y="1441450"/>
          <p14:tracePt t="9545" x="1677988" y="1441450"/>
          <p14:tracePt t="9553" x="1685925" y="1431925"/>
          <p14:tracePt t="9561" x="1695450" y="1431925"/>
          <p14:tracePt t="9569" x="1704975" y="1422400"/>
          <p14:tracePt t="9585" x="1714500" y="1422400"/>
          <p14:tracePt t="9595" x="1731963" y="1422400"/>
          <p14:tracePt t="9603" x="1751013" y="1404938"/>
          <p14:tracePt t="9619" x="1778000" y="1404938"/>
          <p14:tracePt t="9627" x="1795463" y="1404938"/>
          <p14:tracePt t="9636" x="1831975" y="1395413"/>
          <p14:tracePt t="9642" x="1860550" y="1395413"/>
          <p14:tracePt t="9650" x="1895475" y="1395413"/>
          <p14:tracePt t="9657" x="1941513" y="1395413"/>
          <p14:tracePt t="9667" x="1997075" y="1395413"/>
          <p14:tracePt t="9675" x="2070100" y="1395413"/>
          <p14:tracePt t="9682" x="2124075" y="1395413"/>
          <p14:tracePt t="9689" x="2179638" y="1395413"/>
          <p14:tracePt t="9698" x="2243138" y="1395413"/>
          <p14:tracePt t="9707" x="2279650" y="1395413"/>
          <p14:tracePt t="9713" x="2324100" y="1395413"/>
          <p14:tracePt t="9723" x="2352675" y="1395413"/>
          <p14:tracePt t="9730" x="2370138" y="1404938"/>
          <p14:tracePt t="9738" x="2379663" y="1404938"/>
          <p14:tracePt t="9746" x="2389188" y="1404938"/>
          <p14:tracePt t="10003" x="2389188" y="1412875"/>
          <p14:tracePt t="10186" x="2389188" y="1404938"/>
          <p14:tracePt t="10203" x="2389188" y="1395413"/>
          <p14:tracePt t="10219" x="2389188" y="1385888"/>
          <p14:tracePt t="10235" x="2389188" y="1376363"/>
          <p14:tracePt t="10251" x="2389188" y="1368425"/>
          <p14:tracePt t="10267" x="2389188" y="1358900"/>
          <p14:tracePt t="10283" x="2389188" y="1349375"/>
          <p14:tracePt t="10293" x="2397125" y="1339850"/>
          <p14:tracePt t="10298" x="2397125" y="1331913"/>
          <p14:tracePt t="10307" x="2397125" y="1322388"/>
          <p14:tracePt t="10338" x="2406650" y="1303338"/>
          <p14:tracePt t="10467" x="2416175" y="1303338"/>
          <p14:tracePt t="10491" x="2416175" y="1312863"/>
          <p14:tracePt t="10517" x="2416175" y="1331913"/>
          <p14:tracePt t="10787" x="2406650" y="1349375"/>
          <p14:tracePt t="10795" x="2389188" y="1368425"/>
          <p14:tracePt t="10819" x="2370138" y="1376363"/>
          <p14:tracePt t="10867" x="2360613" y="1385888"/>
          <p14:tracePt t="11402" x="2343150" y="1385888"/>
          <p14:tracePt t="11731" x="2370138" y="1385888"/>
          <p14:tracePt t="11747" x="2379663" y="1376363"/>
          <p14:tracePt t="11837" x="2379663" y="1395413"/>
          <p14:tracePt t="11841" x="2379663" y="1404938"/>
          <p14:tracePt t="11850" x="2379663" y="1412875"/>
          <p14:tracePt t="11867" x="2379663" y="1422400"/>
          <p14:tracePt t="12049" x="2379663" y="1431925"/>
          <p14:tracePt t="12073" x="2379663" y="1441450"/>
          <p14:tracePt t="12090" x="2379663" y="1449388"/>
          <p14:tracePt t="12097" x="2379663" y="1458913"/>
          <p14:tracePt t="12105" x="2379663" y="1477963"/>
          <p14:tracePt t="12113" x="2379663" y="1495425"/>
          <p14:tracePt t="12122" x="2370138" y="1504950"/>
          <p14:tracePt t="12129" x="2360613" y="1514475"/>
          <p14:tracePt t="12138" x="2352675" y="1522413"/>
          <p14:tracePt t="12153" x="2324100" y="1558925"/>
          <p14:tracePt t="12161" x="2324100" y="1568450"/>
          <p14:tracePt t="12169" x="2316163" y="1577975"/>
          <p14:tracePt t="12177" x="2306638" y="1587500"/>
          <p14:tracePt t="12193" x="2287588" y="1631950"/>
          <p14:tracePt t="12201" x="2279650" y="1641475"/>
          <p14:tracePt t="12217" x="2279650" y="1660525"/>
          <p14:tracePt t="12226" x="2270125" y="1668463"/>
          <p14:tracePt t="12258" x="2270125" y="1677988"/>
          <p14:tracePt t="12265" x="2260600" y="1677988"/>
          <p14:tracePt t="12281" x="2260600" y="1687513"/>
          <p14:tracePt t="12289" x="2251075" y="1704975"/>
          <p14:tracePt t="12297" x="2243138" y="1714500"/>
          <p14:tracePt t="12329" x="2243138" y="1724025"/>
          <p14:tracePt t="12337" x="2233613" y="1731963"/>
          <p14:tracePt t="12449" x="2233613" y="1741488"/>
          <p14:tracePt t="12473" x="2233613" y="1760538"/>
          <p14:tracePt t="12481" x="2233613" y="1787525"/>
          <p14:tracePt t="12489" x="2233613" y="1797050"/>
          <p14:tracePt t="12497" x="2233613" y="1824038"/>
          <p14:tracePt t="12507" x="2214563" y="1860550"/>
          <p14:tracePt t="12513" x="2206625" y="1887538"/>
          <p14:tracePt t="12522" x="2187575" y="1906588"/>
          <p14:tracePt t="12529" x="2160588" y="1960563"/>
          <p14:tracePt t="12537" x="2124075" y="2024063"/>
          <p14:tracePt t="12545" x="2106613" y="2060575"/>
          <p14:tracePt t="12554" x="2060575" y="2116138"/>
          <p14:tracePt t="12561" x="2033588" y="2152650"/>
          <p14:tracePt t="12570" x="2005013" y="2179638"/>
          <p14:tracePt t="12577" x="1968500" y="2225675"/>
          <p14:tracePt t="12585" x="1951038" y="2243138"/>
          <p14:tracePt t="12593" x="1941513" y="2252663"/>
          <p14:tracePt t="12603" x="1924050" y="2270125"/>
          <p14:tracePt t="12612" x="1914525" y="2279650"/>
          <p14:tracePt t="12627" x="1905000" y="2289175"/>
          <p14:tracePt t="12644" x="1895475" y="2298700"/>
          <p14:tracePt t="12650" x="1868488" y="2316163"/>
          <p14:tracePt t="12658" x="1868488" y="2325688"/>
          <p14:tracePt t="12666" x="1860550" y="2335213"/>
          <p14:tracePt t="12675" x="1851025" y="2343150"/>
          <p14:tracePt t="12682" x="1831975" y="2352675"/>
          <p14:tracePt t="12689" x="1824038" y="2362200"/>
          <p14:tracePt t="12698" x="1814513" y="2371725"/>
          <p14:tracePt t="12706" x="1804988" y="2379663"/>
          <p14:tracePt t="12714" x="1787525" y="2398713"/>
          <p14:tracePt t="12876" x="1841500" y="2398713"/>
          <p14:tracePt t="12886" x="1895475" y="2379663"/>
          <p14:tracePt t="12892" x="1978025" y="2371725"/>
          <p14:tracePt t="12900" x="2060575" y="2325688"/>
          <p14:tracePt t="12909" x="2133600" y="2306638"/>
          <p14:tracePt t="12913" x="2233613" y="2243138"/>
          <p14:tracePt t="12922" x="2333625" y="2189163"/>
          <p14:tracePt t="12929" x="2397125" y="2152650"/>
          <p14:tracePt t="12938" x="2462213" y="2116138"/>
          <p14:tracePt t="12945" x="2543175" y="2043113"/>
          <p14:tracePt t="12953" x="2606675" y="2006600"/>
          <p14:tracePt t="12961" x="2652713" y="1970088"/>
          <p14:tracePt t="12969" x="2708275" y="1933575"/>
          <p14:tracePt t="12977" x="2735263" y="1914525"/>
          <p14:tracePt t="12985" x="2752725" y="1906588"/>
          <p14:tracePt t="12993" x="2762250" y="1897063"/>
          <p14:tracePt t="13001" x="2781300" y="1878013"/>
          <p14:tracePt t="13164" x="2771775" y="1878013"/>
          <p14:tracePt t="13171" x="2744788" y="1887538"/>
          <p14:tracePt t="13180" x="2735263" y="1897063"/>
          <p14:tracePt t="13187" x="2725738" y="1906588"/>
          <p14:tracePt t="13197" x="2716213" y="1933575"/>
          <p14:tracePt t="13202" x="2708275" y="1933575"/>
          <p14:tracePt t="13211" x="2679700" y="1951038"/>
          <p14:tracePt t="13219" x="2662238" y="1960563"/>
          <p14:tracePt t="13228" x="2643188" y="1979613"/>
          <p14:tracePt t="13234" x="2616200" y="1987550"/>
          <p14:tracePt t="13243" x="2598738" y="2006600"/>
          <p14:tracePt t="13259" x="2562225" y="2024063"/>
          <p14:tracePt t="13266" x="2543175" y="2033588"/>
          <p14:tracePt t="13282" x="2525713" y="2043113"/>
          <p14:tracePt t="13289" x="2516188" y="2043113"/>
          <p14:tracePt t="13298" x="2489200" y="2052638"/>
          <p14:tracePt t="13305" x="2470150" y="2052638"/>
          <p14:tracePt t="13313" x="2443163" y="2052638"/>
          <p14:tracePt t="13323" x="2433638" y="2052638"/>
          <p14:tracePt t="13329" x="2416175" y="2052638"/>
          <p14:tracePt t="13338" x="2397125" y="2052638"/>
          <p14:tracePt t="13345" x="2379663" y="2052638"/>
          <p14:tracePt t="13354" x="2370138" y="2052638"/>
          <p14:tracePt t="13362" x="2343150" y="2052638"/>
          <p14:tracePt t="13377" x="2316163" y="2052638"/>
          <p14:tracePt t="13385" x="2297113" y="2043113"/>
          <p14:tracePt t="13393" x="2279650" y="2024063"/>
          <p14:tracePt t="13401" x="2251075" y="2016125"/>
          <p14:tracePt t="13409" x="2233613" y="1997075"/>
          <p14:tracePt t="13417" x="2224088" y="1987550"/>
          <p14:tracePt t="13425" x="2214563" y="1970088"/>
          <p14:tracePt t="13433" x="2197100" y="1960563"/>
          <p14:tracePt t="13442" x="2151063" y="1943100"/>
          <p14:tracePt t="13449" x="2133600" y="1924050"/>
          <p14:tracePt t="13458" x="2124075" y="1914525"/>
          <p14:tracePt t="13465" x="2097088" y="1897063"/>
          <p14:tracePt t="13476" x="2060575" y="1878013"/>
          <p14:tracePt t="13481" x="2060575" y="1870075"/>
          <p14:tracePt t="13490" x="2033588" y="1851025"/>
          <p14:tracePt t="13497" x="2024063" y="1841500"/>
          <p14:tracePt t="13508" x="2014538" y="1833563"/>
          <p14:tracePt t="13513" x="1997075" y="1824038"/>
          <p14:tracePt t="13524" x="1997075" y="1814513"/>
          <p14:tracePt t="13529" x="1987550" y="1804988"/>
          <p14:tracePt t="13538" x="1978025" y="1804988"/>
          <p14:tracePt t="13545" x="1968500" y="1797050"/>
          <p14:tracePt t="13561" x="1968500" y="1787525"/>
          <p14:tracePt t="13569" x="1968500" y="1768475"/>
          <p14:tracePt t="13577" x="1960563" y="1760538"/>
          <p14:tracePt t="13585" x="1941513" y="1741488"/>
          <p14:tracePt t="13594" x="1931988" y="1724025"/>
          <p14:tracePt t="13609" x="1914525" y="1704975"/>
          <p14:tracePt t="13618" x="1905000" y="1677988"/>
          <p14:tracePt t="13625" x="1878013" y="1660525"/>
          <p14:tracePt t="13633" x="1878013" y="1651000"/>
          <p14:tracePt t="13642" x="1868488" y="1624013"/>
          <p14:tracePt t="13658" x="1831975" y="1604963"/>
          <p14:tracePt t="13674" x="1824038" y="1587500"/>
          <p14:tracePt t="13690" x="1814513" y="1568450"/>
          <p14:tracePt t="13697" x="1804988" y="1558925"/>
          <p14:tracePt t="13705" x="1787525" y="1541463"/>
          <p14:tracePt t="13715" x="1778000" y="1522413"/>
          <p14:tracePt t="13726" x="1768475" y="1504950"/>
          <p14:tracePt t="13731" x="1741488" y="1468438"/>
          <p14:tracePt t="13742" x="1731963" y="1458913"/>
          <p14:tracePt t="13747" x="1704975" y="1431925"/>
          <p14:tracePt t="13758" x="1695450" y="1422400"/>
          <p14:tracePt t="13770" x="1685925" y="1422400"/>
          <p14:tracePt t="13786" x="1658938" y="1412875"/>
          <p14:tracePt t="13826" x="1658938" y="1404938"/>
          <p14:tracePt t="13836" x="1641475" y="1412875"/>
          <p14:tracePt t="13842" x="1622425" y="1422400"/>
          <p14:tracePt t="13849" x="1576388" y="1441450"/>
          <p14:tracePt t="13858" x="1541463" y="1458913"/>
          <p14:tracePt t="13865" x="1522413" y="1468438"/>
          <p14:tracePt t="13873" x="1495425" y="1468438"/>
          <p14:tracePt t="13881" x="1468438" y="1495425"/>
          <p14:tracePt t="13889" x="1422400" y="1504950"/>
          <p14:tracePt t="13897" x="1395413" y="1522413"/>
          <p14:tracePt t="13906" x="1366838" y="1522413"/>
          <p14:tracePt t="13913" x="1330325" y="1541463"/>
          <p14:tracePt t="13922" x="1312863" y="1541463"/>
          <p14:tracePt t="13929" x="1293813" y="1541463"/>
          <p14:tracePt t="13938" x="1266825" y="1550988"/>
          <p14:tracePt t="13945" x="1258888" y="1550988"/>
          <p14:tracePt t="13953" x="1249363" y="1550988"/>
          <p14:tracePt t="13970" x="1239838" y="1550988"/>
          <p14:tracePt t="13986" x="1230313" y="1550988"/>
          <p14:tracePt t="14010" x="1222375" y="1550988"/>
          <p14:tracePt t="14034" x="1212850" y="1550988"/>
          <p14:tracePt t="14050" x="1203325" y="1541463"/>
          <p14:tracePt t="14074" x="1203325" y="1522413"/>
          <p14:tracePt t="14090" x="1193800" y="1504950"/>
          <p14:tracePt t="14098" x="1185863" y="1495425"/>
          <p14:tracePt t="14172" x="1185863" y="1477963"/>
          <p14:tracePt t="14188" x="1185863" y="1468438"/>
          <p14:tracePt t="14195" x="1230313" y="1468438"/>
          <p14:tracePt t="14203" x="1312863" y="1468438"/>
          <p14:tracePt t="14211" x="1403350" y="1468438"/>
          <p14:tracePt t="14219" x="1495425" y="1468438"/>
          <p14:tracePt t="14227" x="1568450" y="1468438"/>
          <p14:tracePt t="14234" x="1622425" y="1468438"/>
          <p14:tracePt t="14242" x="1695450" y="1468438"/>
          <p14:tracePt t="14250" x="1722438" y="1468438"/>
          <p14:tracePt t="14259" x="1758950" y="1468438"/>
          <p14:tracePt t="14297" x="1768475" y="1468438"/>
          <p14:tracePt t="14337" x="1778000" y="1468438"/>
          <p14:tracePt t="14345" x="1795463" y="1468438"/>
          <p14:tracePt t="14353" x="1804988" y="1458913"/>
          <p14:tracePt t="14361" x="1814513" y="1458913"/>
          <p14:tracePt t="14369" x="1841500" y="1449388"/>
          <p14:tracePt t="14377" x="1868488" y="1441450"/>
          <p14:tracePt t="14385" x="1887538" y="1431925"/>
          <p14:tracePt t="14393" x="1905000" y="1422400"/>
          <p14:tracePt t="14410" x="1914525" y="1412875"/>
          <p14:tracePt t="14489" x="1905000" y="1412875"/>
          <p14:tracePt t="14497" x="1887538" y="1412875"/>
          <p14:tracePt t="14508" x="1878013" y="1412875"/>
          <p14:tracePt t="14513" x="1868488" y="1412875"/>
          <p14:tracePt t="14530" x="1860550" y="1412875"/>
          <p14:tracePt t="14546" x="1851025" y="1412875"/>
          <p14:tracePt t="14659" x="1868488" y="1412875"/>
          <p14:tracePt t="14667" x="1895475" y="1412875"/>
          <p14:tracePt t="14675" x="1924050" y="1412875"/>
          <p14:tracePt t="14683" x="1951038" y="1412875"/>
          <p14:tracePt t="14691" x="1987550" y="1412875"/>
          <p14:tracePt t="14698" x="2014538" y="1412875"/>
          <p14:tracePt t="14707" x="2041525" y="1404938"/>
          <p14:tracePt t="14713" x="2078038" y="1376363"/>
          <p14:tracePt t="14722" x="2087563" y="1376363"/>
          <p14:tracePt t="14729" x="2114550" y="1368425"/>
          <p14:tracePt t="14738" x="2151063" y="1368425"/>
          <p14:tracePt t="14745" x="2170113" y="1358900"/>
          <p14:tracePt t="14757" x="2197100" y="1349375"/>
          <p14:tracePt t="14763" x="2233613" y="1349375"/>
          <p14:tracePt t="14771" x="2260600" y="1331913"/>
          <p14:tracePt t="14778" x="2279650" y="1322388"/>
          <p14:tracePt t="14787" x="2287588" y="1322388"/>
          <p14:tracePt t="14795" x="2306638" y="1322388"/>
          <p14:tracePt t="15003" x="2297113" y="1331913"/>
          <p14:tracePt t="15011" x="2287588" y="1358900"/>
          <p14:tracePt t="15019" x="2279650" y="1376363"/>
          <p14:tracePt t="15028" x="2260600" y="1404938"/>
          <p14:tracePt t="15035" x="2251075" y="1422400"/>
          <p14:tracePt t="15044" x="2243138" y="1449388"/>
          <p14:tracePt t="15050" x="2233613" y="1468438"/>
          <p14:tracePt t="15058" x="2206625" y="1495425"/>
          <p14:tracePt t="15066" x="2197100" y="1514475"/>
          <p14:tracePt t="15082" x="2197100" y="1522413"/>
          <p14:tracePt t="15089" x="2187575" y="1550988"/>
          <p14:tracePt t="15098" x="2179638" y="1558925"/>
          <p14:tracePt t="15105" x="2170113" y="1568450"/>
          <p14:tracePt t="15113" x="2160588" y="1577975"/>
          <p14:tracePt t="15131" x="2151063" y="1595438"/>
          <p14:tracePt t="15139" x="2143125" y="1604963"/>
          <p14:tracePt t="15145" x="2124075" y="1614488"/>
          <p14:tracePt t="15153" x="2106613" y="1624013"/>
          <p14:tracePt t="15169" x="2087563" y="1651000"/>
          <p14:tracePt t="15178" x="2078038" y="1651000"/>
          <p14:tracePt t="15185" x="2060575" y="1660525"/>
          <p14:tracePt t="15193" x="2051050" y="1668463"/>
          <p14:tracePt t="15201" x="2051050" y="1677988"/>
          <p14:tracePt t="15218" x="2041525" y="1687513"/>
          <p14:tracePt t="15234" x="2033588" y="1697038"/>
          <p14:tracePt t="15323" x="2024063" y="1704975"/>
          <p14:tracePt t="15347" x="2014538" y="1714500"/>
          <p14:tracePt t="15356" x="2005013" y="1714500"/>
          <p14:tracePt t="15362" x="2005013" y="1724025"/>
          <p14:tracePt t="15393" x="1997075" y="1731963"/>
          <p14:tracePt t="15481" x="2014538" y="1731963"/>
          <p14:tracePt t="15490" x="2070100" y="1731963"/>
          <p14:tracePt t="15497" x="2124075" y="1731963"/>
          <p14:tracePt t="15507" x="2179638" y="1731963"/>
          <p14:tracePt t="15513" x="2270125" y="1731963"/>
          <p14:tracePt t="15522" x="2324100" y="1731963"/>
          <p14:tracePt t="15530" x="2397125" y="1731963"/>
          <p14:tracePt t="15538" x="2452688" y="1731963"/>
          <p14:tracePt t="15545" x="2498725" y="1731963"/>
          <p14:tracePt t="15553" x="2516188" y="1731963"/>
          <p14:tracePt t="15561" x="2525713" y="1731963"/>
          <p14:tracePt t="15747" x="2543175" y="1731963"/>
          <p14:tracePt t="15758" x="2552700" y="1731963"/>
          <p14:tracePt t="15764" x="2606675" y="1731963"/>
          <p14:tracePt t="15770" x="2652713" y="1741488"/>
          <p14:tracePt t="15778" x="2735263" y="1768475"/>
          <p14:tracePt t="15786" x="2898775" y="1797050"/>
          <p14:tracePt t="15794" x="3063875" y="1860550"/>
          <p14:tracePt t="15802" x="3244850" y="1878013"/>
          <p14:tracePt t="15810" x="3427413" y="1887538"/>
          <p14:tracePt t="15818" x="3636963" y="1943100"/>
          <p14:tracePt t="15827" x="3829050" y="1970088"/>
          <p14:tracePt t="15833" x="4011613" y="2016125"/>
          <p14:tracePt t="15842" x="4157663" y="2079625"/>
          <p14:tracePt t="15850" x="4275138" y="2106613"/>
          <p14:tracePt t="15857" x="4403725" y="2133600"/>
          <p14:tracePt t="15865" x="4467225" y="2170113"/>
          <p14:tracePt t="15873" x="4549775" y="2216150"/>
          <p14:tracePt t="15881" x="4557713" y="2225675"/>
          <p14:tracePt t="15889" x="4576763" y="2233613"/>
          <p14:tracePt t="15898" x="4594225" y="2252663"/>
          <p14:tracePt t="15906" x="4603750" y="2262188"/>
          <p14:tracePt t="15922" x="4613275" y="2270125"/>
          <p14:tracePt t="15929" x="4622800" y="2279650"/>
          <p14:tracePt t="15938" x="4640263" y="2298700"/>
          <p14:tracePt t="15945" x="4659313" y="2316163"/>
          <p14:tracePt t="15954" x="4695825" y="2335213"/>
          <p14:tracePt t="15962" x="4703763" y="2352675"/>
          <p14:tracePt t="15970" x="4722813" y="2362200"/>
          <p14:tracePt t="15977" x="4740275" y="2398713"/>
          <p14:tracePt t="15993" x="4749800" y="2416175"/>
          <p14:tracePt t="16002" x="4759325" y="2425700"/>
          <p14:tracePt t="16026" x="4767263" y="2435225"/>
          <p14:tracePt t="16133" x="4776788" y="2435225"/>
          <p14:tracePt t="16163" x="4776788" y="2444750"/>
          <p14:tracePt t="16171" x="4786313" y="2452688"/>
          <p14:tracePt t="16180" x="4795838" y="2462213"/>
          <p14:tracePt t="16187" x="4803775" y="2481263"/>
          <p14:tracePt t="16194" x="4813300" y="2489200"/>
          <p14:tracePt t="16202" x="4822825" y="2498725"/>
          <p14:tracePt t="16210" x="4849813" y="2525713"/>
          <p14:tracePt t="16227" x="4859338" y="2525713"/>
          <p14:tracePt t="16235" x="4868863" y="2544763"/>
          <p14:tracePt t="16244" x="4895850" y="2581275"/>
          <p14:tracePt t="16251" x="4905375" y="2589213"/>
          <p14:tracePt t="16258" x="4913313" y="2589213"/>
          <p14:tracePt t="16267" x="4941888" y="2608263"/>
          <p14:tracePt t="16275" x="4949825" y="2617788"/>
          <p14:tracePt t="16282" x="4968875" y="2635250"/>
          <p14:tracePt t="16298" x="4995863" y="2654300"/>
          <p14:tracePt t="16307" x="4995863" y="2662238"/>
          <p14:tracePt t="16353" x="4995863" y="2671763"/>
          <p14:tracePt t="16369" x="4995863" y="2690813"/>
          <p14:tracePt t="16386" x="4995863" y="2698750"/>
          <p14:tracePt t="16394" x="4995863" y="2708275"/>
          <p14:tracePt t="16410" x="5005388" y="2727325"/>
          <p14:tracePt t="16418" x="5014913" y="2727325"/>
          <p14:tracePt t="16434" x="5014913" y="2735263"/>
          <p14:tracePt t="16450" x="5014913" y="2744788"/>
          <p14:tracePt t="16635" x="5014913" y="2754313"/>
          <p14:tracePt t="16643" x="5022850" y="2763838"/>
          <p14:tracePt t="16651" x="5059363" y="2781300"/>
          <p14:tracePt t="16659" x="5105400" y="2781300"/>
          <p14:tracePt t="16667" x="5132388" y="2781300"/>
          <p14:tracePt t="16675" x="5159375" y="2790825"/>
          <p14:tracePt t="16683" x="5205413" y="2790825"/>
          <p14:tracePt t="16690" x="5224463" y="2790825"/>
          <p14:tracePt t="16699" x="5232400" y="2790825"/>
          <p14:tracePt t="16710" x="5251450" y="2790825"/>
          <p14:tracePt t="16715" x="5268913" y="2790825"/>
          <p14:tracePt t="16723" x="5287963" y="2790825"/>
          <p14:tracePt t="16730" x="5305425" y="2790825"/>
          <p14:tracePt t="16738" x="5334000" y="2790825"/>
          <p14:tracePt t="16746" x="5341938" y="2790825"/>
          <p14:tracePt t="16762" x="5351463" y="2790825"/>
          <p14:tracePt t="16770" x="5360988" y="2790825"/>
          <p14:tracePt t="16778" x="5378450" y="2790825"/>
          <p14:tracePt t="16786" x="5397500" y="2790825"/>
          <p14:tracePt t="16794" x="5414963" y="2781300"/>
          <p14:tracePt t="16802" x="5424488" y="2781300"/>
          <p14:tracePt t="16817" x="5441950" y="2771775"/>
          <p14:tracePt t="16827" x="5451475" y="2771775"/>
          <p14:tracePt t="16834" x="5478463" y="2771775"/>
          <p14:tracePt t="16842" x="5487988" y="2763838"/>
          <p14:tracePt t="16850" x="5507038" y="2763838"/>
          <p14:tracePt t="16857" x="5514975" y="2763838"/>
          <p14:tracePt t="16876" x="5543550" y="2763838"/>
          <p14:tracePt t="16884" x="5551488" y="2763838"/>
          <p14:tracePt t="16890" x="5561013" y="2763838"/>
          <p14:tracePt t="16900" x="5570538" y="2763838"/>
          <p14:tracePt t="16905" x="5597525" y="2763838"/>
          <p14:tracePt t="16922" x="5607050" y="2763838"/>
          <p14:tracePt t="16986" x="5624513" y="2763838"/>
          <p14:tracePt t="17245" x="5643563" y="2763838"/>
          <p14:tracePt t="17252" x="5653088" y="2763838"/>
          <p14:tracePt t="17258" x="5670550" y="2763838"/>
          <p14:tracePt t="17266" x="5680075" y="2763838"/>
          <p14:tracePt t="17274" x="5688013" y="2763838"/>
          <p14:tracePt t="17290" x="5707063" y="2763838"/>
          <p14:tracePt t="17298" x="5716588" y="2763838"/>
          <p14:tracePt t="18097" x="5707063" y="2763838"/>
          <p14:tracePt t="18105" x="5670550" y="2763838"/>
          <p14:tracePt t="18113" x="5597525" y="2800350"/>
          <p14:tracePt t="18122" x="5551488" y="2808288"/>
          <p14:tracePt t="18129" x="5497513" y="2827338"/>
          <p14:tracePt t="18138" x="5434013" y="2827338"/>
          <p14:tracePt t="18145" x="5378450" y="2844800"/>
          <p14:tracePt t="18153" x="5334000" y="2844800"/>
          <p14:tracePt t="18161" x="5314950" y="2844800"/>
          <p14:tracePt t="18169" x="5278438" y="2844800"/>
          <p14:tracePt t="18178" x="5241925" y="2844800"/>
          <p14:tracePt t="18185" x="5232400" y="2844800"/>
          <p14:tracePt t="18194" x="5224463" y="2844800"/>
          <p14:tracePt t="18201" x="5205413" y="2844800"/>
          <p14:tracePt t="18210" x="5195888" y="2844800"/>
          <p14:tracePt t="18217" x="5187950" y="2844800"/>
          <p14:tracePt t="18227" x="5178425" y="2844800"/>
          <p14:tracePt t="18241" x="5168900" y="2844800"/>
          <p14:tracePt t="18369" x="5159375" y="2844800"/>
          <p14:tracePt t="18441" x="5151438" y="2836863"/>
          <p14:tracePt t="18459" x="5114925" y="2836863"/>
          <p14:tracePt t="18465" x="5059363" y="2836863"/>
          <p14:tracePt t="18473" x="4968875" y="2836863"/>
          <p14:tracePt t="18481" x="4859338" y="2836863"/>
          <p14:tracePt t="18490" x="4767263" y="2836863"/>
          <p14:tracePt t="18497" x="4640263" y="2836863"/>
          <p14:tracePt t="18505" x="4513263" y="2836863"/>
          <p14:tracePt t="18513" x="4403725" y="2836863"/>
          <p14:tracePt t="18522" x="4311650" y="2836863"/>
          <p14:tracePt t="18529" x="4211638" y="2808288"/>
          <p14:tracePt t="18538" x="4157663" y="2800350"/>
          <p14:tracePt t="18545" x="4094163" y="2781300"/>
          <p14:tracePt t="18553" x="4057650" y="2781300"/>
          <p14:tracePt t="18562" x="4048125" y="2771775"/>
          <p14:tracePt t="18569" x="4029075" y="2771775"/>
          <p14:tracePt t="18761" x="4011613" y="2771775"/>
          <p14:tracePt t="18769" x="3956050" y="2771775"/>
          <p14:tracePt t="18777" x="3883025" y="2771775"/>
          <p14:tracePt t="18786" x="3775075" y="2771775"/>
          <p14:tracePt t="18793" x="3702050" y="2771775"/>
          <p14:tracePt t="18802" x="3646488" y="2771775"/>
          <p14:tracePt t="18809" x="3609975" y="2771775"/>
          <p14:tracePt t="18818" x="3582988" y="2771775"/>
          <p14:tracePt t="18825" x="3556000" y="2771775"/>
          <p14:tracePt t="18833" x="3546475" y="2771775"/>
          <p14:tracePt t="18877" x="3536950" y="2771775"/>
          <p14:tracePt t="18889" x="3536950" y="2763838"/>
          <p14:tracePt t="18898" x="3536950" y="2754313"/>
          <p14:tracePt t="18905" x="3536950" y="2744788"/>
          <p14:tracePt t="18922" x="3536950" y="2727325"/>
          <p14:tracePt t="18938" x="3536950" y="2717800"/>
          <p14:tracePt t="19121" x="3527425" y="2708275"/>
          <p14:tracePt t="19129" x="3519488" y="2708275"/>
          <p14:tracePt t="19138" x="3509963" y="2708275"/>
          <p14:tracePt t="19146" x="3482975" y="2708275"/>
          <p14:tracePt t="19155" x="3473450" y="2708275"/>
          <p14:tracePt t="19161" x="3463925" y="2708275"/>
          <p14:tracePt t="19169" x="3455988" y="2698750"/>
          <p14:tracePt t="19217" x="3455988" y="2690813"/>
          <p14:tracePt t="19226" x="3455988" y="2681288"/>
          <p14:tracePt t="19233" x="3455988" y="2671763"/>
          <p14:tracePt t="19249" x="3455988" y="2662238"/>
          <p14:tracePt t="19273" x="3455988" y="2644775"/>
          <p14:tracePt t="19409" x="3455988" y="2635250"/>
          <p14:tracePt t="19425" x="3455988" y="2625725"/>
          <p14:tracePt t="19441" x="3455988" y="2608263"/>
          <p14:tracePt t="19457" x="3455988" y="2598738"/>
          <p14:tracePt t="19465" x="3455988" y="2589213"/>
          <p14:tracePt t="19490" x="3455988" y="2571750"/>
          <p14:tracePt t="19497" x="3455988" y="2562225"/>
          <p14:tracePt t="19514" x="3455988" y="2554288"/>
          <p14:tracePt t="19529" x="3455988" y="2544763"/>
          <p14:tracePt t="19555" x="3455988" y="2525713"/>
          <p14:tracePt t="19579" x="3455988" y="2517775"/>
          <p14:tracePt t="19779" x="3446463" y="2517775"/>
          <p14:tracePt t="19787" x="3446463" y="2525713"/>
          <p14:tracePt t="19795" x="3436938" y="2535238"/>
          <p14:tracePt t="19806" x="3419475" y="2554288"/>
          <p14:tracePt t="19939" x="3427413" y="2562225"/>
          <p14:tracePt t="19947" x="3446463" y="2562225"/>
          <p14:tracePt t="19955" x="3482975" y="2562225"/>
          <p14:tracePt t="19963" x="3509963" y="2562225"/>
          <p14:tracePt t="19972" x="3527425" y="2571750"/>
          <p14:tracePt t="19979" x="3573463" y="2571750"/>
          <p14:tracePt t="19987" x="3592513" y="2581275"/>
          <p14:tracePt t="19995" x="3619500" y="2581275"/>
          <p14:tracePt t="20004" x="3636963" y="2598738"/>
          <p14:tracePt t="20029" x="3646488" y="2598738"/>
          <p14:tracePt t="20035" x="3656013" y="2598738"/>
          <p14:tracePt t="20116" x="3629025" y="2598738"/>
          <p14:tracePt t="20123" x="3573463" y="2598738"/>
          <p14:tracePt t="20133" x="3536950" y="2598738"/>
          <p14:tracePt t="20141" x="3463925" y="2598738"/>
          <p14:tracePt t="20147" x="3390900" y="2598738"/>
          <p14:tracePt t="20156" x="3336925" y="2598738"/>
          <p14:tracePt t="20162" x="3263900" y="2598738"/>
          <p14:tracePt t="20171" x="3208338" y="2598738"/>
          <p14:tracePt t="20180" x="3163888" y="2598738"/>
          <p14:tracePt t="20185" x="3127375" y="2598738"/>
          <p14:tracePt t="20193" x="3108325" y="2598738"/>
          <p14:tracePt t="20201" x="3090863" y="2598738"/>
          <p14:tracePt t="20209" x="3081338" y="2598738"/>
          <p14:tracePt t="20371" x="3071813" y="2598738"/>
          <p14:tracePt t="20379" x="3063875" y="2598738"/>
          <p14:tracePt t="20387" x="3035300" y="2598738"/>
          <p14:tracePt t="20395" x="3008313" y="2598738"/>
          <p14:tracePt t="20403" x="2962275" y="2608263"/>
          <p14:tracePt t="20411" x="2898775" y="2635250"/>
          <p14:tracePt t="20418" x="2808288" y="2662238"/>
          <p14:tracePt t="20429" x="2735263" y="2681288"/>
          <p14:tracePt t="20433" x="2652713" y="2698750"/>
          <p14:tracePt t="20442" x="2543175" y="2698750"/>
          <p14:tracePt t="20449" x="2443163" y="2727325"/>
          <p14:tracePt t="20457" x="2370138" y="2744788"/>
          <p14:tracePt t="20465" x="2260600" y="2744788"/>
          <p14:tracePt t="20473" x="2206625" y="2744788"/>
          <p14:tracePt t="20481" x="2133600" y="2744788"/>
          <p14:tracePt t="20489" x="2087563" y="2744788"/>
          <p14:tracePt t="20497" x="2051050" y="2744788"/>
          <p14:tracePt t="20507" x="2033588" y="2744788"/>
          <p14:tracePt t="20513" x="1997075" y="2744788"/>
          <p14:tracePt t="20522" x="1987550" y="2744788"/>
          <p14:tracePt t="20529" x="1978025" y="2744788"/>
          <p14:tracePt t="20539" x="1960563" y="2744788"/>
          <p14:tracePt t="20545" x="1931988" y="2744788"/>
          <p14:tracePt t="20554" x="1914525" y="2744788"/>
          <p14:tracePt t="20561" x="1868488" y="2735263"/>
          <p14:tracePt t="20569" x="1851025" y="2735263"/>
          <p14:tracePt t="20578" x="1814513" y="2735263"/>
          <p14:tracePt t="20586" x="1768475" y="2717800"/>
          <p14:tracePt t="20594" x="1731963" y="2717800"/>
          <p14:tracePt t="20602" x="1668463" y="2708275"/>
          <p14:tracePt t="20610" x="1612900" y="2708275"/>
          <p14:tracePt t="20618" x="1549400" y="2681288"/>
          <p14:tracePt t="20628" x="1512888" y="2681288"/>
          <p14:tracePt t="20633" x="1468438" y="2671763"/>
          <p14:tracePt t="20643" x="1458913" y="2671763"/>
          <p14:tracePt t="20649" x="1439863" y="2671763"/>
          <p14:tracePt t="20657" x="1403350" y="2662238"/>
          <p14:tracePt t="20673" x="1385888" y="2662238"/>
          <p14:tracePt t="20738" x="1376363" y="2662238"/>
          <p14:tracePt t="20747" x="1366838" y="2662238"/>
          <p14:tracePt t="20759" x="1349375" y="2662238"/>
          <p14:tracePt t="20765" x="1339850" y="2662238"/>
          <p14:tracePt t="20775" x="1303338" y="2662238"/>
          <p14:tracePt t="20778" x="1285875" y="2662238"/>
          <p14:tracePt t="20786" x="1249363" y="2662238"/>
          <p14:tracePt t="20794" x="1230313" y="2662238"/>
          <p14:tracePt t="20803" x="1185863" y="2662238"/>
          <p14:tracePt t="20810" x="1157288" y="2662238"/>
          <p14:tracePt t="20818" x="1139825" y="2662238"/>
          <p14:tracePt t="20827" x="1112838" y="2662238"/>
          <p14:tracePt t="20834" x="1103313" y="2662238"/>
          <p14:tracePt t="20842" x="1093788" y="2662238"/>
          <p14:tracePt t="20850" x="1084263" y="2662238"/>
          <p14:tracePt t="20889" x="1076325" y="2662238"/>
          <p14:tracePt t="21217" x="1084263" y="2662238"/>
          <p14:tracePt t="21227" x="1103313" y="2662238"/>
          <p14:tracePt t="21235" x="1149350" y="2662238"/>
          <p14:tracePt t="21243" x="1166813" y="2662238"/>
          <p14:tracePt t="21252" x="1193800" y="2662238"/>
          <p14:tracePt t="21260" x="1230313" y="2662238"/>
          <p14:tracePt t="21266" x="1266825" y="2662238"/>
          <p14:tracePt t="21274" x="1303338" y="2662238"/>
          <p14:tracePt t="21281" x="1358900" y="2662238"/>
          <p14:tracePt t="21289" x="1412875" y="2662238"/>
          <p14:tracePt t="21297" x="1468438" y="2662238"/>
          <p14:tracePt t="21305" x="1531938" y="2662238"/>
          <p14:tracePt t="21313" x="1604963" y="2654300"/>
          <p14:tracePt t="21321" x="1695450" y="2654300"/>
          <p14:tracePt t="21329" x="1787525" y="2654300"/>
          <p14:tracePt t="21338" x="1895475" y="2654300"/>
          <p14:tracePt t="21345" x="1987550" y="2654300"/>
          <p14:tracePt t="21354" x="2060575" y="2654300"/>
          <p14:tracePt t="21361" x="2160588" y="2654300"/>
          <p14:tracePt t="21369" x="2214563" y="2654300"/>
          <p14:tracePt t="21377" x="2243138" y="2654300"/>
          <p14:tracePt t="21385" x="2279650" y="2654300"/>
          <p14:tracePt t="21393" x="2287588" y="2654300"/>
          <p14:tracePt t="21409" x="2306638" y="2654300"/>
          <p14:tracePt t="21675" x="2287588" y="2654300"/>
          <p14:tracePt t="21699" x="2279650" y="2671763"/>
          <p14:tracePt t="21731" x="2279650" y="2681288"/>
          <p14:tracePt t="21740" x="2279650" y="2690813"/>
          <p14:tracePt t="21747" x="2279650" y="2698750"/>
          <p14:tracePt t="21763" x="2279650" y="2708275"/>
          <p14:tracePt t="21987" x="2287588" y="2717800"/>
          <p14:tracePt t="21995" x="2324100" y="2717800"/>
          <p14:tracePt t="22003" x="2352675" y="2717800"/>
          <p14:tracePt t="22011" x="2389188" y="2717800"/>
          <p14:tracePt t="22019" x="2443163" y="2717800"/>
          <p14:tracePt t="22026" x="2479675" y="2717800"/>
          <p14:tracePt t="22034" x="2525713" y="2717800"/>
          <p14:tracePt t="22042" x="2562225" y="2717800"/>
          <p14:tracePt t="22049" x="2579688" y="2708275"/>
          <p14:tracePt t="22057" x="2606675" y="2708275"/>
          <p14:tracePt t="22065" x="2625725" y="2708275"/>
          <p14:tracePt t="22081" x="2635250" y="2708275"/>
          <p14:tracePt t="22235" x="2643188" y="2698750"/>
          <p14:tracePt t="22819" x="2643188" y="2708275"/>
          <p14:tracePt t="22827" x="2643188" y="2717800"/>
          <p14:tracePt t="22843" x="2643188" y="2735263"/>
          <p14:tracePt t="22877" x="2643188" y="2744788"/>
          <p14:tracePt t="23043" x="2643188" y="2754313"/>
          <p14:tracePt t="23086" x="2652713" y="2763838"/>
          <p14:tracePt t="23123" x="2662238" y="2771775"/>
          <p14:tracePt t="23402" x="2662238" y="2781300"/>
          <p14:tracePt t="23410" x="2662238" y="2817813"/>
          <p14:tracePt t="23418" x="2662238" y="2890838"/>
          <p14:tracePt t="23428" x="2671763" y="2927350"/>
          <p14:tracePt t="23433" x="2689225" y="2973388"/>
          <p14:tracePt t="23443" x="2716213" y="3009900"/>
          <p14:tracePt t="23451" x="2735263" y="3027363"/>
          <p14:tracePt t="23555" x="2744788" y="3027363"/>
          <p14:tracePt t="23578" x="2744788" y="3017838"/>
          <p14:tracePt t="23593" x="2744788" y="3009900"/>
          <p14:tracePt t="23601" x="2752725" y="2990850"/>
          <p14:tracePt t="23609" x="2771775" y="2963863"/>
          <p14:tracePt t="23617" x="2771775" y="2954338"/>
          <p14:tracePt t="23625" x="2781300" y="2927350"/>
          <p14:tracePt t="23633" x="2789238" y="2909888"/>
          <p14:tracePt t="23641" x="2789238" y="2881313"/>
          <p14:tracePt t="23649" x="2825750" y="2854325"/>
          <p14:tracePt t="23657" x="2835275" y="2836863"/>
          <p14:tracePt t="23665" x="2862263" y="2808288"/>
          <p14:tracePt t="23673" x="2871788" y="2790825"/>
          <p14:tracePt t="23681" x="2889250" y="2763838"/>
          <p14:tracePt t="23689" x="2898775" y="2754313"/>
          <p14:tracePt t="23697" x="2908300" y="2744788"/>
          <p14:tracePt t="23706" x="2917825" y="2735263"/>
          <p14:tracePt t="23713" x="2925763" y="2727325"/>
          <p14:tracePt t="23721" x="2935288" y="2717800"/>
          <p14:tracePt t="23729" x="2944813" y="2708275"/>
          <p14:tracePt t="23738" x="2954338" y="2708275"/>
          <p14:tracePt t="23759" x="2971800" y="2690813"/>
          <p14:tracePt t="23779" x="2981325" y="2681288"/>
          <p14:tracePt t="23795" x="2990850" y="2671763"/>
          <p14:tracePt t="23811" x="2998788" y="2662238"/>
          <p14:tracePt t="23837" x="3008313" y="2654300"/>
          <p14:tracePt t="23844" x="3017838" y="2644775"/>
          <p14:tracePt t="23866" x="3027363" y="2644775"/>
          <p14:tracePt t="23891" x="3035300" y="2635250"/>
          <p14:tracePt t="24292" x="3035300" y="2644775"/>
          <p14:tracePt t="24299" x="3035300" y="2654300"/>
          <p14:tracePt t="24315" x="3027363" y="2654300"/>
          <p14:tracePt t="24585" x="3035300" y="2654300"/>
          <p14:tracePt t="24609" x="3054350" y="2654300"/>
          <p14:tracePt t="24617" x="3063875" y="2654300"/>
          <p14:tracePt t="24634" x="3071813" y="2654300"/>
          <p14:tracePt t="24650" x="3090863" y="2654300"/>
          <p14:tracePt t="24665" x="3108325" y="2644775"/>
          <p14:tracePt t="24682" x="3117850" y="2635250"/>
          <p14:tracePt t="25859" x="3117850" y="2644775"/>
          <p14:tracePt t="25869" x="3117850" y="2654300"/>
          <p14:tracePt t="27229" x="3108325" y="2662238"/>
          <p14:tracePt t="28299" x="3100388" y="2671763"/>
          <p14:tracePt t="28306" x="3100388" y="2681288"/>
          <p14:tracePt t="28322" x="3090863" y="2681288"/>
          <p14:tracePt t="31339" x="3081338" y="2690813"/>
          <p14:tracePt t="31347" x="3063875" y="2698750"/>
          <p14:tracePt t="31355" x="3027363" y="2708275"/>
          <p14:tracePt t="31362" x="3008313" y="2727325"/>
          <p14:tracePt t="31371" x="2962275" y="2735263"/>
          <p14:tracePt t="31378" x="2954338" y="2735263"/>
          <p14:tracePt t="31386" x="2925763" y="2735263"/>
          <p14:tracePt t="31394" x="2908300" y="2735263"/>
          <p14:tracePt t="31401" x="2889250" y="2735263"/>
          <p14:tracePt t="31418" x="2881313" y="2735263"/>
          <p14:tracePt t="31426" x="2871788" y="2735263"/>
          <p14:tracePt t="31434" x="2852738" y="2735263"/>
          <p14:tracePt t="31442" x="2835275" y="2735263"/>
          <p14:tracePt t="31450" x="2825750" y="2735263"/>
          <p14:tracePt t="31459" x="2798763" y="2735263"/>
          <p14:tracePt t="31474" x="2771775" y="2735263"/>
          <p14:tracePt t="31481" x="2762250" y="2735263"/>
          <p14:tracePt t="31490" x="2752725" y="2735263"/>
          <p14:tracePt t="31497" x="2744788" y="2735263"/>
          <p14:tracePt t="31505" x="2725738" y="2735263"/>
          <p14:tracePt t="31513" x="2716213" y="2735263"/>
          <p14:tracePt t="31713" x="2708275" y="2735263"/>
          <p14:tracePt t="31721" x="2679700" y="2735263"/>
          <p14:tracePt t="31730" x="2662238" y="2735263"/>
          <p14:tracePt t="31737" x="2616200" y="2735263"/>
          <p14:tracePt t="31746" x="2579688" y="2735263"/>
          <p14:tracePt t="31756" x="2552700" y="2735263"/>
          <p14:tracePt t="31763" x="2506663" y="2735263"/>
          <p14:tracePt t="31776" x="2479675" y="2735263"/>
          <p14:tracePt t="31777" x="2462213" y="2735263"/>
          <p14:tracePt t="31788" x="2433638" y="2735263"/>
          <p14:tracePt t="31795" x="2406650" y="2735263"/>
          <p14:tracePt t="31806" x="2397125" y="2735263"/>
          <p14:tracePt t="31819" x="2389188" y="2735263"/>
          <p14:tracePt t="31899" x="2379663" y="2727325"/>
          <p14:tracePt t="31915" x="2379663" y="2717800"/>
          <p14:tracePt t="31954" x="2389188" y="2690813"/>
          <p14:tracePt t="31980" x="2397125" y="2681288"/>
          <p14:tracePt t="31995" x="2425700" y="2681288"/>
          <p14:tracePt t="32003" x="2443163" y="2681288"/>
          <p14:tracePt t="32010" x="2479675" y="2681288"/>
          <p14:tracePt t="32019" x="2533650" y="2681288"/>
          <p14:tracePt t="32027" x="2570163" y="2681288"/>
          <p14:tracePt t="32034" x="2625725" y="2681288"/>
          <p14:tracePt t="32043" x="2708275" y="2681288"/>
          <p14:tracePt t="32051" x="2781300" y="2681288"/>
          <p14:tracePt t="32059" x="2852738" y="2681288"/>
          <p14:tracePt t="32067" x="2925763" y="2681288"/>
          <p14:tracePt t="32075" x="2981325" y="2681288"/>
          <p14:tracePt t="32085" x="3008313" y="2681288"/>
          <p14:tracePt t="32090" x="3054350" y="2681288"/>
          <p14:tracePt t="32098" x="3108325" y="2671763"/>
          <p14:tracePt t="32106" x="3136900" y="2671763"/>
          <p14:tracePt t="32114" x="3171825" y="2662238"/>
          <p14:tracePt t="32123" x="3208338" y="2662238"/>
          <p14:tracePt t="32131" x="3254375" y="2662238"/>
          <p14:tracePt t="32139" x="3290888" y="2644775"/>
          <p14:tracePt t="32149" x="3309938" y="2644775"/>
          <p14:tracePt t="32158" x="3354388" y="2635250"/>
          <p14:tracePt t="32162" x="3373438" y="2635250"/>
          <p14:tracePt t="32172" x="3409950" y="2635250"/>
          <p14:tracePt t="32180" x="3455988" y="2617788"/>
          <p14:tracePt t="32185" x="3463925" y="2617788"/>
          <p14:tracePt t="32193" x="3500438" y="2617788"/>
          <p14:tracePt t="32201" x="3509963" y="2617788"/>
          <p14:tracePt t="32210" x="3527425" y="2617788"/>
          <p14:tracePt t="32217" x="3536950" y="2617788"/>
          <p14:tracePt t="32226" x="3546475" y="2617788"/>
          <p14:tracePt t="32235" x="3556000" y="2617788"/>
          <p14:tracePt t="32251" x="3573463" y="2617788"/>
          <p14:tracePt t="32635" x="3582988" y="2617788"/>
          <p14:tracePt t="32643" x="3592513" y="2617788"/>
          <p14:tracePt t="32651" x="3609975" y="2617788"/>
          <p14:tracePt t="32659" x="3646488" y="2617788"/>
          <p14:tracePt t="32667" x="3665538" y="2625725"/>
          <p14:tracePt t="32675" x="3683000" y="2644775"/>
          <p14:tracePt t="32691" x="3692525" y="2644775"/>
          <p14:tracePt t="32698" x="3702050" y="2644775"/>
          <p14:tracePt t="32713" x="3719513" y="2654300"/>
          <p14:tracePt t="33243" x="3729038" y="2654300"/>
          <p14:tracePt t="33251" x="3765550" y="2635250"/>
          <p14:tracePt t="33261" x="3783013" y="2635250"/>
          <p14:tracePt t="33267" x="3819525" y="2635250"/>
          <p14:tracePt t="33275" x="3838575" y="2625725"/>
          <p14:tracePt t="33282" x="3865563" y="2625725"/>
          <p14:tracePt t="33290" x="3892550" y="2625725"/>
          <p14:tracePt t="33298" x="3911600" y="2625725"/>
          <p14:tracePt t="33306" x="3948113" y="2625725"/>
          <p14:tracePt t="33314" x="3965575" y="2625725"/>
          <p14:tracePt t="33322" x="4002088" y="2625725"/>
          <p14:tracePt t="33330" x="4021138" y="2625725"/>
          <p14:tracePt t="33338" x="4038600" y="2625725"/>
          <p14:tracePt t="33370" x="4038600" y="2635250"/>
          <p14:tracePt t="33386" x="4048125" y="2644775"/>
          <p14:tracePt t="33539" x="4048125" y="2654300"/>
          <p14:tracePt t="33555" x="4021138" y="2654300"/>
          <p14:tracePt t="33563" x="4011613" y="2654300"/>
          <p14:tracePt t="33572" x="3992563" y="2654300"/>
          <p14:tracePt t="33578" x="3975100" y="2654300"/>
          <p14:tracePt t="33588" x="3965575" y="2654300"/>
          <p14:tracePt t="33722" x="3956050" y="2662238"/>
          <p14:tracePt t="33737" x="3956050" y="2671763"/>
          <p14:tracePt t="33745" x="3956050" y="2681288"/>
          <p14:tracePt t="33761" x="3956050" y="2690813"/>
          <p14:tracePt t="33770" x="3956050" y="2698750"/>
          <p14:tracePt t="34059" x="3956050" y="2708275"/>
          <p14:tracePt t="34068" x="3956050" y="2717800"/>
          <p14:tracePt t="34075" x="3948113" y="2735263"/>
          <p14:tracePt t="34083" x="3938588" y="2744788"/>
          <p14:tracePt t="34092" x="3929063" y="2754313"/>
          <p14:tracePt t="34097" x="3911600" y="2763838"/>
          <p14:tracePt t="34105" x="3875088" y="2771775"/>
          <p14:tracePt t="34113" x="3865563" y="2771775"/>
          <p14:tracePt t="34121" x="3838575" y="2781300"/>
          <p14:tracePt t="34129" x="3819525" y="2800350"/>
          <p14:tracePt t="34137" x="3792538" y="2800350"/>
          <p14:tracePt t="34146" x="3775075" y="2808288"/>
          <p14:tracePt t="34154" x="3765550" y="2808288"/>
          <p14:tracePt t="34162" x="3746500" y="2808288"/>
          <p14:tracePt t="34193" x="3738563" y="2808288"/>
          <p14:tracePt t="34201" x="3729038" y="2808288"/>
          <p14:tracePt t="34225" x="3702050" y="2808288"/>
          <p14:tracePt t="34234" x="3692525" y="2800350"/>
          <p14:tracePt t="34251" x="3692525" y="2790825"/>
          <p14:tracePt t="34260" x="3692525" y="2771775"/>
          <p14:tracePt t="34267" x="3683000" y="2754313"/>
          <p14:tracePt t="34283" x="3673475" y="2735263"/>
          <p14:tracePt t="34292" x="3673475" y="2717800"/>
          <p14:tracePt t="34299" x="3673475" y="2708275"/>
          <p14:tracePt t="34315" x="3673475" y="2690813"/>
          <p14:tracePt t="34322" x="3673475" y="2681288"/>
          <p14:tracePt t="34330" x="3673475" y="2671763"/>
          <p14:tracePt t="34338" x="3673475" y="2662238"/>
          <p14:tracePt t="34346" x="3673475" y="2644775"/>
          <p14:tracePt t="34362" x="3673475" y="2635250"/>
          <p14:tracePt t="34370" x="3673475" y="2617788"/>
          <p14:tracePt t="34377" x="3702050" y="2598738"/>
          <p14:tracePt t="34386" x="3709988" y="2589213"/>
          <p14:tracePt t="34393" x="3719513" y="2581275"/>
          <p14:tracePt t="34401" x="3746500" y="2571750"/>
          <p14:tracePt t="34418" x="3775075" y="2571750"/>
          <p14:tracePt t="34426" x="3792538" y="2554288"/>
          <p14:tracePt t="34441" x="3829050" y="2554288"/>
          <p14:tracePt t="34450" x="3838575" y="2554288"/>
          <p14:tracePt t="34458" x="3875088" y="2554288"/>
          <p14:tracePt t="34473" x="3911600" y="2554288"/>
          <p14:tracePt t="34481" x="3919538" y="2554288"/>
          <p14:tracePt t="34490" x="3938588" y="2554288"/>
          <p14:tracePt t="34497" x="3984625" y="2554288"/>
          <p14:tracePt t="34507" x="3992563" y="2562225"/>
          <p14:tracePt t="34513" x="3992563" y="2571750"/>
          <p14:tracePt t="34521" x="4011613" y="2589213"/>
          <p14:tracePt t="34529" x="4021138" y="2589213"/>
          <p14:tracePt t="34538" x="4029075" y="2598738"/>
          <p14:tracePt t="34545" x="4048125" y="2625725"/>
          <p14:tracePt t="34554" x="4057650" y="2635250"/>
          <p14:tracePt t="34570" x="4065588" y="2635250"/>
          <p14:tracePt t="34578" x="4075113" y="2644775"/>
          <p14:tracePt t="34627" x="4075113" y="2654300"/>
          <p14:tracePt t="34643" x="4084638" y="2671763"/>
          <p14:tracePt t="34667" x="4094163" y="2671763"/>
          <p14:tracePt t="34738" x="4094163" y="2681288"/>
          <p14:tracePt t="34809" x="4094163" y="2698750"/>
          <p14:tracePt t="34834" x="4094163" y="2708275"/>
          <p14:tracePt t="34849" x="4094163" y="2727325"/>
          <p14:tracePt t="34857" x="4084638" y="2735263"/>
          <p14:tracePt t="34865" x="4075113" y="2735263"/>
          <p14:tracePt t="34874" x="4065588" y="2735263"/>
          <p14:tracePt t="34882" x="4048125" y="2735263"/>
          <p14:tracePt t="34890" x="4021138" y="2735263"/>
          <p14:tracePt t="34898" x="4002088" y="2735263"/>
          <p14:tracePt t="34907" x="3975100" y="2735263"/>
          <p14:tracePt t="34915" x="3956050" y="2735263"/>
          <p14:tracePt t="34923" x="3919538" y="2735263"/>
          <p14:tracePt t="34939" x="3892550" y="2735263"/>
          <p14:tracePt t="34946" x="3883025" y="2735263"/>
          <p14:tracePt t="34956" x="3875088" y="2735263"/>
          <p14:tracePt t="34962" x="3865563" y="2735263"/>
          <p14:tracePt t="34971" x="3856038" y="2735263"/>
          <p14:tracePt t="34978" x="3846513" y="2735263"/>
          <p14:tracePt t="35150" x="3838575" y="2735263"/>
          <p14:tracePt t="35156" x="3829050" y="2735263"/>
          <p14:tracePt t="35172" x="3810000" y="2735263"/>
          <p14:tracePt t="35180" x="3802063" y="2735263"/>
          <p14:tracePt t="35194" x="3792538" y="2735263"/>
          <p14:tracePt t="35228" x="3775075" y="2735263"/>
          <p14:tracePt t="35274" x="3765550" y="2735263"/>
          <p14:tracePt t="35331" x="3756025" y="2727325"/>
          <p14:tracePt t="35356" x="3756025" y="2717800"/>
          <p14:tracePt t="35369" x="3756025" y="2708275"/>
          <p14:tracePt t="35393" x="3756025" y="2698750"/>
          <p14:tracePt t="35490" x="3756025" y="2690813"/>
          <p14:tracePt t="35497" x="3765550" y="2681288"/>
          <p14:tracePt t="35522" x="3775075" y="2671763"/>
          <p14:tracePt t="35537" x="3783013" y="2671763"/>
          <p14:tracePt t="35545" x="3792538" y="2671763"/>
          <p14:tracePt t="35553" x="3802063" y="2671763"/>
          <p14:tracePt t="35561" x="3829050" y="2671763"/>
          <p14:tracePt t="35570" x="3838575" y="2662238"/>
          <p14:tracePt t="35578" x="3846513" y="2662238"/>
          <p14:tracePt t="35586" x="3856038" y="2662238"/>
          <p14:tracePt t="35594" x="3875088" y="2654300"/>
          <p14:tracePt t="35609" x="3883025" y="2654300"/>
          <p14:tracePt t="35618" x="3892550" y="2644775"/>
          <p14:tracePt t="35626" x="3902075" y="2635250"/>
          <p14:tracePt t="35634" x="3911600" y="2635250"/>
          <p14:tracePt t="35641" x="3929063" y="2635250"/>
          <p14:tracePt t="35657" x="3956050" y="2635250"/>
          <p14:tracePt t="35665" x="3975100" y="2635250"/>
          <p14:tracePt t="35673" x="3992563" y="2635250"/>
          <p14:tracePt t="35681" x="4011613" y="2635250"/>
          <p14:tracePt t="35689" x="4038600" y="2635250"/>
          <p14:tracePt t="35697" x="4057650" y="2635250"/>
          <p14:tracePt t="35705" x="4065588" y="2635250"/>
          <p14:tracePt t="35713" x="4084638" y="2644775"/>
          <p14:tracePt t="35721" x="4094163" y="2644775"/>
          <p14:tracePt t="35761" x="4111625" y="2654300"/>
          <p14:tracePt t="35785" x="4121150" y="2662238"/>
          <p14:tracePt t="35923" x="4148138" y="2671763"/>
          <p14:tracePt t="35931" x="4184650" y="2671763"/>
          <p14:tracePt t="35938" x="4257675" y="2681288"/>
          <p14:tracePt t="35947" x="4330700" y="2681288"/>
          <p14:tracePt t="35956" x="4440238" y="2698750"/>
          <p14:tracePt t="35963" x="4549775" y="2698750"/>
          <p14:tracePt t="35971" x="4676775" y="2698750"/>
          <p14:tracePt t="35978" x="4786313" y="2698750"/>
          <p14:tracePt t="35987" x="4876800" y="2698750"/>
          <p14:tracePt t="35994" x="4986338" y="2698750"/>
          <p14:tracePt t="36002" x="5078413" y="2698750"/>
          <p14:tracePt t="36010" x="5159375" y="2698750"/>
          <p14:tracePt t="36018" x="5195888" y="2698750"/>
          <p14:tracePt t="36026" x="5241925" y="2698750"/>
          <p14:tracePt t="36034" x="5278438" y="2698750"/>
          <p14:tracePt t="36042" x="5297488" y="2698750"/>
          <p14:tracePt t="36050" x="5314950" y="2698750"/>
          <p14:tracePt t="36058" x="5324475" y="2698750"/>
          <p14:tracePt t="36066" x="5334000" y="2698750"/>
          <p14:tracePt t="36081" x="5360988" y="2698750"/>
          <p14:tracePt t="36089" x="5368925" y="2708275"/>
          <p14:tracePt t="36097" x="5378450" y="2708275"/>
          <p14:tracePt t="36105" x="5405438" y="2708275"/>
          <p14:tracePt t="36113" x="5414963" y="2708275"/>
          <p14:tracePt t="36121" x="5424488" y="2708275"/>
          <p14:tracePt t="36129" x="5434013" y="2708275"/>
          <p14:tracePt t="36137" x="5441950" y="2708275"/>
          <p14:tracePt t="36179" x="5451475" y="2708275"/>
          <p14:tracePt t="36323" x="5441950" y="2717800"/>
          <p14:tracePt t="36331" x="5405438" y="2727325"/>
          <p14:tracePt t="36339" x="5360988" y="2727325"/>
          <p14:tracePt t="36347" x="5324475" y="2735263"/>
          <p14:tracePt t="36359" x="5260975" y="2744788"/>
          <p14:tracePt t="36362" x="5232400" y="2744788"/>
          <p14:tracePt t="36372" x="5205413" y="2744788"/>
          <p14:tracePt t="36377" x="5178425" y="2744788"/>
          <p14:tracePt t="36387" x="5151438" y="2754313"/>
          <p14:tracePt t="36401" x="5141913" y="2754313"/>
          <p14:tracePt t="36547" x="5132388" y="2754313"/>
          <p14:tracePt t="36563" x="5132388" y="2744788"/>
          <p14:tracePt t="36574" x="5132388" y="2735263"/>
          <p14:tracePt t="36579" x="5132388" y="2708275"/>
          <p14:tracePt t="36587" x="5132388" y="2690813"/>
          <p14:tracePt t="36594" x="5151438" y="2671763"/>
          <p14:tracePt t="36602" x="5168900" y="2654300"/>
          <p14:tracePt t="36609" x="5187950" y="2635250"/>
          <p14:tracePt t="36617" x="5195888" y="2625725"/>
          <p14:tracePt t="36625" x="5251450" y="2608263"/>
          <p14:tracePt t="36633" x="5278438" y="2589213"/>
          <p14:tracePt t="36641" x="5324475" y="2581275"/>
          <p14:tracePt t="36649" x="5360988" y="2581275"/>
          <p14:tracePt t="36657" x="5434013" y="2571750"/>
          <p14:tracePt t="36665" x="5507038" y="2571750"/>
          <p14:tracePt t="36673" x="5561013" y="2571750"/>
          <p14:tracePt t="36681" x="5588000" y="2571750"/>
          <p14:tracePt t="36689" x="5634038" y="2571750"/>
          <p14:tracePt t="36697" x="5670550" y="2571750"/>
          <p14:tracePt t="36706" x="5716588" y="2571750"/>
          <p14:tracePt t="36713" x="5743575" y="2608263"/>
          <p14:tracePt t="36721" x="5761038" y="2608263"/>
          <p14:tracePt t="36730" x="5797550" y="2625725"/>
          <p14:tracePt t="36737" x="5816600" y="2625725"/>
          <p14:tracePt t="36745" x="5834063" y="2635250"/>
          <p14:tracePt t="36754" x="5843588" y="2654300"/>
          <p14:tracePt t="36761" x="5853113" y="2662238"/>
          <p14:tracePt t="36778" x="5862638" y="2681288"/>
          <p14:tracePt t="36787" x="5862638" y="2690813"/>
          <p14:tracePt t="36804" x="5862638" y="2698750"/>
          <p14:tracePt t="36809" x="5862638" y="2717800"/>
          <p14:tracePt t="36817" x="5862638" y="2735263"/>
          <p14:tracePt t="36834" x="5862638" y="2744788"/>
          <p14:tracePt t="36857" x="5862638" y="2771775"/>
          <p14:tracePt t="36873" x="5862638" y="2781300"/>
          <p14:tracePt t="36887" x="5843588" y="2781300"/>
          <p14:tracePt t="36890" x="5834063" y="2781300"/>
          <p14:tracePt t="36897" x="5826125" y="2781300"/>
          <p14:tracePt t="36905" x="5816600" y="2781300"/>
          <p14:tracePt t="36913" x="5797550" y="2781300"/>
          <p14:tracePt t="37139" x="5816600" y="2781300"/>
          <p14:tracePt t="37147" x="5826125" y="2781300"/>
          <p14:tracePt t="37155" x="5862638" y="2781300"/>
          <p14:tracePt t="37163" x="5880100" y="2781300"/>
          <p14:tracePt t="37174" x="5926138" y="2781300"/>
          <p14:tracePt t="37178" x="5962650" y="2781300"/>
          <p14:tracePt t="37187" x="6016625" y="2781300"/>
          <p14:tracePt t="37194" x="6089650" y="2771775"/>
          <p14:tracePt t="37203" x="6189663" y="2763838"/>
          <p14:tracePt t="37210" x="6299200" y="2744788"/>
          <p14:tracePt t="37218" x="6427788" y="2735263"/>
          <p14:tracePt t="37226" x="6545263" y="2708275"/>
          <p14:tracePt t="37234" x="6673850" y="2690813"/>
          <p14:tracePt t="37242" x="6800850" y="2690813"/>
          <p14:tracePt t="37250" x="6892925" y="2690813"/>
          <p14:tracePt t="37258" x="7000875" y="2690813"/>
          <p14:tracePt t="37266" x="7073900" y="2690813"/>
          <p14:tracePt t="37274" x="7119938" y="2690813"/>
          <p14:tracePt t="37282" x="7165975" y="2690813"/>
          <p14:tracePt t="37290" x="7183438" y="2690813"/>
          <p14:tracePt t="37298" x="7202488" y="2681288"/>
          <p14:tracePt t="37306" x="7212013" y="2681288"/>
          <p14:tracePt t="37387" x="7219950" y="2681288"/>
          <p14:tracePt t="37395" x="7219950" y="2690813"/>
          <p14:tracePt t="37435" x="7212013" y="2698750"/>
          <p14:tracePt t="37466" x="7202488" y="2708275"/>
          <p14:tracePt t="37483" x="7192963" y="2708275"/>
          <p14:tracePt t="37491" x="7175500" y="2727325"/>
          <p14:tracePt t="37498" x="7165975" y="2727325"/>
          <p14:tracePt t="37507" x="7146925" y="2735263"/>
          <p14:tracePt t="37514" x="7138988" y="2735263"/>
          <p14:tracePt t="37530" x="7138988" y="2744788"/>
          <p14:tracePt t="37538" x="7129463" y="2744788"/>
          <p14:tracePt t="37554" x="7119938" y="2754313"/>
          <p14:tracePt t="37571" x="7110413" y="2754313"/>
          <p14:tracePt t="37588" x="7102475" y="2763838"/>
          <p14:tracePt t="37602" x="7092950" y="2763838"/>
          <p14:tracePt t="37626" x="7083425" y="2771775"/>
          <p14:tracePt t="38435" x="7083425" y="2781300"/>
          <p14:tracePt t="38461" x="7102475" y="2781300"/>
          <p14:tracePt t="38475" x="7110413" y="2781300"/>
          <p14:tracePt t="38483" x="7129463" y="2781300"/>
          <p14:tracePt t="38491" x="7138988" y="2781300"/>
          <p14:tracePt t="38507" x="7146925" y="2781300"/>
          <p14:tracePt t="38529" x="7165975" y="2781300"/>
          <p14:tracePt t="38537" x="7175500" y="2781300"/>
          <p14:tracePt t="38545" x="7192963" y="2781300"/>
          <p14:tracePt t="38553" x="7219950" y="2781300"/>
          <p14:tracePt t="38561" x="7239000" y="2781300"/>
          <p14:tracePt t="38571" x="7283450" y="2763838"/>
          <p14:tracePt t="38577" x="7312025" y="2763838"/>
          <p14:tracePt t="38588" x="7339013" y="2754313"/>
          <p14:tracePt t="38594" x="7385050" y="2744788"/>
          <p14:tracePt t="38602" x="7429500" y="2735263"/>
          <p14:tracePt t="38610" x="7448550" y="2727325"/>
          <p14:tracePt t="38619" x="7466013" y="2717800"/>
          <p14:tracePt t="38627" x="7485063" y="2717800"/>
          <p14:tracePt t="38634" x="7502525" y="2708275"/>
          <p14:tracePt t="38642" x="7512050" y="2708275"/>
          <p14:tracePt t="38947" x="7521575" y="2708275"/>
          <p14:tracePt t="38955" x="7558088" y="2708275"/>
          <p14:tracePt t="38963" x="7575550" y="2708275"/>
          <p14:tracePt t="38971" x="7631113" y="2708275"/>
          <p14:tracePt t="38979" x="7721600" y="2708275"/>
          <p14:tracePt t="38988" x="7804150" y="2717800"/>
          <p14:tracePt t="38994" x="7877175" y="2717800"/>
          <p14:tracePt t="39003" x="7986713" y="2717800"/>
          <p14:tracePt t="39009" x="8077200" y="2717800"/>
          <p14:tracePt t="39020" x="8132763" y="2717800"/>
          <p14:tracePt t="39027" x="8196263" y="2717800"/>
          <p14:tracePt t="39035" x="8250238" y="2717800"/>
          <p14:tracePt t="39043" x="8277225" y="2735263"/>
          <p14:tracePt t="39051" x="8296275" y="2735263"/>
          <p14:tracePt t="39117" x="8305800" y="2735263"/>
          <p14:tracePt t="39137" x="8323263" y="2735263"/>
          <p14:tracePt t="39153" x="8332788" y="2735263"/>
          <p14:tracePt t="39161" x="8342313" y="2735263"/>
          <p14:tracePt t="39169" x="8359775" y="2735263"/>
          <p14:tracePt t="39178" x="8369300" y="2735263"/>
          <p14:tracePt t="39218" x="8378825" y="2735263"/>
          <p14:tracePt t="39226" x="8386763" y="2735263"/>
          <p14:tracePt t="39234" x="8405813" y="2735263"/>
          <p14:tracePt t="39242" x="8415338" y="2735263"/>
          <p14:tracePt t="39250" x="8423275" y="2735263"/>
          <p14:tracePt t="39258" x="8442325" y="2735263"/>
          <p14:tracePt t="39266" x="8451850" y="2735263"/>
          <p14:tracePt t="39274" x="8459788" y="2727325"/>
          <p14:tracePt t="39307" x="8478838" y="2717800"/>
          <p14:tracePt t="39514" x="8469313" y="2717800"/>
          <p14:tracePt t="39525" x="8459788" y="2717800"/>
          <p14:tracePt t="39530" x="8451850" y="2717800"/>
          <p14:tracePt t="39538" x="8442325" y="2717800"/>
          <p14:tracePt t="39547" x="8415338" y="2717800"/>
          <p14:tracePt t="39556" x="8396288" y="2727325"/>
          <p14:tracePt t="39562" x="8386763" y="2735263"/>
          <p14:tracePt t="39578" x="8369300" y="2744788"/>
          <p14:tracePt t="39588" x="8359775" y="2754313"/>
          <p14:tracePt t="39594" x="8342313" y="2754313"/>
          <p14:tracePt t="39604" x="8323263" y="2771775"/>
          <p14:tracePt t="39620" x="8296275" y="2771775"/>
          <p14:tracePt t="39627" x="8277225" y="2781300"/>
          <p14:tracePt t="39643" x="8269288" y="2781300"/>
          <p14:tracePt t="39652" x="8250238" y="2790825"/>
          <p14:tracePt t="39659" x="8232775" y="2790825"/>
          <p14:tracePt t="39666" x="8204200" y="2790825"/>
          <p14:tracePt t="39675" x="8177213" y="2790825"/>
          <p14:tracePt t="39683" x="8132763" y="2790825"/>
          <p14:tracePt t="39690" x="8096250" y="2790825"/>
          <p14:tracePt t="39699" x="8040688" y="2790825"/>
          <p14:tracePt t="39707" x="7994650" y="2790825"/>
          <p14:tracePt t="39714" x="7940675" y="2790825"/>
          <p14:tracePt t="39721" x="7913688" y="2790825"/>
          <p14:tracePt t="39730" x="7858125" y="2790825"/>
          <p14:tracePt t="39737" x="7813675" y="2790825"/>
          <p14:tracePt t="39746" x="7777163" y="2790825"/>
          <p14:tracePt t="39754" x="7758113" y="2790825"/>
          <p14:tracePt t="39762" x="7721600" y="2790825"/>
          <p14:tracePt t="39770" x="7712075" y="2790825"/>
          <p14:tracePt t="39777" x="7685088" y="2790825"/>
          <p14:tracePt t="39787" x="7675563" y="2790825"/>
          <p14:tracePt t="39793" x="7667625" y="2790825"/>
          <p14:tracePt t="39803" x="7648575" y="2790825"/>
          <p14:tracePt t="39809" x="7639050" y="2790825"/>
          <p14:tracePt t="39825" x="7612063" y="2790825"/>
          <p14:tracePt t="39834" x="7602538" y="2790825"/>
          <p14:tracePt t="39841" x="7575550" y="2800350"/>
          <p14:tracePt t="39849" x="7558088" y="2800350"/>
          <p14:tracePt t="39860" x="7539038" y="2800350"/>
          <p14:tracePt t="39865" x="7512050" y="2800350"/>
          <p14:tracePt t="39874" x="7494588" y="2800350"/>
          <p14:tracePt t="39881" x="7466013" y="2800350"/>
          <p14:tracePt t="39890" x="7448550" y="2800350"/>
          <p14:tracePt t="39897" x="7421563" y="2800350"/>
          <p14:tracePt t="39905" x="7412038" y="2800350"/>
          <p14:tracePt t="39913" x="7402513" y="2800350"/>
          <p14:tracePt t="39921" x="7385050" y="2800350"/>
          <p14:tracePt t="39929" x="7375525" y="2800350"/>
          <p14:tracePt t="39937" x="7366000" y="2800350"/>
          <p14:tracePt t="39954" x="7348538" y="2800350"/>
          <p14:tracePt t="39970" x="7339013" y="2800350"/>
          <p14:tracePt t="39977" x="7329488" y="2800350"/>
          <p14:tracePt t="39986" x="7319963" y="2800350"/>
          <p14:tracePt t="39993" x="7312025" y="2790825"/>
          <p14:tracePt t="40001" x="7302500" y="2781300"/>
          <p14:tracePt t="40017" x="7283450" y="2771775"/>
          <p14:tracePt t="40025" x="7265988" y="2771775"/>
          <p14:tracePt t="40042" x="7248525" y="2771775"/>
          <p14:tracePt t="40058" x="7239000" y="2771775"/>
          <p14:tracePt t="40075" x="7219950" y="2771775"/>
          <p14:tracePt t="40097" x="7212013" y="2771775"/>
          <p14:tracePt t="40153" x="7202488" y="2771775"/>
          <p14:tracePt t="40161" x="7192963" y="2771775"/>
          <p14:tracePt t="40169" x="7183438" y="2771775"/>
          <p14:tracePt t="40185" x="7175500" y="2771775"/>
          <p14:tracePt t="40369" x="7165975" y="2771775"/>
          <p14:tracePt t="40393" x="7156450" y="2763838"/>
          <p14:tracePt t="40705" x="7156450" y="2754313"/>
          <p14:tracePt t="40721" x="7156450" y="2744788"/>
          <p14:tracePt t="40931" x="7165975" y="2735263"/>
          <p14:tracePt t="40987" x="7165975" y="2727325"/>
          <p14:tracePt t="41027" x="7165975" y="2708275"/>
          <p14:tracePt t="41155" x="7165975" y="2727325"/>
          <p14:tracePt t="41163" x="7165975" y="2735263"/>
          <p14:tracePt t="41171" x="7165975" y="2744788"/>
          <p14:tracePt t="41186" x="7165975" y="2763838"/>
          <p14:tracePt t="43193" x="7165975" y="2781300"/>
          <p14:tracePt t="43209" x="7156450" y="2790825"/>
          <p14:tracePt t="43534" x="7146925" y="2800350"/>
          <p14:tracePt t="43546" x="7138988" y="2808288"/>
          <p14:tracePt t="43563" x="7138988" y="2817813"/>
          <p14:tracePt t="43571" x="7129463" y="2817813"/>
          <p14:tracePt t="44561" x="7119938" y="2827338"/>
          <p14:tracePt t="44683" x="7119938" y="2817813"/>
          <p14:tracePt t="44691" x="7110413" y="2790825"/>
          <p14:tracePt t="44699" x="7110413" y="2781300"/>
          <p14:tracePt t="44715" x="7110413" y="2771775"/>
          <p14:tracePt t="44771" x="7102475" y="2763838"/>
          <p14:tracePt t="44807" x="7092950" y="2763838"/>
          <p14:tracePt t="44819" x="7083425" y="2763838"/>
          <p14:tracePt t="44837" x="7083425" y="2771775"/>
          <p14:tracePt t="45907" x="7073900" y="2781300"/>
          <p14:tracePt t="49537" x="7073900" y="2771775"/>
          <p14:tracePt t="49554" x="7073900" y="2763838"/>
          <p14:tracePt t="49561" x="7065963" y="2754313"/>
          <p14:tracePt t="49570" x="7056438" y="2754313"/>
          <p14:tracePt t="49577" x="7056438" y="2735263"/>
          <p14:tracePt t="49586" x="7056438" y="2708275"/>
          <p14:tracePt t="49593" x="7056438" y="2690813"/>
          <p14:tracePt t="49602" x="7046913" y="2671763"/>
          <p14:tracePt t="49609" x="7046913" y="2635250"/>
          <p14:tracePt t="49625" x="7046913" y="2608263"/>
          <p14:tracePt t="49633" x="7037388" y="2589213"/>
          <p14:tracePt t="49641" x="7037388" y="2571750"/>
          <p14:tracePt t="49649" x="7037388" y="2562225"/>
          <p14:tracePt t="49658" x="7029450" y="2544763"/>
          <p14:tracePt t="49681" x="7029450" y="2525713"/>
          <p14:tracePt t="49697" x="7029450" y="2517775"/>
          <p14:tracePt t="49713" x="7029450" y="2508250"/>
          <p14:tracePt t="49722" x="7010400" y="2489200"/>
          <p14:tracePt t="49738" x="7010400" y="2481263"/>
          <p14:tracePt t="49754" x="7010400" y="2471738"/>
          <p14:tracePt t="49761" x="7000875" y="2452688"/>
          <p14:tracePt t="49786" x="7000875" y="2444750"/>
          <p14:tracePt t="49889" x="6992938" y="2444750"/>
          <p14:tracePt t="49898" x="6983413" y="2452688"/>
          <p14:tracePt t="49906" x="6964363" y="2481263"/>
          <p14:tracePt t="49922" x="6964363" y="2489200"/>
          <p14:tracePt t="49938" x="6964363" y="2498725"/>
          <p14:tracePt t="49971" x="6956425" y="2508250"/>
          <p14:tracePt t="50314" x="6956425" y="2517775"/>
          <p14:tracePt t="50322" x="6956425" y="2525713"/>
          <p14:tracePt t="50330" x="6956425" y="2554288"/>
          <p14:tracePt t="50338" x="6964363" y="2598738"/>
          <p14:tracePt t="50345" x="6973888" y="2617788"/>
          <p14:tracePt t="50354" x="6973888" y="2644775"/>
          <p14:tracePt t="50362" x="6983413" y="2662238"/>
          <p14:tracePt t="50370" x="6992938" y="2708275"/>
          <p14:tracePt t="50385" x="7010400" y="2727325"/>
          <p14:tracePt t="50394" x="7010400" y="2744788"/>
          <p14:tracePt t="50404" x="7010400" y="2754313"/>
          <p14:tracePt t="50410" x="7019925" y="2763838"/>
          <p14:tracePt t="50419" x="7019925" y="2781300"/>
          <p14:tracePt t="50434" x="7019925" y="2790825"/>
          <p14:tracePt t="50450" x="7029450" y="2800350"/>
          <p14:tracePt t="50497" x="7037388" y="2790825"/>
          <p14:tracePt t="50507" x="7056438" y="2763838"/>
          <p14:tracePt t="50513" x="7073900" y="2744788"/>
          <p14:tracePt t="50524" x="7083425" y="2744788"/>
          <p14:tracePt t="50529" x="7110413" y="2708275"/>
          <p14:tracePt t="50538" x="7146925" y="2681288"/>
          <p14:tracePt t="50545" x="7175500" y="2654300"/>
          <p14:tracePt t="50555" x="7202488" y="2625725"/>
          <p14:tracePt t="50561" x="7239000" y="2608263"/>
          <p14:tracePt t="50571" x="7265988" y="2581275"/>
          <p14:tracePt t="50577" x="7283450" y="2571750"/>
          <p14:tracePt t="50586" x="7302500" y="2571750"/>
          <p14:tracePt t="50593" x="7312025" y="2562225"/>
          <p14:tracePt t="50603" x="7319963" y="2554288"/>
          <p14:tracePt t="50625" x="7329488" y="2544763"/>
          <p14:tracePt t="50650" x="7339013" y="2544763"/>
          <p14:tracePt t="50658" x="7348538" y="2544763"/>
          <p14:tracePt t="50666" x="7356475" y="2544763"/>
          <p14:tracePt t="50674" x="7385050" y="2535238"/>
          <p14:tracePt t="50682" x="7429500" y="2535238"/>
          <p14:tracePt t="50690" x="7458075" y="2535238"/>
          <p14:tracePt t="50699" x="7494588" y="2535238"/>
          <p14:tracePt t="50706" x="7539038" y="2535238"/>
          <p14:tracePt t="50714" x="7558088" y="2535238"/>
          <p14:tracePt t="50722" x="7575550" y="2525713"/>
          <p14:tracePt t="50730" x="7594600" y="2525713"/>
          <p14:tracePt t="50738" x="7602538" y="2525713"/>
          <p14:tracePt t="50754" x="7612063" y="2525713"/>
          <p14:tracePt t="50835" x="7621588" y="2525713"/>
          <p14:tracePt t="50841" x="7621588" y="2544763"/>
          <p14:tracePt t="50851" x="7621588" y="2562225"/>
          <p14:tracePt t="50857" x="7621588" y="2617788"/>
          <p14:tracePt t="50866" x="7621588" y="2644775"/>
          <p14:tracePt t="50887" x="7621588" y="2690813"/>
          <p14:tracePt t="50890" x="7631113" y="2708275"/>
          <p14:tracePt t="50907" x="7631113" y="2727325"/>
          <p14:tracePt t="50970" x="7639050" y="2735263"/>
          <p14:tracePt t="50978" x="7667625" y="2735263"/>
          <p14:tracePt t="50985" x="7685088" y="2735263"/>
          <p14:tracePt t="50994" x="7740650" y="2727325"/>
          <p14:tracePt t="51003" x="7785100" y="2717800"/>
          <p14:tracePt t="51011" x="7840663" y="2708275"/>
          <p14:tracePt t="51018" x="7904163" y="2681288"/>
          <p14:tracePt t="51027" x="8013700" y="2681288"/>
          <p14:tracePt t="51034" x="8077200" y="2671763"/>
          <p14:tracePt t="51042" x="8150225" y="2671763"/>
          <p14:tracePt t="51050" x="8240713" y="2644775"/>
          <p14:tracePt t="51058" x="8350250" y="2644775"/>
          <p14:tracePt t="51066" x="8415338" y="2617788"/>
          <p14:tracePt t="51074" x="8469313" y="2617788"/>
          <p14:tracePt t="51083" x="8488363" y="2608263"/>
          <p14:tracePt t="51090" x="8505825" y="2608263"/>
          <p14:tracePt t="51098" x="8515350" y="2598738"/>
          <p14:tracePt t="51307" x="8505825" y="2598738"/>
          <p14:tracePt t="51484" x="8478838" y="2598738"/>
          <p14:tracePt t="51492" x="8442325" y="2598738"/>
          <p14:tracePt t="51499" x="8386763" y="2598738"/>
          <p14:tracePt t="51509" x="8313738" y="2598738"/>
          <p14:tracePt t="51514" x="8223250" y="2598738"/>
          <p14:tracePt t="51522" x="8086725" y="2617788"/>
          <p14:tracePt t="51529" x="8013700" y="2635250"/>
          <p14:tracePt t="51538" x="7885113" y="2644775"/>
          <p14:tracePt t="51546" x="7721600" y="2662238"/>
          <p14:tracePt t="51554" x="7575550" y="2690813"/>
          <p14:tracePt t="51562" x="7421563" y="2727325"/>
          <p14:tracePt t="51571" x="7275513" y="2735263"/>
          <p14:tracePt t="51577" x="7129463" y="2763838"/>
          <p14:tracePt t="51585" x="6983413" y="2781300"/>
          <p14:tracePt t="51593" x="6819900" y="2800350"/>
          <p14:tracePt t="51602" x="6700838" y="2808288"/>
          <p14:tracePt t="51609" x="6554788" y="2844800"/>
          <p14:tracePt t="51618" x="6427788" y="2854325"/>
          <p14:tracePt t="51625" x="6281738" y="2881313"/>
          <p14:tracePt t="51634" x="6172200" y="2900363"/>
          <p14:tracePt t="51642" x="6035675" y="2927350"/>
          <p14:tracePt t="51649" x="5889625" y="2946400"/>
          <p14:tracePt t="51658" x="5761038" y="2946400"/>
          <p14:tracePt t="51666" x="5653088" y="2954338"/>
          <p14:tracePt t="51673" x="5551488" y="2982913"/>
          <p14:tracePt t="51682" x="5478463" y="2982913"/>
          <p14:tracePt t="51689" x="5424488" y="2982913"/>
          <p14:tracePt t="51698" x="5368925" y="2982913"/>
          <p14:tracePt t="51705" x="5324475" y="2982913"/>
          <p14:tracePt t="51713" x="5297488" y="2982913"/>
          <p14:tracePt t="51722" x="5278438" y="2982913"/>
          <p14:tracePt t="51729" x="5251450" y="2982913"/>
          <p14:tracePt t="51739" x="5241925" y="2982913"/>
          <p14:tracePt t="51745" x="5224463" y="2982913"/>
          <p14:tracePt t="51754" x="5205413" y="2982913"/>
          <p14:tracePt t="51761" x="5187950" y="2982913"/>
          <p14:tracePt t="51770" x="5159375" y="2982913"/>
          <p14:tracePt t="51778" x="5141913" y="2982913"/>
          <p14:tracePt t="51785" x="5105400" y="2982913"/>
          <p14:tracePt t="51793" x="5059363" y="2973388"/>
          <p14:tracePt t="51804" x="5005388" y="2973388"/>
          <p14:tracePt t="51809" x="4932363" y="2973388"/>
          <p14:tracePt t="51819" x="4859338" y="2973388"/>
          <p14:tracePt t="51825" x="4786313" y="2973388"/>
          <p14:tracePt t="51835" x="4686300" y="2973388"/>
          <p14:tracePt t="51841" x="4613275" y="2973388"/>
          <p14:tracePt t="51852" x="4557713" y="2973388"/>
          <p14:tracePt t="51857" x="4503738" y="2973388"/>
          <p14:tracePt t="51865" x="4448175" y="2973388"/>
          <p14:tracePt t="51873" x="4403725" y="2973388"/>
          <p14:tracePt t="51887" x="4384675" y="2973388"/>
          <p14:tracePt t="51889" x="4357688" y="2973388"/>
          <p14:tracePt t="51898" x="4340225" y="2973388"/>
          <p14:tracePt t="51905" x="4311650" y="2973388"/>
          <p14:tracePt t="51913" x="4303713" y="2973388"/>
          <p14:tracePt t="51922" x="4284663" y="2973388"/>
          <p14:tracePt t="51929" x="4257675" y="2973388"/>
          <p14:tracePt t="51938" x="4248150" y="2973388"/>
          <p14:tracePt t="51945" x="4221163" y="2982913"/>
          <p14:tracePt t="51954" x="4202113" y="2982913"/>
          <p14:tracePt t="51961" x="4175125" y="2990850"/>
          <p14:tracePt t="51970" x="4148138" y="3000375"/>
          <p14:tracePt t="51977" x="4102100" y="3009900"/>
          <p14:tracePt t="51985" x="4075113" y="3009900"/>
          <p14:tracePt t="51994" x="4057650" y="3027363"/>
          <p14:tracePt t="52002" x="4029075" y="3027363"/>
          <p14:tracePt t="52009" x="4021138" y="3027363"/>
          <p14:tracePt t="52018" x="4011613" y="3036888"/>
          <p14:tracePt t="52034" x="4002088" y="3036888"/>
          <p14:tracePt t="52042" x="3992563" y="3046413"/>
          <p14:tracePt t="52049" x="3984625" y="3046413"/>
          <p14:tracePt t="52089" x="3965575" y="3046413"/>
          <p14:tracePt t="52097" x="3948113" y="3046413"/>
          <p14:tracePt t="52106" x="3938588" y="3054350"/>
          <p14:tracePt t="52114" x="3911600" y="3073400"/>
          <p14:tracePt t="52122" x="3892550" y="3073400"/>
          <p14:tracePt t="52130" x="3875088" y="3073400"/>
          <p14:tracePt t="52138" x="3846513" y="3082925"/>
          <p14:tracePt t="52145" x="3838575" y="3090863"/>
          <p14:tracePt t="52154" x="3802063" y="3100388"/>
          <p14:tracePt t="52161" x="3783013" y="3119438"/>
          <p14:tracePt t="52171" x="3765550" y="3119438"/>
          <p14:tracePt t="52179" x="3738563" y="3136900"/>
          <p14:tracePt t="52193" x="3692525" y="3155950"/>
          <p14:tracePt t="52209" x="3683000" y="3163888"/>
          <p14:tracePt t="52218" x="3665538" y="3173413"/>
          <p14:tracePt t="52226" x="3656013" y="3182938"/>
          <p14:tracePt t="52233" x="3656013" y="3192463"/>
          <p14:tracePt t="52242" x="3636963" y="3209925"/>
          <p14:tracePt t="52249" x="3629025" y="3219450"/>
          <p14:tracePt t="52257" x="3609975" y="3228975"/>
          <p14:tracePt t="52265" x="3600450" y="3228975"/>
          <p14:tracePt t="52275" x="3592513" y="3246438"/>
          <p14:tracePt t="52290" x="3573463" y="3255963"/>
          <p14:tracePt t="52298" x="3563938" y="3265488"/>
          <p14:tracePt t="52308" x="3556000" y="3273425"/>
          <p14:tracePt t="52330" x="3546475" y="3292475"/>
          <p14:tracePt t="53277" x="3527425" y="3309938"/>
          <p14:tracePt t="53299" x="3519488" y="3338513"/>
          <p14:tracePt t="53313" x="3509963" y="3346450"/>
          <p14:tracePt t="53329" x="3509963" y="3355975"/>
          <p14:tracePt t="53338" x="3500438" y="3365500"/>
          <p14:tracePt t="53361" x="3490913" y="3375025"/>
          <p14:tracePt t="53386" x="3482975" y="3382963"/>
          <p14:tracePt t="53500" x="3473450" y="3382963"/>
          <p14:tracePt t="53509" x="3463925" y="3392488"/>
          <p14:tracePt t="53531" x="3446463" y="3402013"/>
          <p14:tracePt t="53557" x="3427413" y="3419475"/>
          <p14:tracePt t="53595" x="3419475" y="3429000"/>
          <p14:tracePt t="53627" x="3409950" y="3438525"/>
          <p14:tracePt t="53642" x="3400425" y="3446463"/>
          <p14:tracePt t="53659" x="3390900" y="3455988"/>
          <p14:tracePt t="53668" x="3382963" y="3465513"/>
          <p14:tracePt t="53683" x="3373438" y="3465513"/>
          <p14:tracePt t="53691" x="3363913" y="3475038"/>
          <p14:tracePt t="53706" x="3354388" y="3475038"/>
          <p14:tracePt t="53713" x="3317875" y="3492500"/>
          <p14:tracePt t="53722" x="3300413" y="3502025"/>
          <p14:tracePt t="53730" x="3290888" y="3502025"/>
          <p14:tracePt t="53738" x="3273425" y="3511550"/>
          <p14:tracePt t="53754" x="3236913" y="3519488"/>
          <p14:tracePt t="53761" x="3227388" y="3519488"/>
          <p14:tracePt t="53770" x="3200400" y="3519488"/>
          <p14:tracePt t="53777" x="3171825" y="3519488"/>
          <p14:tracePt t="53785" x="3136900" y="3519488"/>
          <p14:tracePt t="53794" x="3117850" y="3519488"/>
          <p14:tracePt t="53805" x="3081338" y="3519488"/>
          <p14:tracePt t="53809" x="3054350" y="3519488"/>
          <p14:tracePt t="53819" x="3035300" y="3519488"/>
          <p14:tracePt t="53825" x="3008313" y="3519488"/>
          <p14:tracePt t="53836" x="2998788" y="3519488"/>
          <p14:tracePt t="53841" x="2990850" y="3519488"/>
          <p14:tracePt t="53849" x="2981325" y="3519488"/>
          <p14:tracePt t="53857" x="2962275" y="3519488"/>
          <p14:tracePt t="53890" x="2944813" y="3511550"/>
          <p14:tracePt t="53905" x="2944813" y="3492500"/>
          <p14:tracePt t="53914" x="2944813" y="3465513"/>
          <p14:tracePt t="53922" x="2944813" y="3446463"/>
          <p14:tracePt t="53929" x="2962275" y="3402013"/>
          <p14:tracePt t="53945" x="2990850" y="3355975"/>
          <p14:tracePt t="53954" x="3008313" y="3338513"/>
          <p14:tracePt t="53961" x="3017838" y="3319463"/>
          <p14:tracePt t="53969" x="3035300" y="3302000"/>
          <p14:tracePt t="53977" x="3044825" y="3292475"/>
          <p14:tracePt t="53986" x="3071813" y="3273425"/>
          <p14:tracePt t="53993" x="3090863" y="3265488"/>
          <p14:tracePt t="54001" x="3108325" y="3246438"/>
          <p14:tracePt t="54009" x="3154363" y="3209925"/>
          <p14:tracePt t="54018" x="3171825" y="3182938"/>
          <p14:tracePt t="54025" x="3200400" y="3163888"/>
          <p14:tracePt t="54033" x="3244850" y="3127375"/>
          <p14:tracePt t="54041" x="3263900" y="3109913"/>
          <p14:tracePt t="54049" x="3300413" y="3046413"/>
          <p14:tracePt t="54057" x="3309938" y="3027363"/>
          <p14:tracePt t="54065" x="3309938" y="3009900"/>
          <p14:tracePt t="54073" x="3317875" y="2990850"/>
          <p14:tracePt t="54081" x="3317875" y="2982913"/>
          <p14:tracePt t="54089" x="3317875" y="2963863"/>
          <p14:tracePt t="54097" x="3317875" y="2954338"/>
          <p14:tracePt t="54122" x="3317875" y="2936875"/>
          <p14:tracePt t="54140" x="3317875" y="2927350"/>
          <p14:tracePt t="54154" x="3317875" y="2917825"/>
          <p14:tracePt t="54170" x="3317875" y="2909888"/>
          <p14:tracePt t="54187" x="3317875" y="2900363"/>
          <p14:tracePt t="54283" x="3317875" y="2890838"/>
          <p14:tracePt t="54291" x="3317875" y="2881313"/>
          <p14:tracePt t="54307" x="3317875" y="2873375"/>
          <p14:tracePt t="54317" x="3317875" y="2854325"/>
          <p14:tracePt t="54330" x="3317875" y="2844800"/>
          <p14:tracePt t="54338" x="3317875" y="2836863"/>
          <p14:tracePt t="54355" x="3317875" y="2817813"/>
          <p14:tracePt t="54370" x="3317875" y="2808288"/>
          <p14:tracePt t="54378" x="3317875" y="2800350"/>
          <p14:tracePt t="54386" x="3317875" y="2790825"/>
          <p14:tracePt t="54394" x="3317875" y="2771775"/>
          <p14:tracePt t="54418" x="3317875" y="2763838"/>
          <p14:tracePt t="54434" x="3309938" y="2744788"/>
          <p14:tracePt t="54466" x="3309938" y="2735263"/>
          <p14:tracePt t="54482" x="3300413" y="2717800"/>
          <p14:tracePt t="54526" x="3281363" y="2708275"/>
          <p14:tracePt t="54548" x="3273425" y="2708275"/>
          <p14:tracePt t="54556" x="3263900" y="2708275"/>
          <p14:tracePt t="54562" x="3254375" y="2708275"/>
          <p14:tracePt t="54570" x="3227388" y="2708275"/>
          <p14:tracePt t="54577" x="3217863" y="2708275"/>
          <p14:tracePt t="54585" x="3190875" y="2708275"/>
          <p14:tracePt t="54593" x="3171825" y="2708275"/>
          <p14:tracePt t="54603" x="3144838" y="2708275"/>
          <p14:tracePt t="54609" x="3127375" y="2717800"/>
          <p14:tracePt t="54619" x="3100388" y="2727325"/>
          <p14:tracePt t="54625" x="3081338" y="2727325"/>
          <p14:tracePt t="54633" x="3071813" y="2727325"/>
          <p14:tracePt t="54641" x="3044825" y="2727325"/>
          <p14:tracePt t="54650" x="3035300" y="2727325"/>
          <p14:tracePt t="54657" x="3027363" y="2727325"/>
          <p14:tracePt t="54665" x="3017838" y="2727325"/>
          <p14:tracePt t="54673" x="3008313" y="2727325"/>
          <p14:tracePt t="54681" x="2998788" y="2727325"/>
          <p14:tracePt t="54689" x="2990850" y="2727325"/>
          <p14:tracePt t="54697" x="2971800" y="2727325"/>
          <p14:tracePt t="54713" x="2962275" y="2727325"/>
          <p14:tracePt t="54754" x="2954338" y="2727325"/>
          <p14:tracePt t="54761" x="2944813" y="2727325"/>
          <p14:tracePt t="54811" x="2944813" y="2717800"/>
          <p14:tracePt t="54820" x="2944813" y="2698750"/>
          <p14:tracePt t="54827" x="2944813" y="2690813"/>
          <p14:tracePt t="54837" x="2944813" y="2671763"/>
          <p14:tracePt t="54842" x="2954338" y="2644775"/>
          <p14:tracePt t="54852" x="2962275" y="2635250"/>
          <p14:tracePt t="54858" x="2981325" y="2617788"/>
          <p14:tracePt t="54872" x="2990850" y="2608263"/>
          <p14:tracePt t="54874" x="3008313" y="2589213"/>
          <p14:tracePt t="54898" x="3017838" y="2581275"/>
          <p14:tracePt t="55043" x="3008313" y="2589213"/>
          <p14:tracePt t="55052" x="2998788" y="2598738"/>
          <p14:tracePt t="55060" x="2981325" y="2608263"/>
          <p14:tracePt t="55067" x="2962275" y="2608263"/>
          <p14:tracePt t="55074" x="2954338" y="2617788"/>
          <p14:tracePt t="55235" x="2944813" y="2625725"/>
          <p14:tracePt t="55243" x="2944813" y="2635250"/>
          <p14:tracePt t="55252" x="2944813" y="2644775"/>
          <p14:tracePt t="55259" x="2954338" y="2654300"/>
          <p14:tracePt t="55267" x="2962275" y="2654300"/>
          <p14:tracePt t="55274" x="2990850" y="2671763"/>
          <p14:tracePt t="55282" x="3035300" y="2690813"/>
          <p14:tracePt t="55290" x="3044825" y="2690813"/>
          <p14:tracePt t="55298" x="3071813" y="2698750"/>
          <p14:tracePt t="55306" x="3100388" y="2698750"/>
          <p14:tracePt t="55315" x="3127375" y="2708275"/>
          <p14:tracePt t="55329" x="3144838" y="2708275"/>
          <p14:tracePt t="55338" x="3154363" y="2708275"/>
          <p14:tracePt t="55354" x="3163888" y="2708275"/>
          <p14:tracePt t="55361" x="3190875" y="2708275"/>
          <p14:tracePt t="55377" x="3200400" y="2708275"/>
          <p14:tracePt t="55386" x="3208338" y="2708275"/>
          <p14:tracePt t="55394" x="3227388" y="2708275"/>
          <p14:tracePt t="55402" x="3244850" y="2708275"/>
          <p14:tracePt t="55419" x="3254375" y="2708275"/>
          <p14:tracePt t="55426" x="3263900" y="2708275"/>
          <p14:tracePt t="55435" x="3273425" y="2708275"/>
          <p14:tracePt t="55459" x="3281363" y="2708275"/>
          <p14:tracePt t="55475" x="3290888" y="2698750"/>
          <p14:tracePt t="55481" x="3290888" y="2690813"/>
          <p14:tracePt t="55489" x="3290888" y="2681288"/>
          <p14:tracePt t="55497" x="3300413" y="2671763"/>
          <p14:tracePt t="55651" x="3309938" y="2671763"/>
          <p14:tracePt t="56011" x="3317875" y="2690813"/>
          <p14:tracePt t="56019" x="3336925" y="2690813"/>
          <p14:tracePt t="56028" x="3363913" y="2690813"/>
          <p14:tracePt t="56035" x="3409950" y="2698750"/>
          <p14:tracePt t="56042" x="3436938" y="2698750"/>
          <p14:tracePt t="56051" x="3473450" y="2698750"/>
          <p14:tracePt t="56058" x="3519488" y="2708275"/>
          <p14:tracePt t="56066" x="3546475" y="2708275"/>
          <p14:tracePt t="56074" x="3563938" y="2708275"/>
          <p14:tracePt t="56082" x="3592513" y="2735263"/>
          <p14:tracePt t="56090" x="3600450" y="2735263"/>
          <p14:tracePt t="56105" x="3609975" y="2735263"/>
          <p14:tracePt t="56122" x="3619500" y="2735263"/>
          <p14:tracePt t="56131" x="3629025" y="2735263"/>
          <p14:tracePt t="56137" x="3656013" y="2735263"/>
          <p14:tracePt t="56145" x="3673475" y="2735263"/>
          <p14:tracePt t="56154" x="3729038" y="2735263"/>
          <p14:tracePt t="56161" x="3756025" y="2735263"/>
          <p14:tracePt t="56169" x="3819525" y="2735263"/>
          <p14:tracePt t="56178" x="3892550" y="2735263"/>
          <p14:tracePt t="56185" x="3992563" y="2735263"/>
          <p14:tracePt t="56193" x="4084638" y="2735263"/>
          <p14:tracePt t="56201" x="4211638" y="2735263"/>
          <p14:tracePt t="56210" x="4357688" y="2735263"/>
          <p14:tracePt t="56218" x="4494213" y="2735263"/>
          <p14:tracePt t="56226" x="4659313" y="2735263"/>
          <p14:tracePt t="56235" x="4803775" y="2735263"/>
          <p14:tracePt t="56241" x="4932363" y="2735263"/>
          <p14:tracePt t="56249" x="5005388" y="2735263"/>
          <p14:tracePt t="56257" x="5105400" y="2735263"/>
          <p14:tracePt t="56265" x="5178425" y="2735263"/>
          <p14:tracePt t="56273" x="5195888" y="2735263"/>
          <p14:tracePt t="56281" x="5195888" y="2744788"/>
          <p14:tracePt t="56289" x="5214938" y="2744788"/>
          <p14:tracePt t="56444" x="5241925" y="2744788"/>
          <p14:tracePt t="56451" x="5297488" y="2744788"/>
          <p14:tracePt t="56462" x="5405438" y="2744788"/>
          <p14:tracePt t="56466" x="5507038" y="2744788"/>
          <p14:tracePt t="56475" x="5616575" y="2744788"/>
          <p14:tracePt t="56484" x="5707063" y="2744788"/>
          <p14:tracePt t="56490" x="5816600" y="2744788"/>
          <p14:tracePt t="56497" x="5907088" y="2744788"/>
          <p14:tracePt t="56506" x="5962650" y="2744788"/>
          <p14:tracePt t="56513" x="6035675" y="2744788"/>
          <p14:tracePt t="56522" x="6080125" y="2744788"/>
          <p14:tracePt t="56529" x="6135688" y="2744788"/>
          <p14:tracePt t="56538" x="6172200" y="2744788"/>
          <p14:tracePt t="56545" x="6181725" y="2744788"/>
          <p14:tracePt t="56555" x="6199188" y="2744788"/>
          <p14:tracePt t="56691" x="6181725" y="2744788"/>
          <p14:tracePt t="56706" x="6153150" y="2744788"/>
          <p14:tracePt t="56713" x="6135688" y="2744788"/>
          <p14:tracePt t="56729" x="6126163" y="2744788"/>
          <p14:tracePt t="56747" x="6116638" y="2744788"/>
          <p14:tracePt t="56771" x="6099175" y="2744788"/>
          <p14:tracePt t="56996" x="6089650" y="2744788"/>
          <p14:tracePt t="57011" x="6089650" y="2763838"/>
          <p14:tracePt t="57035" x="6080125" y="2781300"/>
          <p14:tracePt t="57129" x="6099175" y="2781300"/>
          <p14:tracePt t="57139" x="6116638" y="2781300"/>
          <p14:tracePt t="57146" x="6126163" y="2781300"/>
          <p14:tracePt t="57154" x="6145213" y="2781300"/>
          <p14:tracePt t="57162" x="6162675" y="2771775"/>
          <p14:tracePt t="57170" x="6162675" y="2763838"/>
          <p14:tracePt t="57179" x="6181725" y="2754313"/>
          <p14:tracePt t="57185" x="6181725" y="2744788"/>
          <p14:tracePt t="57193" x="6181725" y="2727325"/>
          <p14:tracePt t="57202" x="6189663" y="2698750"/>
          <p14:tracePt t="57209" x="6218238" y="2671763"/>
          <p14:tracePt t="57225" x="6218238" y="2662238"/>
          <p14:tracePt t="57234" x="6226175" y="2644775"/>
          <p14:tracePt t="57241" x="6235700" y="2635250"/>
          <p14:tracePt t="57249" x="6245225" y="2608263"/>
          <p14:tracePt t="57258" x="6254750" y="2598738"/>
          <p14:tracePt t="57273" x="6262688" y="2581275"/>
          <p14:tracePt t="57463" x="6272213" y="2581275"/>
          <p14:tracePt t="57468" x="6291263" y="2581275"/>
          <p14:tracePt t="57478" x="6308725" y="2589213"/>
          <p14:tracePt t="57484" x="6326188" y="2608263"/>
          <p14:tracePt t="57491" x="6354763" y="2617788"/>
          <p14:tracePt t="57498" x="6381750" y="2617788"/>
          <p14:tracePt t="57506" x="6399213" y="2625725"/>
          <p14:tracePt t="57514" x="6408738" y="2625725"/>
          <p14:tracePt t="57522" x="6427788" y="2644775"/>
          <p14:tracePt t="57530" x="6435725" y="2644775"/>
          <p14:tracePt t="57675" x="6445250" y="2654300"/>
          <p14:tracePt t="57683" x="6435725" y="2654300"/>
          <p14:tracePt t="57690" x="6427788" y="2662238"/>
          <p14:tracePt t="57698" x="6408738" y="2662238"/>
          <p14:tracePt t="57705" x="6391275" y="2671763"/>
          <p14:tracePt t="57713" x="6372225" y="2681288"/>
          <p14:tracePt t="57721" x="6362700" y="2690813"/>
          <p14:tracePt t="57729" x="6354763" y="2690813"/>
          <p14:tracePt t="57737" x="6345238" y="2690813"/>
          <p14:tracePt t="57745" x="6326188" y="2690813"/>
          <p14:tracePt t="57754" x="6318250" y="2698750"/>
          <p14:tracePt t="57898" x="6345238" y="2698750"/>
          <p14:tracePt t="57907" x="6372225" y="2698750"/>
          <p14:tracePt t="57914" x="6399213" y="2690813"/>
          <p14:tracePt t="57922" x="6445250" y="2690813"/>
          <p14:tracePt t="57930" x="6472238" y="2681288"/>
          <p14:tracePt t="57938" x="6518275" y="2681288"/>
          <p14:tracePt t="57945" x="6554788" y="2662238"/>
          <p14:tracePt t="57953" x="6618288" y="2662238"/>
          <p14:tracePt t="57961" x="6627813" y="2662238"/>
          <p14:tracePt t="57969" x="6673850" y="2662238"/>
          <p14:tracePt t="57977" x="6681788" y="2662238"/>
          <p14:tracePt t="57985" x="6700838" y="2662238"/>
          <p14:tracePt t="58276" x="6700838" y="2671763"/>
          <p14:tracePt t="58307" x="6691313" y="2681288"/>
          <p14:tracePt t="58325" x="6673850" y="2698750"/>
          <p14:tracePt t="58340" x="6654800" y="2708275"/>
          <p14:tracePt t="58347" x="6610350" y="2717800"/>
          <p14:tracePt t="58355" x="6600825" y="2727325"/>
          <p14:tracePt t="58361" x="6573838" y="2735263"/>
          <p14:tracePt t="58369" x="6537325" y="2735263"/>
          <p14:tracePt t="58377" x="6508750" y="2744788"/>
          <p14:tracePt t="58385" x="6464300" y="2744788"/>
          <p14:tracePt t="58393" x="6427788" y="2754313"/>
          <p14:tracePt t="58402" x="6362700" y="2754313"/>
          <p14:tracePt t="58409" x="6326188" y="2754313"/>
          <p14:tracePt t="58418" x="6299200" y="2781300"/>
          <p14:tracePt t="58425" x="6254750" y="2781300"/>
          <p14:tracePt t="58434" x="6226175" y="2790825"/>
          <p14:tracePt t="58441" x="6208713" y="2790825"/>
          <p14:tracePt t="58450" x="6181725" y="2790825"/>
          <p14:tracePt t="58457" x="6162675" y="2790825"/>
          <p14:tracePt t="58465" x="6126163" y="2800350"/>
          <p14:tracePt t="58473" x="6116638" y="2800350"/>
          <p14:tracePt t="58481" x="6080125" y="2800350"/>
          <p14:tracePt t="58490" x="6062663" y="2800350"/>
          <p14:tracePt t="58497" x="6035675" y="2800350"/>
          <p14:tracePt t="58506" x="6016625" y="2800350"/>
          <p14:tracePt t="58513" x="5999163" y="2800350"/>
          <p14:tracePt t="58523" x="5980113" y="2800350"/>
          <p14:tracePt t="58537" x="5953125" y="2800350"/>
          <p14:tracePt t="58545" x="5935663" y="2800350"/>
          <p14:tracePt t="58554" x="5926138" y="2800350"/>
          <p14:tracePt t="58562" x="5907088" y="2800350"/>
          <p14:tracePt t="58570" x="5889625" y="2800350"/>
          <p14:tracePt t="58577" x="5880100" y="2800350"/>
          <p14:tracePt t="58586" x="5870575" y="2800350"/>
          <p14:tracePt t="58594" x="5853113" y="2800350"/>
          <p14:tracePt t="58602" x="5843588" y="2800350"/>
          <p14:tracePt t="58610" x="5826125" y="2800350"/>
          <p14:tracePt t="58619" x="5816600" y="2800350"/>
          <p14:tracePt t="58626" x="5807075" y="2800350"/>
          <p14:tracePt t="58634" x="5797550" y="2800350"/>
          <p14:tracePt t="58642" x="5789613" y="2800350"/>
          <p14:tracePt t="58658" x="5780088" y="2800350"/>
          <p14:tracePt t="58666" x="5770563" y="2800350"/>
          <p14:tracePt t="58682" x="5761038" y="2800350"/>
          <p14:tracePt t="58690" x="5743575" y="2800350"/>
          <p14:tracePt t="58706" x="5734050" y="2800350"/>
          <p14:tracePt t="58714" x="5724525" y="2808288"/>
          <p14:tracePt t="58886" x="5707063" y="2808288"/>
          <p14:tracePt t="58892" x="5697538" y="2808288"/>
          <p14:tracePt t="58915" x="5688013" y="2808288"/>
          <p14:tracePt t="58921" x="5680075" y="2808288"/>
          <p14:tracePt t="58945" x="5661025" y="2808288"/>
          <p14:tracePt t="59086" x="5653088" y="2808288"/>
          <p14:tracePt t="59115" x="5643563" y="2800350"/>
          <p14:tracePt t="59123" x="5634038" y="2790825"/>
          <p14:tracePt t="59162" x="5634038" y="2781300"/>
          <p14:tracePt t="59186" x="5624513" y="2763838"/>
          <p14:tracePt t="59202" x="5616575" y="2754313"/>
          <p14:tracePt t="59820" x="5597525" y="2735263"/>
          <p14:tracePt t="59868" x="5580063" y="2727325"/>
          <p14:tracePt t="59902" x="5570538" y="2727325"/>
          <p14:tracePt t="59918" x="5561013" y="2727325"/>
          <p14:tracePt t="59923" x="5543550" y="2727325"/>
          <p14:tracePt t="59930" x="5534025" y="2727325"/>
          <p14:tracePt t="59938" x="5524500" y="2727325"/>
          <p14:tracePt t="59945" x="5514975" y="2727325"/>
          <p14:tracePt t="59954" x="5487988" y="2727325"/>
          <p14:tracePt t="59970" x="5461000" y="2727325"/>
          <p14:tracePt t="59978" x="5451475" y="2727325"/>
          <p14:tracePt t="59986" x="5414963" y="2727325"/>
          <p14:tracePt t="59994" x="5387975" y="2727325"/>
          <p14:tracePt t="60001" x="5360988" y="2727325"/>
          <p14:tracePt t="60010" x="5314950" y="2727325"/>
          <p14:tracePt t="60018" x="5278438" y="2754313"/>
          <p14:tracePt t="60026" x="5224463" y="2771775"/>
          <p14:tracePt t="60035" x="5178425" y="2790825"/>
          <p14:tracePt t="60042" x="5132388" y="2817813"/>
          <p14:tracePt t="60050" x="5078413" y="2827338"/>
          <p14:tracePt t="60058" x="5032375" y="2836863"/>
          <p14:tracePt t="60065" x="5005388" y="2836863"/>
          <p14:tracePt t="60074" x="4959350" y="2854325"/>
          <p14:tracePt t="60082" x="4913313" y="2873375"/>
          <p14:tracePt t="60090" x="4895850" y="2873375"/>
          <p14:tracePt t="60098" x="4876800" y="2881313"/>
          <p14:tracePt t="60106" x="4859338" y="2881313"/>
          <p14:tracePt t="60122" x="4840288" y="2881313"/>
          <p14:tracePt t="60130" x="4832350" y="2881313"/>
          <p14:tracePt t="60138" x="4822825" y="2881313"/>
          <p14:tracePt t="60147" x="4813300" y="2890838"/>
          <p14:tracePt t="60154" x="4803775" y="2900363"/>
          <p14:tracePt t="60161" x="4795838" y="2900363"/>
          <p14:tracePt t="60170" x="4786313" y="2900363"/>
          <p14:tracePt t="60178" x="4776788" y="2909888"/>
          <p14:tracePt t="60186" x="4749800" y="2909888"/>
          <p14:tracePt t="60193" x="4730750" y="2917825"/>
          <p14:tracePt t="60201" x="4713288" y="2917825"/>
          <p14:tracePt t="60211" x="4686300" y="2917825"/>
          <p14:tracePt t="60222" x="4659313" y="2917825"/>
          <p14:tracePt t="60229" x="4613275" y="2927350"/>
          <p14:tracePt t="60234" x="4594225" y="2927350"/>
          <p14:tracePt t="60241" x="4567238" y="2946400"/>
          <p14:tracePt t="60249" x="4530725" y="2946400"/>
          <p14:tracePt t="60257" x="4513263" y="2954338"/>
          <p14:tracePt t="60265" x="4494213" y="2963863"/>
          <p14:tracePt t="60274" x="4467225" y="2963863"/>
          <p14:tracePt t="60282" x="4440238" y="2982913"/>
          <p14:tracePt t="60291" x="4394200" y="3000375"/>
          <p14:tracePt t="60306" x="4367213" y="3009900"/>
          <p14:tracePt t="60315" x="4357688" y="3017838"/>
          <p14:tracePt t="60324" x="4348163" y="3027363"/>
          <p14:tracePt t="60338" x="4340225" y="3027363"/>
          <p14:tracePt t="60346" x="4321175" y="3046413"/>
          <p14:tracePt t="60354" x="4311650" y="3054350"/>
          <p14:tracePt t="60370" x="4303713" y="3073400"/>
          <p14:tracePt t="60378" x="4267200" y="3090863"/>
          <p14:tracePt t="60394" x="4248150" y="3119438"/>
          <p14:tracePt t="60401" x="4238625" y="3136900"/>
          <p14:tracePt t="60410" x="4230688" y="3146425"/>
          <p14:tracePt t="60418" x="4202113" y="3155950"/>
          <p14:tracePt t="60426" x="4194175" y="3155950"/>
          <p14:tracePt t="60450" x="4184650" y="3155950"/>
          <p14:tracePt t="60482" x="4175125" y="3155950"/>
          <p14:tracePt t="60619" x="4165600" y="3163888"/>
          <p14:tracePt t="60627" x="4165600" y="3173413"/>
          <p14:tracePt t="60643" x="4148138" y="3192463"/>
          <p14:tracePt t="60651" x="4129088" y="3200400"/>
          <p14:tracePt t="60667" x="4111625" y="3209925"/>
          <p14:tracePt t="60675" x="4102100" y="3219450"/>
          <p14:tracePt t="60683" x="4094163" y="3228975"/>
          <p14:tracePt t="60691" x="4075113" y="3236913"/>
          <p14:tracePt t="60699" x="4057650" y="3246438"/>
          <p14:tracePt t="60715" x="4038600" y="3265488"/>
          <p14:tracePt t="60730" x="4029075" y="3265488"/>
          <p14:tracePt t="60738" x="4011613" y="3282950"/>
          <p14:tracePt t="60746" x="4002088" y="3282950"/>
          <p14:tracePt t="60756" x="3984625" y="3302000"/>
          <p14:tracePt t="60762" x="3965575" y="3309938"/>
          <p14:tracePt t="60770" x="3948113" y="3319463"/>
          <p14:tracePt t="60787" x="3919538" y="3328988"/>
          <p14:tracePt t="60801" x="3911600" y="3328988"/>
          <p14:tracePt t="60819" x="3902075" y="3338513"/>
          <p14:tracePt t="60867" x="3892550" y="3346450"/>
          <p14:tracePt t="60915" x="3883025" y="3346450"/>
          <p14:tracePt t="60923" x="3875088" y="3346450"/>
          <p14:tracePt t="60947" x="3865563" y="3346450"/>
          <p14:tracePt t="61043" x="3856038" y="3355975"/>
          <p14:tracePt t="61289" x="3846513" y="3355975"/>
          <p14:tracePt t="61363" x="3838575" y="3365500"/>
          <p14:tracePt t="61393" x="3829050" y="3392488"/>
          <p14:tracePt t="61409" x="3819525" y="3402013"/>
          <p14:tracePt t="61979" x="3838575" y="3411538"/>
          <p14:tracePt t="61987" x="3865563" y="3438525"/>
          <p14:tracePt t="61995" x="3892550" y="3455988"/>
          <p14:tracePt t="62004" x="3919538" y="3492500"/>
          <p14:tracePt t="62011" x="3965575" y="3529013"/>
          <p14:tracePt t="62020" x="4002088" y="3556000"/>
          <p14:tracePt t="62026" x="4029075" y="3584575"/>
          <p14:tracePt t="62035" x="4065588" y="3638550"/>
          <p14:tracePt t="62042" x="4084638" y="3665538"/>
          <p14:tracePt t="62052" x="4094163" y="3675063"/>
          <p14:tracePt t="62058" x="4121150" y="3702050"/>
          <p14:tracePt t="62066" x="4129088" y="3711575"/>
          <p14:tracePt t="62074" x="4138613" y="3721100"/>
          <p14:tracePt t="62268" x="4138613" y="3748088"/>
          <p14:tracePt t="62283" x="4138613" y="3775075"/>
          <p14:tracePt t="62291" x="4138613" y="3794125"/>
          <p14:tracePt t="62299" x="4138613" y="3803650"/>
          <p14:tracePt t="62307" x="4138613" y="3830638"/>
          <p14:tracePt t="62315" x="4138613" y="3848100"/>
          <p14:tracePt t="62325" x="4138613" y="3867150"/>
          <p14:tracePt t="62331" x="4138613" y="3875088"/>
          <p14:tracePt t="62340" x="4138613" y="3884613"/>
          <p14:tracePt t="62346" x="4138613" y="3903663"/>
          <p14:tracePt t="62355" x="4138613" y="3911600"/>
          <p14:tracePt t="62361" x="4138613" y="3921125"/>
          <p14:tracePt t="62371" x="4138613" y="3948113"/>
          <p14:tracePt t="62377" x="4138613" y="3957638"/>
          <p14:tracePt t="62386" x="4138613" y="3967163"/>
          <p14:tracePt t="62393" x="4129088" y="3967163"/>
          <p14:tracePt t="62401" x="4129088" y="3994150"/>
          <p14:tracePt t="62410" x="4129088" y="4003675"/>
          <p14:tracePt t="62419" x="4121150" y="4013200"/>
          <p14:tracePt t="62434" x="4102100" y="4030663"/>
          <p14:tracePt t="62636" x="4102100" y="4040188"/>
          <p14:tracePt t="62675" x="4102100" y="4049713"/>
          <p14:tracePt t="62795" x="4102100" y="4057650"/>
          <p14:tracePt t="62811" x="4111625" y="4057650"/>
          <p14:tracePt t="62819" x="4129088" y="4057650"/>
          <p14:tracePt t="62827" x="4148138" y="4040188"/>
          <p14:tracePt t="62840" x="4157663" y="4040188"/>
          <p14:tracePt t="62843" x="4165600" y="4030663"/>
          <p14:tracePt t="62851" x="4194175" y="4013200"/>
          <p14:tracePt t="62857" x="4221163" y="3984625"/>
          <p14:tracePt t="62865" x="4267200" y="3967163"/>
          <p14:tracePt t="62874" x="4348163" y="3940175"/>
          <p14:tracePt t="62885" x="4384675" y="3930650"/>
          <p14:tracePt t="62889" x="4467225" y="3921125"/>
          <p14:tracePt t="62898" x="4540250" y="3921125"/>
          <p14:tracePt t="62905" x="4594225" y="3903663"/>
          <p14:tracePt t="62914" x="4649788" y="3903663"/>
          <p14:tracePt t="62921" x="4695825" y="3903663"/>
          <p14:tracePt t="62929" x="4730750" y="3903663"/>
          <p14:tracePt t="62937" x="4767263" y="3903663"/>
          <p14:tracePt t="62945" x="4795838" y="3903663"/>
          <p14:tracePt t="62954" x="4803775" y="3903663"/>
          <p14:tracePt t="62961" x="4822825" y="3903663"/>
          <p14:tracePt t="62986" x="4832350" y="3903663"/>
          <p14:tracePt t="63010" x="4840288" y="3903663"/>
          <p14:tracePt t="63018" x="4859338" y="3903663"/>
          <p14:tracePt t="63026" x="4895850" y="3930650"/>
          <p14:tracePt t="63042" x="4941888" y="3948113"/>
          <p14:tracePt t="63051" x="4959350" y="3976688"/>
          <p14:tracePt t="63059" x="4986338" y="3994150"/>
          <p14:tracePt t="63069" x="5032375" y="4030663"/>
          <p14:tracePt t="63075" x="5049838" y="4040188"/>
          <p14:tracePt t="63084" x="5059363" y="4040188"/>
          <p14:tracePt t="63091" x="5095875" y="4049713"/>
          <p14:tracePt t="63098" x="5122863" y="4076700"/>
          <p14:tracePt t="63106" x="5141913" y="4086225"/>
          <p14:tracePt t="63113" x="5151438" y="4086225"/>
          <p14:tracePt t="63122" x="5178425" y="4086225"/>
          <p14:tracePt t="63130" x="5195888" y="4086225"/>
          <p14:tracePt t="63138" x="5224463" y="4086225"/>
          <p14:tracePt t="63146" x="5241925" y="4086225"/>
          <p14:tracePt t="63154" x="5260975" y="4086225"/>
          <p14:tracePt t="63161" x="5278438" y="4086225"/>
          <p14:tracePt t="63170" x="5287963" y="4086225"/>
          <p14:tracePt t="63178" x="5305425" y="4086225"/>
          <p14:tracePt t="63323" x="5314950" y="4086225"/>
          <p14:tracePt t="63331" x="5324475" y="4086225"/>
          <p14:tracePt t="63338" x="5351463" y="4086225"/>
          <p14:tracePt t="63347" x="5397500" y="4086225"/>
          <p14:tracePt t="63355" x="5405438" y="4086225"/>
          <p14:tracePt t="63362" x="5441950" y="4086225"/>
          <p14:tracePt t="63371" x="5470525" y="4086225"/>
          <p14:tracePt t="63377" x="5507038" y="4086225"/>
          <p14:tracePt t="63386" x="5551488" y="4086225"/>
          <p14:tracePt t="63393" x="5588000" y="4086225"/>
          <p14:tracePt t="63401" x="5643563" y="4086225"/>
          <p14:tracePt t="63409" x="5680075" y="4086225"/>
          <p14:tracePt t="63418" x="5716588" y="4076700"/>
          <p14:tracePt t="63425" x="5743575" y="4076700"/>
          <p14:tracePt t="63435" x="5753100" y="4067175"/>
          <p14:tracePt t="63441" x="5761038" y="4067175"/>
          <p14:tracePt t="63457" x="5770563" y="4067175"/>
          <p14:tracePt t="63542" x="5724525" y="4067175"/>
          <p14:tracePt t="63548" x="5634038" y="4067175"/>
          <p14:tracePt t="63557" x="5543550" y="4067175"/>
          <p14:tracePt t="63562" x="5434013" y="4067175"/>
          <p14:tracePt t="63570" x="5324475" y="4067175"/>
          <p14:tracePt t="63578" x="5214938" y="4067175"/>
          <p14:tracePt t="63587" x="5105400" y="4067175"/>
          <p14:tracePt t="63593" x="4978400" y="4067175"/>
          <p14:tracePt t="63604" x="4876800" y="4067175"/>
          <p14:tracePt t="63609" x="4803775" y="4067175"/>
          <p14:tracePt t="63619" x="4676775" y="4049713"/>
          <p14:tracePt t="63625" x="4567238" y="4021138"/>
          <p14:tracePt t="63634" x="4530725" y="4021138"/>
          <p14:tracePt t="63641" x="4467225" y="4013200"/>
          <p14:tracePt t="63651" x="4403725" y="4003675"/>
          <p14:tracePt t="63658" x="4367213" y="4003675"/>
          <p14:tracePt t="63665" x="4303713" y="3967163"/>
          <p14:tracePt t="63738" x="4284663" y="3957638"/>
          <p14:tracePt t="63747" x="4275138" y="3948113"/>
          <p14:tracePt t="63762" x="4275138" y="3921125"/>
          <p14:tracePt t="63772" x="4321175" y="3911600"/>
          <p14:tracePt t="63778" x="4367213" y="3903663"/>
          <p14:tracePt t="63787" x="4440238" y="3875088"/>
          <p14:tracePt t="63795" x="4503738" y="3840163"/>
          <p14:tracePt t="63802" x="4586288" y="3821113"/>
          <p14:tracePt t="63810" x="4713288" y="3794125"/>
          <p14:tracePt t="63819" x="4822825" y="3775075"/>
          <p14:tracePt t="63826" x="4949825" y="3775075"/>
          <p14:tracePt t="63836" x="5078413" y="3775075"/>
          <p14:tracePt t="63841" x="5205413" y="3775075"/>
          <p14:tracePt t="63850" x="5334000" y="3775075"/>
          <p14:tracePt t="63857" x="5441950" y="3775075"/>
          <p14:tracePt t="63868" x="5534025" y="3775075"/>
          <p14:tracePt t="63874" x="5653088" y="3794125"/>
          <p14:tracePt t="63887" x="5724525" y="3811588"/>
          <p14:tracePt t="63890" x="5789613" y="3848100"/>
          <p14:tracePt t="63898" x="5816600" y="3857625"/>
          <p14:tracePt t="63906" x="5826125" y="3867150"/>
          <p14:tracePt t="63995" x="5834063" y="3875088"/>
          <p14:tracePt t="64002" x="5816600" y="3875088"/>
          <p14:tracePt t="64011" x="5761038" y="3894138"/>
          <p14:tracePt t="64020" x="5716588" y="3911600"/>
          <p14:tracePt t="64027" x="5643563" y="3911600"/>
          <p14:tracePt t="64037" x="5570538" y="3921125"/>
          <p14:tracePt t="64043" x="5487988" y="3930650"/>
          <p14:tracePt t="64055" x="5378450" y="3930650"/>
          <p14:tracePt t="64057" x="5287963" y="3976688"/>
          <p14:tracePt t="64065" x="5205413" y="3976688"/>
          <p14:tracePt t="64074" x="5132388" y="3984625"/>
          <p14:tracePt t="64082" x="5059363" y="3984625"/>
          <p14:tracePt t="64090" x="4995863" y="4003675"/>
          <p14:tracePt t="64098" x="4941888" y="4003675"/>
          <p14:tracePt t="64106" x="4913313" y="4021138"/>
          <p14:tracePt t="64114" x="4895850" y="4021138"/>
          <p14:tracePt t="64122" x="4876800" y="4021138"/>
          <p14:tracePt t="64131" x="4859338" y="4021138"/>
          <p14:tracePt t="64178" x="4849813" y="4021138"/>
          <p14:tracePt t="64209" x="4840288" y="4021138"/>
          <p14:tracePt t="64226" x="4840288" y="4003675"/>
          <p14:tracePt t="64236" x="4840288" y="3984625"/>
          <p14:tracePt t="64250" x="4840288" y="3976688"/>
          <p14:tracePt t="64257" x="4840288" y="3957638"/>
          <p14:tracePt t="64265" x="4840288" y="3948113"/>
          <p14:tracePt t="64281" x="4840288" y="3940175"/>
          <p14:tracePt t="64298" x="4840288" y="3930650"/>
          <p14:tracePt t="64314" x="4840288" y="3911600"/>
          <p14:tracePt t="64330" x="4840288" y="3903663"/>
          <p14:tracePt t="64339" x="4859338" y="3894138"/>
          <p14:tracePt t="64346" x="4886325" y="3884613"/>
          <p14:tracePt t="64355" x="4895850" y="3884613"/>
          <p14:tracePt t="64363" x="4949825" y="3867150"/>
          <p14:tracePt t="64370" x="5005388" y="3848100"/>
          <p14:tracePt t="64377" x="5086350" y="3821113"/>
          <p14:tracePt t="64386" x="5132388" y="3784600"/>
          <p14:tracePt t="64393" x="5232400" y="3730625"/>
          <p14:tracePt t="64403" x="5334000" y="3702050"/>
          <p14:tracePt t="64409" x="5424488" y="3648075"/>
          <p14:tracePt t="64417" x="5580063" y="3602038"/>
          <p14:tracePt t="64425" x="5680075" y="3556000"/>
          <p14:tracePt t="64433" x="5770563" y="3502025"/>
          <p14:tracePt t="64441" x="5853113" y="3475038"/>
          <p14:tracePt t="64450" x="5953125" y="3419475"/>
          <p14:tracePt t="64457" x="6053138" y="3365500"/>
          <p14:tracePt t="64465" x="6135688" y="3309938"/>
          <p14:tracePt t="64473" x="6199188" y="3273425"/>
          <p14:tracePt t="64481" x="6262688" y="3219450"/>
          <p14:tracePt t="64489" x="6308725" y="3182938"/>
          <p14:tracePt t="64497" x="6345238" y="3155950"/>
          <p14:tracePt t="64506" x="6372225" y="3119438"/>
          <p14:tracePt t="64513" x="6408738" y="3090863"/>
          <p14:tracePt t="64522" x="6418263" y="3073400"/>
          <p14:tracePt t="64529" x="6427788" y="3063875"/>
          <p14:tracePt t="64537" x="6427788" y="3054350"/>
          <p14:tracePt t="64554" x="6427788" y="3046413"/>
          <p14:tracePt t="64650" x="6435725" y="3036888"/>
          <p14:tracePt t="64667" x="6445250" y="3027363"/>
          <p14:tracePt t="64843" x="6445250" y="3000375"/>
          <p14:tracePt t="64859" x="6445250" y="2990850"/>
          <p14:tracePt t="64869" x="6454775" y="2954338"/>
          <p14:tracePt t="64876" x="6464300" y="2946400"/>
          <p14:tracePt t="64885" x="6481763" y="2927350"/>
          <p14:tracePt t="64892" x="6491288" y="2917825"/>
          <p14:tracePt t="64898" x="6500813" y="2890838"/>
          <p14:tracePt t="64905" x="6508750" y="2881313"/>
          <p14:tracePt t="64913" x="6518275" y="2863850"/>
          <p14:tracePt t="64929" x="6527800" y="2863850"/>
          <p14:tracePt t="65086" x="6491288" y="2863850"/>
          <p14:tracePt t="65091" x="6454775" y="2863850"/>
          <p14:tracePt t="65100" x="6427788" y="2863850"/>
          <p14:tracePt t="65107" x="6345238" y="2863850"/>
          <p14:tracePt t="65115" x="6245225" y="2863850"/>
          <p14:tracePt t="65123" x="6172200" y="2863850"/>
          <p14:tracePt t="65133" x="6043613" y="2863850"/>
          <p14:tracePt t="65141" x="5916613" y="2863850"/>
          <p14:tracePt t="65146" x="5770563" y="2863850"/>
          <p14:tracePt t="65154" x="5616575" y="2863850"/>
          <p14:tracePt t="65162" x="5451475" y="2863850"/>
          <p14:tracePt t="65170" x="5251450" y="2863850"/>
          <p14:tracePt t="65178" x="5068888" y="2863850"/>
          <p14:tracePt t="65186" x="4905375" y="2863850"/>
          <p14:tracePt t="65193" x="4740275" y="2863850"/>
          <p14:tracePt t="65201" x="4630738" y="2863850"/>
          <p14:tracePt t="65209" x="4540250" y="2863850"/>
          <p14:tracePt t="65218" x="4467225" y="2863850"/>
          <p14:tracePt t="65226" x="4448175" y="2863850"/>
          <p14:tracePt t="65234" x="4413250" y="2863850"/>
          <p14:tracePt t="65241" x="4376738" y="2844800"/>
          <p14:tracePt t="65250" x="4367213" y="2844800"/>
          <p14:tracePt t="65258" x="4357688" y="2844800"/>
          <p14:tracePt t="65265" x="4330700" y="2817813"/>
          <p14:tracePt t="65282" x="4311650" y="2808288"/>
          <p14:tracePt t="65289" x="4294188" y="2808288"/>
          <p14:tracePt t="65298" x="4275138" y="2808288"/>
          <p14:tracePt t="65305" x="4248150" y="2800350"/>
          <p14:tracePt t="65314" x="4230688" y="2800350"/>
          <p14:tracePt t="65322" x="4184650" y="2800350"/>
          <p14:tracePt t="65330" x="4165600" y="2800350"/>
          <p14:tracePt t="65338" x="4129088" y="2800350"/>
          <p14:tracePt t="65346" x="4102100" y="2800350"/>
          <p14:tracePt t="65354" x="4065588" y="2800350"/>
          <p14:tracePt t="65361" x="4048125" y="2800350"/>
          <p14:tracePt t="65370" x="4029075" y="2800350"/>
          <p14:tracePt t="65386" x="4011613" y="2800350"/>
          <p14:tracePt t="65393" x="4002088" y="2800350"/>
          <p14:tracePt t="65401" x="3984625" y="2800350"/>
          <p14:tracePt t="65409" x="3965575" y="2800350"/>
          <p14:tracePt t="65417" x="3956050" y="2800350"/>
          <p14:tracePt t="65434" x="3948113" y="2800350"/>
          <p14:tracePt t="65459" x="3929063" y="2800350"/>
          <p14:tracePt t="65595" x="3911600" y="2800350"/>
          <p14:tracePt t="65605" x="3865563" y="2800350"/>
          <p14:tracePt t="65611" x="3802063" y="2817813"/>
          <p14:tracePt t="65619" x="3719513" y="2827338"/>
          <p14:tracePt t="65626" x="3629025" y="2827338"/>
          <p14:tracePt t="65637" x="3556000" y="2827338"/>
          <p14:tracePt t="65642" x="3482975" y="2827338"/>
          <p14:tracePt t="65651" x="3436938" y="2827338"/>
          <p14:tracePt t="65658" x="3400425" y="2827338"/>
          <p14:tracePt t="65667" x="3390900" y="2827338"/>
          <p14:tracePt t="65674" x="3382963" y="2827338"/>
          <p14:tracePt t="65948" x="3419475" y="2827338"/>
          <p14:tracePt t="65955" x="3500438" y="2827338"/>
          <p14:tracePt t="65964" x="3609975" y="2827338"/>
          <p14:tracePt t="65971" x="3756025" y="2827338"/>
          <p14:tracePt t="65980" x="3919538" y="2827338"/>
          <p14:tracePt t="65986" x="4084638" y="2827338"/>
          <p14:tracePt t="65995" x="4248150" y="2827338"/>
          <p14:tracePt t="66002" x="4430713" y="2827338"/>
          <p14:tracePt t="66010" x="4603750" y="2827338"/>
          <p14:tracePt t="66019" x="4767263" y="2827338"/>
          <p14:tracePt t="66026" x="4968875" y="2827338"/>
          <p14:tracePt t="66035" x="5132388" y="2827338"/>
          <p14:tracePt t="66042" x="5278438" y="2827338"/>
          <p14:tracePt t="66053" x="5424488" y="2827338"/>
          <p14:tracePt t="66059" x="5551488" y="2827338"/>
          <p14:tracePt t="66065" x="5643563" y="2827338"/>
          <p14:tracePt t="66073" x="5734050" y="2827338"/>
          <p14:tracePt t="66081" x="5816600" y="2808288"/>
          <p14:tracePt t="66089" x="5889625" y="2800350"/>
          <p14:tracePt t="66097" x="5935663" y="2800350"/>
          <p14:tracePt t="66105" x="5972175" y="2800350"/>
          <p14:tracePt t="66113" x="5999163" y="2800350"/>
          <p14:tracePt t="66121" x="6026150" y="2800350"/>
          <p14:tracePt t="66129" x="6035675" y="2800350"/>
          <p14:tracePt t="66145" x="6043613" y="2800350"/>
          <p14:tracePt t="66445" x="6072188" y="2800350"/>
          <p14:tracePt t="66452" x="6080125" y="2800350"/>
          <p14:tracePt t="66463" x="6108700" y="2808288"/>
          <p14:tracePt t="66465" x="6126163" y="2817813"/>
          <p14:tracePt t="66474" x="6153150" y="2836863"/>
          <p14:tracePt t="66481" x="6189663" y="2863850"/>
          <p14:tracePt t="66489" x="6218238" y="2881313"/>
          <p14:tracePt t="66497" x="6226175" y="2890838"/>
          <p14:tracePt t="66505" x="6254750" y="2909888"/>
          <p14:tracePt t="66513" x="6281738" y="2909888"/>
          <p14:tracePt t="66522" x="6308725" y="2917825"/>
          <p14:tracePt t="66529" x="6326188" y="2927350"/>
          <p14:tracePt t="66537" x="6362700" y="2927350"/>
          <p14:tracePt t="66545" x="6399213" y="2936875"/>
          <p14:tracePt t="66555" x="6418263" y="2936875"/>
          <p14:tracePt t="66562" x="6464300" y="2936875"/>
          <p14:tracePt t="66571" x="6500813" y="2954338"/>
          <p14:tracePt t="66578" x="6545263" y="2954338"/>
          <p14:tracePt t="66585" x="6573838" y="2954338"/>
          <p14:tracePt t="66594" x="6618288" y="2963863"/>
          <p14:tracePt t="66601" x="6654800" y="2963863"/>
          <p14:tracePt t="66612" x="6673850" y="2963863"/>
          <p14:tracePt t="66619" x="6700838" y="2963863"/>
          <p14:tracePt t="66626" x="6718300" y="2963863"/>
          <p14:tracePt t="66637" x="6746875" y="2963863"/>
          <p14:tracePt t="66642" x="6783388" y="2963863"/>
          <p14:tracePt t="66652" x="6819900" y="2963863"/>
          <p14:tracePt t="66658" x="6864350" y="2963863"/>
          <p14:tracePt t="66668" x="6919913" y="2982913"/>
          <p14:tracePt t="66674" x="6956425" y="2982913"/>
          <p14:tracePt t="66683" x="6973888" y="2990850"/>
          <p14:tracePt t="66690" x="7019925" y="3009900"/>
          <p14:tracePt t="66697" x="7065963" y="3036888"/>
          <p14:tracePt t="66705" x="7092950" y="3054350"/>
          <p14:tracePt t="66713" x="7129463" y="3073400"/>
          <p14:tracePt t="66721" x="7183438" y="3100388"/>
          <p14:tracePt t="66729" x="7229475" y="3119438"/>
          <p14:tracePt t="66737" x="7292975" y="3127375"/>
          <p14:tracePt t="66745" x="7366000" y="3155950"/>
          <p14:tracePt t="66757" x="7466013" y="3182938"/>
          <p14:tracePt t="66763" x="7558088" y="3200400"/>
          <p14:tracePt t="66773" x="7667625" y="3209925"/>
          <p14:tracePt t="66778" x="7777163" y="3209925"/>
          <p14:tracePt t="66787" x="7867650" y="3209925"/>
          <p14:tracePt t="66794" x="7994650" y="3209925"/>
          <p14:tracePt t="66803" x="8123238" y="3209925"/>
          <p14:tracePt t="66811" x="8213725" y="3209925"/>
          <p14:tracePt t="66820" x="8342313" y="3209925"/>
          <p14:tracePt t="66827" x="8451850" y="3209925"/>
          <p14:tracePt t="66839" x="8569325" y="3209925"/>
          <p14:tracePt t="66842" x="8661400" y="3209925"/>
          <p14:tracePt t="66853" x="8751888" y="3209925"/>
          <p14:tracePt t="66858" x="8824913" y="3209925"/>
          <p14:tracePt t="66867" x="8915400" y="3209925"/>
          <p14:tracePt t="66886" x="9061450" y="32099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ja-JP" dirty="0"/>
              <a:t>Kernel Call</a:t>
            </a:r>
          </a:p>
        </p:txBody>
      </p:sp>
      <p:sp>
        <p:nvSpPr>
          <p:cNvPr id="133125" name="Rectangle 5"/>
          <p:cNvSpPr>
            <a:spLocks noChangeArrowheads="1"/>
          </p:cNvSpPr>
          <p:nvPr/>
        </p:nvSpPr>
        <p:spPr bwMode="auto">
          <a:xfrm>
            <a:off x="24860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26" name="Rectangle 6"/>
          <p:cNvSpPr>
            <a:spLocks noChangeArrowheads="1"/>
          </p:cNvSpPr>
          <p:nvPr/>
        </p:nvSpPr>
        <p:spPr bwMode="auto">
          <a:xfrm>
            <a:off x="27019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27" name="Rectangle 7"/>
          <p:cNvSpPr>
            <a:spLocks noChangeArrowheads="1"/>
          </p:cNvSpPr>
          <p:nvPr/>
        </p:nvSpPr>
        <p:spPr bwMode="auto">
          <a:xfrm>
            <a:off x="29178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28" name="Rectangle 8"/>
          <p:cNvSpPr>
            <a:spLocks noChangeArrowheads="1"/>
          </p:cNvSpPr>
          <p:nvPr/>
        </p:nvSpPr>
        <p:spPr bwMode="auto">
          <a:xfrm>
            <a:off x="31337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29" name="Rectangle 9"/>
          <p:cNvSpPr>
            <a:spLocks noChangeArrowheads="1"/>
          </p:cNvSpPr>
          <p:nvPr/>
        </p:nvSpPr>
        <p:spPr bwMode="auto">
          <a:xfrm>
            <a:off x="33496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0" name="Rectangle 10"/>
          <p:cNvSpPr>
            <a:spLocks noChangeArrowheads="1"/>
          </p:cNvSpPr>
          <p:nvPr/>
        </p:nvSpPr>
        <p:spPr bwMode="auto">
          <a:xfrm>
            <a:off x="35655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1" name="Rectangle 11"/>
          <p:cNvSpPr>
            <a:spLocks noChangeArrowheads="1"/>
          </p:cNvSpPr>
          <p:nvPr/>
        </p:nvSpPr>
        <p:spPr bwMode="auto">
          <a:xfrm>
            <a:off x="37814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2" name="Rectangle 12"/>
          <p:cNvSpPr>
            <a:spLocks noChangeArrowheads="1"/>
          </p:cNvSpPr>
          <p:nvPr/>
        </p:nvSpPr>
        <p:spPr bwMode="auto">
          <a:xfrm>
            <a:off x="39973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3" name="Rectangle 13"/>
          <p:cNvSpPr>
            <a:spLocks noChangeArrowheads="1"/>
          </p:cNvSpPr>
          <p:nvPr/>
        </p:nvSpPr>
        <p:spPr bwMode="auto">
          <a:xfrm>
            <a:off x="42132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4" name="Rectangle 14"/>
          <p:cNvSpPr>
            <a:spLocks noChangeArrowheads="1"/>
          </p:cNvSpPr>
          <p:nvPr/>
        </p:nvSpPr>
        <p:spPr bwMode="auto">
          <a:xfrm>
            <a:off x="44291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5" name="Rectangle 15"/>
          <p:cNvSpPr>
            <a:spLocks noChangeArrowheads="1"/>
          </p:cNvSpPr>
          <p:nvPr/>
        </p:nvSpPr>
        <p:spPr bwMode="auto">
          <a:xfrm>
            <a:off x="46450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6" name="Rectangle 16"/>
          <p:cNvSpPr>
            <a:spLocks noChangeArrowheads="1"/>
          </p:cNvSpPr>
          <p:nvPr/>
        </p:nvSpPr>
        <p:spPr bwMode="auto">
          <a:xfrm>
            <a:off x="48609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7" name="Rectangle 17"/>
          <p:cNvSpPr>
            <a:spLocks noChangeArrowheads="1"/>
          </p:cNvSpPr>
          <p:nvPr/>
        </p:nvSpPr>
        <p:spPr bwMode="auto">
          <a:xfrm>
            <a:off x="50768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8" name="Rectangle 18"/>
          <p:cNvSpPr>
            <a:spLocks noChangeArrowheads="1"/>
          </p:cNvSpPr>
          <p:nvPr/>
        </p:nvSpPr>
        <p:spPr bwMode="auto">
          <a:xfrm>
            <a:off x="52927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39" name="Rectangle 19"/>
          <p:cNvSpPr>
            <a:spLocks noChangeArrowheads="1"/>
          </p:cNvSpPr>
          <p:nvPr/>
        </p:nvSpPr>
        <p:spPr bwMode="auto">
          <a:xfrm>
            <a:off x="55086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0" name="Rectangle 20"/>
          <p:cNvSpPr>
            <a:spLocks noChangeArrowheads="1"/>
          </p:cNvSpPr>
          <p:nvPr/>
        </p:nvSpPr>
        <p:spPr bwMode="auto">
          <a:xfrm>
            <a:off x="5724525" y="2060575"/>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1" name="Rectangle 21"/>
          <p:cNvSpPr>
            <a:spLocks noChangeArrowheads="1"/>
          </p:cNvSpPr>
          <p:nvPr/>
        </p:nvSpPr>
        <p:spPr bwMode="auto">
          <a:xfrm>
            <a:off x="118745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2" name="Rectangle 22"/>
          <p:cNvSpPr>
            <a:spLocks noChangeArrowheads="1"/>
          </p:cNvSpPr>
          <p:nvPr/>
        </p:nvSpPr>
        <p:spPr bwMode="auto">
          <a:xfrm>
            <a:off x="140335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3" name="Rectangle 23"/>
          <p:cNvSpPr>
            <a:spLocks noChangeArrowheads="1"/>
          </p:cNvSpPr>
          <p:nvPr/>
        </p:nvSpPr>
        <p:spPr bwMode="auto">
          <a:xfrm>
            <a:off x="161925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4" name="Rectangle 24"/>
          <p:cNvSpPr>
            <a:spLocks noChangeArrowheads="1"/>
          </p:cNvSpPr>
          <p:nvPr/>
        </p:nvSpPr>
        <p:spPr bwMode="auto">
          <a:xfrm>
            <a:off x="183515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5" name="Rectangle 25"/>
          <p:cNvSpPr>
            <a:spLocks noChangeArrowheads="1"/>
          </p:cNvSpPr>
          <p:nvPr/>
        </p:nvSpPr>
        <p:spPr bwMode="auto">
          <a:xfrm>
            <a:off x="327660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6" name="Rectangle 26"/>
          <p:cNvSpPr>
            <a:spLocks noChangeArrowheads="1"/>
          </p:cNvSpPr>
          <p:nvPr/>
        </p:nvSpPr>
        <p:spPr bwMode="auto">
          <a:xfrm>
            <a:off x="349250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7" name="Rectangle 27"/>
          <p:cNvSpPr>
            <a:spLocks noChangeArrowheads="1"/>
          </p:cNvSpPr>
          <p:nvPr/>
        </p:nvSpPr>
        <p:spPr bwMode="auto">
          <a:xfrm>
            <a:off x="370840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8" name="Rectangle 28"/>
          <p:cNvSpPr>
            <a:spLocks noChangeArrowheads="1"/>
          </p:cNvSpPr>
          <p:nvPr/>
        </p:nvSpPr>
        <p:spPr bwMode="auto">
          <a:xfrm>
            <a:off x="3924300"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49" name="Rectangle 29"/>
          <p:cNvSpPr>
            <a:spLocks noChangeArrowheads="1"/>
          </p:cNvSpPr>
          <p:nvPr/>
        </p:nvSpPr>
        <p:spPr bwMode="auto">
          <a:xfrm>
            <a:off x="5364163"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0" name="Rectangle 30"/>
          <p:cNvSpPr>
            <a:spLocks noChangeArrowheads="1"/>
          </p:cNvSpPr>
          <p:nvPr/>
        </p:nvSpPr>
        <p:spPr bwMode="auto">
          <a:xfrm>
            <a:off x="5580063"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1" name="Rectangle 31"/>
          <p:cNvSpPr>
            <a:spLocks noChangeArrowheads="1"/>
          </p:cNvSpPr>
          <p:nvPr/>
        </p:nvSpPr>
        <p:spPr bwMode="auto">
          <a:xfrm>
            <a:off x="5795963"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2" name="Rectangle 32"/>
          <p:cNvSpPr>
            <a:spLocks noChangeArrowheads="1"/>
          </p:cNvSpPr>
          <p:nvPr/>
        </p:nvSpPr>
        <p:spPr bwMode="auto">
          <a:xfrm>
            <a:off x="6011863"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3" name="Rectangle 33"/>
          <p:cNvSpPr>
            <a:spLocks noChangeArrowheads="1"/>
          </p:cNvSpPr>
          <p:nvPr/>
        </p:nvSpPr>
        <p:spPr bwMode="auto">
          <a:xfrm>
            <a:off x="7164388"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4" name="Rectangle 34"/>
          <p:cNvSpPr>
            <a:spLocks noChangeArrowheads="1"/>
          </p:cNvSpPr>
          <p:nvPr/>
        </p:nvSpPr>
        <p:spPr bwMode="auto">
          <a:xfrm>
            <a:off x="7380288"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5" name="Rectangle 35"/>
          <p:cNvSpPr>
            <a:spLocks noChangeArrowheads="1"/>
          </p:cNvSpPr>
          <p:nvPr/>
        </p:nvSpPr>
        <p:spPr bwMode="auto">
          <a:xfrm>
            <a:off x="7596188"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6" name="Rectangle 36"/>
          <p:cNvSpPr>
            <a:spLocks noChangeArrowheads="1"/>
          </p:cNvSpPr>
          <p:nvPr/>
        </p:nvSpPr>
        <p:spPr bwMode="auto">
          <a:xfrm>
            <a:off x="7812088" y="3141663"/>
            <a:ext cx="215900"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57" name="Text Box 37"/>
          <p:cNvSpPr txBox="1">
            <a:spLocks noChangeArrowheads="1"/>
          </p:cNvSpPr>
          <p:nvPr/>
        </p:nvSpPr>
        <p:spPr bwMode="auto">
          <a:xfrm>
            <a:off x="539750" y="3736975"/>
            <a:ext cx="2146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blockIdx.x=0</a:t>
            </a:r>
          </a:p>
          <a:p>
            <a:r>
              <a:rPr lang="en-US" altLang="ja-JP"/>
              <a:t>blockDim.x=4</a:t>
            </a:r>
          </a:p>
          <a:p>
            <a:r>
              <a:rPr lang="en-US" altLang="ja-JP"/>
              <a:t>threadIdx.x=0,1,2,3</a:t>
            </a:r>
          </a:p>
          <a:p>
            <a:r>
              <a:rPr lang="en-US" altLang="ja-JP"/>
              <a:t>idx=0,1,2,3</a:t>
            </a:r>
          </a:p>
        </p:txBody>
      </p:sp>
      <p:sp>
        <p:nvSpPr>
          <p:cNvPr id="133158" name="Text Box 38"/>
          <p:cNvSpPr txBox="1">
            <a:spLocks noChangeArrowheads="1"/>
          </p:cNvSpPr>
          <p:nvPr/>
        </p:nvSpPr>
        <p:spPr bwMode="auto">
          <a:xfrm>
            <a:off x="2627313" y="3716338"/>
            <a:ext cx="2146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blockIdx.x=1</a:t>
            </a:r>
          </a:p>
          <a:p>
            <a:r>
              <a:rPr lang="en-US" altLang="ja-JP"/>
              <a:t>blockDim.x=4</a:t>
            </a:r>
          </a:p>
          <a:p>
            <a:r>
              <a:rPr lang="en-US" altLang="ja-JP"/>
              <a:t>threadIdx.x=0,1,2,3</a:t>
            </a:r>
          </a:p>
          <a:p>
            <a:r>
              <a:rPr lang="en-US" altLang="ja-JP"/>
              <a:t>idx=4,5,6,7</a:t>
            </a:r>
          </a:p>
        </p:txBody>
      </p:sp>
      <p:sp>
        <p:nvSpPr>
          <p:cNvPr id="133159" name="Text Box 39"/>
          <p:cNvSpPr txBox="1">
            <a:spLocks noChangeArrowheads="1"/>
          </p:cNvSpPr>
          <p:nvPr/>
        </p:nvSpPr>
        <p:spPr bwMode="auto">
          <a:xfrm>
            <a:off x="4787900" y="3695700"/>
            <a:ext cx="2146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blockIdx.x=2</a:t>
            </a:r>
          </a:p>
          <a:p>
            <a:r>
              <a:rPr lang="en-US" altLang="ja-JP"/>
              <a:t>blockDim.x=4</a:t>
            </a:r>
          </a:p>
          <a:p>
            <a:r>
              <a:rPr lang="en-US" altLang="ja-JP"/>
              <a:t>threadIdx.x=0,1,2,3</a:t>
            </a:r>
          </a:p>
          <a:p>
            <a:r>
              <a:rPr lang="en-US" altLang="ja-JP"/>
              <a:t>idx=8,9,10,11</a:t>
            </a:r>
          </a:p>
        </p:txBody>
      </p:sp>
      <p:sp>
        <p:nvSpPr>
          <p:cNvPr id="133160" name="Text Box 40"/>
          <p:cNvSpPr txBox="1">
            <a:spLocks noChangeArrowheads="1"/>
          </p:cNvSpPr>
          <p:nvPr/>
        </p:nvSpPr>
        <p:spPr bwMode="auto">
          <a:xfrm>
            <a:off x="7019925" y="3675063"/>
            <a:ext cx="2146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blockIdx.x=3</a:t>
            </a:r>
          </a:p>
          <a:p>
            <a:r>
              <a:rPr lang="en-US" altLang="ja-JP"/>
              <a:t>blockDim.x=4</a:t>
            </a:r>
          </a:p>
          <a:p>
            <a:r>
              <a:rPr lang="en-US" altLang="ja-JP"/>
              <a:t>threadIdx.x=0,1,2,3</a:t>
            </a:r>
          </a:p>
          <a:p>
            <a:r>
              <a:rPr lang="en-US" altLang="ja-JP"/>
              <a:t>idx=12,13,14,15</a:t>
            </a:r>
          </a:p>
        </p:txBody>
      </p:sp>
      <p:sp>
        <p:nvSpPr>
          <p:cNvPr id="133161" name="Text Box 41"/>
          <p:cNvSpPr txBox="1">
            <a:spLocks noChangeArrowheads="1"/>
          </p:cNvSpPr>
          <p:nvPr/>
        </p:nvSpPr>
        <p:spPr bwMode="auto">
          <a:xfrm>
            <a:off x="2403475" y="1431925"/>
            <a:ext cx="48099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Let’s assume LENGTH=16, BLOCK_SIZE=4 </a:t>
            </a:r>
          </a:p>
        </p:txBody>
      </p:sp>
      <p:sp>
        <p:nvSpPr>
          <p:cNvPr id="133162" name="Line 42"/>
          <p:cNvSpPr>
            <a:spLocks noChangeShapeType="1"/>
          </p:cNvSpPr>
          <p:nvPr/>
        </p:nvSpPr>
        <p:spPr bwMode="auto">
          <a:xfrm flipH="1">
            <a:off x="1692275" y="2349500"/>
            <a:ext cx="1079500"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3" name="Line 43"/>
          <p:cNvSpPr>
            <a:spLocks noChangeShapeType="1"/>
          </p:cNvSpPr>
          <p:nvPr/>
        </p:nvSpPr>
        <p:spPr bwMode="auto">
          <a:xfrm flipH="1">
            <a:off x="3635375" y="2420938"/>
            <a:ext cx="73025"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4" name="Line 44"/>
          <p:cNvSpPr>
            <a:spLocks noChangeShapeType="1"/>
          </p:cNvSpPr>
          <p:nvPr/>
        </p:nvSpPr>
        <p:spPr bwMode="auto">
          <a:xfrm>
            <a:off x="4643438" y="2420938"/>
            <a:ext cx="936625"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5" name="Line 45"/>
          <p:cNvSpPr>
            <a:spLocks noChangeShapeType="1"/>
          </p:cNvSpPr>
          <p:nvPr/>
        </p:nvSpPr>
        <p:spPr bwMode="auto">
          <a:xfrm>
            <a:off x="5580063" y="2349500"/>
            <a:ext cx="18716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6" name="Text Box 46"/>
          <p:cNvSpPr txBox="1">
            <a:spLocks noChangeArrowheads="1"/>
          </p:cNvSpPr>
          <p:nvPr/>
        </p:nvSpPr>
        <p:spPr bwMode="auto">
          <a:xfrm>
            <a:off x="1311275" y="5321300"/>
            <a:ext cx="528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int idx = blockDim.x * blockId.x + threadldx.x;</a:t>
            </a:r>
          </a:p>
          <a:p>
            <a:r>
              <a:rPr lang="en-US" altLang="ja-JP"/>
              <a:t>will map from local index threadIdx to global index.</a:t>
            </a:r>
          </a:p>
        </p:txBody>
      </p:sp>
      <p:sp>
        <p:nvSpPr>
          <p:cNvPr id="133167" name="Text Box 47"/>
          <p:cNvSpPr txBox="1">
            <a:spLocks noChangeArrowheads="1"/>
          </p:cNvSpPr>
          <p:nvPr/>
        </p:nvSpPr>
        <p:spPr bwMode="auto">
          <a:xfrm>
            <a:off x="1476375" y="6216650"/>
            <a:ext cx="716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blockDim should be &gt;= 32 in real code!</a:t>
            </a:r>
          </a:p>
          <a:p>
            <a:r>
              <a:rPr lang="en-US" altLang="ja-JP" b="1"/>
              <a:t>Using more number of blocks hides the memory latency in GPU.</a:t>
            </a:r>
          </a:p>
        </p:txBody>
      </p:sp>
      <p:pic>
        <p:nvPicPr>
          <p:cNvPr id="2" name="オーディオ 1">
            <a:hlinkClick r:id="" action="ppaction://media"/>
            <a:extLst>
              <a:ext uri="{FF2B5EF4-FFF2-40B4-BE49-F238E27FC236}">
                <a16:creationId xmlns:a16="http://schemas.microsoft.com/office/drawing/2014/main" id="{41B76CBF-2778-4ED6-902B-69E9D7C09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488"/>
    </mc:Choice>
    <mc:Fallback>
      <p:transition spd="slow" advTm="9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8" x="8870950" y="3328988"/>
          <p14:tracePt t="447" x="8651875" y="3328988"/>
          <p14:tracePt t="455" x="8386763" y="3328988"/>
          <p14:tracePt t="461" x="8169275" y="3328988"/>
          <p14:tracePt t="471" x="7904163" y="3328988"/>
          <p14:tracePt t="480" x="7594600" y="3309938"/>
          <p14:tracePt t="486" x="7412038" y="3282950"/>
          <p14:tracePt t="495" x="7212013" y="3265488"/>
          <p14:tracePt t="502" x="6973888" y="3219450"/>
          <p14:tracePt t="512" x="6791325" y="3200400"/>
          <p14:tracePt t="521" x="6627813" y="3192463"/>
          <p14:tracePt t="526" x="6481763" y="3146425"/>
          <p14:tracePt t="534" x="6345238" y="3127375"/>
          <p14:tracePt t="542" x="6291263" y="3119438"/>
          <p14:tracePt t="550" x="6245225" y="3090863"/>
          <p14:tracePt t="558" x="6226175" y="3082925"/>
          <p14:tracePt t="567" x="6208713" y="3082925"/>
          <p14:tracePt t="574" x="6189663" y="3073400"/>
          <p14:tracePt t="624" x="6181725" y="3073400"/>
          <p14:tracePt t="632" x="6172200" y="3063875"/>
          <p14:tracePt t="640" x="6153150" y="3046413"/>
          <p14:tracePt t="648" x="6145213" y="3046413"/>
          <p14:tracePt t="672" x="6126163" y="3036888"/>
          <p14:tracePt t="680" x="6116638" y="3027363"/>
          <p14:tracePt t="703" x="6099175" y="3009900"/>
          <p14:tracePt t="734" x="6099175" y="3000375"/>
          <p14:tracePt t="742" x="6099175" y="2990850"/>
          <p14:tracePt t="750" x="6099175" y="2973388"/>
          <p14:tracePt t="758" x="6099175" y="2954338"/>
          <p14:tracePt t="766" x="6099175" y="2927350"/>
          <p14:tracePt t="774" x="6099175" y="2909888"/>
          <p14:tracePt t="782" x="6099175" y="2900363"/>
          <p14:tracePt t="790" x="6099175" y="2881313"/>
          <p14:tracePt t="798" x="6099175" y="2836863"/>
          <p14:tracePt t="806" x="6116638" y="2808288"/>
          <p14:tracePt t="814" x="6145213" y="2763838"/>
          <p14:tracePt t="822" x="6172200" y="2727325"/>
          <p14:tracePt t="830" x="6199188" y="2698750"/>
          <p14:tracePt t="838" x="6226175" y="2662238"/>
          <p14:tracePt t="847" x="6262688" y="2598738"/>
          <p14:tracePt t="854" x="6281738" y="2589213"/>
          <p14:tracePt t="865" x="6308725" y="2554288"/>
          <p14:tracePt t="870" x="6335713" y="2525713"/>
          <p14:tracePt t="878" x="6372225" y="2498725"/>
          <p14:tracePt t="886" x="6399213" y="2481263"/>
          <p14:tracePt t="895" x="6445250" y="2444750"/>
          <p14:tracePt t="902" x="6454775" y="2435225"/>
          <p14:tracePt t="914" x="6481763" y="2425700"/>
          <p14:tracePt t="918" x="6500813" y="2416175"/>
          <p14:tracePt t="946" x="6500813" y="2408238"/>
          <p14:tracePt t="1112" x="6508750" y="2398713"/>
          <p14:tracePt t="1128" x="6518275" y="2398713"/>
          <p14:tracePt t="1148" x="6527800" y="2398713"/>
          <p14:tracePt t="1153" x="6537325" y="2398713"/>
          <p14:tracePt t="1167" x="6564313" y="2389188"/>
          <p14:tracePt t="1183" x="6573838" y="2389188"/>
          <p14:tracePt t="1193" x="6581775" y="2389188"/>
          <p14:tracePt t="1199" x="6591300" y="2389188"/>
          <p14:tracePt t="1210" x="6600825" y="2389188"/>
          <p14:tracePt t="1214" x="6610350" y="2389188"/>
          <p14:tracePt t="1231" x="6618288" y="2389188"/>
          <p14:tracePt t="1238" x="6637338" y="2389188"/>
          <p14:tracePt t="1247" x="6645275" y="2389188"/>
          <p14:tracePt t="1262" x="6654800" y="2389188"/>
          <p14:tracePt t="1277" x="6673850" y="2389188"/>
          <p14:tracePt t="1295" x="6681788" y="2389188"/>
          <p14:tracePt t="1311" x="6691313" y="2379663"/>
          <p14:tracePt t="1318" x="6718300" y="2362200"/>
          <p14:tracePt t="1326" x="6737350" y="2352675"/>
          <p14:tracePt t="1334" x="6764338" y="2343150"/>
          <p14:tracePt t="1342" x="6800850" y="2306638"/>
          <p14:tracePt t="1350" x="6819900" y="2289175"/>
          <p14:tracePt t="1358" x="6837363" y="2279650"/>
          <p14:tracePt t="1366" x="6883400" y="2243138"/>
          <p14:tracePt t="1374" x="6892925" y="2233613"/>
          <p14:tracePt t="1382" x="6900863" y="2216150"/>
          <p14:tracePt t="1390" x="6919913" y="2179638"/>
          <p14:tracePt t="1398" x="6929438" y="2152650"/>
          <p14:tracePt t="1406" x="6937375" y="2125663"/>
          <p14:tracePt t="1415" x="6946900" y="2089150"/>
          <p14:tracePt t="1422" x="6946900" y="2070100"/>
          <p14:tracePt t="1430" x="6956425" y="2052638"/>
          <p14:tracePt t="1437" x="6956425" y="2043113"/>
          <p14:tracePt t="1446" x="6956425" y="2033588"/>
          <p14:tracePt t="1454" x="6956425" y="1997075"/>
          <p14:tracePt t="1462" x="6956425" y="1979613"/>
          <p14:tracePt t="1486" x="6956425" y="1970088"/>
          <p14:tracePt t="1559" x="6956425" y="1960563"/>
          <p14:tracePt t="1575" x="6956425" y="1943100"/>
          <p14:tracePt t="1583" x="6956425" y="1933575"/>
          <p14:tracePt t="1591" x="6956425" y="1924050"/>
          <p14:tracePt t="1598" x="6973888" y="1906588"/>
          <p14:tracePt t="1615" x="6973888" y="1887538"/>
          <p14:tracePt t="1751" x="6973888" y="1878013"/>
          <p14:tracePt t="1760" x="6964363" y="1878013"/>
          <p14:tracePt t="1767" x="6937375" y="1878013"/>
          <p14:tracePt t="1782" x="6900863" y="1878013"/>
          <p14:tracePt t="1791" x="6864350" y="1878013"/>
          <p14:tracePt t="1799" x="6819900" y="1906588"/>
          <p14:tracePt t="1807" x="6764338" y="1906588"/>
          <p14:tracePt t="1817" x="6710363" y="1906588"/>
          <p14:tracePt t="1823" x="6618288" y="1906588"/>
          <p14:tracePt t="1833" x="6610350" y="1906588"/>
          <p14:tracePt t="7720" x="6600825" y="1906588"/>
          <p14:tracePt t="8016" x="6591300" y="1897063"/>
          <p14:tracePt t="8033" x="6581775" y="1897063"/>
          <p14:tracePt t="8049" x="6573838" y="1897063"/>
          <p14:tracePt t="8064" x="6554788" y="1897063"/>
          <p14:tracePt t="8071" x="6527800" y="1897063"/>
          <p14:tracePt t="8079" x="6508750" y="1897063"/>
          <p14:tracePt t="8086" x="6481763" y="1897063"/>
          <p14:tracePt t="8094" x="6435725" y="1897063"/>
          <p14:tracePt t="8103" x="6381750" y="1897063"/>
          <p14:tracePt t="8111" x="6308725" y="1897063"/>
          <p14:tracePt t="8118" x="6199188" y="1897063"/>
          <p14:tracePt t="8127" x="6053138" y="1897063"/>
          <p14:tracePt t="8134" x="5926138" y="1897063"/>
          <p14:tracePt t="8142" x="5761038" y="1906588"/>
          <p14:tracePt t="8149" x="5634038" y="1914525"/>
          <p14:tracePt t="8162" x="5543550" y="1933575"/>
          <p14:tracePt t="8167" x="5524500" y="1933575"/>
          <p14:tracePt t="8175" x="5487988" y="1933575"/>
          <p14:tracePt t="8194" x="5478463" y="1933575"/>
          <p14:tracePt t="8200" x="5451475" y="1933575"/>
          <p14:tracePt t="8210" x="5441950" y="1933575"/>
          <p14:tracePt t="8215" x="5424488" y="1933575"/>
          <p14:tracePt t="8222" x="5397500" y="1933575"/>
          <p14:tracePt t="8231" x="5378450" y="1933575"/>
          <p14:tracePt t="8238" x="5351463" y="1933575"/>
          <p14:tracePt t="8246" x="5341938" y="1924050"/>
          <p14:tracePt t="8255" x="5334000" y="1924050"/>
          <p14:tracePt t="8262" x="5314950" y="1924050"/>
          <p14:tracePt t="8271" x="5297488" y="1914525"/>
          <p14:tracePt t="8288" x="5278438" y="1914525"/>
          <p14:tracePt t="8296" x="5260975" y="1914525"/>
          <p14:tracePt t="8303" x="5241925" y="1914525"/>
          <p14:tracePt t="8313" x="5214938" y="1906588"/>
          <p14:tracePt t="8319" x="5195888" y="1906588"/>
          <p14:tracePt t="8327" x="5168900" y="1906588"/>
          <p14:tracePt t="8334" x="5151438" y="1906588"/>
          <p14:tracePt t="8345" x="5122863" y="1906588"/>
          <p14:tracePt t="8351" x="5095875" y="1906588"/>
          <p14:tracePt t="8362" x="5059363" y="1906588"/>
          <p14:tracePt t="8367" x="5049838" y="1906588"/>
          <p14:tracePt t="8375" x="5032375" y="1906588"/>
          <p14:tracePt t="8383" x="5014913" y="1906588"/>
          <p14:tracePt t="8391" x="4978400" y="1906588"/>
          <p14:tracePt t="8407" x="4968875" y="1906588"/>
          <p14:tracePt t="8415" x="4949825" y="1906588"/>
          <p14:tracePt t="8423" x="4941888" y="1906588"/>
          <p14:tracePt t="8431" x="4922838" y="1914525"/>
          <p14:tracePt t="8455" x="4905375" y="1914525"/>
          <p14:tracePt t="8463" x="4895850" y="1914525"/>
          <p14:tracePt t="8480" x="4886325" y="1914525"/>
          <p14:tracePt t="8487" x="4868863" y="1914525"/>
          <p14:tracePt t="8496" x="4849813" y="1914525"/>
          <p14:tracePt t="8503" x="4822825" y="1914525"/>
          <p14:tracePt t="8513" x="4803775" y="1914525"/>
          <p14:tracePt t="8521" x="4776788" y="1914525"/>
          <p14:tracePt t="8529" x="4740275" y="1914525"/>
          <p14:tracePt t="8534" x="4713288" y="1914525"/>
          <p14:tracePt t="8544" x="4695825" y="1914525"/>
          <p14:tracePt t="8551" x="4667250" y="1914525"/>
          <p14:tracePt t="8559" x="4649788" y="1914525"/>
          <p14:tracePt t="8567" x="4630738" y="1914525"/>
          <p14:tracePt t="8584" x="4622800" y="1914525"/>
          <p14:tracePt t="8614" x="4613275" y="1914525"/>
          <p14:tracePt t="8630" x="4594225" y="1914525"/>
          <p14:tracePt t="8638" x="4576763" y="1914525"/>
          <p14:tracePt t="8648" x="4567238" y="1914525"/>
          <p14:tracePt t="8654" x="4540250" y="1914525"/>
          <p14:tracePt t="8662" x="4521200" y="1914525"/>
          <p14:tracePt t="8670" x="4503738" y="1914525"/>
          <p14:tracePt t="8678" x="4476750" y="1914525"/>
          <p14:tracePt t="8686" x="4457700" y="1914525"/>
          <p14:tracePt t="8694" x="4440238" y="1914525"/>
          <p14:tracePt t="8702" x="4430713" y="1914525"/>
          <p14:tracePt t="8710" x="4421188" y="1914525"/>
          <p14:tracePt t="8718" x="4403725" y="1914525"/>
          <p14:tracePt t="8866" x="4394200" y="1914525"/>
          <p14:tracePt t="8878" x="4384675" y="1906588"/>
          <p14:tracePt t="8902" x="4384675" y="1897063"/>
          <p14:tracePt t="8911" x="4384675" y="1887538"/>
          <p14:tracePt t="8926" x="4384675" y="1878013"/>
          <p14:tracePt t="8942" x="4384675" y="1860550"/>
          <p14:tracePt t="8958" x="4403725" y="1851025"/>
          <p14:tracePt t="8966" x="4413250" y="1851025"/>
          <p14:tracePt t="8974" x="4421188" y="1851025"/>
          <p14:tracePt t="8982" x="4440238" y="1851025"/>
          <p14:tracePt t="8990" x="4448175" y="1851025"/>
          <p14:tracePt t="8998" x="4476750" y="1851025"/>
          <p14:tracePt t="9006" x="4494213" y="1851025"/>
          <p14:tracePt t="9014" x="4521200" y="1851025"/>
          <p14:tracePt t="9022" x="4540250" y="1851025"/>
          <p14:tracePt t="9030" x="4567238" y="1851025"/>
          <p14:tracePt t="9038" x="4603750" y="1851025"/>
          <p14:tracePt t="9046" x="4640263" y="1851025"/>
          <p14:tracePt t="9054" x="4686300" y="1851025"/>
          <p14:tracePt t="9062" x="4703763" y="1851025"/>
          <p14:tracePt t="9070" x="4730750" y="1851025"/>
          <p14:tracePt t="9078" x="4749800" y="1851025"/>
          <p14:tracePt t="9086" x="4776788" y="1851025"/>
          <p14:tracePt t="9094" x="4795838" y="1851025"/>
          <p14:tracePt t="9110" x="4813300" y="1851025"/>
          <p14:tracePt t="9118" x="4822825" y="1851025"/>
          <p14:tracePt t="9128" x="4832350" y="1851025"/>
          <p14:tracePt t="9904" x="4849813" y="1851025"/>
          <p14:tracePt t="10014" x="4859338" y="1851025"/>
          <p14:tracePt t="10030" x="4868863" y="1851025"/>
          <p14:tracePt t="10038" x="4876800" y="1851025"/>
          <p14:tracePt t="10062" x="4905375" y="1841500"/>
          <p14:tracePt t="10070" x="4913313" y="1841500"/>
          <p14:tracePt t="10103" x="4913313" y="1833563"/>
          <p14:tracePt t="10672" x="4922838" y="1824038"/>
          <p14:tracePt t="10679" x="4922838" y="1804988"/>
          <p14:tracePt t="10689" x="4932363" y="1797050"/>
          <p14:tracePt t="10696" x="4941888" y="1787525"/>
          <p14:tracePt t="10711" x="4949825" y="1787525"/>
          <p14:tracePt t="10728" x="4959350" y="1778000"/>
          <p14:tracePt t="10914" x="4968875" y="1778000"/>
          <p14:tracePt t="10920" x="4995863" y="1760538"/>
          <p14:tracePt t="10937" x="4995863" y="1751013"/>
          <p14:tracePt t="10943" x="5005388" y="1741488"/>
          <p14:tracePt t="10951" x="5014913" y="1741488"/>
          <p14:tracePt t="10964" x="5022850" y="1741488"/>
          <p14:tracePt t="10967" x="5032375" y="1731963"/>
          <p14:tracePt t="10983" x="5041900" y="1731963"/>
          <p14:tracePt t="10999" x="5049838" y="1731963"/>
          <p14:tracePt t="11039" x="5059363" y="1731963"/>
          <p14:tracePt t="11055" x="5068888" y="1731963"/>
          <p14:tracePt t="11119" x="5078413" y="1731963"/>
          <p14:tracePt t="11128" x="5095875" y="1731963"/>
          <p14:tracePt t="11148" x="5105400" y="1731963"/>
          <p14:tracePt t="11175" x="5114925" y="1731963"/>
          <p14:tracePt t="11480" x="5114925" y="1741488"/>
          <p14:tracePt t="11495" x="5114925" y="1751013"/>
          <p14:tracePt t="11590" x="5122863" y="1760538"/>
          <p14:tracePt t="11606" x="5132388" y="1760538"/>
          <p14:tracePt t="11614" x="5141913" y="1760538"/>
          <p14:tracePt t="11622" x="5151438" y="1760538"/>
          <p14:tracePt t="11630" x="5178425" y="1760538"/>
          <p14:tracePt t="11638" x="5195888" y="1760538"/>
          <p14:tracePt t="11646" x="5251450" y="1760538"/>
          <p14:tracePt t="11654" x="5287963" y="1760538"/>
          <p14:tracePt t="11662" x="5341938" y="1760538"/>
          <p14:tracePt t="11670" x="5387975" y="1760538"/>
          <p14:tracePt t="11678" x="5414963" y="1797050"/>
          <p14:tracePt t="11686" x="5478463" y="1814513"/>
          <p14:tracePt t="11694" x="5514975" y="1833563"/>
          <p14:tracePt t="11702" x="5580063" y="1851025"/>
          <p14:tracePt t="11710" x="5607050" y="1860550"/>
          <p14:tracePt t="11718" x="5643563" y="1860550"/>
          <p14:tracePt t="11727" x="5680075" y="1878013"/>
          <p14:tracePt t="11734" x="5688013" y="1878013"/>
          <p14:tracePt t="11743" x="5716588" y="1878013"/>
          <p14:tracePt t="11750" x="5724525" y="1878013"/>
          <p14:tracePt t="11774" x="5734050" y="1878013"/>
          <p14:tracePt t="11782" x="5753100" y="1878013"/>
          <p14:tracePt t="11798" x="5761038" y="1870075"/>
          <p14:tracePt t="11806" x="5770563" y="1860550"/>
          <p14:tracePt t="11814" x="5770563" y="1851025"/>
          <p14:tracePt t="11830" x="5770563" y="1833563"/>
          <p14:tracePt t="11898" x="5780088" y="1824038"/>
          <p14:tracePt t="12374" x="5780088" y="1833563"/>
          <p14:tracePt t="12390" x="5780088" y="1851025"/>
          <p14:tracePt t="12614" x="5797550" y="1851025"/>
          <p14:tracePt t="12622" x="5807075" y="1851025"/>
          <p14:tracePt t="12630" x="5834063" y="1851025"/>
          <p14:tracePt t="12638" x="5853113" y="1851025"/>
          <p14:tracePt t="12646" x="5880100" y="1841500"/>
          <p14:tracePt t="12654" x="5899150" y="1833563"/>
          <p14:tracePt t="12662" x="5916613" y="1814513"/>
          <p14:tracePt t="12670" x="5943600" y="1804988"/>
          <p14:tracePt t="12678" x="5980113" y="1797050"/>
          <p14:tracePt t="12686" x="6007100" y="1778000"/>
          <p14:tracePt t="12695" x="6035675" y="1760538"/>
          <p14:tracePt t="12702" x="6089650" y="1760538"/>
          <p14:tracePt t="12710" x="6153150" y="1731963"/>
          <p14:tracePt t="12718" x="6172200" y="1731963"/>
          <p14:tracePt t="12726" x="6226175" y="1731963"/>
          <p14:tracePt t="12734" x="6262688" y="1731963"/>
          <p14:tracePt t="12743" x="6308725" y="1731963"/>
          <p14:tracePt t="12750" x="6326188" y="1731963"/>
          <p14:tracePt t="12758" x="6362700" y="1731963"/>
          <p14:tracePt t="12766" x="6399213" y="1731963"/>
          <p14:tracePt t="12776" x="6418263" y="1731963"/>
          <p14:tracePt t="12784" x="6435725" y="1751013"/>
          <p14:tracePt t="12792" x="6454775" y="1760538"/>
          <p14:tracePt t="12800" x="6472238" y="1768475"/>
          <p14:tracePt t="12808" x="6481763" y="1768475"/>
          <p14:tracePt t="12824" x="6481763" y="1778000"/>
          <p14:tracePt t="12967" x="6491288" y="1778000"/>
          <p14:tracePt t="12976" x="6500813" y="1778000"/>
          <p14:tracePt t="12984" x="6527800" y="1778000"/>
          <p14:tracePt t="12991" x="6537325" y="1778000"/>
          <p14:tracePt t="12999" x="6564313" y="1804988"/>
          <p14:tracePt t="13007" x="6581775" y="1814513"/>
          <p14:tracePt t="13022" x="6591300" y="1824038"/>
          <p14:tracePt t="13030" x="6610350" y="1833563"/>
          <p14:tracePt t="13038" x="6618288" y="1841500"/>
          <p14:tracePt t="13055" x="6627813" y="1841500"/>
          <p14:tracePt t="13062" x="6637338" y="1841500"/>
          <p14:tracePt t="13070" x="6654800" y="1841500"/>
          <p14:tracePt t="13078" x="6664325" y="1841500"/>
          <p14:tracePt t="13086" x="6681788" y="1841500"/>
          <p14:tracePt t="13096" x="6710363" y="1841500"/>
          <p14:tracePt t="13290" x="6710363" y="1833563"/>
          <p14:tracePt t="13296" x="6710363" y="1814513"/>
          <p14:tracePt t="13312" x="6710363" y="1797050"/>
          <p14:tracePt t="13320" x="6710363" y="1787525"/>
          <p14:tracePt t="13328" x="6710363" y="1768475"/>
          <p14:tracePt t="13335" x="6700838" y="1741488"/>
          <p14:tracePt t="13345" x="6700838" y="1724025"/>
          <p14:tracePt t="13351" x="6691313" y="1724025"/>
          <p14:tracePt t="13361" x="6673850" y="1704975"/>
          <p14:tracePt t="13375" x="6664325" y="1697038"/>
          <p14:tracePt t="13438" x="6654800" y="1697038"/>
          <p14:tracePt t="13462" x="6637338" y="1697038"/>
          <p14:tracePt t="13478" x="6618288" y="1697038"/>
          <p14:tracePt t="13552" x="6610350" y="1677988"/>
          <p14:tracePt t="13563" x="6600825" y="1660525"/>
          <p14:tracePt t="13571" x="6600825" y="1641475"/>
          <p14:tracePt t="13575" x="6581775" y="1604963"/>
          <p14:tracePt t="13584" x="6581775" y="1587500"/>
          <p14:tracePt t="13589" x="6573838" y="1568450"/>
          <p14:tracePt t="13598" x="6573838" y="1558925"/>
          <p14:tracePt t="13606" x="6564313" y="1550988"/>
          <p14:tracePt t="13615" x="6564313" y="1541463"/>
          <p14:tracePt t="14048" x="6537325" y="1550988"/>
          <p14:tracePt t="14055" x="6527800" y="1558925"/>
          <p14:tracePt t="14064" x="6500813" y="1587500"/>
          <p14:tracePt t="14071" x="6472238" y="1595438"/>
          <p14:tracePt t="14078" x="6435725" y="1641475"/>
          <p14:tracePt t="14086" x="6418263" y="1660525"/>
          <p14:tracePt t="14095" x="6372225" y="1704975"/>
          <p14:tracePt t="14102" x="6345238" y="1731963"/>
          <p14:tracePt t="14110" x="6308725" y="1751013"/>
          <p14:tracePt t="14118" x="6262688" y="1778000"/>
          <p14:tracePt t="14126" x="6245225" y="1797050"/>
          <p14:tracePt t="14134" x="6226175" y="1814513"/>
          <p14:tracePt t="14146" x="6208713" y="1833563"/>
          <p14:tracePt t="14149" x="6189663" y="1841500"/>
          <p14:tracePt t="14157" x="6172200" y="1851025"/>
          <p14:tracePt t="14166" x="6162675" y="1860550"/>
          <p14:tracePt t="14174" x="6126163" y="1860550"/>
          <p14:tracePt t="14182" x="6108700" y="1878013"/>
          <p14:tracePt t="14190" x="6062663" y="1887538"/>
          <p14:tracePt t="14206" x="6007100" y="1887538"/>
          <p14:tracePt t="14214" x="5980113" y="1906588"/>
          <p14:tracePt t="14222" x="5935663" y="1906588"/>
          <p14:tracePt t="14230" x="5907088" y="1914525"/>
          <p14:tracePt t="14239" x="5870575" y="1914525"/>
          <p14:tracePt t="14246" x="5826125" y="1933575"/>
          <p14:tracePt t="14254" x="5761038" y="1960563"/>
          <p14:tracePt t="14262" x="5743575" y="1960563"/>
          <p14:tracePt t="14270" x="5688013" y="1997075"/>
          <p14:tracePt t="14278" x="5643563" y="2006600"/>
          <p14:tracePt t="14287" x="5580063" y="2033588"/>
          <p14:tracePt t="14294" x="5534025" y="2060575"/>
          <p14:tracePt t="14302" x="5478463" y="2079625"/>
          <p14:tracePt t="14310" x="5424488" y="2116138"/>
          <p14:tracePt t="14318" x="5397500" y="2133600"/>
          <p14:tracePt t="14326" x="5341938" y="2152650"/>
          <p14:tracePt t="14334" x="5305425" y="2179638"/>
          <p14:tracePt t="14343" x="5260975" y="2197100"/>
          <p14:tracePt t="14350" x="5232400" y="2216150"/>
          <p14:tracePt t="14361" x="5195888" y="2225675"/>
          <p14:tracePt t="14365" x="5159375" y="2243138"/>
          <p14:tracePt t="14374" x="5141913" y="2252663"/>
          <p14:tracePt t="14382" x="5122863" y="2270125"/>
          <p14:tracePt t="14390" x="5105400" y="2270125"/>
          <p14:tracePt t="14398" x="5086350" y="2279650"/>
          <p14:tracePt t="14438" x="5078413" y="2279650"/>
          <p14:tracePt t="14446" x="5059363" y="2270125"/>
          <p14:tracePt t="14454" x="5049838" y="2262188"/>
          <p14:tracePt t="14462" x="5049838" y="2252663"/>
          <p14:tracePt t="14470" x="5032375" y="2233613"/>
          <p14:tracePt t="14479" x="5014913" y="2225675"/>
          <p14:tracePt t="14486" x="4978400" y="2216150"/>
          <p14:tracePt t="14502" x="4949825" y="2197100"/>
          <p14:tracePt t="14510" x="4922838" y="2189163"/>
          <p14:tracePt t="14527" x="4895850" y="2189163"/>
          <p14:tracePt t="14536" x="4876800" y="2189163"/>
          <p14:tracePt t="14544" x="4832350" y="2189163"/>
          <p14:tracePt t="14551" x="4813300" y="2189163"/>
          <p14:tracePt t="14558" x="4786313" y="2189163"/>
          <p14:tracePt t="14568" x="4730750" y="2189163"/>
          <p14:tracePt t="14576" x="4695825" y="2189163"/>
          <p14:tracePt t="14586" x="4640263" y="2189163"/>
          <p14:tracePt t="14592" x="4567238" y="2189163"/>
          <p14:tracePt t="14599" x="4503738" y="2189163"/>
          <p14:tracePt t="14606" x="4448175" y="2189163"/>
          <p14:tracePt t="14614" x="4413250" y="2189163"/>
          <p14:tracePt t="14622" x="4357688" y="2189163"/>
          <p14:tracePt t="14630" x="4340225" y="2189163"/>
          <p14:tracePt t="14638" x="4311650" y="2189163"/>
          <p14:tracePt t="14646" x="4294188" y="2189163"/>
          <p14:tracePt t="14656" x="4284663" y="2189163"/>
          <p14:tracePt t="14664" x="4257675" y="2189163"/>
          <p14:tracePt t="14672" x="4238625" y="2189163"/>
          <p14:tracePt t="14681" x="4184650" y="2189163"/>
          <p14:tracePt t="14688" x="4121150" y="2206625"/>
          <p14:tracePt t="14697" x="4065588" y="2216150"/>
          <p14:tracePt t="14702" x="4002088" y="2243138"/>
          <p14:tracePt t="14710" x="3948113" y="2252663"/>
          <p14:tracePt t="14718" x="3883025" y="2279650"/>
          <p14:tracePt t="14726" x="3802063" y="2306638"/>
          <p14:tracePt t="14734" x="3775075" y="2306638"/>
          <p14:tracePt t="14743" x="3719513" y="2316163"/>
          <p14:tracePt t="14750" x="3656013" y="2325688"/>
          <p14:tracePt t="14759" x="3600450" y="2335213"/>
          <p14:tracePt t="14766" x="3556000" y="2362200"/>
          <p14:tracePt t="14773" x="3490913" y="2389188"/>
          <p14:tracePt t="14782" x="3473450" y="2389188"/>
          <p14:tracePt t="14790" x="3436938" y="2398713"/>
          <p14:tracePt t="14798" x="3400425" y="2416175"/>
          <p14:tracePt t="14806" x="3382963" y="2416175"/>
          <p14:tracePt t="14814" x="3354388" y="2416175"/>
          <p14:tracePt t="14822" x="3346450" y="2416175"/>
          <p14:tracePt t="14830" x="3327400" y="2416175"/>
          <p14:tracePt t="14838" x="3309938" y="2416175"/>
          <p14:tracePt t="14846" x="3300413" y="2416175"/>
          <p14:tracePt t="14854" x="3290888" y="2416175"/>
          <p14:tracePt t="14862" x="3263900" y="2416175"/>
          <p14:tracePt t="14870" x="3244850" y="2408238"/>
          <p14:tracePt t="14878" x="3227388" y="2398713"/>
          <p14:tracePt t="14886" x="3190875" y="2379663"/>
          <p14:tracePt t="14896" x="3163888" y="2352675"/>
          <p14:tracePt t="14912" x="3144838" y="2343150"/>
          <p14:tracePt t="14984" x="3127375" y="2343150"/>
          <p14:tracePt t="15000" x="3117850" y="2343150"/>
          <p14:tracePt t="15032" x="3108325" y="2343150"/>
          <p14:tracePt t="15047" x="3100388" y="2343150"/>
          <p14:tracePt t="15058" x="3071813" y="2325688"/>
          <p14:tracePt t="15087" x="3063875" y="2325688"/>
          <p14:tracePt t="15095" x="3035300" y="2316163"/>
          <p14:tracePt t="15119" x="3027363" y="2316163"/>
          <p14:tracePt t="15127" x="3017838" y="2316163"/>
          <p14:tracePt t="15146" x="2990850" y="2316163"/>
          <p14:tracePt t="15159" x="2981325" y="2316163"/>
          <p14:tracePt t="15167" x="2971800" y="2316163"/>
          <p14:tracePt t="15175" x="2962275" y="2316163"/>
          <p14:tracePt t="15183" x="2954338" y="2316163"/>
          <p14:tracePt t="15248" x="2935288" y="2316163"/>
          <p14:tracePt t="15255" x="2925763" y="2306638"/>
          <p14:tracePt t="15264" x="2908300" y="2306638"/>
          <p14:tracePt t="15272" x="2898775" y="2298700"/>
          <p14:tracePt t="15279" x="2889250" y="2289175"/>
          <p14:tracePt t="15286" x="2881313" y="2289175"/>
          <p14:tracePt t="15294" x="2862263" y="2279650"/>
          <p14:tracePt t="15302" x="2852738" y="2270125"/>
          <p14:tracePt t="15310" x="2835275" y="2270125"/>
          <p14:tracePt t="15318" x="2817813" y="2262188"/>
          <p14:tracePt t="15374" x="2789238" y="2262188"/>
          <p14:tracePt t="15390" x="2781300" y="2262188"/>
          <p14:tracePt t="15398" x="2771775" y="2262188"/>
          <p14:tracePt t="15414" x="2762250" y="2262188"/>
          <p14:tracePt t="15422" x="2735263" y="2262188"/>
          <p14:tracePt t="15430" x="2725738" y="2262188"/>
          <p14:tracePt t="15446" x="2708275" y="2262188"/>
          <p14:tracePt t="15454" x="2689225" y="2262188"/>
          <p14:tracePt t="15462" x="2679700" y="2262188"/>
          <p14:tracePt t="15470" x="2662238" y="2262188"/>
          <p14:tracePt t="15478" x="2652713" y="2262188"/>
          <p14:tracePt t="15486" x="2643188" y="2262188"/>
          <p14:tracePt t="15502" x="2625725" y="2262188"/>
          <p14:tracePt t="15510" x="2616200" y="2262188"/>
          <p14:tracePt t="15527" x="2598738" y="2252663"/>
          <p14:tracePt t="15591" x="2589213" y="2243138"/>
          <p14:tracePt t="15607" x="2579688" y="2243138"/>
          <p14:tracePt t="15631" x="2570163" y="2243138"/>
          <p14:tracePt t="15696" x="2570163" y="2233613"/>
          <p14:tracePt t="15703" x="2570163" y="2225675"/>
          <p14:tracePt t="15714" x="2570163" y="2206625"/>
          <p14:tracePt t="15720" x="2570163" y="2197100"/>
          <p14:tracePt t="15736" x="2570163" y="2189163"/>
          <p14:tracePt t="15754" x="2570163" y="2170113"/>
          <p14:tracePt t="15767" x="2570163" y="2152650"/>
          <p14:tracePt t="15775" x="2579688" y="2152650"/>
          <p14:tracePt t="15790" x="2606675" y="2152650"/>
          <p14:tracePt t="15798" x="2625725" y="2152650"/>
          <p14:tracePt t="15806" x="2671763" y="2152650"/>
          <p14:tracePt t="15814" x="2725738" y="2152650"/>
          <p14:tracePt t="15822" x="2781300" y="2152650"/>
          <p14:tracePt t="15830" x="2871788" y="2152650"/>
          <p14:tracePt t="15838" x="2998788" y="2152650"/>
          <p14:tracePt t="15846" x="3144838" y="2152650"/>
          <p14:tracePt t="15854" x="3327400" y="2152650"/>
          <p14:tracePt t="15864" x="3509963" y="2152650"/>
          <p14:tracePt t="15871" x="3702050" y="2152650"/>
          <p14:tracePt t="15879" x="3883025" y="2152650"/>
          <p14:tracePt t="15887" x="4084638" y="2152650"/>
          <p14:tracePt t="15898" x="4267200" y="2133600"/>
          <p14:tracePt t="15904" x="4448175" y="2133600"/>
          <p14:tracePt t="15910" x="4630738" y="2133600"/>
          <p14:tracePt t="15918" x="4776788" y="2125663"/>
          <p14:tracePt t="15927" x="4922838" y="2089150"/>
          <p14:tracePt t="15934" x="5049838" y="2060575"/>
          <p14:tracePt t="15944" x="5141913" y="2060575"/>
          <p14:tracePt t="15950" x="5205413" y="2052638"/>
          <p14:tracePt t="15960" x="5287963" y="2024063"/>
          <p14:tracePt t="15966" x="5341938" y="2024063"/>
          <p14:tracePt t="15974" x="5397500" y="2024063"/>
          <p14:tracePt t="15982" x="5441950" y="2016125"/>
          <p14:tracePt t="15990" x="5497513" y="2016125"/>
          <p14:tracePt t="15998" x="5551488" y="2016125"/>
          <p14:tracePt t="16006" x="5588000" y="2016125"/>
          <p14:tracePt t="16014" x="5597525" y="2016125"/>
          <p14:tracePt t="16021" x="5634038" y="2016125"/>
          <p14:tracePt t="16031" x="5643563" y="2024063"/>
          <p14:tracePt t="16039" x="5653088" y="2033588"/>
          <p14:tracePt t="16048" x="5670550" y="2060575"/>
          <p14:tracePt t="16055" x="5680075" y="2060575"/>
          <p14:tracePt t="16062" x="5688013" y="2060575"/>
          <p14:tracePt t="16079" x="5697538" y="2070100"/>
          <p14:tracePt t="16215" x="5688013" y="2070100"/>
          <p14:tracePt t="16223" x="5680075" y="2070100"/>
          <p14:tracePt t="16231" x="5653088" y="2070100"/>
          <p14:tracePt t="16244" x="5624513" y="2097088"/>
          <p14:tracePt t="16248" x="5597525" y="2125663"/>
          <p14:tracePt t="16256" x="5570538" y="2152650"/>
          <p14:tracePt t="16263" x="5543550" y="2189163"/>
          <p14:tracePt t="16271" x="5507038" y="2216150"/>
          <p14:tracePt t="16278" x="5441950" y="2270125"/>
          <p14:tracePt t="16287" x="5378450" y="2306638"/>
          <p14:tracePt t="16294" x="5278438" y="2352675"/>
          <p14:tracePt t="16302" x="5151438" y="2362200"/>
          <p14:tracePt t="16309" x="5032375" y="2408238"/>
          <p14:tracePt t="16318" x="4832350" y="2425700"/>
          <p14:tracePt t="16326" x="4676775" y="2425700"/>
          <p14:tracePt t="16334" x="4476750" y="2425700"/>
          <p14:tracePt t="16343" x="4294188" y="2425700"/>
          <p14:tracePt t="16350" x="4094163" y="2425700"/>
          <p14:tracePt t="16360" x="3892550" y="2398713"/>
          <p14:tracePt t="16366" x="3738563" y="2371725"/>
          <p14:tracePt t="16376" x="3592513" y="2325688"/>
          <p14:tracePt t="16388" x="3463925" y="2298700"/>
          <p14:tracePt t="16397" x="3382963" y="2243138"/>
          <p14:tracePt t="16398" x="3336925" y="2233613"/>
          <p14:tracePt t="16405" x="3273425" y="2197100"/>
          <p14:tracePt t="16414" x="3244850" y="2189163"/>
          <p14:tracePt t="16422" x="3227388" y="2179638"/>
          <p14:tracePt t="16478" x="3217863" y="2179638"/>
          <p14:tracePt t="16488" x="3200400" y="2179638"/>
          <p14:tracePt t="16494" x="3190875" y="2179638"/>
          <p14:tracePt t="16502" x="3171825" y="2179638"/>
          <p14:tracePt t="16510" x="3154363" y="2179638"/>
          <p14:tracePt t="16518" x="3136900" y="2179638"/>
          <p14:tracePt t="16526" x="3108325" y="2179638"/>
          <p14:tracePt t="16534" x="3100388" y="2179638"/>
          <p14:tracePt t="16546" x="3081338" y="2179638"/>
          <p14:tracePt t="16551" x="3071813" y="2179638"/>
          <p14:tracePt t="16563" x="3054350" y="2179638"/>
          <p14:tracePt t="16571" x="3044825" y="2179638"/>
          <p14:tracePt t="16575" x="3027363" y="2179638"/>
          <p14:tracePt t="16582" x="3017838" y="2179638"/>
          <p14:tracePt t="16590" x="3008313" y="2179638"/>
          <p14:tracePt t="16598" x="2990850" y="2160588"/>
          <p14:tracePt t="16606" x="2990850" y="2152650"/>
          <p14:tracePt t="16622" x="2971800" y="2143125"/>
          <p14:tracePt t="16670" x="2962275" y="2143125"/>
          <p14:tracePt t="16678" x="2944813" y="2143125"/>
          <p14:tracePt t="16694" x="2935288" y="2143125"/>
          <p14:tracePt t="16701" x="2925763" y="2143125"/>
          <p14:tracePt t="16710" x="2917825" y="2143125"/>
          <p14:tracePt t="16726" x="2889250" y="2143125"/>
          <p14:tracePt t="16734" x="2889250" y="2152650"/>
          <p14:tracePt t="16824" x="2881313" y="2152650"/>
          <p14:tracePt t="16832" x="2862263" y="2160588"/>
          <p14:tracePt t="16839" x="2844800" y="2160588"/>
          <p14:tracePt t="16847" x="2798763" y="2179638"/>
          <p14:tracePt t="16857" x="2771775" y="2197100"/>
          <p14:tracePt t="16862" x="2725738" y="2216150"/>
          <p14:tracePt t="16870" x="2662238" y="2233613"/>
          <p14:tracePt t="16878" x="2570163" y="2298700"/>
          <p14:tracePt t="16886" x="2489200" y="2352675"/>
          <p14:tracePt t="16896" x="2352675" y="2425700"/>
          <p14:tracePt t="16902" x="2233613" y="2517775"/>
          <p14:tracePt t="16910" x="2051050" y="2644775"/>
          <p14:tracePt t="16918" x="1914525" y="2754313"/>
          <p14:tracePt t="16927" x="1758950" y="2844800"/>
          <p14:tracePt t="16943" x="1468438" y="3073400"/>
          <p14:tracePt t="16950" x="1349375" y="3182938"/>
          <p14:tracePt t="16957" x="1230313" y="3273425"/>
          <p14:tracePt t="16967" x="1157288" y="3319463"/>
          <p14:tracePt t="16978" x="1093788" y="3392488"/>
          <p14:tracePt t="16983" x="1076325" y="3411538"/>
          <p14:tracePt t="16994" x="1057275" y="3429000"/>
          <p14:tracePt t="16999" x="1047750" y="3438525"/>
          <p14:tracePt t="17063" x="1047750" y="3429000"/>
          <p14:tracePt t="17071" x="1066800" y="3411538"/>
          <p14:tracePt t="17079" x="1076325" y="3392488"/>
          <p14:tracePt t="17087" x="1084263" y="3382963"/>
          <p14:tracePt t="17095" x="1093788" y="3375025"/>
          <p14:tracePt t="17103" x="1112838" y="3355975"/>
          <p14:tracePt t="17112" x="1112838" y="3346450"/>
          <p14:tracePt t="17135" x="1139825" y="3346450"/>
          <p14:tracePt t="17148" x="1149350" y="3346450"/>
          <p14:tracePt t="17151" x="1185863" y="3346450"/>
          <p14:tracePt t="17163" x="1230313" y="3346450"/>
          <p14:tracePt t="17167" x="1285875" y="3346450"/>
          <p14:tracePt t="17177" x="1358900" y="3346450"/>
          <p14:tracePt t="17183" x="1449388" y="3338513"/>
          <p14:tracePt t="17192" x="1576388" y="3319463"/>
          <p14:tracePt t="17199" x="1695450" y="3292475"/>
          <p14:tracePt t="17208" x="1804988" y="3265488"/>
          <p14:tracePt t="17215" x="1960563" y="3200400"/>
          <p14:tracePt t="17222" x="2070100" y="3146425"/>
          <p14:tracePt t="17231" x="2206625" y="3100388"/>
          <p14:tracePt t="17239" x="2324100" y="3027363"/>
          <p14:tracePt t="17246" x="2462213" y="2954338"/>
          <p14:tracePt t="17254" x="2570163" y="2881313"/>
          <p14:tracePt t="17262" x="2671763" y="2808288"/>
          <p14:tracePt t="17269" x="2771775" y="2735263"/>
          <p14:tracePt t="17278" x="2881313" y="2662238"/>
          <p14:tracePt t="17286" x="2944813" y="2608263"/>
          <p14:tracePt t="17294" x="3027363" y="2554288"/>
          <p14:tracePt t="17302" x="3090863" y="2535238"/>
          <p14:tracePt t="17311" x="3136900" y="2498725"/>
          <p14:tracePt t="17318" x="3171825" y="2489200"/>
          <p14:tracePt t="17325" x="3190875" y="2481263"/>
          <p14:tracePt t="17334" x="3200400" y="2481263"/>
          <p14:tracePt t="17343" x="3217863" y="2481263"/>
          <p14:tracePt t="17350" x="3227388" y="2481263"/>
          <p14:tracePt t="17359" x="3236913" y="2481263"/>
          <p14:tracePt t="17366" x="3244850" y="2481263"/>
          <p14:tracePt t="17374" x="3254375" y="2481263"/>
          <p14:tracePt t="17382" x="3263900" y="2481263"/>
          <p14:tracePt t="17390" x="3273425" y="2481263"/>
          <p14:tracePt t="17406" x="3281363" y="2481263"/>
          <p14:tracePt t="17422" x="3300413" y="2481263"/>
          <p14:tracePt t="17470" x="3309938" y="2481263"/>
          <p14:tracePt t="17574" x="3327400" y="2498725"/>
          <p14:tracePt t="17582" x="3336925" y="2554288"/>
          <p14:tracePt t="17590" x="3373438" y="2635250"/>
          <p14:tracePt t="17598" x="3390900" y="2708275"/>
          <p14:tracePt t="17606" x="3400425" y="2800350"/>
          <p14:tracePt t="17614" x="3446463" y="2917825"/>
          <p14:tracePt t="17622" x="3500438" y="3036888"/>
          <p14:tracePt t="17630" x="3546475" y="3127375"/>
          <p14:tracePt t="17637" x="3600450" y="3265488"/>
          <p14:tracePt t="17646" x="3636963" y="3392488"/>
          <p14:tracePt t="17654" x="3656013" y="3475038"/>
          <p14:tracePt t="17662" x="3673475" y="3565525"/>
          <p14:tracePt t="17670" x="3709988" y="3629025"/>
          <p14:tracePt t="17678" x="3719513" y="3665538"/>
          <p14:tracePt t="17686" x="3719513" y="3675063"/>
          <p14:tracePt t="17695" x="3729038" y="3675063"/>
          <p14:tracePt t="17702" x="3729038" y="3684588"/>
          <p14:tracePt t="17800" x="3738563" y="3684588"/>
          <p14:tracePt t="17808" x="3746500" y="3657600"/>
          <p14:tracePt t="17819" x="3756025" y="3657600"/>
          <p14:tracePt t="17825" x="3765550" y="3648075"/>
          <p14:tracePt t="17831" x="3775075" y="3629025"/>
          <p14:tracePt t="17838" x="3775075" y="3621088"/>
          <p14:tracePt t="17846" x="3792538" y="3592513"/>
          <p14:tracePt t="17855" x="3810000" y="3565525"/>
          <p14:tracePt t="17863" x="3829050" y="3519488"/>
          <p14:tracePt t="17869" x="3856038" y="3475038"/>
          <p14:tracePt t="17878" x="3875088" y="3446463"/>
          <p14:tracePt t="17886" x="3919538" y="3365500"/>
          <p14:tracePt t="17896" x="3948113" y="3328988"/>
          <p14:tracePt t="17902" x="3992563" y="3209925"/>
          <p14:tracePt t="17911" x="4011613" y="3127375"/>
          <p14:tracePt t="17919" x="4057650" y="3063875"/>
          <p14:tracePt t="17929" x="4084638" y="2973388"/>
          <p14:tracePt t="17948" x="4148138" y="2808288"/>
          <p14:tracePt t="17951" x="4184650" y="2744788"/>
          <p14:tracePt t="17962" x="4211638" y="2671763"/>
          <p14:tracePt t="17965" x="4248150" y="2617788"/>
          <p14:tracePt t="17973" x="4267200" y="2589213"/>
          <p14:tracePt t="17982" x="4294188" y="2544763"/>
          <p14:tracePt t="17990" x="4294188" y="2535238"/>
          <p14:tracePt t="17998" x="4303713" y="2535238"/>
          <p14:tracePt t="18038" x="4321175" y="2525713"/>
          <p14:tracePt t="18046" x="4330700" y="2525713"/>
          <p14:tracePt t="18054" x="4348163" y="2525713"/>
          <p14:tracePt t="18062" x="4376738" y="2554288"/>
          <p14:tracePt t="18070" x="4394200" y="2608263"/>
          <p14:tracePt t="18078" x="4413250" y="2644775"/>
          <p14:tracePt t="18086" x="4457700" y="2717800"/>
          <p14:tracePt t="18095" x="4494213" y="2781300"/>
          <p14:tracePt t="18102" x="4530725" y="2808288"/>
          <p14:tracePt t="18110" x="4567238" y="2863850"/>
          <p14:tracePt t="18118" x="4586288" y="2890838"/>
          <p14:tracePt t="18126" x="4603750" y="2917825"/>
          <p14:tracePt t="18134" x="4613275" y="2927350"/>
          <p14:tracePt t="18143" x="4622800" y="2936875"/>
          <p14:tracePt t="18150" x="4630738" y="2946400"/>
          <p14:tracePt t="18166" x="4640263" y="2954338"/>
          <p14:tracePt t="18190" x="4649788" y="2954338"/>
          <p14:tracePt t="18198" x="4649788" y="2963863"/>
          <p14:tracePt t="18223" x="4659313" y="2963863"/>
          <p14:tracePt t="18231" x="4703763" y="2982913"/>
          <p14:tracePt t="18241" x="4749800" y="3017838"/>
          <p14:tracePt t="18247" x="4795838" y="3036888"/>
          <p14:tracePt t="18256" x="4822825" y="3073400"/>
          <p14:tracePt t="18264" x="4886325" y="3119438"/>
          <p14:tracePt t="18271" x="4941888" y="3155950"/>
          <p14:tracePt t="18280" x="4986338" y="3209925"/>
          <p14:tracePt t="18286" x="5049838" y="3255963"/>
          <p14:tracePt t="18295" x="5095875" y="3282950"/>
          <p14:tracePt t="18303" x="5151438" y="3328988"/>
          <p14:tracePt t="18311" x="5195888" y="3365500"/>
          <p14:tracePt t="18318" x="5224463" y="3392488"/>
          <p14:tracePt t="18327" x="5241925" y="3402013"/>
          <p14:tracePt t="18336" x="5251450" y="3402013"/>
          <p14:tracePt t="18343" x="5260975" y="3411538"/>
          <p14:tracePt t="18382" x="5268913" y="3411538"/>
          <p14:tracePt t="18398" x="5278438" y="3411538"/>
          <p14:tracePt t="18407" x="5297488" y="3402013"/>
          <p14:tracePt t="18422" x="5297488" y="3382963"/>
          <p14:tracePt t="18454" x="5297488" y="3375025"/>
          <p14:tracePt t="18470" x="5297488" y="3365500"/>
          <p14:tracePt t="18486" x="5297488" y="3346450"/>
          <p14:tracePt t="18494" x="5297488" y="3338513"/>
          <p14:tracePt t="18510" x="5297488" y="3328988"/>
          <p14:tracePt t="18518" x="5297488" y="3319463"/>
          <p14:tracePt t="18526" x="5297488" y="3302000"/>
          <p14:tracePt t="18534" x="5297488" y="3282950"/>
          <p14:tracePt t="18543" x="5297488" y="3265488"/>
          <p14:tracePt t="18550" x="5287963" y="3228975"/>
          <p14:tracePt t="18562" x="5278438" y="3173413"/>
          <p14:tracePt t="18568" x="5268913" y="3146425"/>
          <p14:tracePt t="18578" x="5260975" y="3073400"/>
          <p14:tracePt t="18583" x="5260975" y="3036888"/>
          <p14:tracePt t="18591" x="5260975" y="2982913"/>
          <p14:tracePt t="18599" x="5241925" y="2900363"/>
          <p14:tracePt t="18607" x="5241925" y="2863850"/>
          <p14:tracePt t="18616" x="5241925" y="2790825"/>
          <p14:tracePt t="18622" x="5241925" y="2754313"/>
          <p14:tracePt t="18630" x="5241925" y="2708275"/>
          <p14:tracePt t="18638" x="5241925" y="2681288"/>
          <p14:tracePt t="18646" x="5241925" y="2644775"/>
          <p14:tracePt t="18654" x="5241925" y="2608263"/>
          <p14:tracePt t="18670" x="5241925" y="2598738"/>
          <p14:tracePt t="18678" x="5241925" y="2589213"/>
          <p14:tracePt t="18702" x="5241925" y="2581275"/>
          <p14:tracePt t="18710" x="5251450" y="2581275"/>
          <p14:tracePt t="18726" x="5268913" y="2581275"/>
          <p14:tracePt t="18743" x="5287963" y="2581275"/>
          <p14:tracePt t="18822" x="5297488" y="2581275"/>
          <p14:tracePt t="18839" x="5305425" y="2581275"/>
          <p14:tracePt t="18847" x="5305425" y="2571750"/>
          <p14:tracePt t="18855" x="5314950" y="2562225"/>
          <p14:tracePt t="18871" x="5334000" y="2544763"/>
          <p14:tracePt t="18897" x="5341938" y="2544763"/>
          <p14:tracePt t="18902" x="5368925" y="2535238"/>
          <p14:tracePt t="18911" x="5387975" y="2535238"/>
          <p14:tracePt t="18918" x="5414963" y="2535238"/>
          <p14:tracePt t="18927" x="5441950" y="2535238"/>
          <p14:tracePt t="18944" x="5514975" y="2535238"/>
          <p14:tracePt t="18949" x="5543550" y="2535238"/>
          <p14:tracePt t="18960" x="5607050" y="2562225"/>
          <p14:tracePt t="18966" x="5634038" y="2562225"/>
          <p14:tracePt t="18974" x="5670550" y="2571750"/>
          <p14:tracePt t="18982" x="5688013" y="2571750"/>
          <p14:tracePt t="18990" x="5724525" y="2571750"/>
          <p14:tracePt t="18998" x="5734050" y="2571750"/>
          <p14:tracePt t="19006" x="5770563" y="2571750"/>
          <p14:tracePt t="19022" x="5789613" y="2571750"/>
          <p14:tracePt t="19038" x="5807075" y="2571750"/>
          <p14:tracePt t="19046" x="5826125" y="2554288"/>
          <p14:tracePt t="19070" x="5826125" y="2535238"/>
          <p14:tracePt t="19086" x="5826125" y="2525713"/>
          <p14:tracePt t="19264" x="5826125" y="2535238"/>
          <p14:tracePt t="19273" x="5834063" y="2544763"/>
          <p14:tracePt t="19281" x="5853113" y="2562225"/>
          <p14:tracePt t="19288" x="5880100" y="2571750"/>
          <p14:tracePt t="19294" x="5935663" y="2581275"/>
          <p14:tracePt t="19302" x="5999163" y="2589213"/>
          <p14:tracePt t="19311" x="6072188" y="2617788"/>
          <p14:tracePt t="19318" x="6189663" y="2644775"/>
          <p14:tracePt t="19326" x="6281738" y="2662238"/>
          <p14:tracePt t="19334" x="6408738" y="2690813"/>
          <p14:tracePt t="19343" x="6508750" y="2698750"/>
          <p14:tracePt t="19350" x="6637338" y="2744788"/>
          <p14:tracePt t="19359" x="6754813" y="2790825"/>
          <p14:tracePt t="19366" x="6846888" y="2800350"/>
          <p14:tracePt t="19374" x="6964363" y="2844800"/>
          <p14:tracePt t="19382" x="7056438" y="2873375"/>
          <p14:tracePt t="19390" x="7175500" y="2917825"/>
          <p14:tracePt t="19398" x="7248525" y="2946400"/>
          <p14:tracePt t="19406" x="7329488" y="2982913"/>
          <p14:tracePt t="19415" x="7392988" y="3009900"/>
          <p14:tracePt t="19422" x="7494588" y="3054350"/>
          <p14:tracePt t="19431" x="7558088" y="3073400"/>
          <p14:tracePt t="19438" x="7594600" y="3073400"/>
          <p14:tracePt t="19446" x="7639050" y="3109913"/>
          <p14:tracePt t="19454" x="7667625" y="3109913"/>
          <p14:tracePt t="19462" x="7685088" y="3109913"/>
          <p14:tracePt t="19470" x="7712075" y="3119438"/>
          <p14:tracePt t="19478" x="7731125" y="3119438"/>
          <p14:tracePt t="19486" x="7748588" y="3127375"/>
          <p14:tracePt t="19494" x="7758113" y="3127375"/>
          <p14:tracePt t="19510" x="7767638" y="3127375"/>
          <p14:tracePt t="19839" x="7777163" y="3136900"/>
          <p14:tracePt t="19880" x="7777163" y="3146425"/>
          <p14:tracePt t="20023" x="7777163" y="3155950"/>
          <p14:tracePt t="20071" x="7767638" y="3155950"/>
          <p14:tracePt t="20127" x="7758113" y="3155950"/>
          <p14:tracePt t="20145" x="7748588" y="3136900"/>
          <p14:tracePt t="20152" x="7748588" y="3119438"/>
          <p14:tracePt t="20168" x="7748588" y="3109913"/>
          <p14:tracePt t="20177" x="7748588" y="3100388"/>
          <p14:tracePt t="20183" x="7748588" y="3090863"/>
          <p14:tracePt t="20354" x="7740650" y="3073400"/>
          <p14:tracePt t="20361" x="7740650" y="3063875"/>
          <p14:tracePt t="20368" x="7731125" y="3054350"/>
          <p14:tracePt t="20378" x="7712075" y="3036888"/>
          <p14:tracePt t="20390" x="7675563" y="3009900"/>
          <p14:tracePt t="20398" x="7667625" y="2990850"/>
          <p14:tracePt t="20406" x="7658100" y="2982913"/>
          <p14:tracePt t="20414" x="7658100" y="2973388"/>
          <p14:tracePt t="20422" x="7648575" y="2963863"/>
          <p14:tracePt t="20430" x="7639050" y="2963863"/>
          <p14:tracePt t="20438" x="7631113" y="2963863"/>
          <p14:tracePt t="20472" x="7621588" y="2963863"/>
          <p14:tracePt t="20480" x="7602538" y="2963863"/>
          <p14:tracePt t="20490" x="7585075" y="2963863"/>
          <p14:tracePt t="20494" x="7558088" y="2963863"/>
          <p14:tracePt t="20502" x="7531100" y="2963863"/>
          <p14:tracePt t="20510" x="7502525" y="2963863"/>
          <p14:tracePt t="20518" x="7458075" y="2963863"/>
          <p14:tracePt t="20527" x="7402513" y="2982913"/>
          <p14:tracePt t="20534" x="7375525" y="2982913"/>
          <p14:tracePt t="20543" x="7319963" y="2990850"/>
          <p14:tracePt t="20550" x="7256463" y="2990850"/>
          <p14:tracePt t="20560" x="7202488" y="2990850"/>
          <p14:tracePt t="20567" x="7129463" y="2990850"/>
          <p14:tracePt t="20574" x="7037388" y="2990850"/>
          <p14:tracePt t="20582" x="6983413" y="2990850"/>
          <p14:tracePt t="20589" x="6929438" y="2990850"/>
          <p14:tracePt t="20598" x="6873875" y="2990850"/>
          <p14:tracePt t="20606" x="6810375" y="2990850"/>
          <p14:tracePt t="20614" x="6754813" y="2990850"/>
          <p14:tracePt t="20622" x="6700838" y="2990850"/>
          <p14:tracePt t="20630" x="6610350" y="3000375"/>
          <p14:tracePt t="20638" x="6545263" y="3017838"/>
          <p14:tracePt t="20646" x="6464300" y="3054350"/>
          <p14:tracePt t="20653" x="6391275" y="3063875"/>
          <p14:tracePt t="20662" x="6326188" y="3082925"/>
          <p14:tracePt t="20670" x="6281738" y="3119438"/>
          <p14:tracePt t="20678" x="6199188" y="3136900"/>
          <p14:tracePt t="20686" x="6145213" y="3163888"/>
          <p14:tracePt t="20694" x="6108700" y="3182938"/>
          <p14:tracePt t="20702" x="6043613" y="3200400"/>
          <p14:tracePt t="20711" x="5962650" y="3236913"/>
          <p14:tracePt t="20718" x="5926138" y="3255963"/>
          <p14:tracePt t="20726" x="5870575" y="3292475"/>
          <p14:tracePt t="20734" x="5826125" y="3302000"/>
          <p14:tracePt t="20742" x="5797550" y="3319463"/>
          <p14:tracePt t="20750" x="5770563" y="3338513"/>
          <p14:tracePt t="20760" x="5734050" y="3338513"/>
          <p14:tracePt t="20766" x="5716588" y="3346450"/>
          <p14:tracePt t="20774" x="5697538" y="3346450"/>
          <p14:tracePt t="20790" x="5688013" y="3346450"/>
          <p14:tracePt t="20798" x="5661025" y="3346450"/>
          <p14:tracePt t="20806" x="5653088" y="3346450"/>
          <p14:tracePt t="20814" x="5643563" y="3346450"/>
          <p14:tracePt t="20822" x="5634038" y="3346450"/>
          <p14:tracePt t="20846" x="5616575" y="3346450"/>
          <p14:tracePt t="20863" x="5597525" y="3346450"/>
          <p14:tracePt t="20871" x="5580063" y="3346450"/>
          <p14:tracePt t="20879" x="5561013" y="3346450"/>
          <p14:tracePt t="20887" x="5534025" y="3346450"/>
          <p14:tracePt t="20897" x="5507038" y="3346450"/>
          <p14:tracePt t="20903" x="5461000" y="3365500"/>
          <p14:tracePt t="20912" x="5414963" y="3402013"/>
          <p14:tracePt t="20919" x="5368925" y="3429000"/>
          <p14:tracePt t="20928" x="5314950" y="3455988"/>
          <p14:tracePt t="20934" x="5241925" y="3482975"/>
          <p14:tracePt t="20946" x="5159375" y="3529013"/>
          <p14:tracePt t="20951" x="5114925" y="3538538"/>
          <p14:tracePt t="20961" x="5032375" y="3575050"/>
          <p14:tracePt t="20966" x="4995863" y="3592513"/>
          <p14:tracePt t="20974" x="4968875" y="3592513"/>
          <p14:tracePt t="20982" x="4932363" y="3592513"/>
          <p14:tracePt t="20990" x="4913313" y="3592513"/>
          <p14:tracePt t="20998" x="4905375" y="3592513"/>
          <p14:tracePt t="21006" x="4886325" y="3592513"/>
          <p14:tracePt t="21014" x="4876800" y="3592513"/>
          <p14:tracePt t="21022" x="4849813" y="3592513"/>
          <p14:tracePt t="21030" x="4832350" y="3565525"/>
          <p14:tracePt t="21038" x="4822825" y="3565525"/>
          <p14:tracePt t="21046" x="4803775" y="3556000"/>
          <p14:tracePt t="21054" x="4795838" y="3548063"/>
          <p14:tracePt t="21070" x="4795838" y="3538538"/>
          <p14:tracePt t="21078" x="4786313" y="3529013"/>
          <p14:tracePt t="21214" x="4786313" y="3502025"/>
          <p14:tracePt t="21222" x="4786313" y="3492500"/>
          <p14:tracePt t="21230" x="4776788" y="3475038"/>
          <p14:tracePt t="21239" x="4767263" y="3446463"/>
          <p14:tracePt t="21246" x="4759325" y="3438525"/>
          <p14:tracePt t="21254" x="4749800" y="3419475"/>
          <p14:tracePt t="21270" x="4749800" y="3411538"/>
          <p14:tracePt t="21278" x="4749800" y="3402013"/>
          <p14:tracePt t="21294" x="4749800" y="3382963"/>
          <p14:tracePt t="21480" x="4730750" y="3382963"/>
          <p14:tracePt t="21494" x="4713288" y="3375025"/>
          <p14:tracePt t="21510" x="4703763" y="3365500"/>
          <p14:tracePt t="21518" x="4686300" y="3365500"/>
          <p14:tracePt t="21526" x="4676775" y="3365500"/>
          <p14:tracePt t="21534" x="4667250" y="3365500"/>
          <p14:tracePt t="21542" x="4630738" y="3365500"/>
          <p14:tracePt t="21550" x="4594225" y="3365500"/>
          <p14:tracePt t="21559" x="4540250" y="3365500"/>
          <p14:tracePt t="21566" x="4476750" y="3382963"/>
          <p14:tracePt t="21574" x="4394200" y="3411538"/>
          <p14:tracePt t="21583" x="4321175" y="3446463"/>
          <p14:tracePt t="21590" x="4238625" y="3492500"/>
          <p14:tracePt t="21598" x="4157663" y="3529013"/>
          <p14:tracePt t="21606" x="4057650" y="3556000"/>
          <p14:tracePt t="21614" x="4011613" y="3584575"/>
          <p14:tracePt t="21622" x="3938588" y="3592513"/>
          <p14:tracePt t="21630" x="3911600" y="3602038"/>
          <p14:tracePt t="21638" x="3865563" y="3621088"/>
          <p14:tracePt t="21646" x="3838575" y="3621088"/>
          <p14:tracePt t="21654" x="3819525" y="3621088"/>
          <p14:tracePt t="21663" x="3802063" y="3621088"/>
          <p14:tracePt t="21671" x="3765550" y="3611563"/>
          <p14:tracePt t="21680" x="3746500" y="3602038"/>
          <p14:tracePt t="21687" x="3702050" y="3565525"/>
          <p14:tracePt t="21694" x="3673475" y="3548063"/>
          <p14:tracePt t="21702" x="3646488" y="3519488"/>
          <p14:tracePt t="21710" x="3592513" y="3465513"/>
          <p14:tracePt t="21718" x="3573463" y="3455988"/>
          <p14:tracePt t="21725" x="3527425" y="3438525"/>
          <p14:tracePt t="21734" x="3500438" y="3419475"/>
          <p14:tracePt t="21743" x="3455988" y="3411538"/>
          <p14:tracePt t="21750" x="3427413" y="3392488"/>
          <p14:tracePt t="21761" x="3409950" y="3382963"/>
          <p14:tracePt t="21766" x="3382963" y="3382963"/>
          <p14:tracePt t="21773" x="3373438" y="3382963"/>
          <p14:tracePt t="21782" x="3363913" y="3382963"/>
          <p14:tracePt t="21798" x="3336925" y="3382963"/>
          <p14:tracePt t="21806" x="3327400" y="3382963"/>
          <p14:tracePt t="21814" x="3317875" y="3402013"/>
          <p14:tracePt t="21822" x="3290888" y="3411538"/>
          <p14:tracePt t="21830" x="3290888" y="3419475"/>
          <p14:tracePt t="21848" x="3281363" y="3419475"/>
          <p14:tracePt t="21855" x="3273425" y="3429000"/>
          <p14:tracePt t="21898" x="3254375" y="3429000"/>
          <p14:tracePt t="21904" x="3244850" y="3429000"/>
          <p14:tracePt t="21911" x="3236913" y="3429000"/>
          <p14:tracePt t="21928" x="3217863" y="3429000"/>
          <p14:tracePt t="21936" x="3208338" y="3419475"/>
          <p14:tracePt t="21946" x="3200400" y="3402013"/>
          <p14:tracePt t="21961" x="3190875" y="3402013"/>
          <p14:tracePt t="21974" x="3181350" y="3392488"/>
          <p14:tracePt t="22056" x="3163888" y="3392488"/>
          <p14:tracePt t="22064" x="3144838" y="3392488"/>
          <p14:tracePt t="22071" x="3117850" y="3382963"/>
          <p14:tracePt t="22079" x="3100388" y="3355975"/>
          <p14:tracePt t="22087" x="3071813" y="3346450"/>
          <p14:tracePt t="22094" x="3054350" y="3338513"/>
          <p14:tracePt t="22102" x="3017838" y="3309938"/>
          <p14:tracePt t="22112" x="2998788" y="3302000"/>
          <p14:tracePt t="22118" x="2954338" y="3265488"/>
          <p14:tracePt t="22127" x="2935288" y="3246438"/>
          <p14:tracePt t="22134" x="2898775" y="3192463"/>
          <p14:tracePt t="22143" x="2889250" y="3155950"/>
          <p14:tracePt t="22149" x="2852738" y="3109913"/>
          <p14:tracePt t="22159" x="2844800" y="3090863"/>
          <p14:tracePt t="22166" x="2835275" y="3054350"/>
          <p14:tracePt t="22174" x="2835275" y="3046413"/>
          <p14:tracePt t="22181" x="2835275" y="3017838"/>
          <p14:tracePt t="22190" x="2835275" y="3009900"/>
          <p14:tracePt t="22198" x="2835275" y="3000375"/>
          <p14:tracePt t="22343" x="2817813" y="2990850"/>
          <p14:tracePt t="22352" x="2808288" y="2990850"/>
          <p14:tracePt t="22383" x="2798763" y="2990850"/>
          <p14:tracePt t="22391" x="2781300" y="2990850"/>
          <p14:tracePt t="22398" x="2771775" y="2982913"/>
          <p14:tracePt t="22438" x="2762250" y="2982913"/>
          <p14:tracePt t="22446" x="2725738" y="3017838"/>
          <p14:tracePt t="22462" x="2698750" y="3054350"/>
          <p14:tracePt t="22470" x="2679700" y="3082925"/>
          <p14:tracePt t="22478" x="2662238" y="3100388"/>
          <p14:tracePt t="22486" x="2643188" y="3127375"/>
          <p14:tracePt t="22494" x="2616200" y="3163888"/>
          <p14:tracePt t="22502" x="2589213" y="3182938"/>
          <p14:tracePt t="22518" x="2589213" y="3192463"/>
          <p14:tracePt t="22534" x="2579688" y="3192463"/>
          <p14:tracePt t="22574" x="2570163" y="3192463"/>
          <p14:tracePt t="22696" x="2562225" y="3192463"/>
          <p14:tracePt t="22703" x="2552700" y="3200400"/>
          <p14:tracePt t="22718" x="2543175" y="3209925"/>
          <p14:tracePt t="22809" x="2533650" y="3209925"/>
          <p14:tracePt t="22818" x="2533650" y="3200400"/>
          <p14:tracePt t="22824" x="2525713" y="3200400"/>
          <p14:tracePt t="22840" x="2525713" y="3182938"/>
          <p14:tracePt t="22847" x="2525713" y="3173413"/>
          <p14:tracePt t="22855" x="2516188" y="3163888"/>
          <p14:tracePt t="22919" x="2498725" y="3163888"/>
          <p14:tracePt t="22926" x="2489200" y="3163888"/>
          <p14:tracePt t="22938" x="2479675" y="3163888"/>
          <p14:tracePt t="22943" x="2462213" y="3173413"/>
          <p14:tracePt t="22960" x="2443163" y="3182938"/>
          <p14:tracePt t="22974" x="2416175" y="3182938"/>
          <p14:tracePt t="22990" x="2406650" y="3182938"/>
          <p14:tracePt t="22998" x="2397125" y="3182938"/>
          <p14:tracePt t="23006" x="2379663" y="3182938"/>
          <p14:tracePt t="23014" x="2370138" y="3182938"/>
          <p14:tracePt t="23022" x="2360613" y="3182938"/>
          <p14:tracePt t="23030" x="2352675" y="3182938"/>
          <p14:tracePt t="23046" x="2343150" y="3182938"/>
          <p14:tracePt t="23151" x="2333625" y="3182938"/>
          <p14:tracePt t="23232" x="2324100" y="3182938"/>
          <p14:tracePt t="23242" x="2324100" y="3173413"/>
          <p14:tracePt t="23258" x="2324100" y="3163888"/>
          <p14:tracePt t="23263" x="2324100" y="3155950"/>
          <p14:tracePt t="23671" x="2324100" y="3163888"/>
          <p14:tracePt t="23680" x="2306638" y="3182938"/>
          <p14:tracePt t="23687" x="2287588" y="3228975"/>
          <p14:tracePt t="23695" x="2279650" y="3236913"/>
          <p14:tracePt t="23703" x="2270125" y="3273425"/>
          <p14:tracePt t="23710" x="2233613" y="3302000"/>
          <p14:tracePt t="23718" x="2224088" y="3328988"/>
          <p14:tracePt t="23725" x="2206625" y="3365500"/>
          <p14:tracePt t="23734" x="2170113" y="3411538"/>
          <p14:tracePt t="23742" x="2151063" y="3429000"/>
          <p14:tracePt t="23750" x="2114550" y="3475038"/>
          <p14:tracePt t="23759" x="2097088" y="3492500"/>
          <p14:tracePt t="23766" x="2070100" y="3519488"/>
          <p14:tracePt t="23776" x="2051050" y="3556000"/>
          <p14:tracePt t="23782" x="2024063" y="3584575"/>
          <p14:tracePt t="23789" x="2005013" y="3602038"/>
          <p14:tracePt t="23798" x="1987550" y="3638550"/>
          <p14:tracePt t="23806" x="1968500" y="3657600"/>
          <p14:tracePt t="23814" x="1951038" y="3684588"/>
          <p14:tracePt t="23822" x="1941513" y="3702050"/>
          <p14:tracePt t="23830" x="1905000" y="3738563"/>
          <p14:tracePt t="23837" x="1895475" y="3738563"/>
          <p14:tracePt t="23846" x="1878013" y="3767138"/>
          <p14:tracePt t="23854" x="1868488" y="3784600"/>
          <p14:tracePt t="23862" x="1860550" y="3803650"/>
          <p14:tracePt t="23870" x="1851025" y="3811588"/>
          <p14:tracePt t="23879" x="1841500" y="3821113"/>
          <p14:tracePt t="23885" x="1841500" y="3830638"/>
          <p14:tracePt t="23984" x="1841500" y="3848100"/>
          <p14:tracePt t="23999" x="1841500" y="3857625"/>
          <p14:tracePt t="24008" x="1831975" y="3867150"/>
          <p14:tracePt t="24015" x="1824038" y="3875088"/>
          <p14:tracePt t="24022" x="1814513" y="3903663"/>
          <p14:tracePt t="24038" x="1795463" y="3948113"/>
          <p14:tracePt t="24046" x="1787525" y="3948113"/>
          <p14:tracePt t="24054" x="1778000" y="3948113"/>
          <p14:tracePt t="24062" x="1768475" y="3957638"/>
          <p14:tracePt t="24078" x="1751013" y="3976688"/>
          <p14:tracePt t="24086" x="1751013" y="3984625"/>
          <p14:tracePt t="24102" x="1741488" y="3994150"/>
          <p14:tracePt t="24126" x="1741488" y="4003675"/>
          <p14:tracePt t="24134" x="1741488" y="4021138"/>
          <p14:tracePt t="24143" x="1731963" y="4040188"/>
          <p14:tracePt t="24166" x="1722438" y="4067175"/>
          <p14:tracePt t="24177" x="1704975" y="4094163"/>
          <p14:tracePt t="24182" x="1695450" y="4122738"/>
          <p14:tracePt t="24190" x="1695450" y="4140200"/>
          <p14:tracePt t="24198" x="1695450" y="4167188"/>
          <p14:tracePt t="24209" x="1695450" y="4186238"/>
          <p14:tracePt t="24214" x="1685925" y="4222750"/>
          <p14:tracePt t="24222" x="1685925" y="4268788"/>
          <p14:tracePt t="24230" x="1685925" y="4286250"/>
          <p14:tracePt t="24239" x="1677988" y="4322763"/>
          <p14:tracePt t="24246" x="1668463" y="4368800"/>
          <p14:tracePt t="24254" x="1658938" y="4376738"/>
          <p14:tracePt t="24262" x="1658938" y="4405313"/>
          <p14:tracePt t="24270" x="1658938" y="4422775"/>
          <p14:tracePt t="24278" x="1658938" y="4449763"/>
          <p14:tracePt t="24286" x="1649413" y="4459288"/>
          <p14:tracePt t="24302" x="1649413" y="4468813"/>
          <p14:tracePt t="24416" x="1649413" y="4486275"/>
          <p14:tracePt t="24425" x="1641475" y="4495800"/>
          <p14:tracePt t="24431" x="1631950" y="4505325"/>
          <p14:tracePt t="24438" x="1612900" y="4532313"/>
          <p14:tracePt t="24446" x="1612900" y="4541838"/>
          <p14:tracePt t="24455" x="1604963" y="4559300"/>
          <p14:tracePt t="24463" x="1585913" y="4587875"/>
          <p14:tracePt t="24472" x="1568450" y="4605338"/>
          <p14:tracePt t="24479" x="1558925" y="4651375"/>
          <p14:tracePt t="24487" x="1549400" y="4660900"/>
          <p14:tracePt t="24494" x="1541463" y="4678363"/>
          <p14:tracePt t="24502" x="1522413" y="4697413"/>
          <p14:tracePt t="24578" x="1522413" y="4678363"/>
          <p14:tracePt t="24589" x="1522413" y="4651375"/>
          <p14:tracePt t="24594" x="1522413" y="4632325"/>
          <p14:tracePt t="24599" x="1522413" y="4605338"/>
          <p14:tracePt t="24606" x="1522413" y="4568825"/>
          <p14:tracePt t="24615" x="1522413" y="4541838"/>
          <p14:tracePt t="24622" x="1522413" y="4514850"/>
          <p14:tracePt t="24630" x="1522413" y="4505325"/>
          <p14:tracePt t="24638" x="1522413" y="4486275"/>
          <p14:tracePt t="24646" x="1522413" y="4468813"/>
          <p14:tracePt t="24662" x="1522413" y="4459288"/>
          <p14:tracePt t="24678" x="1522413" y="4449763"/>
          <p14:tracePt t="24694" x="1522413" y="4432300"/>
          <p14:tracePt t="24718" x="1522413" y="4422775"/>
          <p14:tracePt t="24734" x="1522413" y="4405313"/>
          <p14:tracePt t="24742" x="1522413" y="4395788"/>
          <p14:tracePt t="24750" x="1522413" y="4376738"/>
          <p14:tracePt t="24759" x="1522413" y="4332288"/>
          <p14:tracePt t="24766" x="1522413" y="4295775"/>
          <p14:tracePt t="24778" x="1522413" y="4259263"/>
          <p14:tracePt t="24784" x="1522413" y="4203700"/>
          <p14:tracePt t="24795" x="1522413" y="4149725"/>
          <p14:tracePt t="24799" x="1531938" y="4103688"/>
          <p14:tracePt t="24807" x="1531938" y="4067175"/>
          <p14:tracePt t="24815" x="1541463" y="4049713"/>
          <p14:tracePt t="24823" x="1541463" y="4021138"/>
          <p14:tracePt t="24831" x="1568450" y="3976688"/>
          <p14:tracePt t="24839" x="1568450" y="3957638"/>
          <p14:tracePt t="24855" x="1568450" y="3948113"/>
          <p14:tracePt t="24888" x="1576388" y="3940175"/>
          <p14:tracePt t="25200" x="1576388" y="3921125"/>
          <p14:tracePt t="25216" x="1576388" y="3911600"/>
          <p14:tracePt t="25223" x="1576388" y="3894138"/>
          <p14:tracePt t="25231" x="1576388" y="3884613"/>
          <p14:tracePt t="25240" x="1576388" y="3875088"/>
          <p14:tracePt t="25246" x="1576388" y="3867150"/>
          <p14:tracePt t="25400" x="1576388" y="3848100"/>
          <p14:tracePt t="25408" x="1576388" y="3840163"/>
          <p14:tracePt t="25423" x="1585913" y="3821113"/>
          <p14:tracePt t="25430" x="1585913" y="3811588"/>
          <p14:tracePt t="25438" x="1585913" y="3784600"/>
          <p14:tracePt t="25454" x="1585913" y="3757613"/>
          <p14:tracePt t="25462" x="1585913" y="3748088"/>
          <p14:tracePt t="25470" x="1595438" y="3738563"/>
          <p14:tracePt t="25543" x="1604963" y="3738563"/>
          <p14:tracePt t="25551" x="1604963" y="3748088"/>
          <p14:tracePt t="25570" x="1604963" y="3757613"/>
          <p14:tracePt t="25647" x="1604963" y="3748088"/>
          <p14:tracePt t="25655" x="1612900" y="3702050"/>
          <p14:tracePt t="25663" x="1612900" y="3665538"/>
          <p14:tracePt t="25671" x="1612900" y="3648075"/>
          <p14:tracePt t="25679" x="1612900" y="3602038"/>
          <p14:tracePt t="25686" x="1612900" y="3592513"/>
          <p14:tracePt t="25694" x="1612900" y="3575050"/>
          <p14:tracePt t="25702" x="1612900" y="3565525"/>
          <p14:tracePt t="25767" x="1612900" y="3602038"/>
          <p14:tracePt t="25776" x="1604963" y="3648075"/>
          <p14:tracePt t="25783" x="1604963" y="3675063"/>
          <p14:tracePt t="25791" x="1595438" y="3721100"/>
          <p14:tracePt t="25799" x="1585913" y="3748088"/>
          <p14:tracePt t="25808" x="1585913" y="3767138"/>
          <p14:tracePt t="25817" x="1558925" y="3794125"/>
          <p14:tracePt t="25855" x="1558925" y="3803650"/>
          <p14:tracePt t="25886" x="1558925" y="3794125"/>
          <p14:tracePt t="25896" x="1558925" y="3767138"/>
          <p14:tracePt t="25902" x="1549400" y="3748088"/>
          <p14:tracePt t="25910" x="1549400" y="3730625"/>
          <p14:tracePt t="25918" x="1549400" y="3721100"/>
          <p14:tracePt t="25926" x="1549400" y="3711575"/>
          <p14:tracePt t="26016" x="1541463" y="3711575"/>
          <p14:tracePt t="26102" x="1541463" y="3702050"/>
          <p14:tracePt t="26110" x="1541463" y="3675063"/>
          <p14:tracePt t="26118" x="1541463" y="3657600"/>
          <p14:tracePt t="26126" x="1541463" y="3629025"/>
          <p14:tracePt t="26134" x="1541463" y="3621088"/>
          <p14:tracePt t="26141" x="1541463" y="3611563"/>
          <p14:tracePt t="26150" x="1541463" y="3602038"/>
          <p14:tracePt t="26326" x="1541463" y="3584575"/>
          <p14:tracePt t="26334" x="1541463" y="3575050"/>
          <p14:tracePt t="26342" x="1541463" y="3548063"/>
          <p14:tracePt t="26350" x="1541463" y="3529013"/>
          <p14:tracePt t="26359" x="1541463" y="3511550"/>
          <p14:tracePt t="26372" x="1541463" y="3492500"/>
          <p14:tracePt t="26375" x="1541463" y="3482975"/>
          <p14:tracePt t="26385" x="1541463" y="3465513"/>
          <p14:tracePt t="26390" x="1549400" y="3455988"/>
          <p14:tracePt t="26510" x="1549400" y="3446463"/>
          <p14:tracePt t="26517" x="1549400" y="3438525"/>
          <p14:tracePt t="26526" x="1541463" y="3429000"/>
          <p14:tracePt t="26534" x="1522413" y="3411538"/>
          <p14:tracePt t="26541" x="1512888" y="3402013"/>
          <p14:tracePt t="26550" x="1504950" y="3365500"/>
          <p14:tracePt t="26560" x="1495425" y="3355975"/>
          <p14:tracePt t="26565" x="1476375" y="3328988"/>
          <p14:tracePt t="26582" x="1468438" y="3328988"/>
          <p14:tracePt t="26638" x="1468438" y="3319463"/>
          <p14:tracePt t="26655" x="1439863" y="3319463"/>
          <p14:tracePt t="26663" x="1439863" y="3328988"/>
          <p14:tracePt t="26671" x="1422400" y="3346450"/>
          <p14:tracePt t="26680" x="1422400" y="3355975"/>
          <p14:tracePt t="26687" x="1385888" y="3382963"/>
          <p14:tracePt t="26695" x="1376363" y="3392488"/>
          <p14:tracePt t="26766" x="1358900" y="3392488"/>
          <p14:tracePt t="26837" x="1339850" y="3402013"/>
          <p14:tracePt t="26846" x="1330325" y="3419475"/>
          <p14:tracePt t="26854" x="1322388" y="3446463"/>
          <p14:tracePt t="26865" x="1312863" y="3465513"/>
          <p14:tracePt t="26870" x="1293813" y="3482975"/>
          <p14:tracePt t="26886" x="1293813" y="3511550"/>
          <p14:tracePt t="26896" x="1285875" y="3519488"/>
          <p14:tracePt t="26902" x="1276350" y="3529013"/>
          <p14:tracePt t="26998" x="1258888" y="3511550"/>
          <p14:tracePt t="27014" x="1258888" y="3502025"/>
          <p14:tracePt t="27030" x="1258888" y="3482975"/>
          <p14:tracePt t="27184" x="1258888" y="3475038"/>
          <p14:tracePt t="27193" x="1258888" y="3465513"/>
          <p14:tracePt t="27198" x="1258888" y="3455988"/>
          <p14:tracePt t="27214" x="1258888" y="3446463"/>
          <p14:tracePt t="27222" x="1258888" y="3438525"/>
          <p14:tracePt t="27230" x="1258888" y="3429000"/>
          <p14:tracePt t="27239" x="1258888" y="3419475"/>
          <p14:tracePt t="27246" x="1258888" y="3402013"/>
          <p14:tracePt t="27254" x="1258888" y="3392488"/>
          <p14:tracePt t="27375" x="1258888" y="3402013"/>
          <p14:tracePt t="27439" x="1258888" y="3411538"/>
          <p14:tracePt t="27534" x="1258888" y="3419475"/>
          <p14:tracePt t="27542" x="1258888" y="3429000"/>
          <p14:tracePt t="27558" x="1258888" y="3455988"/>
          <p14:tracePt t="27566" x="1258888" y="3465513"/>
          <p14:tracePt t="27575" x="1258888" y="3475038"/>
          <p14:tracePt t="27582" x="1258888" y="3482975"/>
          <p14:tracePt t="27606" x="1258888" y="3502025"/>
          <p14:tracePt t="27671" x="1258888" y="3482975"/>
          <p14:tracePt t="27679" x="1258888" y="3475038"/>
          <p14:tracePt t="27687" x="1249363" y="3455988"/>
          <p14:tracePt t="27990" x="1249363" y="3465513"/>
          <p14:tracePt t="27998" x="1249363" y="3482975"/>
          <p14:tracePt t="28006" x="1249363" y="3511550"/>
          <p14:tracePt t="28015" x="1249363" y="3529013"/>
          <p14:tracePt t="28021" x="1249363" y="3548063"/>
          <p14:tracePt t="28030" x="1249363" y="3565525"/>
          <p14:tracePt t="28038" x="1249363" y="3575050"/>
          <p14:tracePt t="28046" x="1249363" y="3584575"/>
          <p14:tracePt t="28312" x="1258888" y="3575050"/>
          <p14:tracePt t="28319" x="1276350" y="3556000"/>
          <p14:tracePt t="28327" x="1276350" y="3519488"/>
          <p14:tracePt t="28337" x="1303338" y="3492500"/>
          <p14:tracePt t="28345" x="1312863" y="3482975"/>
          <p14:tracePt t="28350" x="1312863" y="3465513"/>
          <p14:tracePt t="28359" x="1349375" y="3438525"/>
          <p14:tracePt t="28366" x="1358900" y="3419475"/>
          <p14:tracePt t="28398" x="1358900" y="3411538"/>
          <p14:tracePt t="28470" x="1358900" y="3419475"/>
          <p14:tracePt t="28479" x="1358900" y="3429000"/>
          <p14:tracePt t="28648" x="1358900" y="3438525"/>
          <p14:tracePt t="28656" x="1358900" y="3446463"/>
          <p14:tracePt t="28664" x="1358900" y="3465513"/>
          <p14:tracePt t="28671" x="1349375" y="3482975"/>
          <p14:tracePt t="28680" x="1349375" y="3502025"/>
          <p14:tracePt t="28686" x="1339850" y="3511550"/>
          <p14:tracePt t="28694" x="1330325" y="3538538"/>
          <p14:tracePt t="28702" x="1330325" y="3548063"/>
          <p14:tracePt t="28710" x="1330325" y="3556000"/>
          <p14:tracePt t="28718" x="1330325" y="3565525"/>
          <p14:tracePt t="28900" x="1330325" y="3575050"/>
          <p14:tracePt t="29248" x="1322388" y="3575050"/>
          <p14:tracePt t="29334" x="1312863" y="3575050"/>
          <p14:tracePt t="29408" x="1303338" y="3575050"/>
          <p14:tracePt t="29439" x="1293813" y="3575050"/>
          <p14:tracePt t="29569" x="1285875" y="3584575"/>
          <p14:tracePt t="29663" x="1276350" y="3584575"/>
          <p14:tracePt t="29775" x="1266825" y="3584575"/>
          <p14:tracePt t="29807" x="1266825" y="3592513"/>
          <p14:tracePt t="29880" x="1258888" y="3602038"/>
          <p14:tracePt t="29985" x="1249363" y="3602038"/>
          <p14:tracePt t="29998" x="1230313" y="3602038"/>
          <p14:tracePt t="30014" x="1230313" y="3611563"/>
          <p14:tracePt t="30088" x="1222375" y="3621088"/>
          <p14:tracePt t="30224" x="1212850" y="3629025"/>
          <p14:tracePt t="30242" x="1212850" y="3648075"/>
          <p14:tracePt t="30528" x="1212850" y="3629025"/>
          <p14:tracePt t="30543" x="1212850" y="3611563"/>
          <p14:tracePt t="30552" x="1222375" y="3592513"/>
          <p14:tracePt t="30570" x="1222375" y="3556000"/>
          <p14:tracePt t="30576" x="1222375" y="3538538"/>
          <p14:tracePt t="30583" x="1230313" y="3519488"/>
          <p14:tracePt t="30592" x="1239838" y="3519488"/>
          <p14:tracePt t="30606" x="1249363" y="3492500"/>
          <p14:tracePt t="30662" x="1266825" y="3465513"/>
          <p14:tracePt t="30678" x="1276350" y="3465513"/>
          <p14:tracePt t="30687" x="1276350" y="3455988"/>
          <p14:tracePt t="30694" x="1285875" y="3446463"/>
          <p14:tracePt t="30702" x="1293813" y="3438525"/>
          <p14:tracePt t="30718" x="1303338" y="3419475"/>
          <p14:tracePt t="30727" x="1312863" y="3411538"/>
          <p14:tracePt t="30734" x="1322388" y="3392488"/>
          <p14:tracePt t="30750" x="1330325" y="3392488"/>
          <p14:tracePt t="30766" x="1339850" y="3375025"/>
          <p14:tracePt t="30782" x="1358900" y="3355975"/>
          <p14:tracePt t="30846" x="1366838" y="3355975"/>
          <p14:tracePt t="30854" x="1366838" y="3365500"/>
          <p14:tracePt t="30864" x="1385888" y="3402013"/>
          <p14:tracePt t="30869" x="1385888" y="3411538"/>
          <p14:tracePt t="30878" x="1403350" y="3446463"/>
          <p14:tracePt t="30886" x="1412875" y="3465513"/>
          <p14:tracePt t="30897" x="1412875" y="3492500"/>
          <p14:tracePt t="30902" x="1422400" y="3511550"/>
          <p14:tracePt t="30918" x="1422400" y="3519488"/>
          <p14:tracePt t="30929" x="1422400" y="3529013"/>
          <p14:tracePt t="30982" x="1431925" y="3529013"/>
          <p14:tracePt t="30990" x="1439863" y="3529013"/>
          <p14:tracePt t="30998" x="1449388" y="3511550"/>
          <p14:tracePt t="31006" x="1449388" y="3502025"/>
          <p14:tracePt t="31014" x="1449388" y="3475038"/>
          <p14:tracePt t="31022" x="1458913" y="3455988"/>
          <p14:tracePt t="31046" x="1458913" y="3446463"/>
          <p14:tracePt t="31062" x="1468438" y="3438525"/>
          <p14:tracePt t="31078" x="1468438" y="3429000"/>
          <p14:tracePt t="31264" x="1476375" y="3419475"/>
          <p14:tracePt t="31273" x="1485900" y="3419475"/>
          <p14:tracePt t="31280" x="1495425" y="3419475"/>
          <p14:tracePt t="31287" x="1512888" y="3429000"/>
          <p14:tracePt t="31302" x="1531938" y="3446463"/>
          <p14:tracePt t="31311" x="1541463" y="3465513"/>
          <p14:tracePt t="31318" x="1558925" y="3502025"/>
          <p14:tracePt t="31327" x="1576388" y="3519488"/>
          <p14:tracePt t="31334" x="1612900" y="3538538"/>
          <p14:tracePt t="31343" x="1649413" y="3556000"/>
          <p14:tracePt t="31350" x="1668463" y="3556000"/>
          <p14:tracePt t="31359" x="1677988" y="3556000"/>
          <p14:tracePt t="31366" x="1695450" y="3565525"/>
          <p14:tracePt t="31393" x="1714500" y="3565525"/>
          <p14:tracePt t="31398" x="1722438" y="3565525"/>
          <p14:tracePt t="31405" x="1731963" y="3565525"/>
          <p14:tracePt t="31415" x="1751013" y="3565525"/>
          <p14:tracePt t="31422" x="1768475" y="3548063"/>
          <p14:tracePt t="31430" x="1778000" y="3538538"/>
          <p14:tracePt t="31438" x="1778000" y="3529013"/>
          <p14:tracePt t="31454" x="1804988" y="3502025"/>
          <p14:tracePt t="31462" x="1814513" y="3482975"/>
          <p14:tracePt t="31470" x="1824038" y="3475038"/>
          <p14:tracePt t="31478" x="1824038" y="3465513"/>
          <p14:tracePt t="31486" x="1831975" y="3438525"/>
          <p14:tracePt t="31502" x="1841500" y="3429000"/>
          <p14:tracePt t="31511" x="1851025" y="3419475"/>
          <p14:tracePt t="31712" x="1851025" y="3438525"/>
          <p14:tracePt t="31719" x="1860550" y="3475038"/>
          <p14:tracePt t="31728" x="1868488" y="3511550"/>
          <p14:tracePt t="31735" x="1895475" y="3556000"/>
          <p14:tracePt t="31742" x="1914525" y="3584575"/>
          <p14:tracePt t="31750" x="1931988" y="3611563"/>
          <p14:tracePt t="31759" x="1960563" y="3638550"/>
          <p14:tracePt t="31766" x="1987550" y="3657600"/>
          <p14:tracePt t="31775" x="1997075" y="3684588"/>
          <p14:tracePt t="31792" x="2005013" y="3684588"/>
          <p14:tracePt t="31814" x="2024063" y="3684588"/>
          <p14:tracePt t="31822" x="2033588" y="3675063"/>
          <p14:tracePt t="31830" x="2051050" y="3657600"/>
          <p14:tracePt t="31838" x="2060575" y="3638550"/>
          <p14:tracePt t="31846" x="2070100" y="3611563"/>
          <p14:tracePt t="31854" x="2070100" y="3592513"/>
          <p14:tracePt t="31864" x="2087563" y="3565525"/>
          <p14:tracePt t="31869" x="2087563" y="3548063"/>
          <p14:tracePt t="31878" x="2097088" y="3538538"/>
          <p14:tracePt t="31886" x="2097088" y="3519488"/>
          <p14:tracePt t="31897" x="2097088" y="3511550"/>
          <p14:tracePt t="31912" x="2106613" y="3502025"/>
          <p14:tracePt t="32135" x="2097088" y="3502025"/>
          <p14:tracePt t="32144" x="2097088" y="3519488"/>
          <p14:tracePt t="32151" x="2124075" y="3538538"/>
          <p14:tracePt t="32162" x="2143125" y="3556000"/>
          <p14:tracePt t="32168" x="2179638" y="3565525"/>
          <p14:tracePt t="32177" x="2224088" y="3592513"/>
          <p14:tracePt t="32184" x="2270125" y="3602038"/>
          <p14:tracePt t="32194" x="2324100" y="3611563"/>
          <p14:tracePt t="32198" x="2397125" y="3611563"/>
          <p14:tracePt t="32209" x="2498725" y="3611563"/>
          <p14:tracePt t="32214" x="2570163" y="3611563"/>
          <p14:tracePt t="32222" x="2679700" y="3611563"/>
          <p14:tracePt t="32230" x="2771775" y="3611563"/>
          <p14:tracePt t="32239" x="2898775" y="3611563"/>
          <p14:tracePt t="32246" x="2990850" y="3592513"/>
          <p14:tracePt t="32254" x="3127375" y="3565525"/>
          <p14:tracePt t="32263" x="3217863" y="3529013"/>
          <p14:tracePt t="32273" x="3317875" y="3511550"/>
          <p14:tracePt t="32281" x="3390900" y="3482975"/>
          <p14:tracePt t="32287" x="3473450" y="3446463"/>
          <p14:tracePt t="32296" x="3519488" y="3438525"/>
          <p14:tracePt t="32303" x="3563938" y="3402013"/>
          <p14:tracePt t="32311" x="3582988" y="3382963"/>
          <p14:tracePt t="32319" x="3629025" y="3355975"/>
          <p14:tracePt t="32327" x="3636963" y="3346450"/>
          <p14:tracePt t="32335" x="3646488" y="3346450"/>
          <p14:tracePt t="32342" x="3665538" y="3319463"/>
          <p14:tracePt t="32351" x="3673475" y="3302000"/>
          <p14:tracePt t="32366" x="3683000" y="3273425"/>
          <p14:tracePt t="32621" x="3683000" y="3292475"/>
          <p14:tracePt t="32630" x="3683000" y="3302000"/>
          <p14:tracePt t="32646" x="3683000" y="3319463"/>
          <p14:tracePt t="32654" x="3673475" y="3328988"/>
          <p14:tracePt t="32670" x="3665538" y="3338513"/>
          <p14:tracePt t="32823" x="3665538" y="3346450"/>
          <p14:tracePt t="32838" x="3656013" y="3365500"/>
          <p14:tracePt t="32846" x="3656013" y="3375025"/>
          <p14:tracePt t="32854" x="3656013" y="3382963"/>
          <p14:tracePt t="32870" x="3656013" y="3392488"/>
          <p14:tracePt t="32930" x="3646488" y="3402013"/>
          <p14:tracePt t="33271" x="3646488" y="3411538"/>
          <p14:tracePt t="33288" x="3646488" y="3419475"/>
          <p14:tracePt t="33496" x="3646488" y="3429000"/>
          <p14:tracePt t="33512" x="3646488" y="3438525"/>
          <p14:tracePt t="33523" x="3636963" y="3446463"/>
          <p14:tracePt t="33529" x="3636963" y="3455988"/>
          <p14:tracePt t="33535" x="3636963" y="3465513"/>
          <p14:tracePt t="33736" x="3629025" y="3465513"/>
          <p14:tracePt t="33975" x="3619500" y="3475038"/>
          <p14:tracePt t="34176" x="3609975" y="3482975"/>
          <p14:tracePt t="34193" x="3600450" y="3502025"/>
          <p14:tracePt t="34408" x="3592513" y="3511550"/>
          <p14:tracePt t="34838" x="3582988" y="3519488"/>
          <p14:tracePt t="34878" x="3582988" y="3529013"/>
          <p14:tracePt t="35303" x="3573463" y="3538538"/>
          <p14:tracePt t="35311" x="3556000" y="3565525"/>
          <p14:tracePt t="35318" x="3546475" y="3584575"/>
          <p14:tracePt t="35326" x="3527425" y="3602038"/>
          <p14:tracePt t="35334" x="3509963" y="3638550"/>
          <p14:tracePt t="35343" x="3509963" y="3648075"/>
          <p14:tracePt t="35350" x="3500438" y="3648075"/>
          <p14:tracePt t="35366" x="3490913" y="3648075"/>
          <p14:tracePt t="35390" x="3473450" y="3648075"/>
          <p14:tracePt t="35398" x="3463925" y="3648075"/>
          <p14:tracePt t="35411" x="3446463" y="3638550"/>
          <p14:tracePt t="35422" x="3436938" y="3629025"/>
          <p14:tracePt t="35430" x="3419475" y="3602038"/>
          <p14:tracePt t="35438" x="3419475" y="3592513"/>
          <p14:tracePt t="35454" x="3409950" y="3584575"/>
          <p14:tracePt t="35510" x="3400425" y="3584575"/>
          <p14:tracePt t="35517" x="3390900" y="3592513"/>
          <p14:tracePt t="35527" x="3382963" y="3602038"/>
          <p14:tracePt t="35599" x="3373438" y="3602038"/>
          <p14:tracePt t="35615" x="3363913" y="3602038"/>
          <p14:tracePt t="35621" x="3354388" y="3602038"/>
          <p14:tracePt t="35630" x="3346450" y="3602038"/>
          <p14:tracePt t="35638" x="3336925" y="3592513"/>
          <p14:tracePt t="35735" x="3327400" y="3592513"/>
          <p14:tracePt t="35742" x="3317875" y="3592513"/>
          <p14:tracePt t="35752" x="3317875" y="3602038"/>
          <p14:tracePt t="35761" x="3300413" y="3621088"/>
          <p14:tracePt t="35783" x="3290888" y="3638550"/>
          <p14:tracePt t="36432" x="3290888" y="3648075"/>
          <p14:tracePt t="36680" x="3290888" y="3629025"/>
          <p14:tracePt t="36687" x="3300413" y="3629025"/>
          <p14:tracePt t="36698" x="3300413" y="3602038"/>
          <p14:tracePt t="36703" x="3327400" y="3538538"/>
          <p14:tracePt t="36712" x="3336925" y="3519488"/>
          <p14:tracePt t="36718" x="3354388" y="3492500"/>
          <p14:tracePt t="36726" x="3363913" y="3475038"/>
          <p14:tracePt t="36743" x="3373438" y="3455988"/>
          <p14:tracePt t="36750" x="3382963" y="3438525"/>
          <p14:tracePt t="36757" x="3390900" y="3429000"/>
          <p14:tracePt t="36822" x="3409950" y="3429000"/>
          <p14:tracePt t="36830" x="3427413" y="3429000"/>
          <p14:tracePt t="36847" x="3436938" y="3438525"/>
          <p14:tracePt t="36854" x="3446463" y="3455988"/>
          <p14:tracePt t="36863" x="3455988" y="3455988"/>
          <p14:tracePt t="36870" x="3455988" y="3465513"/>
          <p14:tracePt t="36878" x="3463925" y="3475038"/>
          <p14:tracePt t="36886" x="3473450" y="3482975"/>
          <p14:tracePt t="36896" x="3482975" y="3492500"/>
          <p14:tracePt t="36990" x="3490913" y="3502025"/>
          <p14:tracePt t="36999" x="3500438" y="3502025"/>
          <p14:tracePt t="37007" x="3536950" y="3519488"/>
          <p14:tracePt t="37014" x="3556000" y="3519488"/>
          <p14:tracePt t="37022" x="3556000" y="3529013"/>
          <p14:tracePt t="37038" x="3563938" y="3529013"/>
          <p14:tracePt t="37128" x="3573463" y="3529013"/>
          <p14:tracePt t="37144" x="3582988" y="3519488"/>
          <p14:tracePt t="37152" x="3582988" y="3511550"/>
          <p14:tracePt t="37159" x="3582988" y="3492500"/>
          <p14:tracePt t="37166" x="3582988" y="3482975"/>
          <p14:tracePt t="37174" x="3600450" y="3475038"/>
          <p14:tracePt t="37182" x="3609975" y="3455988"/>
          <p14:tracePt t="37193" x="3609975" y="3446463"/>
          <p14:tracePt t="37207" x="3619500" y="3429000"/>
          <p14:tracePt t="37303" x="3629025" y="3419475"/>
          <p14:tracePt t="37351" x="3629025" y="3429000"/>
          <p14:tracePt t="37358" x="3636963" y="3446463"/>
          <p14:tracePt t="37367" x="3646488" y="3455988"/>
          <p14:tracePt t="37487" x="3646488" y="3465513"/>
          <p14:tracePt t="37559" x="3665538" y="3465513"/>
          <p14:tracePt t="37569" x="3692525" y="3438525"/>
          <p14:tracePt t="37574" x="3709988" y="3411538"/>
          <p14:tracePt t="37582" x="3709988" y="3392488"/>
          <p14:tracePt t="37591" x="3738563" y="3375025"/>
          <p14:tracePt t="37598" x="3746500" y="3355975"/>
          <p14:tracePt t="37607" x="3756025" y="3346450"/>
          <p14:tracePt t="37614" x="3756025" y="3338513"/>
          <p14:tracePt t="37621" x="3765550" y="3328988"/>
          <p14:tracePt t="37630" x="3775075" y="3302000"/>
          <p14:tracePt t="37696" x="3783013" y="3302000"/>
          <p14:tracePt t="37703" x="3802063" y="3309938"/>
          <p14:tracePt t="37714" x="3829050" y="3355975"/>
          <p14:tracePt t="37717" x="3838575" y="3365500"/>
          <p14:tracePt t="37726" x="3856038" y="3402013"/>
          <p14:tracePt t="37734" x="3892550" y="3438525"/>
          <p14:tracePt t="37743" x="3911600" y="3455988"/>
          <p14:tracePt t="37750" x="3938588" y="3482975"/>
          <p14:tracePt t="37759" x="3956050" y="3502025"/>
          <p14:tracePt t="37766" x="3965575" y="3511550"/>
          <p14:tracePt t="37814" x="3975100" y="3511550"/>
          <p14:tracePt t="37822" x="3984625" y="3511550"/>
          <p14:tracePt t="37839" x="4002088" y="3511550"/>
          <p14:tracePt t="37855" x="4021138" y="3492500"/>
          <p14:tracePt t="37879" x="4029075" y="3482975"/>
          <p14:tracePt t="37903" x="4038600" y="3482975"/>
          <p14:tracePt t="37912" x="4057650" y="3482975"/>
          <p14:tracePt t="37919" x="4084638" y="3482975"/>
          <p14:tracePt t="37927" x="4121150" y="3482975"/>
          <p14:tracePt t="37934" x="4194175" y="3482975"/>
          <p14:tracePt t="37944" x="4303713" y="3482975"/>
          <p14:tracePt t="37950" x="4430713" y="3482975"/>
          <p14:tracePt t="37958" x="4540250" y="3482975"/>
          <p14:tracePt t="37966" x="4686300" y="3482975"/>
          <p14:tracePt t="37974" x="4832350" y="3482975"/>
          <p14:tracePt t="37982" x="4978400" y="3482975"/>
          <p14:tracePt t="37991" x="5105400" y="3482975"/>
          <p14:tracePt t="37999" x="5232400" y="3482975"/>
          <p14:tracePt t="38006" x="5305425" y="3482975"/>
          <p14:tracePt t="38014" x="5414963" y="3482975"/>
          <p14:tracePt t="38021" x="5487988" y="3482975"/>
          <p14:tracePt t="38030" x="5524500" y="3482975"/>
          <p14:tracePt t="38038" x="5570538" y="3502025"/>
          <p14:tracePt t="38046" x="5588000" y="3511550"/>
          <p14:tracePt t="38054" x="5597525" y="3519488"/>
          <p14:tracePt t="38062" x="5607050" y="3529013"/>
          <p14:tracePt t="38070" x="5616575" y="3538538"/>
          <p14:tracePt t="38078" x="5616575" y="3548063"/>
          <p14:tracePt t="38086" x="5616575" y="3556000"/>
          <p14:tracePt t="38094" x="5616575" y="3575050"/>
          <p14:tracePt t="38102" x="5616575" y="3584575"/>
          <p14:tracePt t="38110" x="5616575" y="3592513"/>
          <p14:tracePt t="38126" x="5597525" y="3602038"/>
          <p14:tracePt t="38134" x="5543550" y="3602038"/>
          <p14:tracePt t="38142" x="5470525" y="3602038"/>
          <p14:tracePt t="38150" x="5360988" y="3602038"/>
          <p14:tracePt t="38158" x="5251450" y="3602038"/>
          <p14:tracePt t="38166" x="5141913" y="3602038"/>
          <p14:tracePt t="38175" x="5005388" y="3575050"/>
          <p14:tracePt t="38182" x="4895850" y="3538538"/>
          <p14:tracePt t="38190" x="4795838" y="3502025"/>
          <p14:tracePt t="38198" x="4722813" y="3475038"/>
          <p14:tracePt t="38207" x="4703763" y="3465513"/>
          <p14:tracePt t="38214" x="4667250" y="3438525"/>
          <p14:tracePt t="38222" x="4649788" y="3411538"/>
          <p14:tracePt t="38230" x="4649788" y="3392488"/>
          <p14:tracePt t="38238" x="4640263" y="3375025"/>
          <p14:tracePt t="38246" x="4640263" y="3346450"/>
          <p14:tracePt t="38254" x="4640263" y="3338513"/>
          <p14:tracePt t="38262" x="4640263" y="3309938"/>
          <p14:tracePt t="38269" x="4649788" y="3282950"/>
          <p14:tracePt t="38278" x="4740275" y="3255963"/>
          <p14:tracePt t="38286" x="4849813" y="3228975"/>
          <p14:tracePt t="38294" x="5014913" y="3219450"/>
          <p14:tracePt t="38302" x="5178425" y="3200400"/>
          <p14:tracePt t="38311" x="5405438" y="3200400"/>
          <p14:tracePt t="38317" x="5697538" y="3200400"/>
          <p14:tracePt t="38330" x="5999163" y="3200400"/>
          <p14:tracePt t="38336" x="6408738" y="3200400"/>
          <p14:tracePt t="38343" x="6673850" y="3200400"/>
          <p14:tracePt t="38351" x="6937375" y="3200400"/>
          <p14:tracePt t="38360" x="7129463" y="3200400"/>
          <p14:tracePt t="38367" x="7312025" y="3209925"/>
          <p14:tracePt t="38377" x="7466013" y="3255963"/>
          <p14:tracePt t="38383" x="7531100" y="3273425"/>
          <p14:tracePt t="38396" x="7594600" y="3319463"/>
          <p14:tracePt t="38398" x="7612063" y="3338513"/>
          <p14:tracePt t="38408" x="7612063" y="3355975"/>
          <p14:tracePt t="38414" x="7612063" y="3365500"/>
          <p14:tracePt t="38421" x="7612063" y="3402013"/>
          <p14:tracePt t="38430" x="7612063" y="3411538"/>
          <p14:tracePt t="38447" x="7612063" y="3438525"/>
          <p14:tracePt t="38455" x="7575550" y="3465513"/>
          <p14:tracePt t="38471" x="7521575" y="3492500"/>
          <p14:tracePt t="38482" x="7494588" y="3492500"/>
          <p14:tracePt t="38486" x="7439025" y="3502025"/>
          <p14:tracePt t="38495" x="7356475" y="3502025"/>
          <p14:tracePt t="38502" x="7229475" y="3511550"/>
          <p14:tracePt t="38510" x="7083425" y="3529013"/>
          <p14:tracePt t="38518" x="6900863" y="3556000"/>
          <p14:tracePt t="38526" x="6654800" y="3556000"/>
          <p14:tracePt t="38533" x="6427788" y="3556000"/>
          <p14:tracePt t="38542" x="6199188" y="3556000"/>
          <p14:tracePt t="38550" x="5980113" y="3556000"/>
          <p14:tracePt t="38558" x="5816600" y="3556000"/>
          <p14:tracePt t="38566" x="5653088" y="3556000"/>
          <p14:tracePt t="38575" x="5543550" y="3556000"/>
          <p14:tracePt t="38582" x="5470525" y="3556000"/>
          <p14:tracePt t="38591" x="5451475" y="3556000"/>
          <p14:tracePt t="38638" x="5441950" y="3556000"/>
          <p14:tracePt t="38694" x="5441950" y="3538538"/>
          <p14:tracePt t="38726" x="5441950" y="3529013"/>
          <p14:tracePt t="38734" x="5451475" y="3529013"/>
          <p14:tracePt t="38759" x="5461000" y="3529013"/>
          <p14:tracePt t="38766" x="5470525" y="3529013"/>
          <p14:tracePt t="38991" x="5478463" y="3538538"/>
          <p14:tracePt t="39031" x="5487988" y="3548063"/>
          <p14:tracePt t="39232" x="5497513" y="3548063"/>
          <p14:tracePt t="39241" x="5514975" y="3548063"/>
          <p14:tracePt t="39248" x="5543550" y="3548063"/>
          <p14:tracePt t="39255" x="5561013" y="3548063"/>
          <p14:tracePt t="39263" x="5588000" y="3548063"/>
          <p14:tracePt t="39275" x="5616575" y="3575050"/>
          <p14:tracePt t="39278" x="5634038" y="3575050"/>
          <p14:tracePt t="39287" x="5653088" y="3575050"/>
          <p14:tracePt t="39295" x="5680075" y="3584575"/>
          <p14:tracePt t="39303" x="5697538" y="3592513"/>
          <p14:tracePt t="39313" x="5707063" y="3592513"/>
          <p14:tracePt t="39317" x="5724525" y="3592513"/>
          <p14:tracePt t="39328" x="5734050" y="3592513"/>
          <p14:tracePt t="39333" x="5753100" y="3611563"/>
          <p14:tracePt t="39350" x="5761038" y="3611563"/>
          <p14:tracePt t="39359" x="5770563" y="3611563"/>
          <p14:tracePt t="39375" x="5780088" y="3621088"/>
          <p14:tracePt t="39392" x="5807075" y="3621088"/>
          <p14:tracePt t="39398" x="5816600" y="3621088"/>
          <p14:tracePt t="39408" x="5826125" y="3621088"/>
          <p14:tracePt t="39414" x="5843588" y="3621088"/>
          <p14:tracePt t="39422" x="5853113" y="3621088"/>
          <p14:tracePt t="39462" x="5862638" y="3621088"/>
          <p14:tracePt t="39478" x="5870575" y="3621088"/>
          <p14:tracePt t="39486" x="5880100" y="3621088"/>
          <p14:tracePt t="39502" x="5889625" y="3611563"/>
          <p14:tracePt t="39510" x="5899150" y="3602038"/>
          <p14:tracePt t="39519" x="5907088" y="3602038"/>
          <p14:tracePt t="39527" x="5907088" y="3592513"/>
          <p14:tracePt t="39534" x="5926138" y="3565525"/>
          <p14:tracePt t="39544" x="5935663" y="3556000"/>
          <p14:tracePt t="39551" x="5943600" y="3538538"/>
          <p14:tracePt t="39560" x="5943600" y="3529013"/>
          <p14:tracePt t="39567" x="5953125" y="3519488"/>
          <p14:tracePt t="39574" x="5953125" y="3492500"/>
          <p14:tracePt t="39583" x="5962650" y="3492500"/>
          <p14:tracePt t="39591" x="5972175" y="3482975"/>
          <p14:tracePt t="39703" x="5980113" y="3475038"/>
          <p14:tracePt t="39711" x="5980113" y="3465513"/>
          <p14:tracePt t="39792" x="5980113" y="3455988"/>
          <p14:tracePt t="39800" x="5972175" y="3455988"/>
          <p14:tracePt t="39808" x="5962650" y="3455988"/>
          <p14:tracePt t="39819" x="5943600" y="3455988"/>
          <p14:tracePt t="39823" x="5935663" y="3455988"/>
          <p14:tracePt t="39830" x="5935663" y="3465513"/>
          <p14:tracePt t="39846" x="5907088" y="3465513"/>
          <p14:tracePt t="39854" x="5899150" y="3475038"/>
          <p14:tracePt t="39870" x="5880100" y="3475038"/>
          <p14:tracePt t="39878" x="5862638" y="3475038"/>
          <p14:tracePt t="39886" x="5843588" y="3475038"/>
          <p14:tracePt t="39898" x="5816600" y="3475038"/>
          <p14:tracePt t="39901" x="5807075" y="3475038"/>
          <p14:tracePt t="39914" x="5789613" y="3475038"/>
          <p14:tracePt t="39917" x="5761038" y="3475038"/>
          <p14:tracePt t="39945" x="5724525" y="3475038"/>
          <p14:tracePt t="39951" x="5716588" y="3475038"/>
          <p14:tracePt t="39959" x="5697538" y="3465513"/>
          <p14:tracePt t="39966" x="5670550" y="3455988"/>
          <p14:tracePt t="39975" x="5653088" y="3446463"/>
          <p14:tracePt t="39982" x="5634038" y="3446463"/>
          <p14:tracePt t="39991" x="5616575" y="3446463"/>
          <p14:tracePt t="39998" x="5580063" y="3438525"/>
          <p14:tracePt t="40008" x="5561013" y="3438525"/>
          <p14:tracePt t="40014" x="5514975" y="3419475"/>
          <p14:tracePt t="40022" x="5487988" y="3419475"/>
          <p14:tracePt t="40030" x="5461000" y="3419475"/>
          <p14:tracePt t="40038" x="5405438" y="3419475"/>
          <p14:tracePt t="40046" x="5360988" y="3419475"/>
          <p14:tracePt t="40054" x="5305425" y="3419475"/>
          <p14:tracePt t="40062" x="5268913" y="3419475"/>
          <p14:tracePt t="40070" x="5224463" y="3419475"/>
          <p14:tracePt t="40078" x="5195888" y="3419475"/>
          <p14:tracePt t="40086" x="5159375" y="3419475"/>
          <p14:tracePt t="40094" x="5122863" y="3419475"/>
          <p14:tracePt t="40103" x="5095875" y="3402013"/>
          <p14:tracePt t="40110" x="5078413" y="3402013"/>
          <p14:tracePt t="40118" x="5059363" y="3402013"/>
          <p14:tracePt t="40126" x="5049838" y="3402013"/>
          <p14:tracePt t="40134" x="5041900" y="3402013"/>
          <p14:tracePt t="40150" x="5032375" y="3402013"/>
          <p14:tracePt t="40166" x="5022850" y="3402013"/>
          <p14:tracePt t="40175" x="4995863" y="3402013"/>
          <p14:tracePt t="40182" x="4978400" y="3402013"/>
          <p14:tracePt t="40193" x="4941888" y="3402013"/>
          <p14:tracePt t="40198" x="4895850" y="3402013"/>
          <p14:tracePt t="40209" x="4859338" y="3402013"/>
          <p14:tracePt t="40213" x="4786313" y="3402013"/>
          <p14:tracePt t="40226" x="4730750" y="3402013"/>
          <p14:tracePt t="40231" x="4613275" y="3419475"/>
          <p14:tracePt t="40243" x="4540250" y="3419475"/>
          <p14:tracePt t="40247" x="4448175" y="3438525"/>
          <p14:tracePt t="40256" x="4348163" y="3465513"/>
          <p14:tracePt t="40263" x="4238625" y="3475038"/>
          <p14:tracePt t="40270" x="4111625" y="3492500"/>
          <p14:tracePt t="40278" x="4011613" y="3538538"/>
          <p14:tracePt t="40286" x="3902075" y="3548063"/>
          <p14:tracePt t="40294" x="3810000" y="3548063"/>
          <p14:tracePt t="40302" x="3719513" y="3565525"/>
          <p14:tracePt t="40310" x="3619500" y="3575050"/>
          <p14:tracePt t="40318" x="3546475" y="3602038"/>
          <p14:tracePt t="40327" x="3482975" y="3602038"/>
          <p14:tracePt t="40334" x="3427413" y="3611563"/>
          <p14:tracePt t="40344" x="3373438" y="3611563"/>
          <p14:tracePt t="40350" x="3327400" y="3611563"/>
          <p14:tracePt t="40358" x="3273425" y="3611563"/>
          <p14:tracePt t="40366" x="3254375" y="3611563"/>
          <p14:tracePt t="40375" x="3200400" y="3611563"/>
          <p14:tracePt t="40382" x="3163888" y="3611563"/>
          <p14:tracePt t="40392" x="3117850" y="3611563"/>
          <p14:tracePt t="40398" x="3081338" y="3602038"/>
          <p14:tracePt t="40408" x="3017838" y="3575050"/>
          <p14:tracePt t="40414" x="2981325" y="3548063"/>
          <p14:tracePt t="40422" x="2925763" y="3519488"/>
          <p14:tracePt t="40430" x="2881313" y="3492500"/>
          <p14:tracePt t="40438" x="2817813" y="3475038"/>
          <p14:tracePt t="40446" x="2789238" y="3475038"/>
          <p14:tracePt t="40454" x="2771775" y="3465513"/>
          <p14:tracePt t="40462" x="2735263" y="3465513"/>
          <p14:tracePt t="40470" x="2716213" y="3446463"/>
          <p14:tracePt t="40478" x="2689225" y="3446463"/>
          <p14:tracePt t="40486" x="2679700" y="3446463"/>
          <p14:tracePt t="40494" x="2662238" y="3446463"/>
          <p14:tracePt t="40502" x="2643188" y="3446463"/>
          <p14:tracePt t="40518" x="2625725" y="3446463"/>
          <p14:tracePt t="40526" x="2598738" y="3446463"/>
          <p14:tracePt t="40534" x="2579688" y="3446463"/>
          <p14:tracePt t="40542" x="2525713" y="3446463"/>
          <p14:tracePt t="40551" x="2479675" y="3455988"/>
          <p14:tracePt t="40559" x="2433638" y="3465513"/>
          <p14:tracePt t="40567" x="2370138" y="3502025"/>
          <p14:tracePt t="40576" x="2343150" y="3511550"/>
          <p14:tracePt t="40585" x="2316163" y="3519488"/>
          <p14:tracePt t="40593" x="2270125" y="3548063"/>
          <p14:tracePt t="40599" x="2251075" y="3556000"/>
          <p14:tracePt t="40609" x="2214563" y="3575050"/>
          <p14:tracePt t="40622" x="2187575" y="3575050"/>
          <p14:tracePt t="40631" x="2179638" y="3584575"/>
          <p14:tracePt t="40638" x="2170113" y="3592513"/>
          <p14:tracePt t="40722" x="2160588" y="3592513"/>
          <p14:tracePt t="40743" x="2133600" y="3592513"/>
          <p14:tracePt t="40776" x="2133600" y="3584575"/>
          <p14:tracePt t="40791" x="2124075" y="3556000"/>
          <p14:tracePt t="40815" x="2124075" y="3548063"/>
          <p14:tracePt t="41279" x="2124075" y="3538538"/>
          <p14:tracePt t="41291" x="2124075" y="3529013"/>
          <p14:tracePt t="41297" x="2124075" y="3519488"/>
          <p14:tracePt t="41320" x="2124075" y="3511550"/>
          <p14:tracePt t="41327" x="2124075" y="3502025"/>
          <p14:tracePt t="41335" x="2124075" y="3482975"/>
          <p14:tracePt t="41342" x="2124075" y="3475038"/>
          <p14:tracePt t="41359" x="2124075" y="3465513"/>
          <p14:tracePt t="41366" x="2124075" y="3446463"/>
          <p14:tracePt t="41382" x="2124075" y="3429000"/>
          <p14:tracePt t="41391" x="2124075" y="3419475"/>
          <p14:tracePt t="41408" x="2124075" y="3402013"/>
          <p14:tracePt t="41430" x="2124075" y="3392488"/>
          <p14:tracePt t="41511" x="2124075" y="3382963"/>
          <p14:tracePt t="41530" x="2124075" y="3365500"/>
          <p14:tracePt t="41539" x="2124075" y="3355975"/>
          <p14:tracePt t="41542" x="2124075" y="3346450"/>
          <p14:tracePt t="41551" x="2124075" y="3338513"/>
          <p14:tracePt t="41567" x="2124075" y="3328988"/>
          <p14:tracePt t="41574" x="2133600" y="3319463"/>
          <p14:tracePt t="42111" x="2133600" y="3309938"/>
          <p14:tracePt t="42144" x="2124075" y="3309938"/>
          <p14:tracePt t="42158" x="2114550" y="3319463"/>
          <p14:tracePt t="42211" x="2106613" y="3319463"/>
          <p14:tracePt t="42219" x="2097088" y="3319463"/>
          <p14:tracePt t="42225" x="2087563" y="3328988"/>
          <p14:tracePt t="42230" x="2087563" y="3338513"/>
          <p14:tracePt t="42242" x="2078038" y="3346450"/>
          <p14:tracePt t="42246" x="2070100" y="3375025"/>
          <p14:tracePt t="42254" x="2060575" y="3402013"/>
          <p14:tracePt t="42262" x="2051050" y="3419475"/>
          <p14:tracePt t="42270" x="2041525" y="3446463"/>
          <p14:tracePt t="42278" x="2014538" y="3492500"/>
          <p14:tracePt t="42286" x="1997075" y="3529013"/>
          <p14:tracePt t="42294" x="1987550" y="3556000"/>
          <p14:tracePt t="42302" x="1978025" y="3602038"/>
          <p14:tracePt t="42311" x="1968500" y="3621088"/>
          <p14:tracePt t="42318" x="1931988" y="3665538"/>
          <p14:tracePt t="42327" x="1924050" y="3694113"/>
          <p14:tracePt t="42337" x="1914525" y="3721100"/>
          <p14:tracePt t="42342" x="1914525" y="3738563"/>
          <p14:tracePt t="42351" x="1895475" y="3757613"/>
          <p14:tracePt t="42560" x="1887538" y="3757613"/>
          <p14:tracePt t="42570" x="1878013" y="3757613"/>
          <p14:tracePt t="42575" x="1851025" y="3757613"/>
          <p14:tracePt t="42584" x="1831975" y="3757613"/>
          <p14:tracePt t="42593" x="1814513" y="3757613"/>
          <p14:tracePt t="42600" x="1795463" y="3767138"/>
          <p14:tracePt t="42616" x="1778000" y="3767138"/>
          <p14:tracePt t="42622" x="1758950" y="3767138"/>
          <p14:tracePt t="42638" x="1751013" y="3767138"/>
          <p14:tracePt t="42751" x="1741488" y="3767138"/>
          <p14:tracePt t="42767" x="1741488" y="3757613"/>
          <p14:tracePt t="42775" x="1741488" y="3748088"/>
          <p14:tracePt t="42799" x="1741488" y="3730625"/>
          <p14:tracePt t="42922" x="1741488" y="3757613"/>
          <p14:tracePt t="42931" x="1741488" y="3794125"/>
          <p14:tracePt t="42935" x="1695450" y="3840163"/>
          <p14:tracePt t="42943" x="1685925" y="3884613"/>
          <p14:tracePt t="42950" x="1658938" y="3948113"/>
          <p14:tracePt t="42958" x="1612900" y="4057650"/>
          <p14:tracePt t="42966" x="1576388" y="4122738"/>
          <p14:tracePt t="42975" x="1549400" y="4203700"/>
          <p14:tracePt t="42982" x="1495425" y="4268788"/>
          <p14:tracePt t="42993" x="1439863" y="4368800"/>
          <p14:tracePt t="43000" x="1422400" y="4405313"/>
          <p14:tracePt t="43011" x="1385888" y="4478338"/>
          <p14:tracePt t="43016" x="1358900" y="4522788"/>
          <p14:tracePt t="43025" x="1322388" y="4587875"/>
          <p14:tracePt t="43038" x="1303338" y="4641850"/>
          <p14:tracePt t="43047" x="1285875" y="4687888"/>
          <p14:tracePt t="43054" x="1276350" y="4697413"/>
          <p14:tracePt t="43062" x="1266825" y="4714875"/>
          <p14:tracePt t="43070" x="1258888" y="4714875"/>
          <p14:tracePt t="43094" x="1258888" y="4724400"/>
          <p14:tracePt t="43257" x="1249363" y="4732338"/>
          <p14:tracePt t="43264" x="1239838" y="4732338"/>
          <p14:tracePt t="43274" x="1230313" y="4732338"/>
          <p14:tracePt t="43279" x="1203325" y="4732338"/>
          <p14:tracePt t="43287" x="1193800" y="4732338"/>
          <p14:tracePt t="43295" x="1185863" y="4732338"/>
          <p14:tracePt t="43302" x="1149350" y="4741863"/>
          <p14:tracePt t="43310" x="1112838" y="4760913"/>
          <p14:tracePt t="43318" x="1084263" y="4760913"/>
          <p14:tracePt t="43327" x="1066800" y="4768850"/>
          <p14:tracePt t="43334" x="1047750" y="4778375"/>
          <p14:tracePt t="43342" x="1020763" y="4778375"/>
          <p14:tracePt t="43350" x="1003300" y="4787900"/>
          <p14:tracePt t="43366" x="993775" y="4787900"/>
          <p14:tracePt t="43373" x="966788" y="4797425"/>
          <p14:tracePt t="43391" x="966788" y="4805363"/>
          <p14:tracePt t="43408" x="957263" y="4814888"/>
          <p14:tracePt t="43424" x="947738" y="4824413"/>
          <p14:tracePt t="43438" x="939800" y="4833938"/>
          <p14:tracePt t="43447" x="930275" y="4841875"/>
          <p14:tracePt t="43464" x="920750" y="4851400"/>
          <p14:tracePt t="43471" x="911225" y="4851400"/>
          <p14:tracePt t="43480" x="911225" y="4860925"/>
          <p14:tracePt t="43487" x="903288" y="4870450"/>
          <p14:tracePt t="43502" x="884238" y="4887913"/>
          <p14:tracePt t="43735" x="884238" y="4897438"/>
          <p14:tracePt t="43818" x="884238" y="4906963"/>
          <p14:tracePt t="43917" x="874713" y="4914900"/>
          <p14:tracePt t="43921" x="857250" y="4924425"/>
          <p14:tracePt t="43928" x="847725" y="4924425"/>
          <p14:tracePt t="43942" x="820738" y="4943475"/>
          <p14:tracePt t="43950" x="811213" y="4943475"/>
          <p14:tracePt t="43958" x="793750" y="4943475"/>
          <p14:tracePt t="43966" x="784225" y="4943475"/>
          <p14:tracePt t="43974" x="765175" y="4943475"/>
          <p14:tracePt t="43982" x="747713" y="4943475"/>
          <p14:tracePt t="44006" x="728663" y="4943475"/>
          <p14:tracePt t="44014" x="720725" y="4943475"/>
          <p14:tracePt t="44024" x="711200" y="4933950"/>
          <p14:tracePt t="44030" x="692150" y="4914900"/>
          <p14:tracePt t="44038" x="684213" y="4878388"/>
          <p14:tracePt t="44046" x="674688" y="4870450"/>
          <p14:tracePt t="44054" x="674688" y="4833938"/>
          <p14:tracePt t="44062" x="674688" y="4824413"/>
          <p14:tracePt t="44070" x="674688" y="4797425"/>
          <p14:tracePt t="44078" x="674688" y="4778375"/>
          <p14:tracePt t="44086" x="674688" y="4751388"/>
          <p14:tracePt t="44094" x="674688" y="4741863"/>
          <p14:tracePt t="44102" x="674688" y="4732338"/>
          <p14:tracePt t="44110" x="674688" y="4724400"/>
          <p14:tracePt t="44118" x="674688" y="4714875"/>
          <p14:tracePt t="44126" x="674688" y="4697413"/>
          <p14:tracePt t="44150" x="684213" y="4678363"/>
          <p14:tracePt t="44159" x="692150" y="4668838"/>
          <p14:tracePt t="44175" x="701675" y="4660900"/>
          <p14:tracePt t="44182" x="711200" y="4651375"/>
          <p14:tracePt t="44193" x="720725" y="4641850"/>
          <p14:tracePt t="44198" x="728663" y="4632325"/>
          <p14:tracePt t="44209" x="738188" y="4632325"/>
          <p14:tracePt t="44214" x="747713" y="4624388"/>
          <p14:tracePt t="44225" x="747713" y="4614863"/>
          <p14:tracePt t="44230" x="757238" y="4614863"/>
          <p14:tracePt t="44240" x="765175" y="4605338"/>
          <p14:tracePt t="44245" x="784225" y="4605338"/>
          <p14:tracePt t="44254" x="801688" y="4595813"/>
          <p14:tracePt t="44262" x="820738" y="4587875"/>
          <p14:tracePt t="44270" x="838200" y="4587875"/>
          <p14:tracePt t="44278" x="857250" y="4587875"/>
          <p14:tracePt t="44287" x="884238" y="4587875"/>
          <p14:tracePt t="44294" x="911225" y="4587875"/>
          <p14:tracePt t="44302" x="920750" y="4587875"/>
          <p14:tracePt t="44310" x="957263" y="4605338"/>
          <p14:tracePt t="44318" x="993775" y="4624388"/>
          <p14:tracePt t="44326" x="1003300" y="4632325"/>
          <p14:tracePt t="44335" x="1030288" y="4660900"/>
          <p14:tracePt t="44342" x="1030288" y="4678363"/>
          <p14:tracePt t="44350" x="1030288" y="4687888"/>
          <p14:tracePt t="44358" x="1039813" y="4697413"/>
          <p14:tracePt t="44366" x="1039813" y="4705350"/>
          <p14:tracePt t="44374" x="1047750" y="4714875"/>
          <p14:tracePt t="44390" x="1057275" y="4724400"/>
          <p14:tracePt t="44414" x="1057275" y="4732338"/>
          <p14:tracePt t="44423" x="1047750" y="4751388"/>
          <p14:tracePt t="44438" x="1039813" y="4768850"/>
          <p14:tracePt t="44446" x="1020763" y="4778375"/>
          <p14:tracePt t="44454" x="1011238" y="4787900"/>
          <p14:tracePt t="44462" x="993775" y="4805363"/>
          <p14:tracePt t="44470" x="974725" y="4824413"/>
          <p14:tracePt t="44486" x="947738" y="4841875"/>
          <p14:tracePt t="44502" x="930275" y="4851400"/>
          <p14:tracePt t="44510" x="920750" y="4851400"/>
          <p14:tracePt t="44518" x="911225" y="4860925"/>
          <p14:tracePt t="44608" x="893763" y="4860925"/>
          <p14:tracePt t="44624" x="884238" y="4870450"/>
          <p14:tracePt t="44728" x="874713" y="4870450"/>
          <p14:tracePt t="44760" x="874713" y="4860925"/>
          <p14:tracePt t="44936" x="874713" y="4851400"/>
          <p14:tracePt t="44943" x="884238" y="4851400"/>
          <p14:tracePt t="44966" x="893763" y="4841875"/>
          <p14:tracePt t="44982" x="903288" y="4841875"/>
          <p14:tracePt t="45136" x="911225" y="4851400"/>
          <p14:tracePt t="45147" x="920750" y="4860925"/>
          <p14:tracePt t="45168" x="930275" y="4870450"/>
          <p14:tracePt t="45184" x="939800" y="4870450"/>
          <p14:tracePt t="45191" x="947738" y="4870450"/>
          <p14:tracePt t="45209" x="957263" y="4870450"/>
          <p14:tracePt t="45215" x="966788" y="4870450"/>
          <p14:tracePt t="45225" x="974725" y="4870450"/>
          <p14:tracePt t="45231" x="1003300" y="4870450"/>
          <p14:tracePt t="45243" x="1011238" y="4870450"/>
          <p14:tracePt t="45247" x="1047750" y="4870450"/>
          <p14:tracePt t="45255" x="1076325" y="4870450"/>
          <p14:tracePt t="45263" x="1120775" y="4887913"/>
          <p14:tracePt t="45271" x="1176338" y="4914900"/>
          <p14:tracePt t="45279" x="1276350" y="4924425"/>
          <p14:tracePt t="45288" x="1339850" y="4970463"/>
          <p14:tracePt t="45295" x="1395413" y="4979988"/>
          <p14:tracePt t="45303" x="1458913" y="4987925"/>
          <p14:tracePt t="45313" x="1522413" y="5024438"/>
          <p14:tracePt t="45319" x="1585913" y="5053013"/>
          <p14:tracePt t="45328" x="1612900" y="5070475"/>
          <p14:tracePt t="45334" x="1641475" y="5097463"/>
          <p14:tracePt t="45343" x="1658938" y="5106988"/>
          <p14:tracePt t="45350" x="1704975" y="5133975"/>
          <p14:tracePt t="45360" x="1722438" y="5143500"/>
          <p14:tracePt t="45365" x="1741488" y="5153025"/>
          <p14:tracePt t="45375" x="1758950" y="5153025"/>
          <p14:tracePt t="45382" x="1768475" y="5170488"/>
          <p14:tracePt t="45390" x="1787525" y="5189538"/>
          <p14:tracePt t="45398" x="1804988" y="5197475"/>
          <p14:tracePt t="45406" x="1831975" y="5207000"/>
          <p14:tracePt t="45423" x="1841500" y="5216525"/>
          <p14:tracePt t="45438" x="1851025" y="5226050"/>
          <p14:tracePt t="45454" x="1868488" y="5226050"/>
          <p14:tracePt t="45462" x="1887538" y="5233988"/>
          <p14:tracePt t="45478" x="1914525" y="5243513"/>
          <p14:tracePt t="45486" x="1931988" y="5253038"/>
          <p14:tracePt t="45494" x="1951038" y="5270500"/>
          <p14:tracePt t="45502" x="1987550" y="5299075"/>
          <p14:tracePt t="45510" x="2005013" y="5307013"/>
          <p14:tracePt t="45518" x="2051050" y="5353050"/>
          <p14:tracePt t="45526" x="2078038" y="5380038"/>
          <p14:tracePt t="45534" x="2106613" y="5399088"/>
          <p14:tracePt t="45543" x="2114550" y="5416550"/>
          <p14:tracePt t="45550" x="2143125" y="5453063"/>
          <p14:tracePt t="45558" x="2151063" y="5472113"/>
          <p14:tracePt t="45566" x="2170113" y="5489575"/>
          <p14:tracePt t="45575" x="2179638" y="5499100"/>
          <p14:tracePt t="45583" x="2179638" y="5508625"/>
          <p14:tracePt t="45590" x="2187575" y="5526088"/>
          <p14:tracePt t="45735" x="2197100" y="5526088"/>
          <p14:tracePt t="45776" x="2197100" y="5545138"/>
          <p14:tracePt t="45783" x="2206625" y="5554663"/>
          <p14:tracePt t="45799" x="2206625" y="5562600"/>
          <p14:tracePt t="45823" x="2206625" y="5572125"/>
          <p14:tracePt t="45936" x="2206625" y="5589588"/>
          <p14:tracePt t="45945" x="2206625" y="5599113"/>
          <p14:tracePt t="45951" x="2206625" y="5608638"/>
          <p14:tracePt t="45959" x="2206625" y="5626100"/>
          <p14:tracePt t="45966" x="2206625" y="5654675"/>
          <p14:tracePt t="45975" x="2206625" y="5691188"/>
          <p14:tracePt t="45982" x="2206625" y="5708650"/>
          <p14:tracePt t="45991" x="2224088" y="5727700"/>
          <p14:tracePt t="45999" x="2233613" y="5754688"/>
          <p14:tracePt t="46008" x="2233613" y="5781675"/>
          <p14:tracePt t="46014" x="2243138" y="5800725"/>
          <p14:tracePt t="46023" x="2243138" y="5818188"/>
          <p14:tracePt t="46031" x="2243138" y="5827713"/>
          <p14:tracePt t="46039" x="2243138" y="5837238"/>
          <p14:tracePt t="46048" x="2243138" y="5845175"/>
          <p14:tracePt t="46111" x="2251075" y="5854700"/>
          <p14:tracePt t="46119" x="2260600" y="5854700"/>
          <p14:tracePt t="46142" x="2279650" y="5854700"/>
          <p14:tracePt t="46158" x="2287588" y="5837238"/>
          <p14:tracePt t="46242" x="2287588" y="5827713"/>
          <p14:tracePt t="46273" x="2287588" y="5818188"/>
          <p14:tracePt t="46287" x="2287588" y="5800725"/>
          <p14:tracePt t="46295" x="2287588" y="5791200"/>
          <p14:tracePt t="46304" x="2287588" y="5781675"/>
          <p14:tracePt t="46319" x="2287588" y="5764213"/>
          <p14:tracePt t="46335" x="2287588" y="5754688"/>
          <p14:tracePt t="46342" x="2287588" y="5745163"/>
          <p14:tracePt t="46358" x="2287588" y="5735638"/>
          <p14:tracePt t="46600" x="2287588" y="5718175"/>
          <p14:tracePt t="46617" x="2287588" y="5708650"/>
          <p14:tracePt t="46774" x="2287588" y="5727700"/>
          <p14:tracePt t="46790" x="2279650" y="5735638"/>
          <p14:tracePt t="46798" x="2270125" y="5745163"/>
          <p14:tracePt t="46932" x="2270125" y="5735638"/>
          <p14:tracePt t="46939" x="2279650" y="5727700"/>
          <p14:tracePt t="46959" x="2279650" y="5718175"/>
          <p14:tracePt t="46974" x="2279650" y="5708650"/>
          <p14:tracePt t="46982" x="2279650" y="5699125"/>
          <p14:tracePt t="46990" x="2279650" y="5681663"/>
          <p14:tracePt t="46998" x="2287588" y="5672138"/>
          <p14:tracePt t="47023" x="2297113" y="5662613"/>
          <p14:tracePt t="47048" x="2306638" y="5662613"/>
          <p14:tracePt t="47087" x="2316163" y="5662613"/>
          <p14:tracePt t="47111" x="2324100" y="5654675"/>
          <p14:tracePt t="47119" x="2352675" y="5645150"/>
          <p14:tracePt t="47127" x="2360613" y="5635625"/>
          <p14:tracePt t="47135" x="2360613" y="5626100"/>
          <p14:tracePt t="47150" x="2370138" y="5618163"/>
          <p14:tracePt t="47158" x="2379663" y="5608638"/>
          <p14:tracePt t="47182" x="2389188" y="5608638"/>
          <p14:tracePt t="47280" x="2379663" y="5618163"/>
          <p14:tracePt t="47291" x="2379663" y="5626100"/>
          <p14:tracePt t="47304" x="2379663" y="5635625"/>
          <p14:tracePt t="47312" x="2370138" y="5645150"/>
          <p14:tracePt t="47367" x="2370138" y="5654675"/>
          <p14:tracePt t="47592" x="2370138" y="5662613"/>
          <p14:tracePt t="47599" x="2370138" y="5672138"/>
          <p14:tracePt t="47608" x="2370138" y="5681663"/>
          <p14:tracePt t="47624" x="2370138" y="5699125"/>
          <p14:tracePt t="47648" x="2370138" y="5708650"/>
          <p14:tracePt t="47687" x="2379663" y="5708650"/>
          <p14:tracePt t="47702" x="2389188" y="5708650"/>
          <p14:tracePt t="47710" x="2397125" y="5708650"/>
          <p14:tracePt t="47728" x="2406650" y="5708650"/>
          <p14:tracePt t="47733" x="2406650" y="5699125"/>
          <p14:tracePt t="47742" x="2425700" y="5691188"/>
          <p14:tracePt t="47758" x="2443163" y="5681663"/>
          <p14:tracePt t="47775" x="2470150" y="5662613"/>
          <p14:tracePt t="47798" x="2479675" y="5662613"/>
          <p14:tracePt t="47824" x="2489200" y="5662613"/>
          <p14:tracePt t="47831" x="2498725" y="5654675"/>
          <p14:tracePt t="47855" x="2506663" y="5654675"/>
          <p14:tracePt t="47944" x="2516188" y="5654675"/>
          <p14:tracePt t="47952" x="2525713" y="5654675"/>
          <p14:tracePt t="47967" x="2552700" y="5654675"/>
          <p14:tracePt t="47976" x="2570163" y="5654675"/>
          <p14:tracePt t="47982" x="2625725" y="5654675"/>
          <p14:tracePt t="47990" x="2698750" y="5654675"/>
          <p14:tracePt t="47998" x="2808288" y="5654675"/>
          <p14:tracePt t="48006" x="2917825" y="5654675"/>
          <p14:tracePt t="48014" x="3017838" y="5672138"/>
          <p14:tracePt t="48022" x="3127375" y="5691188"/>
          <p14:tracePt t="48030" x="3217863" y="5699125"/>
          <p14:tracePt t="48038" x="3300413" y="5708650"/>
          <p14:tracePt t="48046" x="3363913" y="5735638"/>
          <p14:tracePt t="48054" x="3409950" y="5764213"/>
          <p14:tracePt t="48246" x="3400425" y="5764213"/>
          <p14:tracePt t="48262" x="3390900" y="5764213"/>
          <p14:tracePt t="48278" x="3373438" y="5764213"/>
          <p14:tracePt t="48286" x="3354388" y="5764213"/>
          <p14:tracePt t="48294" x="3327400" y="5764213"/>
          <p14:tracePt t="48302" x="3309938" y="5764213"/>
          <p14:tracePt t="48311" x="3273425" y="5764213"/>
          <p14:tracePt t="48318" x="3254375" y="5764213"/>
          <p14:tracePt t="48326" x="3208338" y="5764213"/>
          <p14:tracePt t="48336" x="3171825" y="5764213"/>
          <p14:tracePt t="48342" x="3163888" y="5764213"/>
          <p14:tracePt t="48350" x="3154363" y="5764213"/>
          <p14:tracePt t="48358" x="3136900" y="5764213"/>
          <p14:tracePt t="48366" x="3117850" y="5764213"/>
          <p14:tracePt t="48374" x="3108325" y="5754688"/>
          <p14:tracePt t="48398" x="3108325" y="5745163"/>
          <p14:tracePt t="48414" x="3100388" y="5727700"/>
          <p14:tracePt t="48424" x="3090863" y="5718175"/>
          <p14:tracePt t="48430" x="3090863" y="5708650"/>
          <p14:tracePt t="48446" x="3090863" y="5699125"/>
          <p14:tracePt t="48470" x="3090863" y="5681663"/>
          <p14:tracePt t="48486" x="3090863" y="5672138"/>
          <p14:tracePt t="48494" x="3090863" y="5662613"/>
          <p14:tracePt t="48502" x="3090863" y="5654675"/>
          <p14:tracePt t="48518" x="3108325" y="5654675"/>
          <p14:tracePt t="48526" x="3117850" y="5645150"/>
          <p14:tracePt t="48542" x="3127375" y="5645150"/>
          <p14:tracePt t="48558" x="3154363" y="5645150"/>
          <p14:tracePt t="48566" x="3163888" y="5645150"/>
          <p14:tracePt t="48574" x="3171825" y="5645150"/>
          <p14:tracePt t="48592" x="3200400" y="5645150"/>
          <p14:tracePt t="48598" x="3208338" y="5645150"/>
          <p14:tracePt t="48607" x="3217863" y="5645150"/>
          <p14:tracePt t="48614" x="3244850" y="5626100"/>
          <p14:tracePt t="48624" x="3263900" y="5618163"/>
          <p14:tracePt t="48639" x="3290888" y="5608638"/>
          <p14:tracePt t="48646" x="3309938" y="5599113"/>
          <p14:tracePt t="48694" x="3327400" y="5599113"/>
          <p14:tracePt t="48711" x="3336925" y="5599113"/>
          <p14:tracePt t="48718" x="3346450" y="5599113"/>
          <p14:tracePt t="48735" x="3363913" y="5599113"/>
          <p14:tracePt t="48743" x="3382963" y="5618163"/>
          <p14:tracePt t="48751" x="3400425" y="5635625"/>
          <p14:tracePt t="48760" x="3436938" y="5681663"/>
          <p14:tracePt t="48767" x="3455988" y="5699125"/>
          <p14:tracePt t="48775" x="3463925" y="5727700"/>
          <p14:tracePt t="48791" x="3473450" y="5745163"/>
          <p14:tracePt t="48799" x="3482975" y="5745163"/>
          <p14:tracePt t="48808" x="3490913" y="5754688"/>
          <p14:tracePt t="48865" x="3500438" y="5764213"/>
          <p14:tracePt t="49040" x="3500438" y="5754688"/>
          <p14:tracePt t="49047" x="3490913" y="5754688"/>
          <p14:tracePt t="49064" x="3473450" y="5735638"/>
          <p14:tracePt t="49071" x="3463925" y="5727700"/>
          <p14:tracePt t="49079" x="3446463" y="5718175"/>
          <p14:tracePt t="49086" x="3427413" y="5708650"/>
          <p14:tracePt t="49094" x="3400425" y="5672138"/>
          <p14:tracePt t="49102" x="3390900" y="5672138"/>
          <p14:tracePt t="49110" x="3382963" y="5662613"/>
          <p14:tracePt t="49118" x="3363913" y="5645150"/>
          <p14:tracePt t="49126" x="3354388" y="5635625"/>
          <p14:tracePt t="49320" x="3346450" y="5626100"/>
          <p14:tracePt t="49368" x="3346450" y="5608638"/>
          <p14:tracePt t="49375" x="3354388" y="5599113"/>
          <p14:tracePt t="49400" x="3363913" y="5599113"/>
          <p14:tracePt t="49408" x="3382963" y="5599113"/>
          <p14:tracePt t="49423" x="3390900" y="5599113"/>
          <p14:tracePt t="49430" x="3400425" y="5599113"/>
          <p14:tracePt t="49454" x="3419475" y="5599113"/>
          <p14:tracePt t="49478" x="3436938" y="5599113"/>
          <p14:tracePt t="49570" x="3446463" y="5599113"/>
          <p14:tracePt t="49574" x="3473450" y="5599113"/>
          <p14:tracePt t="49586" x="3482975" y="5599113"/>
          <p14:tracePt t="49599" x="3490913" y="5589588"/>
          <p14:tracePt t="49614" x="3500438" y="5581650"/>
          <p14:tracePt t="49863" x="3509963" y="5581650"/>
          <p14:tracePt t="49895" x="3519488" y="5581650"/>
          <p14:tracePt t="49903" x="3519488" y="5589588"/>
          <p14:tracePt t="49920" x="3527425" y="5608638"/>
          <p14:tracePt t="49936" x="3527425" y="5626100"/>
          <p14:tracePt t="49950" x="3527425" y="5635625"/>
          <p14:tracePt t="49951" x="3536950" y="5654675"/>
          <p14:tracePt t="49998" x="3556000" y="5672138"/>
          <p14:tracePt t="50030" x="3563938" y="5681663"/>
          <p14:tracePt t="50046" x="3582988" y="5681663"/>
          <p14:tracePt t="50054" x="3600450" y="5681663"/>
          <p14:tracePt t="50062" x="3609975" y="5681663"/>
          <p14:tracePt t="50070" x="3636963" y="5681663"/>
          <p14:tracePt t="50078" x="3665538" y="5681663"/>
          <p14:tracePt t="50086" x="3692525" y="5681663"/>
          <p14:tracePt t="50094" x="3709988" y="5681663"/>
          <p14:tracePt t="50102" x="3738563" y="5681663"/>
          <p14:tracePt t="50110" x="3756025" y="5681663"/>
          <p14:tracePt t="50118" x="3775075" y="5681663"/>
          <p14:tracePt t="50126" x="3783013" y="5681663"/>
          <p14:tracePt t="50134" x="3792538" y="5681663"/>
          <p14:tracePt t="50190" x="3802063" y="5681663"/>
          <p14:tracePt t="50256" x="3810000" y="5672138"/>
          <p14:tracePt t="50480" x="3819525" y="5662613"/>
          <p14:tracePt t="50491" x="3829050" y="5662613"/>
          <p14:tracePt t="50496" x="3838575" y="5662613"/>
          <p14:tracePt t="50502" x="3856038" y="5654675"/>
          <p14:tracePt t="50510" x="3883025" y="5654675"/>
          <p14:tracePt t="50518" x="3911600" y="5654675"/>
          <p14:tracePt t="50526" x="3965575" y="5654675"/>
          <p14:tracePt t="50534" x="4021138" y="5654675"/>
          <p14:tracePt t="50542" x="4065588" y="5654675"/>
          <p14:tracePt t="50550" x="4094163" y="5654675"/>
          <p14:tracePt t="50558" x="4138613" y="5654675"/>
          <p14:tracePt t="50568" x="4175125" y="5654675"/>
          <p14:tracePt t="50574" x="4194175" y="5654675"/>
          <p14:tracePt t="50583" x="4211638" y="5654675"/>
          <p14:tracePt t="50930" x="4221163" y="5645150"/>
          <p14:tracePt t="50948" x="4230688" y="5635625"/>
          <p14:tracePt t="51096" x="4257675" y="5635625"/>
          <p14:tracePt t="51103" x="4267200" y="5635625"/>
          <p14:tracePt t="51112" x="4294188" y="5635625"/>
          <p14:tracePt t="51119" x="4321175" y="5635625"/>
          <p14:tracePt t="51126" x="4340225" y="5635625"/>
          <p14:tracePt t="51134" x="4367213" y="5635625"/>
          <p14:tracePt t="51142" x="4413250" y="5635625"/>
          <p14:tracePt t="51150" x="4448175" y="5635625"/>
          <p14:tracePt t="51158" x="4494213" y="5635625"/>
          <p14:tracePt t="51166" x="4530725" y="5626100"/>
          <p14:tracePt t="51174" x="4549775" y="5626100"/>
          <p14:tracePt t="51182" x="4586288" y="5599113"/>
          <p14:tracePt t="51189" x="4603750" y="5599113"/>
          <p14:tracePt t="51199" x="4622800" y="5599113"/>
          <p14:tracePt t="51211" x="4649788" y="5599113"/>
          <p14:tracePt t="51215" x="4667250" y="5599113"/>
          <p14:tracePt t="51226" x="4686300" y="5599113"/>
          <p14:tracePt t="51242" x="4695825" y="5599113"/>
          <p14:tracePt t="51399" x="4703763" y="5599113"/>
          <p14:tracePt t="51559" x="4713288" y="5599113"/>
          <p14:tracePt t="51623" x="4749800" y="5618163"/>
          <p14:tracePt t="51631" x="4776788" y="5618163"/>
          <p14:tracePt t="51639" x="4795838" y="5618163"/>
          <p14:tracePt t="51646" x="4832350" y="5645150"/>
          <p14:tracePt t="51654" x="4859338" y="5654675"/>
          <p14:tracePt t="51662" x="4895850" y="5654675"/>
          <p14:tracePt t="51670" x="4932363" y="5662613"/>
          <p14:tracePt t="51678" x="4986338" y="5672138"/>
          <p14:tracePt t="51686" x="5005388" y="5691188"/>
          <p14:tracePt t="51694" x="5032375" y="5699125"/>
          <p14:tracePt t="51702" x="5049838" y="5699125"/>
          <p14:tracePt t="51710" x="5086350" y="5708650"/>
          <p14:tracePt t="51726" x="5114925" y="5718175"/>
          <p14:tracePt t="51734" x="5122863" y="5718175"/>
          <p14:tracePt t="51790" x="5132388" y="5718175"/>
          <p14:tracePt t="51806" x="5141913" y="5718175"/>
          <p14:tracePt t="51846" x="5159375" y="5718175"/>
          <p14:tracePt t="51870" x="5168900" y="5718175"/>
          <p14:tracePt t="52032" x="5178425" y="5718175"/>
          <p14:tracePt t="52042" x="5195888" y="5718175"/>
          <p14:tracePt t="52056" x="5214938" y="5708650"/>
          <p14:tracePt t="52065" x="5224463" y="5708650"/>
          <p14:tracePt t="52071" x="5241925" y="5708650"/>
          <p14:tracePt t="52078" x="5260975" y="5699125"/>
          <p14:tracePt t="52086" x="5278438" y="5691188"/>
          <p14:tracePt t="52094" x="5297488" y="5691188"/>
          <p14:tracePt t="52102" x="5314950" y="5691188"/>
          <p14:tracePt t="52110" x="5351463" y="5672138"/>
          <p14:tracePt t="52118" x="5387975" y="5672138"/>
          <p14:tracePt t="52126" x="5424488" y="5672138"/>
          <p14:tracePt t="52134" x="5470525" y="5672138"/>
          <p14:tracePt t="52142" x="5507038" y="5672138"/>
          <p14:tracePt t="52150" x="5561013" y="5672138"/>
          <p14:tracePt t="52158" x="5616575" y="5672138"/>
          <p14:tracePt t="52166" x="5670550" y="5672138"/>
          <p14:tracePt t="52174" x="5716588" y="5672138"/>
          <p14:tracePt t="52182" x="5753100" y="5681663"/>
          <p14:tracePt t="52190" x="5780088" y="5699125"/>
          <p14:tracePt t="52198" x="5797550" y="5708650"/>
          <p14:tracePt t="52206" x="5807075" y="5708650"/>
          <p14:tracePt t="52704" x="5807075" y="5699125"/>
          <p14:tracePt t="52711" x="5807075" y="5691188"/>
          <p14:tracePt t="52727" x="5807075" y="5672138"/>
          <p14:tracePt t="52755" x="5807075" y="5662613"/>
          <p14:tracePt t="52867" x="5807075" y="5654675"/>
          <p14:tracePt t="52869" x="5770563" y="5654675"/>
          <p14:tracePt t="52878" x="5670550" y="5654675"/>
          <p14:tracePt t="52885" x="5570538" y="5608638"/>
          <p14:tracePt t="52895" x="5424488" y="5599113"/>
          <p14:tracePt t="52902" x="5278438" y="5581650"/>
          <p14:tracePt t="52910" x="5095875" y="5562600"/>
          <p14:tracePt t="52918" x="4913313" y="5518150"/>
          <p14:tracePt t="52926" x="4749800" y="5508625"/>
          <p14:tracePt t="52942" x="4413250" y="5445125"/>
          <p14:tracePt t="52949" x="4284663" y="5399088"/>
          <p14:tracePt t="52958" x="4129088" y="5353050"/>
          <p14:tracePt t="52966" x="4002088" y="5316538"/>
          <p14:tracePt t="52974" x="3883025" y="5280025"/>
          <p14:tracePt t="52982" x="3792538" y="5243513"/>
          <p14:tracePt t="52990" x="3729038" y="5233988"/>
          <p14:tracePt t="52998" x="3656013" y="5216525"/>
          <p14:tracePt t="53006" x="3573463" y="5180013"/>
          <p14:tracePt t="53014" x="3509963" y="5160963"/>
          <p14:tracePt t="53023" x="3455988" y="5153025"/>
          <p14:tracePt t="53030" x="3409950" y="5143500"/>
          <p14:tracePt t="53040" x="3354388" y="5116513"/>
          <p14:tracePt t="53046" x="3309938" y="5106988"/>
          <p14:tracePt t="53056" x="3281363" y="5097463"/>
          <p14:tracePt t="53062" x="3263900" y="5097463"/>
          <p14:tracePt t="53070" x="3227388" y="5089525"/>
          <p14:tracePt t="53086" x="3200400" y="5070475"/>
          <p14:tracePt t="53094" x="3181350" y="5070475"/>
          <p14:tracePt t="53102" x="3163888" y="5060950"/>
          <p14:tracePt t="53110" x="3127375" y="5053013"/>
          <p14:tracePt t="53118" x="3108325" y="5053013"/>
          <p14:tracePt t="53126" x="3071813" y="5024438"/>
          <p14:tracePt t="53134" x="3044825" y="5006975"/>
          <p14:tracePt t="53142" x="3035300" y="5006975"/>
          <p14:tracePt t="53150" x="3008313" y="4987925"/>
          <p14:tracePt t="53158" x="2954338" y="4951413"/>
          <p14:tracePt t="53166" x="2944813" y="4943475"/>
          <p14:tracePt t="53174" x="2935288" y="4933950"/>
          <p14:tracePt t="53182" x="2898775" y="4897438"/>
          <p14:tracePt t="53191" x="2889250" y="4887913"/>
          <p14:tracePt t="53198" x="2871788" y="4870450"/>
          <p14:tracePt t="53207" x="2852738" y="4851400"/>
          <p14:tracePt t="53214" x="2817813" y="4805363"/>
          <p14:tracePt t="53222" x="2798763" y="4787900"/>
          <p14:tracePt t="53230" x="2771775" y="4768850"/>
          <p14:tracePt t="53239" x="2762250" y="4760913"/>
          <p14:tracePt t="53246" x="2752725" y="4751388"/>
          <p14:tracePt t="53254" x="2744788" y="4741863"/>
          <p14:tracePt t="53262" x="2735263" y="4741863"/>
          <p14:tracePt t="53327" x="2725738" y="4741863"/>
          <p14:tracePt t="53537" x="2735263" y="4741863"/>
          <p14:tracePt t="53543" x="2835275" y="4741863"/>
          <p14:tracePt t="53551" x="2944813" y="4741863"/>
          <p14:tracePt t="53559" x="3071813" y="4741863"/>
          <p14:tracePt t="53568" x="3200400" y="4741863"/>
          <p14:tracePt t="53575" x="3309938" y="4741863"/>
          <p14:tracePt t="53584" x="3409950" y="4714875"/>
          <p14:tracePt t="53590" x="3519488" y="4687888"/>
          <p14:tracePt t="53598" x="3582988" y="4660900"/>
          <p14:tracePt t="53607" x="3646488" y="4624388"/>
          <p14:tracePt t="53614" x="3673475" y="4614863"/>
          <p14:tracePt t="53623" x="3738563" y="4595813"/>
          <p14:tracePt t="53630" x="3756025" y="4568825"/>
          <p14:tracePt t="53640" x="3765550" y="4568825"/>
          <p14:tracePt t="53646" x="3775075" y="4551363"/>
          <p14:tracePt t="53654" x="3775075" y="4541838"/>
          <p14:tracePt t="53663" x="3783013" y="4532313"/>
          <p14:tracePt t="53670" x="3792538" y="4522788"/>
          <p14:tracePt t="53686" x="3802063" y="4505325"/>
          <p14:tracePt t="53871" x="3810000" y="4495800"/>
          <p14:tracePt t="54136" x="3819525" y="4495800"/>
          <p14:tracePt t="54146" x="3829050" y="4468813"/>
          <p14:tracePt t="54155" x="3838575" y="4459288"/>
          <p14:tracePt t="54166" x="3838575" y="4449763"/>
          <p14:tracePt t="54174" x="3846513" y="4422775"/>
          <p14:tracePt t="54182" x="3846513" y="4413250"/>
          <p14:tracePt t="54190" x="3856038" y="4405313"/>
          <p14:tracePt t="54222" x="3856038" y="4386263"/>
          <p14:tracePt t="54286" x="3856038" y="4376738"/>
          <p14:tracePt t="54294" x="3856038" y="4368800"/>
          <p14:tracePt t="54302" x="3856038" y="4349750"/>
          <p14:tracePt t="54310" x="3856038" y="4340225"/>
          <p14:tracePt t="54318" x="3856038" y="4332288"/>
          <p14:tracePt t="54326" x="3856038" y="4313238"/>
          <p14:tracePt t="54343" x="3856038" y="4303713"/>
          <p14:tracePt t="54454" x="3856038" y="4295775"/>
          <p14:tracePt t="54480" x="3846513" y="4295775"/>
          <p14:tracePt t="54491" x="3829050" y="4295775"/>
          <p14:tracePt t="54497" x="3819525" y="4295775"/>
          <p14:tracePt t="54503" x="3802063" y="4295775"/>
          <p14:tracePt t="54511" x="3775075" y="4295775"/>
          <p14:tracePt t="54521" x="3756025" y="4295775"/>
          <p14:tracePt t="54527" x="3719513" y="4295775"/>
          <p14:tracePt t="54537" x="3683000" y="4295775"/>
          <p14:tracePt t="54545" x="3656013" y="4286250"/>
          <p14:tracePt t="54559" x="3629025" y="4276725"/>
          <p14:tracePt t="54567" x="3609975" y="4268788"/>
          <p14:tracePt t="54575" x="3600450" y="4259263"/>
          <p14:tracePt t="54582" x="3592513" y="4259263"/>
          <p14:tracePt t="54606" x="3582988" y="4259263"/>
          <p14:tracePt t="54622" x="3573463" y="4259263"/>
          <p14:tracePt t="54646" x="3556000" y="4259263"/>
          <p14:tracePt t="54655" x="3536950" y="4259263"/>
          <p14:tracePt t="54662" x="3509963" y="4259263"/>
          <p14:tracePt t="54670" x="3500438" y="4259263"/>
          <p14:tracePt t="54678" x="3482975" y="4259263"/>
          <p14:tracePt t="54686" x="3455988" y="4259263"/>
          <p14:tracePt t="54694" x="3436938" y="4259263"/>
          <p14:tracePt t="54702" x="3419475" y="4259263"/>
          <p14:tracePt t="54710" x="3390900" y="4259263"/>
          <p14:tracePt t="54718" x="3354388" y="4259263"/>
          <p14:tracePt t="54726" x="3336925" y="4259263"/>
          <p14:tracePt t="54734" x="3300413" y="4259263"/>
          <p14:tracePt t="54742" x="3254375" y="4259263"/>
          <p14:tracePt t="54751" x="3244850" y="4259263"/>
          <p14:tracePt t="54758" x="3200400" y="4259263"/>
          <p14:tracePt t="54767" x="3154363" y="4259263"/>
          <p14:tracePt t="54774" x="3117850" y="4240213"/>
          <p14:tracePt t="54782" x="3090863" y="4232275"/>
          <p14:tracePt t="54791" x="3027363" y="4222750"/>
          <p14:tracePt t="54798" x="2971800" y="4195763"/>
          <p14:tracePt t="54806" x="2925763" y="4186238"/>
          <p14:tracePt t="54814" x="2862263" y="4176713"/>
          <p14:tracePt t="54823" x="2835275" y="4167188"/>
          <p14:tracePt t="54830" x="2808288" y="4159250"/>
          <p14:tracePt t="54839" x="2781300" y="4149725"/>
          <p14:tracePt t="54846" x="2771775" y="4149725"/>
          <p14:tracePt t="54854" x="2762250" y="4140200"/>
          <p14:tracePt t="54864" x="2744788" y="4140200"/>
          <p14:tracePt t="54869" x="2735263" y="4140200"/>
          <p14:tracePt t="54942" x="2725738" y="4130675"/>
          <p14:tracePt t="54960" x="2716213" y="4103688"/>
          <p14:tracePt t="54966" x="2708275" y="4094163"/>
          <p14:tracePt t="54974" x="2708275" y="4086225"/>
          <p14:tracePt t="54982" x="2689225" y="4040188"/>
          <p14:tracePt t="54990" x="2679700" y="4030663"/>
          <p14:tracePt t="54998" x="2679700" y="4013200"/>
          <p14:tracePt t="55006" x="2671763" y="3994150"/>
          <p14:tracePt t="55014" x="2662238" y="3967163"/>
          <p14:tracePt t="55022" x="2643188" y="3948113"/>
          <p14:tracePt t="55029" x="2643188" y="3930650"/>
          <p14:tracePt t="55040" x="2643188" y="3921125"/>
          <p14:tracePt t="55046" x="2643188" y="3911600"/>
          <p14:tracePt t="55054" x="2643188" y="3903663"/>
          <p14:tracePt t="55062" x="2643188" y="3884613"/>
          <p14:tracePt t="55146" x="2643188" y="3875088"/>
          <p14:tracePt t="55153" x="2652713" y="3857625"/>
          <p14:tracePt t="55159" x="2679700" y="3830638"/>
          <p14:tracePt t="55167" x="2725738" y="3821113"/>
          <p14:tracePt t="55174" x="2752725" y="3811588"/>
          <p14:tracePt t="55182" x="2844800" y="3803650"/>
          <p14:tracePt t="55192" x="2925763" y="3757613"/>
          <p14:tracePt t="55197" x="3017838" y="3748088"/>
          <p14:tracePt t="55206" x="3108325" y="3738563"/>
          <p14:tracePt t="55213" x="3227388" y="3702050"/>
          <p14:tracePt t="55222" x="3281363" y="3702050"/>
          <p14:tracePt t="55230" x="3336925" y="3694113"/>
          <p14:tracePt t="55239" x="3427413" y="3694113"/>
          <p14:tracePt t="55246" x="3509963" y="3684588"/>
          <p14:tracePt t="55254" x="3582988" y="3665538"/>
          <p14:tracePt t="55262" x="3636963" y="3665538"/>
          <p14:tracePt t="55272" x="3746500" y="3665538"/>
          <p14:tracePt t="55279" x="3829050" y="3665538"/>
          <p14:tracePt t="55292" x="3902075" y="3665538"/>
          <p14:tracePt t="55295" x="3992563" y="3665538"/>
          <p14:tracePt t="55303" x="4084638" y="3665538"/>
          <p14:tracePt t="55311" x="4157663" y="3665538"/>
          <p14:tracePt t="55319" x="4211638" y="3665538"/>
          <p14:tracePt t="55327" x="4294188" y="3702050"/>
          <p14:tracePt t="55337" x="4357688" y="3711575"/>
          <p14:tracePt t="55342" x="4394200" y="3721100"/>
          <p14:tracePt t="55350" x="4457700" y="3730625"/>
          <p14:tracePt t="55358" x="4484688" y="3757613"/>
          <p14:tracePt t="55365" x="4494213" y="3757613"/>
          <p14:tracePt t="55373" x="4503738" y="3757613"/>
          <p14:tracePt t="55463" x="4513263" y="3767138"/>
          <p14:tracePt t="55495" x="4513263" y="3784600"/>
          <p14:tracePt t="55503" x="4513263" y="3794125"/>
          <p14:tracePt t="55511" x="4503738" y="3821113"/>
          <p14:tracePt t="55519" x="4484688" y="3840163"/>
          <p14:tracePt t="55528" x="4476750" y="3857625"/>
          <p14:tracePt t="55536" x="4448175" y="3875088"/>
          <p14:tracePt t="55544" x="4430713" y="3911600"/>
          <p14:tracePt t="55551" x="4384675" y="3930650"/>
          <p14:tracePt t="55558" x="4357688" y="3948113"/>
          <p14:tracePt t="55567" x="4330700" y="3976688"/>
          <p14:tracePt t="55576" x="4294188" y="3994150"/>
          <p14:tracePt t="55583" x="4238625" y="4013200"/>
          <p14:tracePt t="55592" x="4221163" y="4021138"/>
          <p14:tracePt t="55598" x="4165600" y="4049713"/>
          <p14:tracePt t="55607" x="4121150" y="4057650"/>
          <p14:tracePt t="55614" x="4075113" y="4057650"/>
          <p14:tracePt t="55623" x="4038600" y="4067175"/>
          <p14:tracePt t="55630" x="3984625" y="4067175"/>
          <p14:tracePt t="55639" x="3919538" y="4067175"/>
          <p14:tracePt t="55648" x="3865563" y="4067175"/>
          <p14:tracePt t="55659" x="3792538" y="4067175"/>
          <p14:tracePt t="55664" x="3738563" y="4067175"/>
          <p14:tracePt t="55671" x="3692525" y="4067175"/>
          <p14:tracePt t="55678" x="3665538" y="4067175"/>
          <p14:tracePt t="55686" x="3629025" y="4067175"/>
          <p14:tracePt t="55694" x="3563938" y="4057650"/>
          <p14:tracePt t="55702" x="3536950" y="4049713"/>
          <p14:tracePt t="55710" x="3519488" y="4049713"/>
          <p14:tracePt t="55718" x="3490913" y="4040188"/>
          <p14:tracePt t="55734" x="3473450" y="4030663"/>
          <p14:tracePt t="55742" x="3463925" y="4021138"/>
          <p14:tracePt t="56040" x="3463925" y="4013200"/>
          <p14:tracePt t="56047" x="3463925" y="3994150"/>
          <p14:tracePt t="56056" x="3473450" y="3984625"/>
          <p14:tracePt t="56064" x="3490913" y="3976688"/>
          <p14:tracePt t="56074" x="3500438" y="3957638"/>
          <p14:tracePt t="56079" x="3500438" y="3948113"/>
          <p14:tracePt t="56088" x="3519488" y="3911600"/>
          <p14:tracePt t="56095" x="3527425" y="3903663"/>
          <p14:tracePt t="56110" x="3536950" y="3884613"/>
          <p14:tracePt t="56118" x="3546475" y="3867150"/>
          <p14:tracePt t="56134" x="3563938" y="3848100"/>
          <p14:tracePt t="56150" x="3573463" y="3830638"/>
          <p14:tracePt t="56296" x="3573463" y="3840163"/>
          <p14:tracePt t="56303" x="3573463" y="3848100"/>
          <p14:tracePt t="56400" x="3573463" y="3857625"/>
          <p14:tracePt t="56407" x="3573463" y="3867150"/>
          <p14:tracePt t="56415" x="3563938" y="3894138"/>
          <p14:tracePt t="56428" x="3563938" y="3921125"/>
          <p14:tracePt t="56430" x="3556000" y="3984625"/>
          <p14:tracePt t="56440" x="3536950" y="4040188"/>
          <p14:tracePt t="56446" x="3509963" y="4140200"/>
          <p14:tracePt t="56454" x="3509963" y="4213225"/>
          <p14:tracePt t="56462" x="3500438" y="4303713"/>
          <p14:tracePt t="56470" x="3500438" y="4332288"/>
          <p14:tracePt t="56478" x="3500438" y="4422775"/>
          <p14:tracePt t="56486" x="3500438" y="4514850"/>
          <p14:tracePt t="56494" x="3500438" y="4587875"/>
          <p14:tracePt t="56502" x="3500438" y="4660900"/>
          <p14:tracePt t="56510" x="3500438" y="4714875"/>
          <p14:tracePt t="56519" x="3500438" y="4787900"/>
          <p14:tracePt t="56526" x="3500438" y="4833938"/>
          <p14:tracePt t="56534" x="3500438" y="4870450"/>
          <p14:tracePt t="56542" x="3500438" y="4887913"/>
          <p14:tracePt t="56550" x="3500438" y="4914900"/>
          <p14:tracePt t="56558" x="3500438" y="4933950"/>
          <p14:tracePt t="56566" x="3500438" y="4970463"/>
          <p14:tracePt t="56574" x="3500438" y="4987925"/>
          <p14:tracePt t="56585" x="3509963" y="5006975"/>
          <p14:tracePt t="56592" x="3509963" y="5016500"/>
          <p14:tracePt t="56599" x="3509963" y="5033963"/>
          <p14:tracePt t="56608" x="3509963" y="5053013"/>
          <p14:tracePt t="56615" x="3519488" y="5060950"/>
          <p14:tracePt t="56622" x="3527425" y="5080000"/>
          <p14:tracePt t="56631" x="3527425" y="5089525"/>
          <p14:tracePt t="56643" x="3546475" y="5106988"/>
          <p14:tracePt t="56648" x="3556000" y="5126038"/>
          <p14:tracePt t="56658" x="3563938" y="5143500"/>
          <p14:tracePt t="56663" x="3573463" y="5160963"/>
          <p14:tracePt t="56672" x="3592513" y="5189538"/>
          <p14:tracePt t="56679" x="3600450" y="5207000"/>
          <p14:tracePt t="56687" x="3609975" y="5243513"/>
          <p14:tracePt t="56697" x="3629025" y="5262563"/>
          <p14:tracePt t="56703" x="3665538" y="5289550"/>
          <p14:tracePt t="56710" x="3665538" y="5299075"/>
          <p14:tracePt t="56718" x="3683000" y="5316538"/>
          <p14:tracePt t="56726" x="3692525" y="5326063"/>
          <p14:tracePt t="56734" x="3692525" y="5335588"/>
          <p14:tracePt t="56742" x="3692525" y="5343525"/>
          <p14:tracePt t="56866" x="3702050" y="5353050"/>
          <p14:tracePt t="56874" x="3709988" y="5362575"/>
          <p14:tracePt t="56888" x="3738563" y="5389563"/>
          <p14:tracePt t="56904" x="3746500" y="5408613"/>
          <p14:tracePt t="56914" x="3756025" y="5426075"/>
          <p14:tracePt t="56928" x="3756025" y="5435600"/>
          <p14:tracePt t="56946" x="3756025" y="5453063"/>
          <p14:tracePt t="57095" x="3756025" y="5462588"/>
          <p14:tracePt t="57103" x="3756025" y="5472113"/>
          <p14:tracePt t="57119" x="3775075" y="5489575"/>
          <p14:tracePt t="57135" x="3775075" y="5499100"/>
          <p14:tracePt t="57160" x="3775075" y="5508625"/>
          <p14:tracePt t="57177" x="3775075" y="5518150"/>
          <p14:tracePt t="57247" x="3775075" y="5526088"/>
          <p14:tracePt t="57294" x="3765550" y="5526088"/>
          <p14:tracePt t="57301" x="3765550" y="5518150"/>
          <p14:tracePt t="57310" x="3765550" y="5508625"/>
          <p14:tracePt t="57326" x="3756025" y="5489575"/>
          <p14:tracePt t="57342" x="3746500" y="5472113"/>
          <p14:tracePt t="57350" x="3746500" y="5462588"/>
          <p14:tracePt t="57367" x="3738563" y="5453063"/>
          <p14:tracePt t="57382" x="3709988" y="5445125"/>
          <p14:tracePt t="57391" x="3692525" y="5445125"/>
          <p14:tracePt t="57398" x="3665538" y="5445125"/>
          <p14:tracePt t="57407" x="3636963" y="5445125"/>
          <p14:tracePt t="57414" x="3582988" y="5445125"/>
          <p14:tracePt t="57423" x="3519488" y="5445125"/>
          <p14:tracePt t="57430" x="3463925" y="5445125"/>
          <p14:tracePt t="57440" x="3409950" y="5435600"/>
          <p14:tracePt t="57446" x="3346450" y="5408613"/>
          <p14:tracePt t="57454" x="3254375" y="5408613"/>
          <p14:tracePt t="57462" x="3171825" y="5399088"/>
          <p14:tracePt t="57470" x="3100388" y="5380038"/>
          <p14:tracePt t="57478" x="2990850" y="5353050"/>
          <p14:tracePt t="57486" x="2925763" y="5353050"/>
          <p14:tracePt t="57494" x="2871788" y="5343525"/>
          <p14:tracePt t="57502" x="2844800" y="5343525"/>
          <p14:tracePt t="57510" x="2808288" y="5343525"/>
          <p14:tracePt t="57526" x="2808288" y="5335588"/>
          <p14:tracePt t="57567" x="2789238" y="5335588"/>
          <p14:tracePt t="57574" x="2789238" y="5343525"/>
          <p14:tracePt t="57590" x="2789238" y="5353050"/>
          <p14:tracePt t="57598" x="2781300" y="5362575"/>
          <p14:tracePt t="57606" x="2771775" y="5372100"/>
          <p14:tracePt t="57630" x="2771775" y="5380038"/>
          <p14:tracePt t="57762" x="2771775" y="5389563"/>
          <p14:tracePt t="57768" x="2771775" y="5399088"/>
          <p14:tracePt t="57774" x="2771775" y="5416550"/>
          <p14:tracePt t="57782" x="2771775" y="5426075"/>
          <p14:tracePt t="57798" x="2762250" y="5435600"/>
          <p14:tracePt t="57807" x="2762250" y="5462588"/>
          <p14:tracePt t="57814" x="2752725" y="5481638"/>
          <p14:tracePt t="57839" x="2752725" y="5499100"/>
          <p14:tracePt t="58048" x="2752725" y="5481638"/>
          <p14:tracePt t="58056" x="2752725" y="5453063"/>
          <p14:tracePt t="58064" x="2762250" y="5426075"/>
          <p14:tracePt t="58072" x="2762250" y="5380038"/>
          <p14:tracePt t="58078" x="2762250" y="5353050"/>
          <p14:tracePt t="58086" x="2762250" y="5299075"/>
          <p14:tracePt t="58094" x="2762250" y="5262563"/>
          <p14:tracePt t="58102" x="2762250" y="5207000"/>
          <p14:tracePt t="58110" x="2762250" y="5133975"/>
          <p14:tracePt t="58118" x="2762250" y="5070475"/>
          <p14:tracePt t="58126" x="2762250" y="5016500"/>
          <p14:tracePt t="58134" x="2762250" y="4960938"/>
          <p14:tracePt t="58142" x="2752725" y="4914900"/>
          <p14:tracePt t="58150" x="2735263" y="4860925"/>
          <p14:tracePt t="58158" x="2735263" y="4797425"/>
          <p14:tracePt t="58166" x="2716213" y="4751388"/>
          <p14:tracePt t="58174" x="2716213" y="4732338"/>
          <p14:tracePt t="58181" x="2716213" y="4705350"/>
          <p14:tracePt t="58190" x="2708275" y="4668838"/>
          <p14:tracePt t="58198" x="2708275" y="4651375"/>
          <p14:tracePt t="58207" x="2708275" y="4641850"/>
          <p14:tracePt t="58213" x="2708275" y="4614863"/>
          <p14:tracePt t="58222" x="2698750" y="4605338"/>
          <p14:tracePt t="58230" x="2698750" y="4595813"/>
          <p14:tracePt t="58239" x="2698750" y="4578350"/>
          <p14:tracePt t="58354" x="2708275" y="4559300"/>
          <p14:tracePt t="58361" x="2716213" y="4551363"/>
          <p14:tracePt t="58368" x="2735263" y="4541838"/>
          <p14:tracePt t="58377" x="2781300" y="4505325"/>
          <p14:tracePt t="58383" x="2798763" y="4495800"/>
          <p14:tracePt t="58391" x="2852738" y="4478338"/>
          <p14:tracePt t="58399" x="2917825" y="4449763"/>
          <p14:tracePt t="58407" x="2990850" y="4449763"/>
          <p14:tracePt t="58415" x="3054350" y="4413250"/>
          <p14:tracePt t="58423" x="3154363" y="4368800"/>
          <p14:tracePt t="58430" x="3263900" y="4340225"/>
          <p14:tracePt t="58439" x="3373438" y="4313238"/>
          <p14:tracePt t="58446" x="3490913" y="4268788"/>
          <p14:tracePt t="58456" x="3636963" y="4259263"/>
          <p14:tracePt t="58461" x="3746500" y="4259263"/>
          <p14:tracePt t="58470" x="3829050" y="4240213"/>
          <p14:tracePt t="58478" x="3902075" y="4240213"/>
          <p14:tracePt t="58486" x="3938588" y="4240213"/>
          <p14:tracePt t="58494" x="3956050" y="4240213"/>
          <p14:tracePt t="58502" x="3975100" y="4240213"/>
          <p14:tracePt t="58672" x="3984625" y="4232275"/>
          <p14:tracePt t="58784" x="3984625" y="4213225"/>
          <p14:tracePt t="58790" x="3975100" y="4213225"/>
          <p14:tracePt t="58799" x="3965575" y="4203700"/>
          <p14:tracePt t="58808" x="3948113" y="4167188"/>
          <p14:tracePt t="58815" x="3938588" y="4130675"/>
          <p14:tracePt t="58824" x="3929063" y="4103688"/>
          <p14:tracePt t="58831" x="3919538" y="4049713"/>
          <p14:tracePt t="58840" x="3892550" y="4003675"/>
          <p14:tracePt t="58847" x="3883025" y="3976688"/>
          <p14:tracePt t="58857" x="3875088" y="3940175"/>
          <p14:tracePt t="58864" x="3875088" y="3911600"/>
          <p14:tracePt t="58871" x="3865563" y="3894138"/>
          <p14:tracePt t="58879" x="3865563" y="3875088"/>
          <p14:tracePt t="58959" x="3856038" y="3875088"/>
          <p14:tracePt t="58966" x="3838575" y="3911600"/>
          <p14:tracePt t="58974" x="3838575" y="3940175"/>
          <p14:tracePt t="58982" x="3829050" y="3976688"/>
          <p14:tracePt t="58990" x="3819525" y="4013200"/>
          <p14:tracePt t="58998" x="3792538" y="4057650"/>
          <p14:tracePt t="59006" x="3775075" y="4103688"/>
          <p14:tracePt t="59014" x="3729038" y="4203700"/>
          <p14:tracePt t="59022" x="3719513" y="4240213"/>
          <p14:tracePt t="59030" x="3692525" y="4322763"/>
          <p14:tracePt t="59041" x="3656013" y="4405313"/>
          <p14:tracePt t="59047" x="3629025" y="4505325"/>
          <p14:tracePt t="59057" x="3573463" y="4595813"/>
          <p14:tracePt t="59063" x="3546475" y="4697413"/>
          <p14:tracePt t="59072" x="3519488" y="4787900"/>
          <p14:tracePt t="59079" x="3500438" y="4851400"/>
          <p14:tracePt t="59087" x="3473450" y="4933950"/>
          <p14:tracePt t="59095" x="3463925" y="4970463"/>
          <p14:tracePt t="59103" x="3455988" y="5016500"/>
          <p14:tracePt t="59111" x="3455988" y="5033963"/>
          <p14:tracePt t="59119" x="3455988" y="5070475"/>
          <p14:tracePt t="59128" x="3446463" y="5116513"/>
          <p14:tracePt t="59135" x="3446463" y="5133975"/>
          <p14:tracePt t="59143" x="3446463" y="5160963"/>
          <p14:tracePt t="59151" x="3446463" y="5180013"/>
          <p14:tracePt t="59159" x="3446463" y="5189538"/>
          <p14:tracePt t="59167" x="3446463" y="5207000"/>
          <p14:tracePt t="59175" x="3446463" y="5226050"/>
          <p14:tracePt t="59528" x="3446463" y="5216525"/>
          <p14:tracePt t="59538" x="3455988" y="5216525"/>
          <p14:tracePt t="59543" x="3463925" y="5216525"/>
          <p14:tracePt t="59550" x="3473450" y="5216525"/>
          <p14:tracePt t="59559" x="3482975" y="5216525"/>
          <p14:tracePt t="59566" x="3500438" y="5216525"/>
          <p14:tracePt t="59575" x="3509963" y="5216525"/>
          <p14:tracePt t="59583" x="3527425" y="5216525"/>
          <p14:tracePt t="59592" x="3546475" y="5216525"/>
          <p14:tracePt t="59599" x="3556000" y="5216525"/>
          <p14:tracePt t="59608" x="3563938" y="5216525"/>
          <p14:tracePt t="59616" x="3573463" y="5233988"/>
          <p14:tracePt t="59624" x="3582988" y="5243513"/>
          <p14:tracePt t="59631" x="3592513" y="5262563"/>
          <p14:tracePt t="59679" x="3592513" y="5270500"/>
          <p14:tracePt t="59834" x="3592513" y="5299075"/>
          <p14:tracePt t="59841" x="3592513" y="5316538"/>
          <p14:tracePt t="59847" x="3592513" y="5335588"/>
          <p14:tracePt t="59865" x="3592513" y="5343525"/>
          <p14:tracePt t="59879" x="3592513" y="5353050"/>
          <p14:tracePt t="59984" x="3592513" y="5372100"/>
          <p14:tracePt t="60000" x="3592513" y="5389563"/>
          <p14:tracePt t="60007" x="3592513" y="5399088"/>
          <p14:tracePt t="60014" x="3592513" y="5416550"/>
          <p14:tracePt t="60030" x="3592513" y="5435600"/>
          <p14:tracePt t="60039" x="3592513" y="5462588"/>
          <p14:tracePt t="60046" x="3592513" y="5481638"/>
          <p14:tracePt t="60056" x="3592513" y="5499100"/>
          <p14:tracePt t="60062" x="3573463" y="5535613"/>
          <p14:tracePt t="60069" x="3563938" y="5545138"/>
          <p14:tracePt t="60080" x="3536950" y="5562600"/>
          <p14:tracePt t="60087" x="3519488" y="5572125"/>
          <p14:tracePt t="60095" x="3490913" y="5572125"/>
          <p14:tracePt t="60103" x="3473450" y="5581650"/>
          <p14:tracePt t="60111" x="3427413" y="5581650"/>
          <p14:tracePt t="60119" x="3400425" y="5589588"/>
          <p14:tracePt t="60127" x="3354388" y="5589588"/>
          <p14:tracePt t="60134" x="3317875" y="5589588"/>
          <p14:tracePt t="60143" x="3273425" y="5589588"/>
          <p14:tracePt t="60150" x="3236913" y="5589588"/>
          <p14:tracePt t="60158" x="3190875" y="5589588"/>
          <p14:tracePt t="60167" x="3163888" y="5589588"/>
          <p14:tracePt t="60174" x="3136900" y="5589588"/>
          <p14:tracePt t="60182" x="3108325" y="5572125"/>
          <p14:tracePt t="60192" x="3071813" y="5545138"/>
          <p14:tracePt t="60197" x="3063875" y="5535613"/>
          <p14:tracePt t="60207" x="3063875" y="5526088"/>
          <p14:tracePt t="60214" x="3054350" y="5508625"/>
          <p14:tracePt t="60230" x="3054350" y="5472113"/>
          <p14:tracePt t="60239" x="3054350" y="5462588"/>
          <p14:tracePt t="60246" x="3054350" y="5445125"/>
          <p14:tracePt t="60255" x="3054350" y="5426075"/>
          <p14:tracePt t="60262" x="3054350" y="5399088"/>
          <p14:tracePt t="60272" x="3054350" y="5389563"/>
          <p14:tracePt t="60278" x="3054350" y="5372100"/>
          <p14:tracePt t="60286" x="3071813" y="5362575"/>
          <p14:tracePt t="60294" x="3100388" y="5343525"/>
          <p14:tracePt t="60302" x="3136900" y="5326063"/>
          <p14:tracePt t="60310" x="3181350" y="5326063"/>
          <p14:tracePt t="60318" x="3217863" y="5307013"/>
          <p14:tracePt t="60326" x="3281363" y="5289550"/>
          <p14:tracePt t="60334" x="3336925" y="5289550"/>
          <p14:tracePt t="60342" x="3419475" y="5289550"/>
          <p14:tracePt t="60350" x="3490913" y="5289550"/>
          <p14:tracePt t="60358" x="3619500" y="5289550"/>
          <p14:tracePt t="60366" x="3709988" y="5289550"/>
          <p14:tracePt t="60374" x="3838575" y="5289550"/>
          <p14:tracePt t="60383" x="3948113" y="5289550"/>
          <p14:tracePt t="60390" x="4002088" y="5289550"/>
          <p14:tracePt t="60399" x="4048125" y="5289550"/>
          <p14:tracePt t="60406" x="4065588" y="5299075"/>
          <p14:tracePt t="60414" x="4094163" y="5307013"/>
          <p14:tracePt t="60438" x="4094163" y="5316538"/>
          <p14:tracePt t="60446" x="4094163" y="5326063"/>
          <p14:tracePt t="60456" x="4094163" y="5335588"/>
          <p14:tracePt t="60462" x="4094163" y="5372100"/>
          <p14:tracePt t="60470" x="4094163" y="5389563"/>
          <p14:tracePt t="60478" x="4065588" y="5435600"/>
          <p14:tracePt t="60486" x="4038600" y="5462588"/>
          <p14:tracePt t="60494" x="4021138" y="5489575"/>
          <p14:tracePt t="60502" x="3984625" y="5526088"/>
          <p14:tracePt t="60510" x="3956050" y="5545138"/>
          <p14:tracePt t="60518" x="3892550" y="5581650"/>
          <p14:tracePt t="60526" x="3865563" y="5589588"/>
          <p14:tracePt t="60534" x="3810000" y="5618163"/>
          <p14:tracePt t="60542" x="3775075" y="5635625"/>
          <p14:tracePt t="60550" x="3738563" y="5645150"/>
          <p14:tracePt t="60558" x="3692525" y="5645150"/>
          <p14:tracePt t="60566" x="3656013" y="5654675"/>
          <p14:tracePt t="60574" x="3619500" y="5654675"/>
          <p14:tracePt t="60582" x="3592513" y="5654675"/>
          <p14:tracePt t="60593" x="3556000" y="5654675"/>
          <p14:tracePt t="60600" x="3536950" y="5654675"/>
          <p14:tracePt t="60609" x="3527425" y="5654675"/>
          <p14:tracePt t="60615" x="3490913" y="5645150"/>
          <p14:tracePt t="60623" x="3473450" y="5626100"/>
          <p14:tracePt t="60631" x="3463925" y="5618163"/>
          <p14:tracePt t="60640" x="3455988" y="5599113"/>
          <p14:tracePt t="60647" x="3446463" y="5572125"/>
          <p14:tracePt t="60657" x="3446463" y="5562600"/>
          <p14:tracePt t="60663" x="3446463" y="5545138"/>
          <p14:tracePt t="60671" x="3446463" y="5518150"/>
          <p14:tracePt t="60679" x="3446463" y="5499100"/>
          <p14:tracePt t="60687" x="3446463" y="5489575"/>
          <p14:tracePt t="60695" x="3446463" y="5472113"/>
          <p14:tracePt t="60703" x="3446463" y="5462588"/>
          <p14:tracePt t="60711" x="3455988" y="5435600"/>
          <p14:tracePt t="60719" x="3473450" y="5416550"/>
          <p14:tracePt t="60727" x="3482975" y="5408613"/>
          <p14:tracePt t="60735" x="3500438" y="5399088"/>
          <p14:tracePt t="60743" x="3527425" y="5389563"/>
          <p14:tracePt t="60751" x="3556000" y="5372100"/>
          <p14:tracePt t="60760" x="3563938" y="5362575"/>
          <p14:tracePt t="60767" x="3592513" y="5362575"/>
          <p14:tracePt t="60776" x="3619500" y="5353050"/>
          <p14:tracePt t="60783" x="3656013" y="5343525"/>
          <p14:tracePt t="60790" x="3729038" y="5316538"/>
          <p14:tracePt t="60799" x="3756025" y="5316538"/>
          <p14:tracePt t="60807" x="3810000" y="5307013"/>
          <p14:tracePt t="60815" x="3865563" y="5307013"/>
          <p14:tracePt t="60823" x="3919538" y="5307013"/>
          <p14:tracePt t="60831" x="3984625" y="5307013"/>
          <p14:tracePt t="60841" x="4011613" y="5307013"/>
          <p14:tracePt t="60847" x="4029075" y="5307013"/>
          <p14:tracePt t="60858" x="4057650" y="5307013"/>
          <p14:tracePt t="60865" x="4065588" y="5316538"/>
          <p14:tracePt t="60869" x="4075113" y="5326063"/>
          <p14:tracePt t="60878" x="4075113" y="5343525"/>
          <p14:tracePt t="60886" x="4075113" y="5362575"/>
          <p14:tracePt t="60895" x="4075113" y="5389563"/>
          <p14:tracePt t="60902" x="4075113" y="5408613"/>
          <p14:tracePt t="60911" x="4075113" y="5445125"/>
          <p14:tracePt t="60919" x="4075113" y="5462588"/>
          <p14:tracePt t="60930" x="4075113" y="5489575"/>
          <p14:tracePt t="60935" x="4048125" y="5554663"/>
          <p14:tracePt t="60962" x="3892550" y="5645150"/>
          <p14:tracePt t="60970" x="3846513" y="5672138"/>
          <p14:tracePt t="60975" x="3746500" y="5681663"/>
          <p14:tracePt t="60983" x="3692525" y="5699125"/>
          <p14:tracePt t="60991" x="3619500" y="5699125"/>
          <p14:tracePt t="60998" x="3500438" y="5708650"/>
          <p14:tracePt t="61006" x="3427413" y="5708650"/>
          <p14:tracePt t="61014" x="3373438" y="5708650"/>
          <p14:tracePt t="61023" x="3300413" y="5708650"/>
          <p14:tracePt t="61030" x="3227388" y="5708650"/>
          <p14:tracePt t="61039" x="3171825" y="5672138"/>
          <p14:tracePt t="61046" x="3090863" y="5626100"/>
          <p14:tracePt t="61057" x="3063875" y="5599113"/>
          <p14:tracePt t="61062" x="3044825" y="5572125"/>
          <p14:tracePt t="61070" x="3008313" y="5508625"/>
          <p14:tracePt t="61078" x="2998788" y="5462588"/>
          <p14:tracePt t="61086" x="2981325" y="5408613"/>
          <p14:tracePt t="61094" x="2981325" y="5380038"/>
          <p14:tracePt t="61102" x="2981325" y="5335588"/>
          <p14:tracePt t="61110" x="2981325" y="5307013"/>
          <p14:tracePt t="61118" x="2981325" y="5280025"/>
          <p14:tracePt t="61126" x="2981325" y="5262563"/>
          <p14:tracePt t="61134" x="2981325" y="5243513"/>
          <p14:tracePt t="61142" x="3008313" y="5226050"/>
          <p14:tracePt t="61150" x="3027363" y="5207000"/>
          <p14:tracePt t="61158" x="3044825" y="5197475"/>
          <p14:tracePt t="61166" x="3071813" y="5180013"/>
          <p14:tracePt t="61174" x="3117850" y="5180013"/>
          <p14:tracePt t="61181" x="3154363" y="5180013"/>
          <p14:tracePt t="61190" x="3236913" y="5180013"/>
          <p14:tracePt t="61198" x="3327400" y="5180013"/>
          <p14:tracePt t="61206" x="3419475" y="5180013"/>
          <p14:tracePt t="61214" x="3527425" y="5180013"/>
          <p14:tracePt t="61222" x="3629025" y="5216525"/>
          <p14:tracePt t="61230" x="3746500" y="5243513"/>
          <p14:tracePt t="61239" x="3838575" y="5289550"/>
          <p14:tracePt t="61246" x="3902075" y="5307013"/>
          <p14:tracePt t="61255" x="3984625" y="5335588"/>
          <p14:tracePt t="61262" x="4011613" y="5362575"/>
          <p14:tracePt t="61278" x="4048125" y="5389563"/>
          <p14:tracePt t="61352" x="4048125" y="5399088"/>
          <p14:tracePt t="61359" x="4048125" y="5408613"/>
          <p14:tracePt t="61366" x="4002088" y="5435600"/>
          <p14:tracePt t="61374" x="3956050" y="5453063"/>
          <p14:tracePt t="61382" x="3902075" y="5472113"/>
          <p14:tracePt t="61390" x="3838575" y="5508625"/>
          <p14:tracePt t="61398" x="3765550" y="5518150"/>
          <p14:tracePt t="61407" x="3665538" y="5535613"/>
          <p14:tracePt t="61414" x="3592513" y="5562600"/>
          <p14:tracePt t="61422" x="3509963" y="5589588"/>
          <p14:tracePt t="61430" x="3400425" y="5589588"/>
          <p14:tracePt t="61439" x="3327400" y="5589588"/>
          <p14:tracePt t="61446" x="3273425" y="5589588"/>
          <p14:tracePt t="61455" x="3190875" y="5589588"/>
          <p14:tracePt t="61462" x="3163888" y="5589588"/>
          <p14:tracePt t="61470" x="3136900" y="5589588"/>
          <p14:tracePt t="61479" x="3108325" y="5572125"/>
          <p14:tracePt t="61486" x="3100388" y="5562600"/>
          <p14:tracePt t="61494" x="3063875" y="5554663"/>
          <p14:tracePt t="61502" x="3054350" y="5554663"/>
          <p14:tracePt t="61510" x="3044825" y="5535613"/>
          <p14:tracePt t="61518" x="3044825" y="5526088"/>
          <p14:tracePt t="61526" x="3044825" y="5489575"/>
          <p14:tracePt t="61535" x="3035300" y="5472113"/>
          <p14:tracePt t="61542" x="3035300" y="5445125"/>
          <p14:tracePt t="61550" x="3035300" y="5426075"/>
          <p14:tracePt t="61558" x="3035300" y="5399088"/>
          <p14:tracePt t="61567" x="3035300" y="5389563"/>
          <p14:tracePt t="61574" x="3035300" y="5362575"/>
          <p14:tracePt t="61590" x="3035300" y="5353050"/>
          <p14:tracePt t="61606" x="3035300" y="5343525"/>
          <p14:tracePt t="61621" x="3044825" y="5326063"/>
          <p14:tracePt t="61639" x="3063875" y="5307013"/>
          <p14:tracePt t="61655" x="3071813" y="5299075"/>
          <p14:tracePt t="61662" x="3100388" y="5299075"/>
          <p14:tracePt t="61670" x="3117850" y="5289550"/>
          <p14:tracePt t="61679" x="3136900" y="5289550"/>
          <p14:tracePt t="61687" x="3154363" y="5280025"/>
          <p14:tracePt t="61695" x="3208338" y="5270500"/>
          <p14:tracePt t="61703" x="3236913" y="5262563"/>
          <p14:tracePt t="61711" x="3290888" y="5262563"/>
          <p14:tracePt t="61719" x="3354388" y="5253038"/>
          <p14:tracePt t="61727" x="3427413" y="5253038"/>
          <p14:tracePt t="61735" x="3482975" y="5253038"/>
          <p14:tracePt t="61743" x="3536950" y="5253038"/>
          <p14:tracePt t="61751" x="3582988" y="5253038"/>
          <p14:tracePt t="61759" x="3609975" y="5253038"/>
          <p14:tracePt t="61767" x="3636963" y="5253038"/>
          <p14:tracePt t="61774" x="3646488" y="5253038"/>
          <p14:tracePt t="61783" x="3656013" y="5253038"/>
          <p14:tracePt t="61794" x="3665538" y="5253038"/>
          <p14:tracePt t="61809" x="3665538" y="5280025"/>
          <p14:tracePt t="61825" x="3665538" y="5307013"/>
          <p14:tracePt t="61832" x="3665538" y="5343525"/>
          <p14:tracePt t="61842" x="3665538" y="5353050"/>
          <p14:tracePt t="61846" x="3665538" y="5372100"/>
          <p14:tracePt t="61856" x="3683000" y="5408613"/>
          <p14:tracePt t="61870" x="3683000" y="5426075"/>
          <p14:tracePt t="61879" x="3683000" y="5445125"/>
          <p14:tracePt t="61895" x="3683000" y="5472113"/>
          <p14:tracePt t="61902" x="3683000" y="5481638"/>
          <p14:tracePt t="61918" x="3683000" y="5518150"/>
          <p14:tracePt t="61926" x="3665538" y="5535613"/>
          <p14:tracePt t="61934" x="3629025" y="5545138"/>
          <p14:tracePt t="61942" x="3600450" y="5545138"/>
          <p14:tracePt t="61950" x="3573463" y="5572125"/>
          <p14:tracePt t="61958" x="3527425" y="5572125"/>
          <p14:tracePt t="61966" x="3490913" y="5572125"/>
          <p14:tracePt t="61974" x="3473450" y="5572125"/>
          <p14:tracePt t="61982" x="3427413" y="5572125"/>
          <p14:tracePt t="61990" x="3419475" y="5572125"/>
          <p14:tracePt t="61998" x="3409950" y="5572125"/>
          <p14:tracePt t="62048" x="3400425" y="5572125"/>
          <p14:tracePt t="62057" x="3400425" y="5535613"/>
          <p14:tracePt t="62064" x="3409950" y="5526088"/>
          <p14:tracePt t="62072" x="3446463" y="5499100"/>
          <p14:tracePt t="62078" x="3463925" y="5481638"/>
          <p14:tracePt t="62085" x="3500438" y="5445125"/>
          <p14:tracePt t="62094" x="3500438" y="5435600"/>
          <p14:tracePt t="62102" x="3509963" y="5416550"/>
          <p14:tracePt t="62118" x="3527425" y="5399088"/>
          <p14:tracePt t="62126" x="3536950" y="5389563"/>
          <p14:tracePt t="62134" x="3536950" y="5380038"/>
          <p14:tracePt t="62142" x="3546475" y="5362575"/>
          <p14:tracePt t="62150" x="3546475" y="5353050"/>
          <p14:tracePt t="62158" x="3546475" y="5335588"/>
          <p14:tracePt t="62166" x="3556000" y="5307013"/>
          <p14:tracePt t="62174" x="3556000" y="5299075"/>
          <p14:tracePt t="62181" x="3573463" y="5280025"/>
          <p14:tracePt t="62190" x="3573463" y="5270500"/>
          <p14:tracePt t="62198" x="3573463" y="5262563"/>
          <p14:tracePt t="62206" x="3592513" y="5243513"/>
          <p14:tracePt t="62214" x="3600450" y="5233988"/>
          <p14:tracePt t="62223" x="3600450" y="5226050"/>
          <p14:tracePt t="62231" x="3609975" y="5226050"/>
          <p14:tracePt t="62240" x="3629025" y="5216525"/>
          <p14:tracePt t="62270" x="3636963" y="5207000"/>
          <p14:tracePt t="62310" x="3656013" y="5207000"/>
          <p14:tracePt t="62318" x="3656013" y="5197475"/>
          <p14:tracePt t="62377" x="3665538" y="5189538"/>
          <p14:tracePt t="62391" x="3665538" y="5180013"/>
          <p14:tracePt t="62400" x="3673475" y="5170488"/>
          <p14:tracePt t="62431" x="3683000" y="5160963"/>
          <p14:tracePt t="62486" x="3673475" y="5160963"/>
          <p14:tracePt t="62493" x="3646488" y="5160963"/>
          <p14:tracePt t="62502" x="3609975" y="5189538"/>
          <p14:tracePt t="62510" x="3592513" y="5226050"/>
          <p14:tracePt t="62518" x="3582988" y="5243513"/>
          <p14:tracePt t="62526" x="3563938" y="5270500"/>
          <p14:tracePt t="62534" x="3556000" y="5299075"/>
          <p14:tracePt t="62542" x="3546475" y="5316538"/>
          <p14:tracePt t="62550" x="3546475" y="5326063"/>
          <p14:tracePt t="62558" x="3546475" y="5335588"/>
          <p14:tracePt t="62567" x="3546475" y="5343525"/>
          <p14:tracePt t="62590" x="3546475" y="5372100"/>
          <p14:tracePt t="62598" x="3563938" y="5372100"/>
          <p14:tracePt t="62606" x="3592513" y="5372100"/>
          <p14:tracePt t="62614" x="3646488" y="5372100"/>
          <p14:tracePt t="62622" x="3673475" y="5372100"/>
          <p14:tracePt t="62630" x="3729038" y="5372100"/>
          <p14:tracePt t="62639" x="3783013" y="5372100"/>
          <p14:tracePt t="62646" x="3846513" y="5372100"/>
          <p14:tracePt t="62655" x="3902075" y="5353050"/>
          <p14:tracePt t="62662" x="3938588" y="5343525"/>
          <p14:tracePt t="62669" x="3965575" y="5335588"/>
          <p14:tracePt t="62678" x="3975100" y="5326063"/>
          <p14:tracePt t="62686" x="3984625" y="5316538"/>
          <p14:tracePt t="62694" x="3992563" y="5307013"/>
          <p14:tracePt t="62767" x="4002088" y="5307013"/>
          <p14:tracePt t="62935" x="4002088" y="5316538"/>
          <p14:tracePt t="62944" x="4002088" y="5326063"/>
          <p14:tracePt t="62962" x="4002088" y="5335588"/>
          <p14:tracePt t="62967" x="4002088" y="5353050"/>
          <p14:tracePt t="62977" x="4002088" y="5362575"/>
          <p14:tracePt t="62982" x="4011613" y="5362575"/>
          <p14:tracePt t="62990" x="4029075" y="5372100"/>
          <p14:tracePt t="62998" x="4057650" y="5372100"/>
          <p14:tracePt t="63007" x="4094163" y="5389563"/>
          <p14:tracePt t="63014" x="4121150" y="5389563"/>
          <p14:tracePt t="63022" x="4157663" y="5389563"/>
          <p14:tracePt t="63030" x="4184650" y="5389563"/>
          <p14:tracePt t="63038" x="4221163" y="5389563"/>
          <p14:tracePt t="63046" x="4238625" y="5389563"/>
          <p14:tracePt t="63055" x="4267200" y="5389563"/>
          <p14:tracePt t="63062" x="4284663" y="5389563"/>
          <p14:tracePt t="63070" x="4303713" y="5389563"/>
          <p14:tracePt t="63078" x="4311650" y="5389563"/>
          <p14:tracePt t="63086" x="4321175" y="5389563"/>
          <p14:tracePt t="63094" x="4330700" y="5389563"/>
          <p14:tracePt t="63102" x="4348163" y="5389563"/>
          <p14:tracePt t="63110" x="4367213" y="5389563"/>
          <p14:tracePt t="63118" x="4384675" y="5389563"/>
          <p14:tracePt t="63126" x="4413250" y="5389563"/>
          <p14:tracePt t="63134" x="4440238" y="5389563"/>
          <p14:tracePt t="63146" x="4457700" y="5389563"/>
          <p14:tracePt t="63151" x="4503738" y="5389563"/>
          <p14:tracePt t="63159" x="4530725" y="5389563"/>
          <p14:tracePt t="63167" x="4549775" y="5389563"/>
          <p14:tracePt t="63176" x="4576763" y="5389563"/>
          <p14:tracePt t="63183" x="4594225" y="5389563"/>
          <p14:tracePt t="63192" x="4622800" y="5408613"/>
          <p14:tracePt t="63197" x="4630738" y="5408613"/>
          <p14:tracePt t="63206" x="4640263" y="5408613"/>
          <p14:tracePt t="63342" x="4649788" y="5408613"/>
          <p14:tracePt t="63358" x="4649788" y="5399088"/>
          <p14:tracePt t="63366" x="4649788" y="5389563"/>
          <p14:tracePt t="63571" x="4640263" y="5408613"/>
          <p14:tracePt t="63580" x="4640263" y="5426075"/>
          <p14:tracePt t="63584" x="4640263" y="5453063"/>
          <p14:tracePt t="63590" x="4640263" y="5499100"/>
          <p14:tracePt t="63598" x="4640263" y="5518150"/>
          <p14:tracePt t="63606" x="4640263" y="5526088"/>
          <p14:tracePt t="63614" x="4649788" y="5562600"/>
          <p14:tracePt t="63630" x="4659313" y="5581650"/>
          <p14:tracePt t="63639" x="4676775" y="5599113"/>
          <p14:tracePt t="63646" x="4686300" y="5608638"/>
          <p14:tracePt t="63655" x="4695825" y="5618163"/>
          <p14:tracePt t="63663" x="4703763" y="5618163"/>
          <p14:tracePt t="63670" x="4703763" y="5626100"/>
          <p14:tracePt t="63679" x="4713288" y="5635625"/>
          <p14:tracePt t="63685" x="4722813" y="5645150"/>
          <p14:tracePt t="63751" x="4730750" y="5645150"/>
          <p14:tracePt t="63760" x="4759325" y="5645150"/>
          <p14:tracePt t="63768" x="4803775" y="5645150"/>
          <p14:tracePt t="63774" x="4832350" y="5645150"/>
          <p14:tracePt t="63781" x="4868863" y="5645150"/>
          <p14:tracePt t="63790" x="4922838" y="5645150"/>
          <p14:tracePt t="63798" x="4968875" y="5645150"/>
          <p14:tracePt t="63806" x="5005388" y="5645150"/>
          <p14:tracePt t="63814" x="5032375" y="5645150"/>
          <p14:tracePt t="63822" x="5068888" y="5645150"/>
          <p14:tracePt t="63830" x="5105400" y="5645150"/>
          <p14:tracePt t="63838" x="5122863" y="5645150"/>
          <p14:tracePt t="63846" x="5151438" y="5645150"/>
          <p14:tracePt t="63855" x="5159375" y="5645150"/>
          <p14:tracePt t="63870" x="5168900" y="5654675"/>
          <p14:tracePt t="63999" x="5151438" y="5654675"/>
          <p14:tracePt t="64008" x="5132388" y="5654675"/>
          <p14:tracePt t="64015" x="5105400" y="5654675"/>
          <p14:tracePt t="64025" x="5068888" y="5654675"/>
          <p14:tracePt t="64031" x="5032375" y="5645150"/>
          <p14:tracePt t="64041" x="5005388" y="5635625"/>
          <p14:tracePt t="64047" x="4978400" y="5635625"/>
          <p14:tracePt t="64063" x="4941888" y="5635625"/>
          <p14:tracePt t="64069" x="4932363" y="5635625"/>
          <p14:tracePt t="64210" x="4922838" y="5626100"/>
          <p14:tracePt t="64241" x="4922838" y="5608638"/>
          <p14:tracePt t="64288" x="4922838" y="5599113"/>
          <p14:tracePt t="64327" x="4932363" y="5599113"/>
          <p14:tracePt t="64343" x="4941888" y="5599113"/>
          <p14:tracePt t="64384" x="4949825" y="5599113"/>
          <p14:tracePt t="64472" x="4978400" y="5599113"/>
          <p14:tracePt t="64479" x="5041900" y="5599113"/>
          <p14:tracePt t="64491" x="5151438" y="5599113"/>
          <p14:tracePt t="64496" x="5241925" y="5599113"/>
          <p14:tracePt t="64503" x="5387975" y="5608638"/>
          <p14:tracePt t="64510" x="5524500" y="5626100"/>
          <p14:tracePt t="64518" x="5670550" y="5654675"/>
          <p14:tracePt t="64526" x="5797550" y="5672138"/>
          <p14:tracePt t="64534" x="5889625" y="5681663"/>
          <p14:tracePt t="64542" x="6007100" y="5699125"/>
          <p14:tracePt t="64550" x="6062663" y="5727700"/>
          <p14:tracePt t="64558" x="6080125" y="5727700"/>
          <p14:tracePt t="64567" x="6108700" y="5727700"/>
          <p14:tracePt t="64697" x="6089650" y="5727700"/>
          <p14:tracePt t="64704" x="6072188" y="5727700"/>
          <p14:tracePt t="64712" x="6035675" y="5727700"/>
          <p14:tracePt t="64726" x="5999163" y="5727700"/>
          <p14:tracePt t="64734" x="5962650" y="5727700"/>
          <p14:tracePt t="64742" x="5935663" y="5727700"/>
          <p14:tracePt t="64750" x="5899150" y="5727700"/>
          <p14:tracePt t="64758" x="5843588" y="5727700"/>
          <p14:tracePt t="64766" x="5816600" y="5727700"/>
          <p14:tracePt t="64774" x="5761038" y="5727700"/>
          <p14:tracePt t="64782" x="5724525" y="5727700"/>
          <p14:tracePt t="64790" x="5670550" y="5735638"/>
          <p14:tracePt t="64798" x="5634038" y="5735638"/>
          <p14:tracePt t="64806" x="5616575" y="5735638"/>
          <p14:tracePt t="64814" x="5588000" y="5745163"/>
          <p14:tracePt t="64822" x="5570538" y="5745163"/>
          <p14:tracePt t="64830" x="5534025" y="5745163"/>
          <p14:tracePt t="64846" x="5524500" y="5745163"/>
          <p14:tracePt t="64855" x="5514975" y="5745163"/>
          <p14:tracePt t="64863" x="5497513" y="5745163"/>
          <p14:tracePt t="64870" x="5487988" y="5745163"/>
          <p14:tracePt t="64878" x="5478463" y="5745163"/>
          <p14:tracePt t="64886" x="5470525" y="5745163"/>
          <p14:tracePt t="64902" x="5461000" y="5745163"/>
          <p14:tracePt t="65047" x="5451475" y="5745163"/>
          <p14:tracePt t="65056" x="5451475" y="5727700"/>
          <p14:tracePt t="65063" x="5451475" y="5718175"/>
          <p14:tracePt t="65071" x="5451475" y="5708650"/>
          <p14:tracePt t="65078" x="5451475" y="5691188"/>
          <p14:tracePt t="65086" x="5451475" y="5645150"/>
          <p14:tracePt t="65093" x="5451475" y="5618163"/>
          <p14:tracePt t="65102" x="5414963" y="5581650"/>
          <p14:tracePt t="65110" x="5351463" y="5518150"/>
          <p14:tracePt t="65118" x="5287963" y="5481638"/>
          <p14:tracePt t="65126" x="5205413" y="5435600"/>
          <p14:tracePt t="65134" x="5105400" y="5380038"/>
          <p14:tracePt t="65142" x="4978400" y="5353050"/>
          <p14:tracePt t="65150" x="4840288" y="5326063"/>
          <p14:tracePt t="65158" x="4695825" y="5280025"/>
          <p14:tracePt t="65166" x="4567238" y="5233988"/>
          <p14:tracePt t="65174" x="4430713" y="5207000"/>
          <p14:tracePt t="65181" x="4367213" y="5180013"/>
          <p14:tracePt t="65191" x="4330700" y="5170488"/>
          <p14:tracePt t="65198" x="4321175" y="5170488"/>
          <p14:tracePt t="65206" x="4303713" y="5160963"/>
          <p14:tracePt t="65254" x="4294188" y="5153025"/>
          <p14:tracePt t="65263" x="4294188" y="5143500"/>
          <p14:tracePt t="65271" x="4303713" y="5126038"/>
          <p14:tracePt t="65287" x="4311650" y="5097463"/>
          <p14:tracePt t="65294" x="4330700" y="5060950"/>
          <p14:tracePt t="65303" x="4330700" y="5043488"/>
          <p14:tracePt t="65311" x="4330700" y="5024438"/>
          <p14:tracePt t="65318" x="4340225" y="4997450"/>
          <p14:tracePt t="65326" x="4340225" y="4979988"/>
          <p14:tracePt t="65334" x="4340225" y="4960938"/>
          <p14:tracePt t="65342" x="4340225" y="4943475"/>
          <p14:tracePt t="65350" x="4348163" y="4943475"/>
          <p14:tracePt t="65359" x="4348163" y="4924425"/>
          <p14:tracePt t="65374" x="4357688" y="4914900"/>
          <p14:tracePt t="65472" x="4357688" y="4906963"/>
          <p14:tracePt t="65481" x="4340225" y="4897438"/>
          <p14:tracePt t="65492" x="4330700" y="4897438"/>
          <p14:tracePt t="65498" x="4303713" y="4887913"/>
          <p14:tracePt t="65503" x="4267200" y="4851400"/>
          <p14:tracePt t="65510" x="4238625" y="4841875"/>
          <p14:tracePt t="65518" x="4221163" y="4824413"/>
          <p14:tracePt t="65526" x="4175125" y="4797425"/>
          <p14:tracePt t="65534" x="4157663" y="4768850"/>
          <p14:tracePt t="65542" x="4129088" y="4741863"/>
          <p14:tracePt t="65550" x="4121150" y="4724400"/>
          <p14:tracePt t="65558" x="4111625" y="4714875"/>
          <p14:tracePt t="65567" x="4094163" y="4687888"/>
          <p14:tracePt t="65574" x="4094163" y="4678363"/>
          <p14:tracePt t="65583" x="4094163" y="4660900"/>
          <p14:tracePt t="65590" x="4084638" y="4660900"/>
          <p14:tracePt t="65606" x="4084638" y="4641850"/>
          <p14:tracePt t="65622" x="4084638" y="4632325"/>
          <p14:tracePt t="65630" x="4084638" y="4614863"/>
          <p14:tracePt t="65646" x="4094163" y="4587875"/>
          <p14:tracePt t="65671" x="4102100" y="4568825"/>
          <p14:tracePt t="65687" x="4111625" y="4559300"/>
          <p14:tracePt t="65734" x="4121150" y="4559300"/>
          <p14:tracePt t="65751" x="4129088" y="4559300"/>
          <p14:tracePt t="65759" x="4138613" y="4559300"/>
          <p14:tracePt t="65767" x="4175125" y="4559300"/>
          <p14:tracePt t="65775" x="4194175" y="4578350"/>
          <p14:tracePt t="65783" x="4230688" y="4587875"/>
          <p14:tracePt t="65791" x="4275138" y="4595813"/>
          <p14:tracePt t="65799" x="4321175" y="4632325"/>
          <p14:tracePt t="65806" x="4357688" y="4641850"/>
          <p14:tracePt t="65815" x="4394200" y="4641850"/>
          <p14:tracePt t="65823" x="4440238" y="4651375"/>
          <p14:tracePt t="65831" x="4457700" y="4660900"/>
          <p14:tracePt t="65839" x="4484688" y="4660900"/>
          <p14:tracePt t="65847" x="4494213" y="4660900"/>
          <p14:tracePt t="65856" x="4503738" y="4660900"/>
          <p14:tracePt t="66070" x="4513263" y="4651375"/>
          <p14:tracePt t="66086" x="4521200" y="4651375"/>
          <p14:tracePt t="66094" x="4540250" y="4651375"/>
          <p14:tracePt t="66110" x="4557713" y="4651375"/>
          <p14:tracePt t="66118" x="4567238" y="4660900"/>
          <p14:tracePt t="66150" x="4576763" y="4660900"/>
          <p14:tracePt t="66159" x="4586288" y="4660900"/>
          <p14:tracePt t="66167" x="4622800" y="4632325"/>
          <p14:tracePt t="66177" x="4630738" y="4624388"/>
          <p14:tracePt t="66190" x="4640263" y="4595813"/>
          <p14:tracePt t="66198" x="4659313" y="4568825"/>
          <p14:tracePt t="66206" x="4659313" y="4559300"/>
          <p14:tracePt t="66214" x="4659313" y="4551363"/>
          <p14:tracePt t="66230" x="4667250" y="4551363"/>
          <p14:tracePt t="66367" x="4659313" y="4551363"/>
          <p14:tracePt t="66421" x="4649788" y="4559300"/>
          <p14:tracePt t="66470" x="4640263" y="4568825"/>
          <p14:tracePt t="66478" x="4640263" y="4578350"/>
          <p14:tracePt t="66503" x="4622800" y="4595813"/>
          <p14:tracePt t="66898" x="4622800" y="4587875"/>
          <p14:tracePt t="66901" x="4622800" y="4578350"/>
          <p14:tracePt t="66934" x="4630738" y="4568825"/>
          <p14:tracePt t="66983" x="4640263" y="4568825"/>
          <p14:tracePt t="66990" x="4649788" y="4587875"/>
          <p14:tracePt t="66999" x="4659313" y="4595813"/>
          <p14:tracePt t="67006" x="4667250" y="4614863"/>
          <p14:tracePt t="67015" x="4676775" y="4641850"/>
          <p14:tracePt t="67024" x="4676775" y="4651375"/>
          <p14:tracePt t="67031" x="4703763" y="4705350"/>
          <p14:tracePt t="67041" x="4703763" y="4714875"/>
          <p14:tracePt t="67047" x="4722813" y="4741863"/>
          <p14:tracePt t="67063" x="4730750" y="4760913"/>
          <p14:tracePt t="67074" x="4749800" y="4778375"/>
          <p14:tracePt t="67079" x="4776788" y="4805363"/>
          <p14:tracePt t="67095" x="4786313" y="4824413"/>
          <p14:tracePt t="67104" x="4795838" y="4841875"/>
          <p14:tracePt t="67111" x="4803775" y="4860925"/>
          <p14:tracePt t="67118" x="4803775" y="4870450"/>
          <p14:tracePt t="67126" x="4813300" y="4906963"/>
          <p14:tracePt t="67134" x="4813300" y="4914900"/>
          <p14:tracePt t="67142" x="4813300" y="4943475"/>
          <p14:tracePt t="67150" x="4849813" y="4987925"/>
          <p14:tracePt t="67159" x="4859338" y="5006975"/>
          <p14:tracePt t="67167" x="4868863" y="5033963"/>
          <p14:tracePt t="67175" x="4876800" y="5080000"/>
          <p14:tracePt t="67182" x="4905375" y="5097463"/>
          <p14:tracePt t="67193" x="4913313" y="5116513"/>
          <p14:tracePt t="67199" x="4922838" y="5160963"/>
          <p14:tracePt t="67209" x="4932363" y="5180013"/>
          <p14:tracePt t="67215" x="4932363" y="5197475"/>
          <p14:tracePt t="67223" x="4932363" y="5207000"/>
          <p14:tracePt t="67231" x="4932363" y="5216525"/>
          <p14:tracePt t="67241" x="4932363" y="5253038"/>
          <p14:tracePt t="67247" x="4941888" y="5253038"/>
          <p14:tracePt t="67263" x="4941888" y="5262563"/>
          <p14:tracePt t="67446" x="4941888" y="5280025"/>
          <p14:tracePt t="67454" x="4941888" y="5289550"/>
          <p14:tracePt t="67462" x="4949825" y="5307013"/>
          <p14:tracePt t="67502" x="4949825" y="5326063"/>
          <p14:tracePt t="67527" x="4959350" y="5335588"/>
          <p14:tracePt t="67900" x="4968875" y="5335588"/>
          <p14:tracePt t="67906" x="4986338" y="5343525"/>
          <p14:tracePt t="67919" x="4995863" y="5380038"/>
          <p14:tracePt t="67928" x="4995863" y="5389563"/>
          <p14:tracePt t="68039" x="4995863" y="5380038"/>
          <p14:tracePt t="68048" x="4995863" y="5372100"/>
          <p14:tracePt t="68056" x="4995863" y="5335588"/>
          <p14:tracePt t="68072" x="5005388" y="5326063"/>
          <p14:tracePt t="68152" x="5005388" y="5316538"/>
          <p14:tracePt t="68159" x="4986338" y="5316538"/>
          <p14:tracePt t="68168" x="4968875" y="5335588"/>
          <p14:tracePt t="68177" x="4959350" y="5343525"/>
          <p14:tracePt t="68184" x="4941888" y="5353050"/>
          <p14:tracePt t="68193" x="4886325" y="5389563"/>
          <p14:tracePt t="68198" x="4859338" y="5399088"/>
          <p14:tracePt t="68206" x="4822825" y="5399088"/>
          <p14:tracePt t="68214" x="4767263" y="5408613"/>
          <p14:tracePt t="68222" x="4713288" y="5408613"/>
          <p14:tracePt t="68230" x="4659313" y="5408613"/>
          <p14:tracePt t="68239" x="4567238" y="5408613"/>
          <p14:tracePt t="68246" x="4521200" y="5408613"/>
          <p14:tracePt t="68255" x="4484688" y="5408613"/>
          <p14:tracePt t="68262" x="4440238" y="5408613"/>
          <p14:tracePt t="68272" x="4403725" y="5408613"/>
          <p14:tracePt t="68278" x="4384675" y="5408613"/>
          <p14:tracePt t="68286" x="4348163" y="5399088"/>
          <p14:tracePt t="68294" x="4330700" y="5389563"/>
          <p14:tracePt t="68392" x="4321175" y="5389563"/>
          <p14:tracePt t="68470" x="4311650" y="5380038"/>
          <p14:tracePt t="68494" x="4311650" y="5362575"/>
          <p14:tracePt t="68510" x="4311650" y="5353050"/>
          <p14:tracePt t="68526" x="4311650" y="5343525"/>
          <p14:tracePt t="68534" x="4311650" y="5326063"/>
          <p14:tracePt t="68542" x="4311650" y="5316538"/>
          <p14:tracePt t="68550" x="4311650" y="5307013"/>
          <p14:tracePt t="68566" x="4303713" y="5289550"/>
          <p14:tracePt t="68582" x="4284663" y="5262563"/>
          <p14:tracePt t="68590" x="4275138" y="5243513"/>
          <p14:tracePt t="68598" x="4248150" y="5226050"/>
          <p14:tracePt t="68607" x="4230688" y="5207000"/>
          <p14:tracePt t="68614" x="4202113" y="5189538"/>
          <p14:tracePt t="68622" x="4184650" y="5170488"/>
          <p14:tracePt t="68631" x="4148138" y="5133975"/>
          <p14:tracePt t="68639" x="4129088" y="5116513"/>
          <p14:tracePt t="68646" x="4102100" y="5089525"/>
          <p14:tracePt t="68655" x="4094163" y="5070475"/>
          <p14:tracePt t="68662" x="4057650" y="5006975"/>
          <p14:tracePt t="68670" x="4048125" y="4997450"/>
          <p14:tracePt t="68677" x="4029075" y="4970463"/>
          <p14:tracePt t="68686" x="4011613" y="4933950"/>
          <p14:tracePt t="68694" x="4002088" y="4914900"/>
          <p14:tracePt t="68702" x="4002088" y="4878388"/>
          <p14:tracePt t="68710" x="4002088" y="4851400"/>
          <p14:tracePt t="68718" x="3992563" y="4824413"/>
          <p14:tracePt t="68726" x="3992563" y="4805363"/>
          <p14:tracePt t="68734" x="3992563" y="4778375"/>
          <p14:tracePt t="68742" x="3992563" y="4768850"/>
          <p14:tracePt t="68750" x="3984625" y="4751388"/>
          <p14:tracePt t="68758" x="3984625" y="4741863"/>
          <p14:tracePt t="68766" x="3984625" y="4724400"/>
          <p14:tracePt t="68790" x="3984625" y="4705350"/>
          <p14:tracePt t="68798" x="3984625" y="4697413"/>
          <p14:tracePt t="68814" x="3984625" y="4687888"/>
          <p14:tracePt t="68821" x="3984625" y="4678363"/>
          <p14:tracePt t="68830" x="3984625" y="4660900"/>
          <p14:tracePt t="68839" x="3984625" y="4651375"/>
          <p14:tracePt t="68855" x="3984625" y="4624388"/>
          <p14:tracePt t="68862" x="3984625" y="4614863"/>
          <p14:tracePt t="68872" x="3984625" y="4605338"/>
          <p14:tracePt t="68878" x="3984625" y="4578350"/>
          <p14:tracePt t="68887" x="3984625" y="4568825"/>
          <p14:tracePt t="68896" x="3984625" y="4559300"/>
          <p14:tracePt t="68904" x="3992563" y="4551363"/>
          <p14:tracePt t="68913" x="3992563" y="4541838"/>
          <p14:tracePt t="68919" x="3992563" y="4532313"/>
          <p14:tracePt t="68943" x="3992563" y="4514850"/>
          <p14:tracePt t="68991" x="3992563" y="4505325"/>
          <p14:tracePt t="68998" x="3956050" y="4505325"/>
          <p14:tracePt t="69006" x="3929063" y="4541838"/>
          <p14:tracePt t="69015" x="3911600" y="4559300"/>
          <p14:tracePt t="69023" x="3892550" y="4587875"/>
          <p14:tracePt t="69030" x="3865563" y="4632325"/>
          <p14:tracePt t="69039" x="3846513" y="4651375"/>
          <p14:tracePt t="69046" x="3829050" y="4697413"/>
          <p14:tracePt t="69056" x="3792538" y="4741863"/>
          <p14:tracePt t="69062" x="3783013" y="4760913"/>
          <p14:tracePt t="69072" x="3756025" y="4805363"/>
          <p14:tracePt t="69078" x="3746500" y="4833938"/>
          <p14:tracePt t="69086" x="3738563" y="4851400"/>
          <p14:tracePt t="69094" x="3738563" y="4860925"/>
          <p14:tracePt t="69101" x="3729038" y="4878388"/>
          <p14:tracePt t="69110" x="3719513" y="4887913"/>
          <p14:tracePt t="69118" x="3719513" y="4897438"/>
          <p14:tracePt t="69126" x="3709988" y="4906963"/>
          <p14:tracePt t="69142" x="3702050" y="4906963"/>
          <p14:tracePt t="69150" x="3692525" y="4906963"/>
          <p14:tracePt t="69158" x="3673475" y="4906963"/>
          <p14:tracePt t="69166" x="3665538" y="4906963"/>
          <p14:tracePt t="69192" x="3656013" y="4906963"/>
          <p14:tracePt t="69199" x="3646488" y="4914900"/>
          <p14:tracePt t="69208" x="3636963" y="4924425"/>
          <p14:tracePt t="69213" x="3629025" y="4924425"/>
          <p14:tracePt t="69222" x="3609975" y="4924425"/>
          <p14:tracePt t="69230" x="3592513" y="4933950"/>
          <p14:tracePt t="69240" x="3582988" y="4933950"/>
          <p14:tracePt t="69246" x="3573463" y="4933950"/>
          <p14:tracePt t="69255" x="3563938" y="4943475"/>
          <p14:tracePt t="69262" x="3536950" y="4943475"/>
          <p14:tracePt t="69271" x="3527425" y="4943475"/>
          <p14:tracePt t="69278" x="3509963" y="4943475"/>
          <p14:tracePt t="69287" x="3500438" y="4943475"/>
          <p14:tracePt t="69294" x="3490913" y="4943475"/>
          <p14:tracePt t="69305" x="3482975" y="4943475"/>
          <p14:tracePt t="69310" x="3463925" y="4943475"/>
          <p14:tracePt t="69318" x="3446463" y="4943475"/>
          <p14:tracePt t="69326" x="3427413" y="4943475"/>
          <p14:tracePt t="69335" x="3409950" y="4943475"/>
          <p14:tracePt t="69343" x="3382963" y="4943475"/>
          <p14:tracePt t="69350" x="3363913" y="4943475"/>
          <p14:tracePt t="69358" x="3317875" y="4943475"/>
          <p14:tracePt t="69366" x="3300413" y="4943475"/>
          <p14:tracePt t="69374" x="3263900" y="4943475"/>
          <p14:tracePt t="69383" x="3254375" y="4933950"/>
          <p14:tracePt t="69390" x="3227388" y="4924425"/>
          <p14:tracePt t="69399" x="3217863" y="4924425"/>
          <p14:tracePt t="69407" x="3208338" y="4924425"/>
          <p14:tracePt t="69422" x="3200400" y="4924425"/>
          <p14:tracePt t="69439" x="3190875" y="4924425"/>
          <p14:tracePt t="69446" x="3181350" y="4924425"/>
          <p14:tracePt t="69457" x="3171825" y="4924425"/>
          <p14:tracePt t="69462" x="3144838" y="4924425"/>
          <p14:tracePt t="69478" x="3127375" y="4924425"/>
          <p14:tracePt t="69486" x="3100388" y="4924425"/>
          <p14:tracePt t="69494" x="3081338" y="4924425"/>
          <p14:tracePt t="69502" x="3054350" y="4924425"/>
          <p14:tracePt t="69510" x="3035300" y="4924425"/>
          <p14:tracePt t="69518" x="2990850" y="4933950"/>
          <p14:tracePt t="69526" x="2962275" y="4933950"/>
          <p14:tracePt t="69534" x="2944813" y="4933950"/>
          <p14:tracePt t="69542" x="2908300" y="4933950"/>
          <p14:tracePt t="69550" x="2898775" y="4933950"/>
          <p14:tracePt t="69558" x="2889250" y="4933950"/>
          <p14:tracePt t="69567" x="2871788" y="4933950"/>
          <p14:tracePt t="69574" x="2862263" y="4933950"/>
          <p14:tracePt t="69582" x="2852738" y="4933950"/>
          <p14:tracePt t="69609" x="2835275" y="4933950"/>
          <p14:tracePt t="69616" x="2817813" y="4933950"/>
          <p14:tracePt t="69624" x="2817813" y="4924425"/>
          <p14:tracePt t="69631" x="2808288" y="4914900"/>
          <p14:tracePt t="69640" x="2808288" y="4906963"/>
          <p14:tracePt t="69647" x="2798763" y="4878388"/>
          <p14:tracePt t="69657" x="2781300" y="4860925"/>
          <p14:tracePt t="69662" x="2781300" y="4851400"/>
          <p14:tracePt t="69672" x="2781300" y="4841875"/>
          <p14:tracePt t="69687" x="2781300" y="4833938"/>
          <p14:tracePt t="69711" x="2781300" y="4814888"/>
          <p14:tracePt t="69759" x="2781300" y="4805363"/>
          <p14:tracePt t="69791" x="2781300" y="4797425"/>
          <p14:tracePt t="69799" x="2781300" y="4778375"/>
          <p14:tracePt t="69807" x="2789238" y="4760913"/>
          <p14:tracePt t="69815" x="2808288" y="4741863"/>
          <p14:tracePt t="69823" x="2835275" y="4732338"/>
          <p14:tracePt t="69831" x="2881313" y="4697413"/>
          <p14:tracePt t="69839" x="2925763" y="4687888"/>
          <p14:tracePt t="69847" x="3008313" y="4641850"/>
          <p14:tracePt t="69857" x="3081338" y="4632325"/>
          <p14:tracePt t="69865" x="3171825" y="4614863"/>
          <p14:tracePt t="69873" x="3236913" y="4595813"/>
          <p14:tracePt t="69879" x="3290888" y="4595813"/>
          <p14:tracePt t="69889" x="3336925" y="4595813"/>
          <p14:tracePt t="69898" x="3400425" y="4595813"/>
          <p14:tracePt t="69901" x="3436938" y="4595813"/>
          <p14:tracePt t="69910" x="3490913" y="4595813"/>
          <p14:tracePt t="69918" x="3546475" y="4595813"/>
          <p14:tracePt t="69927" x="3609975" y="4605338"/>
          <p14:tracePt t="69946" x="3702050" y="4660900"/>
          <p14:tracePt t="69952" x="3719513" y="4678363"/>
          <p14:tracePt t="69959" x="3775075" y="4714875"/>
          <p14:tracePt t="69966" x="3810000" y="4724400"/>
          <p14:tracePt t="69974" x="3819525" y="4732338"/>
          <p14:tracePt t="69982" x="3856038" y="4760913"/>
          <p14:tracePt t="69990" x="3865563" y="4760913"/>
          <p14:tracePt t="69998" x="3892550" y="4768850"/>
          <p14:tracePt t="70006" x="3902075" y="4778375"/>
          <p14:tracePt t="70088" x="3911600" y="4787900"/>
          <p14:tracePt t="70112" x="3911600" y="4797425"/>
          <p14:tracePt t="70119" x="3902075" y="4814888"/>
          <p14:tracePt t="70128" x="3883025" y="4824413"/>
          <p14:tracePt t="70135" x="3865563" y="4841875"/>
          <p14:tracePt t="70142" x="3846513" y="4851400"/>
          <p14:tracePt t="70150" x="3829050" y="4878388"/>
          <p14:tracePt t="70158" x="3802063" y="4887913"/>
          <p14:tracePt t="70166" x="3783013" y="4897438"/>
          <p14:tracePt t="70174" x="3765550" y="4906963"/>
          <p14:tracePt t="70182" x="3746500" y="4914900"/>
          <p14:tracePt t="70190" x="3719513" y="4933950"/>
          <p14:tracePt t="70198" x="3692525" y="4943475"/>
          <p14:tracePt t="70206" x="3665538" y="4951413"/>
          <p14:tracePt t="70223" x="3646488" y="4960938"/>
          <p14:tracePt t="70230" x="3619500" y="4960938"/>
          <p14:tracePt t="70239" x="3582988" y="4970463"/>
          <p14:tracePt t="70254" x="3556000" y="4979988"/>
          <p14:tracePt t="70262" x="3509963" y="4987925"/>
          <p14:tracePt t="70271" x="3436938" y="4987925"/>
          <p14:tracePt t="70278" x="3382963" y="4987925"/>
          <p14:tracePt t="70286" x="3327400" y="4987925"/>
          <p14:tracePt t="70294" x="3273425" y="4987925"/>
          <p14:tracePt t="70303" x="3208338" y="4987925"/>
          <p14:tracePt t="70310" x="3154363" y="4979988"/>
          <p14:tracePt t="70318" x="3108325" y="4970463"/>
          <p14:tracePt t="70326" x="3063875" y="4951413"/>
          <p14:tracePt t="70334" x="3044825" y="4943475"/>
          <p14:tracePt t="70342" x="3035300" y="4943475"/>
          <p14:tracePt t="70350" x="3027363" y="4933950"/>
          <p14:tracePt t="70383" x="3017838" y="4924425"/>
          <p14:tracePt t="70399" x="3008313" y="4924425"/>
          <p14:tracePt t="70415" x="2990850" y="4914900"/>
          <p14:tracePt t="70423" x="2981325" y="4914900"/>
          <p14:tracePt t="70430" x="2971800" y="4914900"/>
          <p14:tracePt t="70446" x="2954338" y="4906963"/>
          <p14:tracePt t="70454" x="2954338" y="4897438"/>
          <p14:tracePt t="70462" x="2935288" y="4887913"/>
          <p14:tracePt t="70471" x="2925763" y="4878388"/>
          <p14:tracePt t="70478" x="2917825" y="4870450"/>
          <p14:tracePt t="70490" x="2898775" y="4841875"/>
          <p14:tracePt t="70493" x="2889250" y="4841875"/>
          <p14:tracePt t="70502" x="2881313" y="4833938"/>
          <p14:tracePt t="70510" x="2881313" y="4814888"/>
          <p14:tracePt t="70518" x="2871788" y="4797425"/>
          <p14:tracePt t="70526" x="2871788" y="4768850"/>
          <p14:tracePt t="70534" x="2862263" y="4751388"/>
          <p14:tracePt t="70542" x="2862263" y="4732338"/>
          <p14:tracePt t="70550" x="2862263" y="4724400"/>
          <p14:tracePt t="70558" x="2862263" y="4714875"/>
          <p14:tracePt t="70583" x="2862263" y="4705350"/>
          <p14:tracePt t="70608" x="2862263" y="4687888"/>
          <p14:tracePt t="70615" x="2871788" y="4668838"/>
          <p14:tracePt t="70622" x="2881313" y="4660900"/>
          <p14:tracePt t="70630" x="2917825" y="4651375"/>
          <p14:tracePt t="70640" x="2954338" y="4632325"/>
          <p14:tracePt t="70645" x="2990850" y="4624388"/>
          <p14:tracePt t="70654" x="3071813" y="4614863"/>
          <p14:tracePt t="70662" x="3108325" y="4595813"/>
          <p14:tracePt t="70671" x="3190875" y="4578350"/>
          <p14:tracePt t="70678" x="3244850" y="4559300"/>
          <p14:tracePt t="70688" x="3327400" y="4551363"/>
          <p14:tracePt t="70694" x="3363913" y="4551363"/>
          <p14:tracePt t="70702" x="3409950" y="4541838"/>
          <p14:tracePt t="70710" x="3446463" y="4541838"/>
          <p14:tracePt t="70718" x="3463925" y="4541838"/>
          <p14:tracePt t="70726" x="3509963" y="4541838"/>
          <p14:tracePt t="70734" x="3536950" y="4541838"/>
          <p14:tracePt t="70742" x="3546475" y="4541838"/>
          <p14:tracePt t="70750" x="3556000" y="4541838"/>
          <p14:tracePt t="70758" x="3563938" y="4541838"/>
          <p14:tracePt t="70766" x="3573463" y="4541838"/>
          <p14:tracePt t="70774" x="3582988" y="4541838"/>
          <p14:tracePt t="70782" x="3600450" y="4551363"/>
          <p14:tracePt t="70790" x="3609975" y="4559300"/>
          <p14:tracePt t="70798" x="3629025" y="4568825"/>
          <p14:tracePt t="70806" x="3646488" y="4578350"/>
          <p14:tracePt t="70814" x="3665538" y="4595813"/>
          <p14:tracePt t="70822" x="3673475" y="4605338"/>
          <p14:tracePt t="70830" x="3692525" y="4624388"/>
          <p14:tracePt t="70846" x="3709988" y="4641850"/>
          <p14:tracePt t="70854" x="3719513" y="4651375"/>
          <p14:tracePt t="70863" x="3729038" y="4660900"/>
          <p14:tracePt t="70877" x="3738563" y="4687888"/>
          <p14:tracePt t="70894" x="3738563" y="4697413"/>
          <p14:tracePt t="70902" x="3738563" y="4705350"/>
          <p14:tracePt t="70910" x="3738563" y="4714875"/>
          <p14:tracePt t="70926" x="3738563" y="4732338"/>
          <p14:tracePt t="70939" x="3738563" y="4741863"/>
          <p14:tracePt t="70942" x="3738563" y="4760913"/>
          <p14:tracePt t="70950" x="3729038" y="4768850"/>
          <p14:tracePt t="70958" x="3719513" y="4778375"/>
          <p14:tracePt t="70966" x="3709988" y="4787900"/>
          <p14:tracePt t="70974" x="3692525" y="4797425"/>
          <p14:tracePt t="70982" x="3665538" y="4797425"/>
          <p14:tracePt t="70990" x="3636963" y="4797425"/>
          <p14:tracePt t="70998" x="3592513" y="4797425"/>
          <p14:tracePt t="71006" x="3563938" y="4814888"/>
          <p14:tracePt t="71014" x="3546475" y="4824413"/>
          <p14:tracePt t="71022" x="3490913" y="4824413"/>
          <p14:tracePt t="71030" x="3455988" y="4833938"/>
          <p14:tracePt t="71038" x="3419475" y="4841875"/>
          <p14:tracePt t="71046" x="3390900" y="4860925"/>
          <p14:tracePt t="71056" x="3354388" y="4878388"/>
          <p14:tracePt t="71061" x="3336925" y="4878388"/>
          <p14:tracePt t="71070" x="3317875" y="4878388"/>
          <p14:tracePt t="71078" x="3281363" y="4878388"/>
          <p14:tracePt t="71086" x="3263900" y="4887913"/>
          <p14:tracePt t="71094" x="3217863" y="4887913"/>
          <p14:tracePt t="71102" x="3190875" y="4887913"/>
          <p14:tracePt t="71110" x="3163888" y="4887913"/>
          <p14:tracePt t="71118" x="3136900" y="4887913"/>
          <p14:tracePt t="71126" x="3117850" y="4887913"/>
          <p14:tracePt t="71134" x="3090863" y="4887913"/>
          <p14:tracePt t="71142" x="3071813" y="4887913"/>
          <p14:tracePt t="71150" x="3044825" y="4887913"/>
          <p14:tracePt t="71158" x="3035300" y="4887913"/>
          <p14:tracePt t="71166" x="3008313" y="4887913"/>
          <p14:tracePt t="71175" x="2990850" y="4870450"/>
          <p14:tracePt t="71182" x="2981325" y="4870450"/>
          <p14:tracePt t="71191" x="2971800" y="4851400"/>
          <p14:tracePt t="71198" x="2971800" y="4841875"/>
          <p14:tracePt t="71376" x="2981325" y="4824413"/>
          <p14:tracePt t="71383" x="2998788" y="4814888"/>
          <p14:tracePt t="71392" x="3035300" y="4814888"/>
          <p14:tracePt t="71399" x="3054350" y="4805363"/>
          <p14:tracePt t="71406" x="3090863" y="4797425"/>
          <p14:tracePt t="71414" x="3108325" y="4778375"/>
          <p14:tracePt t="71423" x="3136900" y="4768850"/>
          <p14:tracePt t="71430" x="3144838" y="4768850"/>
          <p14:tracePt t="71438" x="3163888" y="4760913"/>
          <p14:tracePt t="71445" x="3190875" y="4751388"/>
          <p14:tracePt t="71454" x="3208338" y="4724400"/>
          <p14:tracePt t="71471" x="3227388" y="4724400"/>
          <p14:tracePt t="71478" x="3244850" y="4714875"/>
          <p14:tracePt t="71502" x="3254375" y="4714875"/>
          <p14:tracePt t="71655" x="3254375" y="4705350"/>
          <p14:tracePt t="71663" x="3244850" y="4697413"/>
          <p14:tracePt t="71672" x="3244850" y="4687888"/>
          <p14:tracePt t="71679" x="3236913" y="4678363"/>
          <p14:tracePt t="71690" x="3208338" y="4668838"/>
          <p14:tracePt t="71697" x="3171825" y="4641850"/>
          <p14:tracePt t="71702" x="3163888" y="4632325"/>
          <p14:tracePt t="71709" x="3154363" y="4614863"/>
          <p14:tracePt t="71718" x="3144838" y="4605338"/>
          <p14:tracePt t="71726" x="3136900" y="4568825"/>
          <p14:tracePt t="71734" x="3127375" y="4551363"/>
          <p14:tracePt t="71743" x="3090863" y="4505325"/>
          <p14:tracePt t="71750" x="3081338" y="4486275"/>
          <p14:tracePt t="71758" x="3071813" y="4441825"/>
          <p14:tracePt t="71766" x="3027363" y="4368800"/>
          <p14:tracePt t="71774" x="3017838" y="4332288"/>
          <p14:tracePt t="71782" x="3017838" y="4295775"/>
          <p14:tracePt t="71790" x="3008313" y="4259263"/>
          <p14:tracePt t="71798" x="3008313" y="4203700"/>
          <p14:tracePt t="71806" x="2990850" y="4167188"/>
          <p14:tracePt t="71814" x="2990850" y="4130675"/>
          <p14:tracePt t="71822" x="2990850" y="4076700"/>
          <p14:tracePt t="71830" x="2981325" y="4049713"/>
          <p14:tracePt t="71839" x="2981325" y="4013200"/>
          <p14:tracePt t="71846" x="2981325" y="3976688"/>
          <p14:tracePt t="71855" x="2981325" y="3957638"/>
          <p14:tracePt t="71862" x="2981325" y="3921125"/>
          <p14:tracePt t="71871" x="2981325" y="3903663"/>
          <p14:tracePt t="71878" x="2981325" y="3875088"/>
          <p14:tracePt t="71886" x="2981325" y="3857625"/>
          <p14:tracePt t="71896" x="2981325" y="3840163"/>
          <p14:tracePt t="71902" x="2981325" y="3821113"/>
          <p14:tracePt t="71910" x="2981325" y="3803650"/>
          <p14:tracePt t="71918" x="2981325" y="3784600"/>
          <p14:tracePt t="71926" x="2981325" y="3775075"/>
          <p14:tracePt t="71939" x="2981325" y="3767138"/>
          <p14:tracePt t="71942" x="2981325" y="3757613"/>
          <p14:tracePt t="71950" x="2981325" y="3748088"/>
          <p14:tracePt t="71958" x="2990850" y="3730625"/>
          <p14:tracePt t="71974" x="2998788" y="3702050"/>
          <p14:tracePt t="71990" x="3027363" y="3675063"/>
          <p14:tracePt t="71998" x="3027363" y="3665538"/>
          <p14:tracePt t="72006" x="3027363" y="3657600"/>
          <p14:tracePt t="72015" x="3035300" y="3648075"/>
          <p14:tracePt t="72023" x="3044825" y="3638550"/>
          <p14:tracePt t="72030" x="3063875" y="3621088"/>
          <p14:tracePt t="72039" x="3071813" y="3602038"/>
          <p14:tracePt t="72046" x="3090863" y="3584575"/>
          <p14:tracePt t="72055" x="3108325" y="3556000"/>
          <p14:tracePt t="72062" x="3136900" y="3529013"/>
          <p14:tracePt t="72072" x="3144838" y="3511550"/>
          <p14:tracePt t="72078" x="3171825" y="3482975"/>
          <p14:tracePt t="72088" x="3190875" y="3455988"/>
          <p14:tracePt t="72094" x="3208338" y="3429000"/>
          <p14:tracePt t="72103" x="3236913" y="3411538"/>
          <p14:tracePt t="72110" x="3236913" y="3402013"/>
          <p14:tracePt t="72120" x="3236913" y="3382963"/>
          <p14:tracePt t="72128" x="3263900" y="3355975"/>
          <p14:tracePt t="72136" x="3281363" y="3346450"/>
          <p14:tracePt t="72150" x="3290888" y="3346450"/>
          <p14:tracePt t="72166" x="3300413" y="3346450"/>
          <p14:tracePt t="72182" x="3309938" y="3346450"/>
          <p14:tracePt t="72337" x="3317875" y="3338513"/>
          <p14:tracePt t="72590" x="3317875" y="3355975"/>
          <p14:tracePt t="72606" x="3317875" y="3375025"/>
          <p14:tracePt t="72616" x="3300413" y="3419475"/>
          <p14:tracePt t="72622" x="3290888" y="3446463"/>
          <p14:tracePt t="72630" x="3290888" y="3482975"/>
          <p14:tracePt t="72638" x="3290888" y="3529013"/>
          <p14:tracePt t="72646" x="3281363" y="3592513"/>
          <p14:tracePt t="72654" x="3273425" y="3657600"/>
          <p14:tracePt t="72662" x="3273425" y="3748088"/>
          <p14:tracePt t="72671" x="3273425" y="3821113"/>
          <p14:tracePt t="72678" x="3244850" y="3911600"/>
          <p14:tracePt t="72686" x="3227388" y="3976688"/>
          <p14:tracePt t="72694" x="3227388" y="4086225"/>
          <p14:tracePt t="72702" x="3217863" y="4176713"/>
          <p14:tracePt t="72710" x="3208338" y="4259263"/>
          <p14:tracePt t="72718" x="3208338" y="4349750"/>
          <p14:tracePt t="72726" x="3208338" y="4368800"/>
          <p14:tracePt t="72734" x="3208338" y="4422775"/>
          <p14:tracePt t="72742" x="3208338" y="4478338"/>
          <p14:tracePt t="72750" x="3208338" y="4514850"/>
          <p14:tracePt t="72758" x="3208338" y="4559300"/>
          <p14:tracePt t="72766" x="3208338" y="4595813"/>
          <p14:tracePt t="72774" x="3181350" y="4632325"/>
          <p14:tracePt t="72782" x="3181350" y="4641850"/>
          <p14:tracePt t="72790" x="3181350" y="4660900"/>
          <p14:tracePt t="72798" x="3181350" y="4697413"/>
          <p14:tracePt t="72814" x="3181350" y="4714875"/>
          <p14:tracePt t="72822" x="3181350" y="4741863"/>
          <p14:tracePt t="72830" x="3171825" y="4768850"/>
          <p14:tracePt t="72837" x="3171825" y="4778375"/>
          <p14:tracePt t="72846" x="3171825" y="4797425"/>
          <p14:tracePt t="72855" x="3171825" y="4805363"/>
          <p14:tracePt t="72862" x="3163888" y="4824413"/>
          <p14:tracePt t="72871" x="3163888" y="4833938"/>
          <p14:tracePt t="72936" x="3163888" y="4841875"/>
          <p14:tracePt t="72950" x="3163888" y="4851400"/>
          <p14:tracePt t="73005" x="3163888" y="4860925"/>
          <p14:tracePt t="73030" x="3163888" y="4870450"/>
          <p14:tracePt t="73046" x="3163888" y="4878388"/>
          <p14:tracePt t="73063" x="3163888" y="4887913"/>
          <p14:tracePt t="73071" x="3163888" y="4897438"/>
          <p14:tracePt t="73079" x="3163888" y="4906963"/>
          <p14:tracePt t="73087" x="3163888" y="4914900"/>
          <p14:tracePt t="73103" x="3163888" y="4924425"/>
          <p14:tracePt t="73127" x="3163888" y="4943475"/>
          <p14:tracePt t="73280" x="3171825" y="4933950"/>
          <p14:tracePt t="73287" x="3171825" y="4924425"/>
          <p14:tracePt t="73294" x="3181350" y="4914900"/>
          <p14:tracePt t="73302" x="3181350" y="4906963"/>
          <p14:tracePt t="73310" x="3190875" y="4906963"/>
          <p14:tracePt t="73318" x="3190875" y="4887913"/>
          <p14:tracePt t="73326" x="3200400" y="4878388"/>
          <p14:tracePt t="73351" x="3200400" y="4870450"/>
          <p14:tracePt t="73367" x="3208338" y="4860925"/>
          <p14:tracePt t="73391" x="3217863" y="4851400"/>
          <p14:tracePt t="73512" x="3227388" y="4841875"/>
          <p14:tracePt t="73528" x="3236913" y="4833938"/>
          <p14:tracePt t="73537" x="3254375" y="4814888"/>
          <p14:tracePt t="73550" x="3273425" y="4797425"/>
          <p14:tracePt t="73590" x="3290888" y="4797425"/>
          <p14:tracePt t="73599" x="3300413" y="4797425"/>
          <p14:tracePt t="73606" x="3309938" y="4797425"/>
          <p14:tracePt t="73614" x="3317875" y="4797425"/>
          <p14:tracePt t="73622" x="3346450" y="4797425"/>
          <p14:tracePt t="73630" x="3363913" y="4797425"/>
          <p14:tracePt t="73638" x="3390900" y="4797425"/>
          <p14:tracePt t="73646" x="3427413" y="4797425"/>
          <p14:tracePt t="73654" x="3463925" y="4797425"/>
          <p14:tracePt t="73662" x="3519488" y="4797425"/>
          <p14:tracePt t="73671" x="3573463" y="4797425"/>
          <p14:tracePt t="73678" x="3629025" y="4797425"/>
          <p14:tracePt t="73687" x="3683000" y="4797425"/>
          <p14:tracePt t="73694" x="3775075" y="4797425"/>
          <p14:tracePt t="73702" x="3802063" y="4797425"/>
          <p14:tracePt t="73710" x="3846513" y="4797425"/>
          <p14:tracePt t="73718" x="3883025" y="4797425"/>
          <p14:tracePt t="73726" x="3892550" y="4797425"/>
          <p14:tracePt t="73733" x="3902075" y="4787900"/>
          <p14:tracePt t="73742" x="3919538" y="4778375"/>
          <p14:tracePt t="73758" x="3929063" y="4768850"/>
          <p14:tracePt t="73782" x="3938588" y="4760913"/>
          <p14:tracePt t="73839" x="3938588" y="4751388"/>
          <p14:tracePt t="73856" x="3938588" y="4741863"/>
          <p14:tracePt t="73872" x="3938588" y="4724400"/>
          <p14:tracePt t="73879" x="3938588" y="4714875"/>
          <p14:tracePt t="73888" x="3938588" y="4697413"/>
          <p14:tracePt t="73904" x="3938588" y="4678363"/>
          <p14:tracePt t="73919" x="3938588" y="4668838"/>
          <p14:tracePt t="73928" x="3948113" y="4668838"/>
          <p14:tracePt t="73935" x="3965575" y="4668838"/>
          <p14:tracePt t="73945" x="4021138" y="4668838"/>
          <p14:tracePt t="73951" x="4075113" y="4668838"/>
          <p14:tracePt t="73959" x="4138613" y="4668838"/>
          <p14:tracePt t="73966" x="4211638" y="4668838"/>
          <p14:tracePt t="73974" x="4284663" y="4678363"/>
          <p14:tracePt t="73982" x="4384675" y="4697413"/>
          <p14:tracePt t="73992" x="4457700" y="4697413"/>
          <p14:tracePt t="73998" x="4530725" y="4705350"/>
          <p14:tracePt t="74006" x="4586288" y="4705350"/>
          <p14:tracePt t="74014" x="4667250" y="4705350"/>
          <p14:tracePt t="74022" x="4703763" y="4705350"/>
          <p14:tracePt t="74030" x="4749800" y="4705350"/>
          <p14:tracePt t="74038" x="4803775" y="4705350"/>
          <p14:tracePt t="74046" x="4859338" y="4678363"/>
          <p14:tracePt t="74054" x="4922838" y="4668838"/>
          <p14:tracePt t="74062" x="4968875" y="4660900"/>
          <p14:tracePt t="74071" x="4995863" y="4651375"/>
          <p14:tracePt t="74078" x="5032375" y="4651375"/>
          <p14:tracePt t="74087" x="5068888" y="4624388"/>
          <p14:tracePt t="74094" x="5078413" y="4624388"/>
          <p14:tracePt t="74101" x="5086350" y="4624388"/>
          <p14:tracePt t="74110" x="5105400" y="4624388"/>
          <p14:tracePt t="74118" x="5114925" y="4624388"/>
          <p14:tracePt t="74126" x="5122863" y="4624388"/>
          <p14:tracePt t="74134" x="5132388" y="4624388"/>
          <p14:tracePt t="74149" x="5151438" y="4624388"/>
          <p14:tracePt t="74374" x="5159375" y="4624388"/>
          <p14:tracePt t="74390" x="5195888" y="4624388"/>
          <p14:tracePt t="74399" x="5260975" y="4624388"/>
          <p14:tracePt t="74408" x="5314950" y="4641850"/>
          <p14:tracePt t="74414" x="5424488" y="4651375"/>
          <p14:tracePt t="74423" x="5561013" y="4678363"/>
          <p14:tracePt t="74430" x="5724525" y="4697413"/>
          <p14:tracePt t="74438" x="5889625" y="4714875"/>
          <p14:tracePt t="74446" x="6072188" y="4760913"/>
          <p14:tracePt t="74454" x="6235700" y="4768850"/>
          <p14:tracePt t="74462" x="6418263" y="4787900"/>
          <p14:tracePt t="74471" x="6564313" y="4805363"/>
          <p14:tracePt t="74478" x="6664325" y="4833938"/>
          <p14:tracePt t="74487" x="6737350" y="4841875"/>
          <p14:tracePt t="74494" x="6783388" y="4841875"/>
          <p14:tracePt t="74502" x="6810375" y="4841875"/>
          <p14:tracePt t="74510" x="6819900" y="4851400"/>
          <p14:tracePt t="74792" x="6827838" y="4841875"/>
          <p14:tracePt t="74799" x="6827838" y="4824413"/>
          <p14:tracePt t="74807" x="6837363" y="4824413"/>
          <p14:tracePt t="74824" x="6837363" y="4814888"/>
          <p14:tracePt t="74831" x="6846888" y="4805363"/>
          <p14:tracePt t="74974" x="6856413" y="4805363"/>
          <p14:tracePt t="74982" x="6873875" y="4787900"/>
          <p14:tracePt t="74991" x="6892925" y="4787900"/>
          <p14:tracePt t="74998" x="6910388" y="4768850"/>
          <p14:tracePt t="75006" x="6929438" y="4751388"/>
          <p14:tracePt t="75014" x="6956425" y="4741863"/>
          <p14:tracePt t="75022" x="6992938" y="4724400"/>
          <p14:tracePt t="75030" x="7010400" y="4705350"/>
          <p14:tracePt t="75037" x="7037388" y="4687888"/>
          <p14:tracePt t="75046" x="7046913" y="4687888"/>
          <p14:tracePt t="75118" x="7019925" y="4687888"/>
          <p14:tracePt t="75126" x="7000875" y="4687888"/>
          <p14:tracePt t="75134" x="6973888" y="4697413"/>
          <p14:tracePt t="75142" x="6964363" y="4697413"/>
          <p14:tracePt t="75150" x="6956425" y="4697413"/>
          <p14:tracePt t="75158" x="6946900" y="4697413"/>
          <p14:tracePt t="75174" x="6937375" y="4697413"/>
          <p14:tracePt t="75182" x="6919913" y="4687888"/>
          <p14:tracePt t="75191" x="6919913" y="4660900"/>
          <p14:tracePt t="75198" x="6919913" y="4641850"/>
          <p14:tracePt t="75206" x="6919913" y="4605338"/>
          <p14:tracePt t="75214" x="6919913" y="4559300"/>
          <p14:tracePt t="75222" x="6919913" y="4522788"/>
          <p14:tracePt t="75230" x="6919913" y="4505325"/>
          <p14:tracePt t="75240" x="6919913" y="4468813"/>
          <p14:tracePt t="75246" x="6919913" y="4459288"/>
          <p14:tracePt t="75254" x="6919913" y="4449763"/>
          <p14:tracePt t="75262" x="6919913" y="4432300"/>
          <p14:tracePt t="75271" x="6919913" y="4422775"/>
          <p14:tracePt t="75294" x="6919913" y="4413250"/>
          <p14:tracePt t="75303" x="6910388" y="4405313"/>
          <p14:tracePt t="75374" x="6892925" y="4405313"/>
          <p14:tracePt t="75382" x="6873875" y="4413250"/>
          <p14:tracePt t="75398" x="6864350" y="4413250"/>
          <p14:tracePt t="75406" x="6837363" y="4422775"/>
          <p14:tracePt t="75413" x="6791325" y="4441825"/>
          <p14:tracePt t="75423" x="6737350" y="4449763"/>
          <p14:tracePt t="75430" x="6637338" y="4495800"/>
          <p14:tracePt t="75439" x="6527800" y="4522788"/>
          <p14:tracePt t="75446" x="6372225" y="4578350"/>
          <p14:tracePt t="75454" x="6226175" y="4624388"/>
          <p14:tracePt t="75462" x="6053138" y="4668838"/>
          <p14:tracePt t="75471" x="5870575" y="4732338"/>
          <p14:tracePt t="75478" x="5697538" y="4778375"/>
          <p14:tracePt t="75490" x="5534025" y="4851400"/>
          <p14:tracePt t="75494" x="5378450" y="4897438"/>
          <p14:tracePt t="75502" x="5232400" y="4960938"/>
          <p14:tracePt t="75510" x="5095875" y="5033963"/>
          <p14:tracePt t="75519" x="4978400" y="5106988"/>
          <p14:tracePt t="75526" x="4876800" y="5180013"/>
          <p14:tracePt t="75533" x="4776788" y="5253038"/>
          <p14:tracePt t="75542" x="4659313" y="5343525"/>
          <p14:tracePt t="75550" x="4540250" y="5416550"/>
          <p14:tracePt t="75558" x="4403725" y="5508625"/>
          <p14:tracePt t="75567" x="4303713" y="5589588"/>
          <p14:tracePt t="75574" x="4157663" y="5672138"/>
          <p14:tracePt t="75582" x="4021138" y="5745163"/>
          <p14:tracePt t="75590" x="3902075" y="5818188"/>
          <p14:tracePt t="75598" x="3802063" y="5854700"/>
          <p14:tracePt t="75607" x="3673475" y="5918200"/>
          <p14:tracePt t="75615" x="3556000" y="5973763"/>
          <p14:tracePt t="75622" x="3455988" y="6000750"/>
          <p14:tracePt t="75629" x="3346450" y="6064250"/>
          <p14:tracePt t="75639" x="3263900" y="6073775"/>
          <p14:tracePt t="75646" x="3200400" y="6110288"/>
          <p14:tracePt t="75654" x="3181350" y="6110288"/>
          <p14:tracePt t="75662" x="3163888" y="6119813"/>
          <p14:tracePt t="75822" x="3163888" y="6110288"/>
          <p14:tracePt t="75830" x="3163888" y="6083300"/>
          <p14:tracePt t="75838" x="3163888" y="6027738"/>
          <p14:tracePt t="75846" x="3163888" y="5991225"/>
          <p14:tracePt t="75854" x="3163888" y="5954713"/>
          <p14:tracePt t="75862" x="3163888" y="5900738"/>
          <p14:tracePt t="75871" x="3163888" y="5854700"/>
          <p14:tracePt t="75877" x="3163888" y="5800725"/>
          <p14:tracePt t="75887" x="3163888" y="5764213"/>
          <p14:tracePt t="75894" x="3144838" y="5735638"/>
          <p14:tracePt t="75902" x="3136900" y="5699125"/>
          <p14:tracePt t="75911" x="3127375" y="5681663"/>
          <p14:tracePt t="75918" x="3127375" y="5662613"/>
          <p14:tracePt t="75928" x="3127375" y="5654675"/>
          <p14:tracePt t="75939" x="3117850" y="5645150"/>
          <p14:tracePt t="75950" x="3108325" y="5635625"/>
          <p14:tracePt t="76032" x="3090863" y="5635625"/>
          <p14:tracePt t="76040" x="3081338" y="5654675"/>
          <p14:tracePt t="76047" x="3063875" y="5681663"/>
          <p14:tracePt t="76056" x="3027363" y="5718175"/>
          <p14:tracePt t="76073" x="2990850" y="5772150"/>
          <p14:tracePt t="76079" x="2971800" y="5800725"/>
          <p14:tracePt t="76090" x="2954338" y="5818188"/>
          <p14:tracePt t="76095" x="2935288" y="5854700"/>
          <p14:tracePt t="76106" x="2908300" y="5873750"/>
          <p14:tracePt t="76111" x="2908300" y="5881688"/>
          <p14:tracePt t="76118" x="2889250" y="5900738"/>
          <p14:tracePt t="76126" x="2881313" y="5910263"/>
          <p14:tracePt t="76133" x="2871788" y="5910263"/>
          <p14:tracePt t="76184" x="2862263" y="5918200"/>
          <p14:tracePt t="76193" x="2862263" y="5927725"/>
          <p14:tracePt t="76199" x="2852738" y="5937250"/>
          <p14:tracePt t="76214" x="2844800" y="5954713"/>
          <p14:tracePt t="76230" x="2835275" y="5983288"/>
          <p14:tracePt t="76238" x="2817813" y="6000750"/>
          <p14:tracePt t="76246" x="2798763" y="6037263"/>
          <p14:tracePt t="76254" x="2789238" y="6046788"/>
          <p14:tracePt t="76262" x="2771775" y="6073775"/>
          <p14:tracePt t="76272" x="2752725" y="6091238"/>
          <p14:tracePt t="76278" x="2744788" y="6100763"/>
          <p14:tracePt t="76294" x="2735263" y="6119813"/>
          <p14:tracePt t="76310" x="2716213" y="6127750"/>
          <p14:tracePt t="76326" x="2708275" y="6137275"/>
          <p14:tracePt t="76344" x="2689225" y="6137275"/>
          <p14:tracePt t="76350" x="2679700" y="6146800"/>
          <p14:tracePt t="76358" x="2652713" y="6146800"/>
          <p14:tracePt t="76366" x="2625725" y="6164263"/>
          <p14:tracePt t="76374" x="2589213" y="6173788"/>
          <p14:tracePt t="76382" x="2543175" y="6192838"/>
          <p14:tracePt t="76391" x="2516188" y="6200775"/>
          <p14:tracePt t="76398" x="2470150" y="6200775"/>
          <p14:tracePt t="76408" x="2433638" y="6219825"/>
          <p14:tracePt t="76416" x="2397125" y="6219825"/>
          <p14:tracePt t="76422" x="2370138" y="6219825"/>
          <p14:tracePt t="76430" x="2343150" y="6219825"/>
          <p14:tracePt t="76438" x="2333625" y="6219825"/>
          <p14:tracePt t="76558" x="2324100" y="6219825"/>
          <p14:tracePt t="76622" x="2306638" y="6237288"/>
          <p14:tracePt t="76630" x="2287588" y="6237288"/>
          <p14:tracePt t="76638" x="2287588" y="6246813"/>
          <p14:tracePt t="76646" x="2270125" y="6265863"/>
          <p14:tracePt t="76655" x="2251075" y="6283325"/>
          <p14:tracePt t="76662" x="2243138" y="6292850"/>
          <p14:tracePt t="76670" x="2214563" y="6319838"/>
          <p14:tracePt t="76678" x="2179638" y="6338888"/>
          <p14:tracePt t="76690" x="2133600" y="6375400"/>
          <p14:tracePt t="76694" x="2087563" y="6392863"/>
          <p14:tracePt t="76703" x="2024063" y="6429375"/>
          <p14:tracePt t="76711" x="1978025" y="6456363"/>
          <p14:tracePt t="76718" x="1951038" y="6483350"/>
          <p14:tracePt t="76726" x="1905000" y="6511925"/>
          <p14:tracePt t="76734" x="1860550" y="6529388"/>
          <p14:tracePt t="76743" x="1841500" y="6538913"/>
          <p14:tracePt t="76750" x="1814513" y="6538913"/>
          <p14:tracePt t="76758" x="1768475" y="6565900"/>
          <p14:tracePt t="76767" x="1741488" y="6565900"/>
          <p14:tracePt t="76775" x="1704975" y="6584950"/>
          <p14:tracePt t="76782" x="1704975" y="6592888"/>
          <p14:tracePt t="76790" x="1695450" y="6592888"/>
          <p14:tracePt t="76798" x="1677988" y="6592888"/>
          <p14:tracePt t="77046" x="1668463" y="6602413"/>
          <p14:tracePt t="77119" x="1677988" y="6602413"/>
          <p14:tracePt t="77125" x="1695450" y="6602413"/>
          <p14:tracePt t="77142" x="1704975" y="6602413"/>
          <p14:tracePt t="77150" x="1722438" y="6592888"/>
          <p14:tracePt t="77158" x="1731963" y="6584950"/>
          <p14:tracePt t="77166" x="1741488" y="6584950"/>
          <p14:tracePt t="77175" x="1751013" y="6575425"/>
          <p14:tracePt t="77182" x="1758950" y="6575425"/>
          <p14:tracePt t="77192" x="1758950" y="6565900"/>
          <p14:tracePt t="77198" x="1768475" y="6565900"/>
          <p14:tracePt t="77231" x="1778000" y="6565900"/>
          <p14:tracePt t="77239" x="1795463" y="6548438"/>
          <p14:tracePt t="77262" x="1814513" y="6548438"/>
          <p14:tracePt t="77270" x="1831975" y="6548438"/>
          <p14:tracePt t="77278" x="1851025" y="6548438"/>
          <p14:tracePt t="77288" x="1868488" y="6548438"/>
          <p14:tracePt t="77293" x="1895475" y="6538913"/>
          <p14:tracePt t="77303" x="1914525" y="6538913"/>
          <p14:tracePt t="77312" x="1931988" y="6538913"/>
          <p14:tracePt t="77318" x="1960563" y="6538913"/>
          <p14:tracePt t="77326" x="1968500" y="6538913"/>
          <p14:tracePt t="77335" x="1997075" y="6538913"/>
          <p14:tracePt t="77342" x="2014538" y="6538913"/>
          <p14:tracePt t="77358" x="2024063" y="6538913"/>
          <p14:tracePt t="77374" x="2033588" y="6538913"/>
          <p14:tracePt t="77382" x="2041525" y="6538913"/>
          <p14:tracePt t="77390" x="2051050" y="6538913"/>
          <p14:tracePt t="77414" x="2060575" y="6538913"/>
          <p14:tracePt t="77430" x="2078038" y="6538913"/>
          <p14:tracePt t="77454" x="2087563" y="6538913"/>
          <p14:tracePt t="77470" x="2097088" y="6538913"/>
          <p14:tracePt t="77503" x="2124075" y="6538913"/>
          <p14:tracePt t="77511" x="2133600" y="6529388"/>
          <p14:tracePt t="77543" x="2143125" y="6519863"/>
          <p14:tracePt t="77840" x="2151063" y="6519863"/>
          <p14:tracePt t="77914" x="2160588" y="6511925"/>
          <p14:tracePt t="77918" x="2179638" y="6511925"/>
          <p14:tracePt t="77926" x="2206625" y="6511925"/>
          <p14:tracePt t="77934" x="2233613" y="6511925"/>
          <p14:tracePt t="77955" x="2306638" y="6511925"/>
          <p14:tracePt t="77959" x="2333625" y="6511925"/>
          <p14:tracePt t="77967" x="2370138" y="6511925"/>
          <p14:tracePt t="77976" x="2406650" y="6511925"/>
          <p14:tracePt t="77984" x="2416175" y="6511925"/>
          <p14:tracePt t="77992" x="2452688" y="6511925"/>
          <p14:tracePt t="77998" x="2470150" y="6511925"/>
          <p14:tracePt t="78007" x="2479675" y="6511925"/>
          <p14:tracePt t="78014" x="2489200" y="6511925"/>
          <p14:tracePt t="78030" x="2498725" y="6519863"/>
          <p14:tracePt t="78047" x="2506663" y="6519863"/>
          <p14:tracePt t="78062" x="2516188" y="6519863"/>
          <p14:tracePt t="78071" x="2533650" y="6519863"/>
          <p14:tracePt t="78078" x="2543175" y="6519863"/>
          <p14:tracePt t="78093" x="2552700" y="6519863"/>
          <p14:tracePt t="78151" x="2570163" y="6519863"/>
          <p14:tracePt t="78194" x="2579688" y="6519863"/>
          <p14:tracePt t="78207" x="2589213" y="6519863"/>
          <p14:tracePt t="78215" x="2598738" y="6519863"/>
          <p14:tracePt t="78222" x="2616200" y="6519863"/>
          <p14:tracePt t="78230" x="2625725" y="6519863"/>
          <p14:tracePt t="78246" x="2643188" y="6519863"/>
          <p14:tracePt t="78255" x="2662238" y="6519863"/>
          <p14:tracePt t="78262" x="2679700" y="6502400"/>
          <p14:tracePt t="78272" x="2698750" y="6492875"/>
          <p14:tracePt t="78278" x="2708275" y="6492875"/>
          <p14:tracePt t="78287" x="2725738" y="6483350"/>
          <p14:tracePt t="78294" x="2744788" y="6475413"/>
          <p14:tracePt t="78304" x="2781300" y="6456363"/>
          <p14:tracePt t="78310" x="2798763" y="6446838"/>
          <p14:tracePt t="78318" x="2817813" y="6438900"/>
          <p14:tracePt t="78326" x="2844800" y="6438900"/>
          <p14:tracePt t="78334" x="2862263" y="6429375"/>
          <p14:tracePt t="78342" x="2881313" y="6411913"/>
          <p14:tracePt t="78480" x="2889250" y="6411913"/>
          <p14:tracePt t="78491" x="2898775" y="6411913"/>
          <p14:tracePt t="78497" x="2935288" y="6411913"/>
          <p14:tracePt t="78503" x="2990850" y="6411913"/>
          <p14:tracePt t="78512" x="3081338" y="6429375"/>
          <p14:tracePt t="78518" x="3190875" y="6429375"/>
          <p14:tracePt t="78527" x="3300413" y="6429375"/>
          <p14:tracePt t="78535" x="3427413" y="6429375"/>
          <p14:tracePt t="78542" x="3556000" y="6429375"/>
          <p14:tracePt t="78551" x="3646488" y="6429375"/>
          <p14:tracePt t="78558" x="3756025" y="6429375"/>
          <p14:tracePt t="78567" x="3819525" y="6429375"/>
          <p14:tracePt t="78574" x="3856038" y="6429375"/>
          <p14:tracePt t="78583" x="3865563" y="6429375"/>
          <p14:tracePt t="79184" x="3911600" y="6429375"/>
          <p14:tracePt t="79194" x="3984625" y="6429375"/>
          <p14:tracePt t="79199" x="4094163" y="6429375"/>
          <p14:tracePt t="79209" x="4148138" y="6429375"/>
          <p14:tracePt t="79217" x="4211638" y="6429375"/>
          <p14:tracePt t="79224" x="4267200" y="6429375"/>
          <p14:tracePt t="79231" x="4284663" y="6429375"/>
          <p14:tracePt t="79239" x="4294188" y="6429375"/>
          <p14:tracePt t="79246" x="4303713" y="6429375"/>
          <p14:tracePt t="79359" x="4311650" y="6429375"/>
          <p14:tracePt t="79391" x="4311650" y="6438900"/>
          <p14:tracePt t="79630" x="4294188" y="6438900"/>
          <p14:tracePt t="79638" x="4284663" y="6438900"/>
          <p14:tracePt t="79654" x="4275138" y="6438900"/>
          <p14:tracePt t="79670" x="4267200" y="6438900"/>
          <p14:tracePt t="79678" x="4248150" y="6438900"/>
          <p14:tracePt t="79686" x="4238625" y="6438900"/>
          <p14:tracePt t="79710" x="4230688" y="6446838"/>
          <p14:tracePt t="79935" x="4230688" y="6456363"/>
          <p14:tracePt t="79951" x="4230688" y="6465888"/>
          <p14:tracePt t="79975" x="4230688" y="6483350"/>
          <p14:tracePt t="79992" x="4230688" y="6492875"/>
          <p14:tracePt t="80007" x="4230688" y="6502400"/>
          <p14:tracePt t="80023" x="4230688" y="6519863"/>
          <p14:tracePt t="80039" x="4230688" y="6529388"/>
          <p14:tracePt t="80079" x="4221163" y="6538913"/>
          <p14:tracePt t="80143" x="4230688" y="6538913"/>
          <p14:tracePt t="80159" x="4238625" y="6548438"/>
          <p14:tracePt t="80175" x="4248150" y="6548438"/>
          <p14:tracePt t="80247" x="4267200" y="6548438"/>
          <p14:tracePt t="80254" x="4275138" y="6548438"/>
          <p14:tracePt t="80263" x="4284663" y="6548438"/>
          <p14:tracePt t="80273" x="4294188" y="6529388"/>
          <p14:tracePt t="80278" x="4303713" y="6519863"/>
          <p14:tracePt t="80288" x="4311650" y="6492875"/>
          <p14:tracePt t="80294" x="4330700" y="6483350"/>
          <p14:tracePt t="80326" x="4330700" y="6475413"/>
          <p14:tracePt t="80408" x="4321175" y="6475413"/>
          <p14:tracePt t="80418" x="4311650" y="6483350"/>
          <p14:tracePt t="80424" x="4303713" y="6502400"/>
          <p14:tracePt t="80438" x="4294188" y="6511925"/>
          <p14:tracePt t="80446" x="4284663" y="6519863"/>
          <p14:tracePt t="80455" x="4275138" y="6519863"/>
          <p14:tracePt t="80879" x="4275138" y="6529388"/>
          <p14:tracePt t="81296" x="4275138" y="6538913"/>
          <p14:tracePt t="81463" x="4294188" y="6538913"/>
          <p14:tracePt t="81472" x="4303713" y="6529388"/>
          <p14:tracePt t="81480" x="4311650" y="6529388"/>
          <p14:tracePt t="81488" x="4321175" y="6519863"/>
          <p14:tracePt t="81496" x="4330700" y="6519863"/>
          <p14:tracePt t="81512" x="4348163" y="6511925"/>
          <p14:tracePt t="81527" x="4376738" y="6483350"/>
          <p14:tracePt t="81544" x="4403725" y="6475413"/>
          <p14:tracePt t="81552" x="4413250" y="6465888"/>
          <p14:tracePt t="81559" x="4421188" y="6456363"/>
          <p14:tracePt t="81567" x="4430713" y="6446838"/>
          <p14:tracePt t="81574" x="4448175" y="6429375"/>
          <p14:tracePt t="81590" x="4457700" y="6419850"/>
          <p14:tracePt t="82360" x="4467225" y="6419850"/>
          <p14:tracePt t="82368" x="4484688" y="6419850"/>
          <p14:tracePt t="82376" x="4503738" y="6419850"/>
          <p14:tracePt t="82384" x="4557713" y="6419850"/>
          <p14:tracePt t="82391" x="4594225" y="6419850"/>
          <p14:tracePt t="82399" x="4603750" y="6419850"/>
          <p14:tracePt t="82407" x="4649788" y="6419850"/>
          <p14:tracePt t="82415" x="4686300" y="6419850"/>
          <p14:tracePt t="82422" x="4722813" y="6419850"/>
          <p14:tracePt t="82430" x="4749800" y="6419850"/>
          <p14:tracePt t="82438" x="4786313" y="6419850"/>
          <p14:tracePt t="82446" x="4803775" y="6419850"/>
          <p14:tracePt t="82454" x="4832350" y="6419850"/>
          <p14:tracePt t="82462" x="4849813" y="6419850"/>
          <p14:tracePt t="82471" x="4868863" y="6419850"/>
          <p14:tracePt t="82478" x="4876800" y="6419850"/>
          <p14:tracePt t="82487" x="4886325" y="6419850"/>
          <p14:tracePt t="82952" x="4876800" y="6419850"/>
          <p14:tracePt t="83592" x="4849813" y="6419850"/>
          <p14:tracePt t="83600" x="4813300" y="6419850"/>
          <p14:tracePt t="83607" x="4740275" y="6419850"/>
          <p14:tracePt t="83615" x="4630738" y="6438900"/>
          <p14:tracePt t="83622" x="4503738" y="6465888"/>
          <p14:tracePt t="83629" x="4340225" y="6483350"/>
          <p14:tracePt t="83638" x="4157663" y="6492875"/>
          <p14:tracePt t="83645" x="3948113" y="6548438"/>
          <p14:tracePt t="83655" x="3883025" y="6565900"/>
          <p14:tracePt t="83662" x="3746500" y="6602413"/>
          <p14:tracePt t="83670" x="3600450" y="6611938"/>
          <p14:tracePt t="83678" x="3527425" y="6611938"/>
          <p14:tracePt t="83686" x="3455988" y="6629400"/>
          <p14:tracePt t="83694" x="3409950" y="6629400"/>
          <p14:tracePt t="83703" x="3373438" y="6638925"/>
          <p14:tracePt t="83710" x="3336925" y="6657975"/>
          <p14:tracePt t="83717" x="3317875" y="6657975"/>
          <p14:tracePt t="83726" x="3290888" y="6665913"/>
          <p14:tracePt t="83734" x="3273425" y="6675438"/>
          <p14:tracePt t="83742" x="3227388" y="6694488"/>
          <p14:tracePt t="83750" x="3181350" y="6721475"/>
          <p14:tracePt t="83758" x="3127375" y="6731000"/>
          <p14:tracePt t="83766" x="3063875" y="6767513"/>
          <p14:tracePt t="83774" x="3035300" y="6784975"/>
          <p14:tracePt t="83782" x="2971800" y="6794500"/>
          <p14:tracePt t="83790" x="2917825" y="6804025"/>
          <p14:tracePt t="83798" x="2889250" y="6804025"/>
          <p14:tracePt t="83806" x="2852738" y="6821488"/>
          <p14:tracePt t="83814" x="2835275" y="6821488"/>
          <p14:tracePt t="83830" x="2825750" y="6821488"/>
          <p14:tracePt t="83984" x="2825750" y="6831013"/>
          <p14:tracePt t="84000" x="2844800" y="6831013"/>
          <p14:tracePt t="84007" x="2871788" y="6831013"/>
          <p14:tracePt t="84015" x="2889250" y="6831013"/>
          <p14:tracePt t="84022" x="2925763" y="6831013"/>
          <p14:tracePt t="84030" x="2962275" y="6831013"/>
          <p14:tracePt t="84038" x="2981325" y="6831013"/>
          <p14:tracePt t="84046" x="3035300" y="6831013"/>
          <p14:tracePt t="84054" x="3071813" y="6831013"/>
          <p14:tracePt t="84062" x="3127375" y="6831013"/>
          <p14:tracePt t="84072" x="3171825" y="6831013"/>
          <p14:tracePt t="84078" x="3190875" y="6821488"/>
          <p14:tracePt t="84087" x="3217863" y="6811963"/>
          <p14:tracePt t="84094" x="3236913" y="6804025"/>
          <p14:tracePt t="84104" x="3254375" y="6794500"/>
          <p14:tracePt t="84110" x="3263900" y="6784975"/>
          <p14:tracePt t="84119" x="3273425" y="6775450"/>
          <p14:tracePt t="84126" x="3290888" y="6767513"/>
          <p14:tracePt t="84150" x="3300413" y="6757988"/>
          <p14:tracePt t="84327" x="3300413" y="6748463"/>
          <p14:tracePt t="84352" x="3300413" y="6738938"/>
          <p14:tracePt t="84369" x="3300413" y="6731000"/>
          <p14:tracePt t="84375" x="3309938" y="6721475"/>
          <p14:tracePt t="84384" x="3317875" y="6711950"/>
          <p14:tracePt t="84391" x="3317875" y="6702425"/>
          <p14:tracePt t="84454" x="3327400" y="6702425"/>
          <p14:tracePt t="84570" x="3336925" y="6702425"/>
          <p14:tracePt t="84575" x="3346450" y="6702425"/>
          <p14:tracePt t="84584" x="3354388" y="6702425"/>
          <p14:tracePt t="84591" x="3363913" y="6702425"/>
          <p14:tracePt t="84599" x="3382963" y="6702425"/>
          <p14:tracePt t="84614" x="3390900" y="6702425"/>
          <p14:tracePt t="84623" x="3409950" y="6702425"/>
          <p14:tracePt t="84632" x="3436938" y="6702425"/>
          <p14:tracePt t="84638" x="3446463" y="6702425"/>
          <p14:tracePt t="84646" x="3473450" y="6702425"/>
          <p14:tracePt t="84654" x="3482975" y="6702425"/>
          <p14:tracePt t="84661" x="3490913" y="6702425"/>
          <p14:tracePt t="84670" x="3500438" y="6702425"/>
          <p14:tracePt t="84678" x="3519488" y="6702425"/>
          <p14:tracePt t="84848" x="3519488" y="6711950"/>
          <p14:tracePt t="84867" x="3527425" y="6721475"/>
          <p14:tracePt t="84873" x="3536950" y="6731000"/>
          <p14:tracePt t="84878" x="3546475" y="6738938"/>
          <p14:tracePt t="84887" x="3556000" y="6748463"/>
          <p14:tracePt t="84896" x="3573463" y="6748463"/>
          <p14:tracePt t="84911" x="3592513" y="6757988"/>
          <p14:tracePt t="84928" x="3600450" y="6757988"/>
          <p14:tracePt t="84939" x="3609975" y="6757988"/>
          <p14:tracePt t="84941" x="3619500" y="6757988"/>
          <p14:tracePt t="84951" x="3636963" y="6757988"/>
          <p14:tracePt t="84960" x="3646488" y="6757988"/>
          <p14:tracePt t="84999" x="3673475" y="6757988"/>
          <p14:tracePt t="85015" x="3692525" y="6757988"/>
          <p14:tracePt t="85024" x="3702050" y="6757988"/>
          <p14:tracePt t="85030" x="3719513" y="6757988"/>
          <p14:tracePt t="85038" x="3738563" y="6757988"/>
          <p14:tracePt t="85046" x="3746500" y="6757988"/>
          <p14:tracePt t="85054" x="3775075" y="6757988"/>
          <p14:tracePt t="85071" x="3783013" y="6757988"/>
          <p14:tracePt t="85087" x="3802063" y="6757988"/>
          <p14:tracePt t="85094" x="3810000" y="6757988"/>
          <p14:tracePt t="85104" x="3819525" y="6757988"/>
          <p14:tracePt t="85110" x="3829050" y="6757988"/>
          <p14:tracePt t="85118" x="3838575" y="6748463"/>
          <p14:tracePt t="85126" x="3846513" y="6738938"/>
          <p14:tracePt t="85134" x="3856038" y="6738938"/>
          <p14:tracePt t="85150" x="3865563" y="6731000"/>
          <p14:tracePt t="85312" x="3883025" y="6731000"/>
          <p14:tracePt t="85328" x="3892550" y="6731000"/>
          <p14:tracePt t="85336" x="3902075" y="6731000"/>
          <p14:tracePt t="85350" x="3919538" y="6731000"/>
          <p14:tracePt t="85358" x="3938588" y="6731000"/>
          <p14:tracePt t="85366" x="3948113" y="6731000"/>
          <p14:tracePt t="85374" x="3975100" y="6731000"/>
          <p14:tracePt t="85382" x="3984625" y="6738938"/>
          <p14:tracePt t="85390" x="4011613" y="6738938"/>
          <p14:tracePt t="85398" x="4029075" y="6738938"/>
          <p14:tracePt t="85406" x="4048125" y="6738938"/>
          <p14:tracePt t="85414" x="4075113" y="6738938"/>
          <p14:tracePt t="85423" x="4094163" y="6738938"/>
          <p14:tracePt t="85430" x="4121150" y="6738938"/>
          <p14:tracePt t="85438" x="4129088" y="6738938"/>
          <p14:tracePt t="85446" x="4157663" y="6738938"/>
          <p14:tracePt t="85454" x="4165600" y="6738938"/>
          <p14:tracePt t="85462" x="4184650" y="6738938"/>
          <p14:tracePt t="85470" x="4194175" y="6738938"/>
          <p14:tracePt t="85478" x="4202113" y="6748463"/>
          <p14:tracePt t="85488" x="4211638" y="6748463"/>
          <p14:tracePt t="85494" x="4230688" y="6748463"/>
          <p14:tracePt t="85504" x="4238625" y="6748463"/>
          <p14:tracePt t="85574" x="4248150" y="6748463"/>
          <p14:tracePt t="85634" x="4267200" y="6748463"/>
          <p14:tracePt t="85671" x="4275138" y="6748463"/>
          <p14:tracePt t="85687" x="4284663" y="6748463"/>
          <p14:tracePt t="85694" x="4294188" y="6748463"/>
          <p14:tracePt t="85702" x="4311650" y="6748463"/>
          <p14:tracePt t="85718" x="4321175" y="6748463"/>
          <p14:tracePt t="85742" x="4330700" y="6748463"/>
          <p14:tracePt t="85774" x="4348163" y="6748463"/>
          <p14:tracePt t="85806" x="4357688" y="6748463"/>
          <p14:tracePt t="85822" x="4367213" y="6757988"/>
          <p14:tracePt t="85838" x="4384675" y="6757988"/>
          <p14:tracePt t="85846" x="4394200" y="6757988"/>
          <p14:tracePt t="85854" x="4413250" y="6757988"/>
          <p14:tracePt t="85863" x="4430713" y="6757988"/>
          <p14:tracePt t="85873" x="4440238" y="6757988"/>
          <p14:tracePt t="85880" x="4448175" y="6757988"/>
          <p14:tracePt t="85898" x="4467225" y="6757988"/>
          <p14:tracePt t="85906" x="4484688" y="6757988"/>
          <p14:tracePt t="85913" x="4494213" y="6757988"/>
          <p14:tracePt t="85920" x="4513263" y="6757988"/>
          <p14:tracePt t="85926" x="4530725" y="6767513"/>
          <p14:tracePt t="85938" x="4540250" y="6775450"/>
          <p14:tracePt t="85942" x="4567238" y="6775450"/>
          <p14:tracePt t="85961" x="4594225" y="6784975"/>
          <p14:tracePt t="85966" x="4613275" y="6784975"/>
          <p14:tracePt t="85974" x="4649788" y="6784975"/>
          <p14:tracePt t="85982" x="4676775" y="6784975"/>
          <p14:tracePt t="85990" x="4703763" y="6784975"/>
          <p14:tracePt t="85998" x="4722813" y="6784975"/>
          <p14:tracePt t="86006" x="4749800" y="6784975"/>
          <p14:tracePt t="86014" x="4767263" y="6784975"/>
          <p14:tracePt t="86022" x="4795838" y="6784975"/>
          <p14:tracePt t="86031" x="4803775" y="6784975"/>
          <p14:tracePt t="86039" x="4813300" y="6784975"/>
          <p14:tracePt t="86046" x="4832350" y="6784975"/>
          <p14:tracePt t="86054" x="4840288" y="6784975"/>
          <p14:tracePt t="86111" x="4849813" y="6784975"/>
          <p14:tracePt t="86262" x="4859338" y="6784975"/>
          <p14:tracePt t="86343" x="4859338" y="6775450"/>
          <p14:tracePt t="86359" x="4868863" y="6767513"/>
          <p14:tracePt t="86406" x="4876800" y="6767513"/>
          <p14:tracePt t="87424" x="4886325" y="6757988"/>
          <p14:tracePt t="87432" x="4886325" y="6748463"/>
          <p14:tracePt t="87446" x="4886325" y="6738938"/>
          <p14:tracePt t="88226" x="4895850" y="6731000"/>
          <p14:tracePt t="88233" x="4913313" y="6731000"/>
          <p14:tracePt t="88242" x="4932363" y="6731000"/>
          <p14:tracePt t="88246" x="4968875" y="6731000"/>
          <p14:tracePt t="88255" x="4978400" y="6731000"/>
          <p14:tracePt t="88262" x="5022850" y="6702425"/>
          <p14:tracePt t="88273" x="5095875" y="6702425"/>
          <p14:tracePt t="88278" x="5187950" y="6702425"/>
          <p14:tracePt t="88288" x="5287963" y="6702425"/>
          <p14:tracePt t="88294" x="5341938" y="6702425"/>
          <p14:tracePt t="88304" x="5451475" y="6702425"/>
          <p14:tracePt t="88310" x="5507038" y="6702425"/>
          <p14:tracePt t="88320" x="5534025" y="6702425"/>
          <p14:tracePt t="88326" x="5588000" y="6702425"/>
          <p14:tracePt t="88337" x="5616575" y="6702425"/>
          <p14:tracePt t="88342" x="5634038" y="6702425"/>
          <p14:tracePt t="88358" x="5653088" y="6702425"/>
          <p14:tracePt t="88615" x="5661025" y="6702425"/>
          <p14:tracePt t="88655" x="5670550" y="6702425"/>
          <p14:tracePt t="88751" x="5680075" y="6702425"/>
          <p14:tracePt t="88766" x="5688013" y="6694488"/>
          <p14:tracePt t="88839" x="5697538" y="6694488"/>
          <p14:tracePt t="88847" x="5716588" y="6694488"/>
          <p14:tracePt t="88854" x="5743575" y="6702425"/>
          <p14:tracePt t="88866" x="5807075" y="6711950"/>
          <p14:tracePt t="88871" x="5843588" y="6721475"/>
          <p14:tracePt t="88878" x="5926138" y="6757988"/>
          <p14:tracePt t="88887" x="5972175" y="6757988"/>
          <p14:tracePt t="88896" x="6035675" y="6784975"/>
          <p14:tracePt t="88902" x="6116638" y="6784975"/>
          <p14:tracePt t="88910" x="6172200" y="6794500"/>
          <p14:tracePt t="88919" x="6245225" y="6794500"/>
          <p14:tracePt t="88926" x="6291263" y="6794500"/>
          <p14:tracePt t="88938" x="6326188" y="6794500"/>
          <p14:tracePt t="88941" x="6345238" y="6794500"/>
          <p14:tracePt t="88949" x="6362700" y="6794500"/>
          <p14:tracePt t="88959" x="6372225" y="6794500"/>
          <p14:tracePt t="88990" x="6381750" y="6794500"/>
          <p14:tracePt t="89014" x="6391275" y="6794500"/>
          <p14:tracePt t="89136" x="6399213" y="6794500"/>
          <p14:tracePt t="89158" x="6408738" y="6794500"/>
          <p14:tracePt t="89166" x="6418263" y="6794500"/>
          <p14:tracePt t="89182" x="6427788" y="6794500"/>
          <p14:tracePt t="89190" x="6454775" y="6794500"/>
          <p14:tracePt t="89198" x="6464300" y="6794500"/>
          <p14:tracePt t="89222" x="6481763" y="6794500"/>
          <p14:tracePt t="89230" x="6500813" y="6775450"/>
          <p14:tracePt t="89246" x="6537325" y="6775450"/>
          <p14:tracePt t="89255" x="6537325" y="6767513"/>
          <p14:tracePt t="89262" x="6545263" y="6767513"/>
          <p14:tracePt t="89271" x="6554788" y="6767513"/>
          <p14:tracePt t="89277" x="6573838" y="6767513"/>
          <p14:tracePt t="89286" x="6591300" y="6767513"/>
          <p14:tracePt t="89294" x="6618288" y="6767513"/>
          <p14:tracePt t="89303" x="6627813" y="6767513"/>
          <p14:tracePt t="89319" x="6645275" y="6767513"/>
          <p14:tracePt t="89326" x="6673850" y="6748463"/>
          <p14:tracePt t="89342" x="6691313" y="6748463"/>
          <p14:tracePt t="89350" x="6737350" y="6731000"/>
          <p14:tracePt t="89358" x="6746875" y="6731000"/>
          <p14:tracePt t="89366" x="6783388" y="6731000"/>
          <p14:tracePt t="89374" x="6810375" y="6721475"/>
          <p14:tracePt t="89382" x="6827838" y="6721475"/>
          <p14:tracePt t="89390" x="6837363" y="6721475"/>
          <p14:tracePt t="89398" x="6864350" y="6711950"/>
          <p14:tracePt t="89414" x="6873875" y="6711950"/>
          <p14:tracePt t="89430" x="6892925" y="6711950"/>
          <p14:tracePt t="89462" x="6900863" y="6711950"/>
          <p14:tracePt t="89487" x="6910388" y="6711950"/>
          <p14:tracePt t="89494" x="6919913" y="6711950"/>
          <p14:tracePt t="89503" x="6929438" y="6711950"/>
          <p14:tracePt t="89520" x="6937375" y="6711950"/>
          <p14:tracePt t="89527" x="6946900" y="6711950"/>
          <p14:tracePt t="89535" x="6956425" y="6711950"/>
          <p14:tracePt t="89543" x="6964363" y="6711950"/>
          <p14:tracePt t="89550" x="6973888" y="6711950"/>
          <p14:tracePt t="89559" x="6983413" y="6711950"/>
          <p14:tracePt t="89583" x="6992938" y="6711950"/>
          <p14:tracePt t="89590" x="7010400" y="6711950"/>
          <p14:tracePt t="89598" x="7019925" y="6711950"/>
          <p14:tracePt t="89606" x="7037388" y="6711950"/>
          <p14:tracePt t="89615" x="7056438" y="6711950"/>
          <p14:tracePt t="89623" x="7065963" y="6711950"/>
          <p14:tracePt t="89630" x="7073900" y="6711950"/>
          <p14:tracePt t="89638" x="7092950" y="6721475"/>
          <p14:tracePt t="89646" x="7102475" y="6721475"/>
          <p14:tracePt t="89662" x="7110413" y="6721475"/>
          <p14:tracePt t="89671" x="7119938" y="6721475"/>
          <p14:tracePt t="89678" x="7138988" y="6721475"/>
          <p14:tracePt t="89687" x="7146925" y="6721475"/>
          <p14:tracePt t="89694" x="7156450" y="6721475"/>
          <p14:tracePt t="89710" x="7175500" y="6721475"/>
          <p14:tracePt t="89726" x="7183438" y="6721475"/>
          <p14:tracePt t="89734" x="7202488" y="6721475"/>
          <p14:tracePt t="89767" x="7219950" y="6711950"/>
          <p14:tracePt t="89789" x="7229475" y="6711950"/>
          <p14:tracePt t="89806" x="7239000" y="6702425"/>
          <p14:tracePt t="89822" x="7248525" y="6694488"/>
          <p14:tracePt t="90128" x="7248525" y="6684963"/>
          <p14:tracePt t="90138" x="7265988" y="6675438"/>
          <p14:tracePt t="90147" x="7275513" y="6675438"/>
          <p14:tracePt t="90157" x="7283450" y="6665913"/>
          <p14:tracePt t="90166" x="7292975" y="6657975"/>
          <p14:tracePt t="90174" x="7302500" y="6648450"/>
          <p14:tracePt t="90182" x="7319963" y="6638925"/>
          <p14:tracePt t="90190" x="7339013" y="6629400"/>
          <p14:tracePt t="90198" x="7356475" y="6629400"/>
          <p14:tracePt t="90205" x="7375525" y="6621463"/>
          <p14:tracePt t="90213" x="7392988" y="6621463"/>
          <p14:tracePt t="90230" x="7412038" y="6621463"/>
          <p14:tracePt t="90239" x="7439025" y="6621463"/>
          <p14:tracePt t="90246" x="7458075" y="6621463"/>
          <p14:tracePt t="90254" x="7494588" y="6621463"/>
          <p14:tracePt t="90262" x="7502525" y="6621463"/>
          <p14:tracePt t="90270" x="7539038" y="6621463"/>
          <p14:tracePt t="90278" x="7575550" y="6621463"/>
          <p14:tracePt t="90286" x="7602538" y="6611938"/>
          <p14:tracePt t="90294" x="7639050" y="6602413"/>
          <p14:tracePt t="90303" x="7658100" y="6602413"/>
          <p14:tracePt t="90310" x="7685088" y="6592888"/>
          <p14:tracePt t="90320" x="7704138" y="6592888"/>
          <p14:tracePt t="90326" x="7721600" y="6592888"/>
          <p14:tracePt t="90334" x="7740650" y="6592888"/>
          <p14:tracePt t="90358" x="7758113" y="6584950"/>
          <p14:tracePt t="90553" x="7758113" y="6592888"/>
          <p14:tracePt t="90560" x="7758113" y="6602413"/>
          <p14:tracePt t="90570" x="7758113" y="6621463"/>
          <p14:tracePt t="90576" x="7758113" y="6638925"/>
          <p14:tracePt t="90590" x="7758113" y="6657975"/>
          <p14:tracePt t="90598" x="7758113" y="6665913"/>
          <p14:tracePt t="90606" x="7758113" y="6675438"/>
          <p14:tracePt t="90622" x="7758113" y="6684963"/>
          <p14:tracePt t="90630" x="7740650" y="6694488"/>
          <p14:tracePt t="90646" x="7731125" y="6694488"/>
          <p14:tracePt t="90654" x="7721600" y="6694488"/>
          <p14:tracePt t="90662" x="7704138" y="6694488"/>
          <p14:tracePt t="90686" x="7694613" y="6694488"/>
          <p14:tracePt t="90694" x="7685088" y="6694488"/>
          <p14:tracePt t="90703" x="7667625" y="6694488"/>
          <p14:tracePt t="90710" x="7658100" y="6694488"/>
          <p14:tracePt t="90719" x="7648575" y="6675438"/>
          <p14:tracePt t="90726" x="7639050" y="6657975"/>
          <p14:tracePt t="90734" x="7621588" y="6621463"/>
          <p14:tracePt t="90745" x="7612063" y="6584950"/>
          <p14:tracePt t="90752" x="7612063" y="6529388"/>
          <p14:tracePt t="90761" x="7602538" y="6511925"/>
          <p14:tracePt t="90767" x="7602538" y="6502400"/>
          <p14:tracePt t="90798" x="7594600" y="6502400"/>
          <p14:tracePt t="90830" x="7575550" y="6502400"/>
          <p14:tracePt t="90846" x="7567613" y="6502400"/>
          <p14:tracePt t="90888" x="7567613" y="6483350"/>
          <p14:tracePt t="90898" x="7612063" y="6419850"/>
          <p14:tracePt t="90905" x="7675563" y="6338888"/>
          <p14:tracePt t="90911" x="7767638" y="6256338"/>
          <p14:tracePt t="90920" x="7831138" y="6173788"/>
          <p14:tracePt t="90927" x="7877175" y="6091238"/>
          <p14:tracePt t="90937" x="7921625" y="6018213"/>
          <p14:tracePt t="90941" x="7977188" y="5937250"/>
          <p14:tracePt t="90950" x="8031163" y="5854700"/>
          <p14:tracePt t="90959" x="8059738" y="5800725"/>
          <p14:tracePt t="90965" x="8096250" y="5735638"/>
          <p14:tracePt t="90974" x="8140700" y="5672138"/>
          <p14:tracePt t="90982" x="8169275" y="5618163"/>
          <p14:tracePt t="90989" x="8169275" y="5589588"/>
          <p14:tracePt t="90998" x="8186738" y="5562600"/>
          <p14:tracePt t="91006" x="8213725" y="5499100"/>
          <p14:tracePt t="91014" x="8240713" y="5481638"/>
          <p14:tracePt t="91022" x="8250238" y="5462588"/>
          <p14:tracePt t="91031" x="8269288" y="5435600"/>
          <p14:tracePt t="91040" x="8277225" y="5408613"/>
          <p14:tracePt t="91047" x="8286750" y="5399088"/>
          <p14:tracePt t="91054" x="8296275" y="5372100"/>
          <p14:tracePt t="91063" x="8296275" y="5326063"/>
          <p14:tracePt t="91072" x="8323263" y="5299075"/>
          <p14:tracePt t="91079" x="8332788" y="5270500"/>
          <p14:tracePt t="91089" x="8359775" y="5197475"/>
          <p14:tracePt t="91094" x="8378825" y="5160963"/>
          <p14:tracePt t="91103" x="8386763" y="5106988"/>
          <p14:tracePt t="91111" x="8423275" y="5060950"/>
          <p14:tracePt t="91120" x="8432800" y="5016500"/>
          <p14:tracePt t="91126" x="8459788" y="4970463"/>
          <p14:tracePt t="91135" x="8515350" y="4887913"/>
          <p14:tracePt t="91143" x="8532813" y="4841875"/>
          <p14:tracePt t="91150" x="8569325" y="4797425"/>
          <p14:tracePt t="91158" x="8605838" y="4751388"/>
          <p14:tracePt t="91167" x="8624888" y="4724400"/>
          <p14:tracePt t="91175" x="8661400" y="4660900"/>
          <p14:tracePt t="91183" x="8678863" y="4641850"/>
          <p14:tracePt t="91191" x="8705850" y="4614863"/>
          <p14:tracePt t="91198" x="8724900" y="4587875"/>
          <p14:tracePt t="91206" x="8742363" y="4568825"/>
          <p14:tracePt t="91215" x="8742363" y="4559300"/>
          <p14:tracePt t="91223" x="8770938" y="4532313"/>
          <p14:tracePt t="91230" x="8788400" y="4514850"/>
          <p14:tracePt t="91242" x="8807450" y="4505325"/>
          <p14:tracePt t="91247" x="8842375" y="4478338"/>
          <p14:tracePt t="91257" x="8861425" y="4468813"/>
          <p14:tracePt t="91263" x="8915400" y="4432300"/>
          <p14:tracePt t="91273" x="8980488" y="4405313"/>
          <p14:tracePt t="91278" x="9080500" y="4368800"/>
          <p14:tracePt t="91287" x="9117013" y="43497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ja-JP" sz="2400"/>
              <a:t>Hardware Implementation: Execution Model</a:t>
            </a:r>
          </a:p>
        </p:txBody>
      </p:sp>
      <p:sp>
        <p:nvSpPr>
          <p:cNvPr id="135172" name="Rectangle 4"/>
          <p:cNvSpPr>
            <a:spLocks noChangeArrowheads="1"/>
          </p:cNvSpPr>
          <p:nvPr/>
        </p:nvSpPr>
        <p:spPr bwMode="auto">
          <a:xfrm>
            <a:off x="1403350" y="908050"/>
            <a:ext cx="1873250" cy="46799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5173" name="Rectangle 5"/>
          <p:cNvSpPr>
            <a:spLocks noChangeArrowheads="1"/>
          </p:cNvSpPr>
          <p:nvPr/>
        </p:nvSpPr>
        <p:spPr bwMode="auto">
          <a:xfrm>
            <a:off x="3635375" y="908050"/>
            <a:ext cx="4465638" cy="46799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5174" name="Rectangle 6"/>
          <p:cNvSpPr>
            <a:spLocks noChangeArrowheads="1"/>
          </p:cNvSpPr>
          <p:nvPr/>
        </p:nvSpPr>
        <p:spPr bwMode="auto">
          <a:xfrm>
            <a:off x="1763713" y="1339850"/>
            <a:ext cx="1152525" cy="720725"/>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Kernel</a:t>
            </a:r>
          </a:p>
          <a:p>
            <a:pPr algn="ctr"/>
            <a:r>
              <a:rPr lang="en-US" altLang="ja-JP"/>
              <a:t>1</a:t>
            </a:r>
          </a:p>
        </p:txBody>
      </p:sp>
      <p:sp>
        <p:nvSpPr>
          <p:cNvPr id="135175" name="Rectangle 7"/>
          <p:cNvSpPr>
            <a:spLocks noChangeArrowheads="1"/>
          </p:cNvSpPr>
          <p:nvPr/>
        </p:nvSpPr>
        <p:spPr bwMode="auto">
          <a:xfrm>
            <a:off x="3995738" y="1339850"/>
            <a:ext cx="3743325" cy="194468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176" name="Rectangle 8"/>
          <p:cNvSpPr>
            <a:spLocks noChangeArrowheads="1"/>
          </p:cNvSpPr>
          <p:nvPr/>
        </p:nvSpPr>
        <p:spPr bwMode="auto">
          <a:xfrm>
            <a:off x="4138613" y="1700213"/>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(0,0)</a:t>
            </a:r>
          </a:p>
        </p:txBody>
      </p:sp>
      <p:sp>
        <p:nvSpPr>
          <p:cNvPr id="135178" name="Rectangle 10"/>
          <p:cNvSpPr>
            <a:spLocks noChangeArrowheads="1"/>
          </p:cNvSpPr>
          <p:nvPr/>
        </p:nvSpPr>
        <p:spPr bwMode="auto">
          <a:xfrm>
            <a:off x="5289550" y="1700213"/>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(1,0)</a:t>
            </a:r>
          </a:p>
        </p:txBody>
      </p:sp>
      <p:sp>
        <p:nvSpPr>
          <p:cNvPr id="135179" name="Rectangle 11"/>
          <p:cNvSpPr>
            <a:spLocks noChangeArrowheads="1"/>
          </p:cNvSpPr>
          <p:nvPr/>
        </p:nvSpPr>
        <p:spPr bwMode="auto">
          <a:xfrm>
            <a:off x="6440488" y="1700213"/>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(2,0)</a:t>
            </a:r>
          </a:p>
        </p:txBody>
      </p:sp>
      <p:sp>
        <p:nvSpPr>
          <p:cNvPr id="135180" name="Rectangle 12"/>
          <p:cNvSpPr>
            <a:spLocks noChangeArrowheads="1"/>
          </p:cNvSpPr>
          <p:nvPr/>
        </p:nvSpPr>
        <p:spPr bwMode="auto">
          <a:xfrm>
            <a:off x="4138613" y="2420938"/>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(0,1)</a:t>
            </a:r>
          </a:p>
        </p:txBody>
      </p:sp>
      <p:sp>
        <p:nvSpPr>
          <p:cNvPr id="135181" name="Rectangle 13"/>
          <p:cNvSpPr>
            <a:spLocks noChangeArrowheads="1"/>
          </p:cNvSpPr>
          <p:nvPr/>
        </p:nvSpPr>
        <p:spPr bwMode="auto">
          <a:xfrm>
            <a:off x="5289550" y="2420938"/>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(1,1)</a:t>
            </a:r>
          </a:p>
        </p:txBody>
      </p:sp>
      <p:sp>
        <p:nvSpPr>
          <p:cNvPr id="135182" name="Rectangle 14"/>
          <p:cNvSpPr>
            <a:spLocks noChangeArrowheads="1"/>
          </p:cNvSpPr>
          <p:nvPr/>
        </p:nvSpPr>
        <p:spPr bwMode="auto">
          <a:xfrm>
            <a:off x="6440488" y="2420938"/>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(2,1)</a:t>
            </a:r>
          </a:p>
        </p:txBody>
      </p:sp>
      <p:sp>
        <p:nvSpPr>
          <p:cNvPr id="135183" name="Line 15"/>
          <p:cNvSpPr>
            <a:spLocks noChangeShapeType="1"/>
          </p:cNvSpPr>
          <p:nvPr/>
        </p:nvSpPr>
        <p:spPr bwMode="auto">
          <a:xfrm>
            <a:off x="2916238" y="1700213"/>
            <a:ext cx="10080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184" name="Line 16"/>
          <p:cNvSpPr>
            <a:spLocks noChangeShapeType="1"/>
          </p:cNvSpPr>
          <p:nvPr/>
        </p:nvSpPr>
        <p:spPr bwMode="auto">
          <a:xfrm>
            <a:off x="1476375" y="1196975"/>
            <a:ext cx="0" cy="381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186" name="Text Box 18"/>
          <p:cNvSpPr txBox="1">
            <a:spLocks noChangeArrowheads="1"/>
          </p:cNvSpPr>
          <p:nvPr/>
        </p:nvSpPr>
        <p:spPr bwMode="auto">
          <a:xfrm>
            <a:off x="4068763" y="133985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Grid1</a:t>
            </a:r>
          </a:p>
        </p:txBody>
      </p:sp>
      <p:sp>
        <p:nvSpPr>
          <p:cNvPr id="135187" name="Text Box 19"/>
          <p:cNvSpPr txBox="1">
            <a:spLocks noChangeArrowheads="1"/>
          </p:cNvSpPr>
          <p:nvPr/>
        </p:nvSpPr>
        <p:spPr bwMode="auto">
          <a:xfrm>
            <a:off x="3852863" y="908050"/>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Device</a:t>
            </a:r>
          </a:p>
        </p:txBody>
      </p:sp>
      <p:sp>
        <p:nvSpPr>
          <p:cNvPr id="135188" name="Text Box 20"/>
          <p:cNvSpPr txBox="1">
            <a:spLocks noChangeArrowheads="1"/>
          </p:cNvSpPr>
          <p:nvPr/>
        </p:nvSpPr>
        <p:spPr bwMode="auto">
          <a:xfrm>
            <a:off x="1619250" y="908050"/>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Host</a:t>
            </a:r>
          </a:p>
        </p:txBody>
      </p:sp>
      <p:sp>
        <p:nvSpPr>
          <p:cNvPr id="135189" name="Rectangle 21"/>
          <p:cNvSpPr>
            <a:spLocks noChangeArrowheads="1"/>
          </p:cNvSpPr>
          <p:nvPr/>
        </p:nvSpPr>
        <p:spPr bwMode="auto">
          <a:xfrm>
            <a:off x="1765300" y="3355975"/>
            <a:ext cx="1152525" cy="720725"/>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Kernel</a:t>
            </a:r>
          </a:p>
          <a:p>
            <a:pPr algn="ctr"/>
            <a:r>
              <a:rPr lang="en-US" altLang="ja-JP"/>
              <a:t>2</a:t>
            </a:r>
          </a:p>
        </p:txBody>
      </p:sp>
      <p:sp>
        <p:nvSpPr>
          <p:cNvPr id="135190" name="Rectangle 22"/>
          <p:cNvSpPr>
            <a:spLocks noChangeArrowheads="1"/>
          </p:cNvSpPr>
          <p:nvPr/>
        </p:nvSpPr>
        <p:spPr bwMode="auto">
          <a:xfrm>
            <a:off x="3997325" y="3355975"/>
            <a:ext cx="3743325" cy="194468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191" name="Rectangle 23"/>
          <p:cNvSpPr>
            <a:spLocks noChangeArrowheads="1"/>
          </p:cNvSpPr>
          <p:nvPr/>
        </p:nvSpPr>
        <p:spPr bwMode="auto">
          <a:xfrm>
            <a:off x="4140200" y="3716338"/>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(0,0)</a:t>
            </a:r>
          </a:p>
        </p:txBody>
      </p:sp>
      <p:sp>
        <p:nvSpPr>
          <p:cNvPr id="135192" name="Rectangle 24"/>
          <p:cNvSpPr>
            <a:spLocks noChangeArrowheads="1"/>
          </p:cNvSpPr>
          <p:nvPr/>
        </p:nvSpPr>
        <p:spPr bwMode="auto">
          <a:xfrm>
            <a:off x="5291138" y="3716338"/>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(1,0)</a:t>
            </a:r>
          </a:p>
        </p:txBody>
      </p:sp>
      <p:sp>
        <p:nvSpPr>
          <p:cNvPr id="135193" name="Rectangle 25"/>
          <p:cNvSpPr>
            <a:spLocks noChangeArrowheads="1"/>
          </p:cNvSpPr>
          <p:nvPr/>
        </p:nvSpPr>
        <p:spPr bwMode="auto">
          <a:xfrm>
            <a:off x="6442075" y="3716338"/>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(2,0)</a:t>
            </a:r>
          </a:p>
        </p:txBody>
      </p:sp>
      <p:sp>
        <p:nvSpPr>
          <p:cNvPr id="135194" name="Rectangle 26"/>
          <p:cNvSpPr>
            <a:spLocks noChangeArrowheads="1"/>
          </p:cNvSpPr>
          <p:nvPr/>
        </p:nvSpPr>
        <p:spPr bwMode="auto">
          <a:xfrm>
            <a:off x="4140200" y="4437063"/>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(0,1)</a:t>
            </a:r>
          </a:p>
        </p:txBody>
      </p:sp>
      <p:sp>
        <p:nvSpPr>
          <p:cNvPr id="135195" name="Rectangle 27"/>
          <p:cNvSpPr>
            <a:spLocks noChangeArrowheads="1"/>
          </p:cNvSpPr>
          <p:nvPr/>
        </p:nvSpPr>
        <p:spPr bwMode="auto">
          <a:xfrm>
            <a:off x="5291138" y="4437063"/>
            <a:ext cx="865187"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(1,1)</a:t>
            </a:r>
          </a:p>
        </p:txBody>
      </p:sp>
      <p:sp>
        <p:nvSpPr>
          <p:cNvPr id="135196" name="Rectangle 28"/>
          <p:cNvSpPr>
            <a:spLocks noChangeArrowheads="1"/>
          </p:cNvSpPr>
          <p:nvPr/>
        </p:nvSpPr>
        <p:spPr bwMode="auto">
          <a:xfrm>
            <a:off x="6442075" y="4437063"/>
            <a:ext cx="865188"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Block</a:t>
            </a:r>
          </a:p>
          <a:p>
            <a:pPr algn="ctr"/>
            <a:r>
              <a:rPr lang="en-US" altLang="ja-JP"/>
              <a:t>(2,1)</a:t>
            </a:r>
          </a:p>
        </p:txBody>
      </p:sp>
      <p:sp>
        <p:nvSpPr>
          <p:cNvPr id="135197" name="Line 29"/>
          <p:cNvSpPr>
            <a:spLocks noChangeShapeType="1"/>
          </p:cNvSpPr>
          <p:nvPr/>
        </p:nvSpPr>
        <p:spPr bwMode="auto">
          <a:xfrm>
            <a:off x="2917825" y="3716338"/>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198" name="Text Box 30"/>
          <p:cNvSpPr txBox="1">
            <a:spLocks noChangeArrowheads="1"/>
          </p:cNvSpPr>
          <p:nvPr/>
        </p:nvSpPr>
        <p:spPr bwMode="auto">
          <a:xfrm>
            <a:off x="4070350" y="3355975"/>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Grid2</a:t>
            </a:r>
          </a:p>
        </p:txBody>
      </p:sp>
      <p:sp>
        <p:nvSpPr>
          <p:cNvPr id="135199" name="Rectangle 31"/>
          <p:cNvSpPr>
            <a:spLocks noChangeArrowheads="1"/>
          </p:cNvSpPr>
          <p:nvPr/>
        </p:nvSpPr>
        <p:spPr bwMode="auto">
          <a:xfrm>
            <a:off x="3348038" y="3716338"/>
            <a:ext cx="5400675" cy="295275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00" name="Rectangle 32"/>
          <p:cNvSpPr>
            <a:spLocks noChangeArrowheads="1"/>
          </p:cNvSpPr>
          <p:nvPr/>
        </p:nvSpPr>
        <p:spPr bwMode="auto">
          <a:xfrm>
            <a:off x="39989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(0,0)</a:t>
            </a:r>
          </a:p>
        </p:txBody>
      </p:sp>
      <p:sp>
        <p:nvSpPr>
          <p:cNvPr id="135201" name="Rectangle 33"/>
          <p:cNvSpPr>
            <a:spLocks noChangeArrowheads="1"/>
          </p:cNvSpPr>
          <p:nvPr/>
        </p:nvSpPr>
        <p:spPr bwMode="auto">
          <a:xfrm>
            <a:off x="46466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02" name="Rectangle 34"/>
          <p:cNvSpPr>
            <a:spLocks noChangeArrowheads="1"/>
          </p:cNvSpPr>
          <p:nvPr/>
        </p:nvSpPr>
        <p:spPr bwMode="auto">
          <a:xfrm>
            <a:off x="52943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(31,0)</a:t>
            </a:r>
          </a:p>
        </p:txBody>
      </p:sp>
      <p:sp>
        <p:nvSpPr>
          <p:cNvPr id="135203" name="Rectangle 35"/>
          <p:cNvSpPr>
            <a:spLocks noChangeArrowheads="1"/>
          </p:cNvSpPr>
          <p:nvPr/>
        </p:nvSpPr>
        <p:spPr bwMode="auto">
          <a:xfrm>
            <a:off x="59420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Thread</a:t>
            </a:r>
          </a:p>
          <a:p>
            <a:pPr algn="ctr"/>
            <a:r>
              <a:rPr lang="en-US" altLang="ja-JP" sz="1400"/>
              <a:t>(32,0)</a:t>
            </a:r>
          </a:p>
        </p:txBody>
      </p:sp>
      <p:sp>
        <p:nvSpPr>
          <p:cNvPr id="135204" name="Rectangle 36"/>
          <p:cNvSpPr>
            <a:spLocks noChangeArrowheads="1"/>
          </p:cNvSpPr>
          <p:nvPr/>
        </p:nvSpPr>
        <p:spPr bwMode="auto">
          <a:xfrm>
            <a:off x="65897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05" name="Rectangle 37"/>
          <p:cNvSpPr>
            <a:spLocks noChangeArrowheads="1"/>
          </p:cNvSpPr>
          <p:nvPr/>
        </p:nvSpPr>
        <p:spPr bwMode="auto">
          <a:xfrm>
            <a:off x="7237413" y="41497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(63,0)</a:t>
            </a:r>
          </a:p>
        </p:txBody>
      </p:sp>
      <p:sp>
        <p:nvSpPr>
          <p:cNvPr id="135209" name="Rectangle 41"/>
          <p:cNvSpPr>
            <a:spLocks noChangeArrowheads="1"/>
          </p:cNvSpPr>
          <p:nvPr/>
        </p:nvSpPr>
        <p:spPr bwMode="auto">
          <a:xfrm>
            <a:off x="3995738" y="4221163"/>
            <a:ext cx="1871662"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11" name="Text Box 43"/>
          <p:cNvSpPr txBox="1">
            <a:spLocks noChangeArrowheads="1"/>
          </p:cNvSpPr>
          <p:nvPr/>
        </p:nvSpPr>
        <p:spPr bwMode="auto">
          <a:xfrm>
            <a:off x="4572000" y="41497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0</a:t>
            </a:r>
          </a:p>
        </p:txBody>
      </p:sp>
      <p:sp>
        <p:nvSpPr>
          <p:cNvPr id="135212" name="Rectangle 44"/>
          <p:cNvSpPr>
            <a:spLocks noChangeArrowheads="1"/>
          </p:cNvSpPr>
          <p:nvPr/>
        </p:nvSpPr>
        <p:spPr bwMode="auto">
          <a:xfrm>
            <a:off x="6013450" y="4221163"/>
            <a:ext cx="1871663"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13" name="Text Box 45"/>
          <p:cNvSpPr txBox="1">
            <a:spLocks noChangeArrowheads="1"/>
          </p:cNvSpPr>
          <p:nvPr/>
        </p:nvSpPr>
        <p:spPr bwMode="auto">
          <a:xfrm>
            <a:off x="6589713" y="41497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1</a:t>
            </a:r>
          </a:p>
        </p:txBody>
      </p:sp>
      <p:sp>
        <p:nvSpPr>
          <p:cNvPr id="135214" name="Rectangle 46"/>
          <p:cNvSpPr>
            <a:spLocks noChangeArrowheads="1"/>
          </p:cNvSpPr>
          <p:nvPr/>
        </p:nvSpPr>
        <p:spPr bwMode="auto">
          <a:xfrm>
            <a:off x="39989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(0,1)</a:t>
            </a:r>
          </a:p>
        </p:txBody>
      </p:sp>
      <p:sp>
        <p:nvSpPr>
          <p:cNvPr id="135215" name="Rectangle 47"/>
          <p:cNvSpPr>
            <a:spLocks noChangeArrowheads="1"/>
          </p:cNvSpPr>
          <p:nvPr/>
        </p:nvSpPr>
        <p:spPr bwMode="auto">
          <a:xfrm>
            <a:off x="46466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16" name="Rectangle 48"/>
          <p:cNvSpPr>
            <a:spLocks noChangeArrowheads="1"/>
          </p:cNvSpPr>
          <p:nvPr/>
        </p:nvSpPr>
        <p:spPr bwMode="auto">
          <a:xfrm>
            <a:off x="52943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(31,1)</a:t>
            </a:r>
          </a:p>
        </p:txBody>
      </p:sp>
      <p:sp>
        <p:nvSpPr>
          <p:cNvPr id="135217" name="Rectangle 49"/>
          <p:cNvSpPr>
            <a:spLocks noChangeArrowheads="1"/>
          </p:cNvSpPr>
          <p:nvPr/>
        </p:nvSpPr>
        <p:spPr bwMode="auto">
          <a:xfrm>
            <a:off x="59420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Thread</a:t>
            </a:r>
          </a:p>
          <a:p>
            <a:pPr algn="ctr"/>
            <a:r>
              <a:rPr lang="en-US" altLang="ja-JP" sz="1400"/>
              <a:t>(32,1)</a:t>
            </a:r>
          </a:p>
        </p:txBody>
      </p:sp>
      <p:sp>
        <p:nvSpPr>
          <p:cNvPr id="135218" name="Rectangle 50"/>
          <p:cNvSpPr>
            <a:spLocks noChangeArrowheads="1"/>
          </p:cNvSpPr>
          <p:nvPr/>
        </p:nvSpPr>
        <p:spPr bwMode="auto">
          <a:xfrm>
            <a:off x="65897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19" name="Rectangle 51"/>
          <p:cNvSpPr>
            <a:spLocks noChangeArrowheads="1"/>
          </p:cNvSpPr>
          <p:nvPr/>
        </p:nvSpPr>
        <p:spPr bwMode="auto">
          <a:xfrm>
            <a:off x="7237413" y="47974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(63,1)</a:t>
            </a:r>
          </a:p>
        </p:txBody>
      </p:sp>
      <p:sp>
        <p:nvSpPr>
          <p:cNvPr id="135220" name="Rectangle 52"/>
          <p:cNvSpPr>
            <a:spLocks noChangeArrowheads="1"/>
          </p:cNvSpPr>
          <p:nvPr/>
        </p:nvSpPr>
        <p:spPr bwMode="auto">
          <a:xfrm>
            <a:off x="3995738" y="4868863"/>
            <a:ext cx="1871662"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21" name="Text Box 53"/>
          <p:cNvSpPr txBox="1">
            <a:spLocks noChangeArrowheads="1"/>
          </p:cNvSpPr>
          <p:nvPr/>
        </p:nvSpPr>
        <p:spPr bwMode="auto">
          <a:xfrm>
            <a:off x="4572000" y="47974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2</a:t>
            </a:r>
          </a:p>
        </p:txBody>
      </p:sp>
      <p:sp>
        <p:nvSpPr>
          <p:cNvPr id="135222" name="Rectangle 54"/>
          <p:cNvSpPr>
            <a:spLocks noChangeArrowheads="1"/>
          </p:cNvSpPr>
          <p:nvPr/>
        </p:nvSpPr>
        <p:spPr bwMode="auto">
          <a:xfrm>
            <a:off x="6013450" y="4868863"/>
            <a:ext cx="1871663"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23" name="Text Box 55"/>
          <p:cNvSpPr txBox="1">
            <a:spLocks noChangeArrowheads="1"/>
          </p:cNvSpPr>
          <p:nvPr/>
        </p:nvSpPr>
        <p:spPr bwMode="auto">
          <a:xfrm>
            <a:off x="6589713" y="47974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3</a:t>
            </a:r>
          </a:p>
        </p:txBody>
      </p:sp>
      <p:sp>
        <p:nvSpPr>
          <p:cNvPr id="135224" name="Rectangle 56"/>
          <p:cNvSpPr>
            <a:spLocks noChangeArrowheads="1"/>
          </p:cNvSpPr>
          <p:nvPr/>
        </p:nvSpPr>
        <p:spPr bwMode="auto">
          <a:xfrm>
            <a:off x="39989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(0,2)</a:t>
            </a:r>
          </a:p>
        </p:txBody>
      </p:sp>
      <p:sp>
        <p:nvSpPr>
          <p:cNvPr id="135225" name="Rectangle 57"/>
          <p:cNvSpPr>
            <a:spLocks noChangeArrowheads="1"/>
          </p:cNvSpPr>
          <p:nvPr/>
        </p:nvSpPr>
        <p:spPr bwMode="auto">
          <a:xfrm>
            <a:off x="46466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26" name="Rectangle 58"/>
          <p:cNvSpPr>
            <a:spLocks noChangeArrowheads="1"/>
          </p:cNvSpPr>
          <p:nvPr/>
        </p:nvSpPr>
        <p:spPr bwMode="auto">
          <a:xfrm>
            <a:off x="52943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(31,2)</a:t>
            </a:r>
          </a:p>
        </p:txBody>
      </p:sp>
      <p:sp>
        <p:nvSpPr>
          <p:cNvPr id="135227" name="Rectangle 59"/>
          <p:cNvSpPr>
            <a:spLocks noChangeArrowheads="1"/>
          </p:cNvSpPr>
          <p:nvPr/>
        </p:nvSpPr>
        <p:spPr bwMode="auto">
          <a:xfrm>
            <a:off x="59420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Thread</a:t>
            </a:r>
          </a:p>
          <a:p>
            <a:pPr algn="ctr"/>
            <a:r>
              <a:rPr lang="en-US" altLang="ja-JP" sz="1400"/>
              <a:t>(32,2)</a:t>
            </a:r>
          </a:p>
        </p:txBody>
      </p:sp>
      <p:sp>
        <p:nvSpPr>
          <p:cNvPr id="135228" name="Rectangle 60"/>
          <p:cNvSpPr>
            <a:spLocks noChangeArrowheads="1"/>
          </p:cNvSpPr>
          <p:nvPr/>
        </p:nvSpPr>
        <p:spPr bwMode="auto">
          <a:xfrm>
            <a:off x="65897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t>
            </a:r>
          </a:p>
        </p:txBody>
      </p:sp>
      <p:sp>
        <p:nvSpPr>
          <p:cNvPr id="135229" name="Rectangle 61"/>
          <p:cNvSpPr>
            <a:spLocks noChangeArrowheads="1"/>
          </p:cNvSpPr>
          <p:nvPr/>
        </p:nvSpPr>
        <p:spPr bwMode="auto">
          <a:xfrm>
            <a:off x="7237413" y="5445125"/>
            <a:ext cx="647700" cy="6477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a:t>Thread</a:t>
            </a:r>
          </a:p>
          <a:p>
            <a:pPr algn="ctr"/>
            <a:r>
              <a:rPr lang="en-US" altLang="ja-JP" sz="1600"/>
              <a:t>(63,2)</a:t>
            </a:r>
          </a:p>
        </p:txBody>
      </p:sp>
      <p:sp>
        <p:nvSpPr>
          <p:cNvPr id="135230" name="Rectangle 62"/>
          <p:cNvSpPr>
            <a:spLocks noChangeArrowheads="1"/>
          </p:cNvSpPr>
          <p:nvPr/>
        </p:nvSpPr>
        <p:spPr bwMode="auto">
          <a:xfrm>
            <a:off x="3995738" y="5516563"/>
            <a:ext cx="1871662"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31" name="Text Box 63"/>
          <p:cNvSpPr txBox="1">
            <a:spLocks noChangeArrowheads="1"/>
          </p:cNvSpPr>
          <p:nvPr/>
        </p:nvSpPr>
        <p:spPr bwMode="auto">
          <a:xfrm>
            <a:off x="4572000" y="54451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4</a:t>
            </a:r>
          </a:p>
        </p:txBody>
      </p:sp>
      <p:sp>
        <p:nvSpPr>
          <p:cNvPr id="135232" name="Rectangle 64"/>
          <p:cNvSpPr>
            <a:spLocks noChangeArrowheads="1"/>
          </p:cNvSpPr>
          <p:nvPr/>
        </p:nvSpPr>
        <p:spPr bwMode="auto">
          <a:xfrm>
            <a:off x="6013450" y="5516563"/>
            <a:ext cx="1871663" cy="5032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35233" name="Text Box 65"/>
          <p:cNvSpPr txBox="1">
            <a:spLocks noChangeArrowheads="1"/>
          </p:cNvSpPr>
          <p:nvPr/>
        </p:nvSpPr>
        <p:spPr bwMode="auto">
          <a:xfrm>
            <a:off x="6589713" y="54451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00FF"/>
                </a:solidFill>
              </a:rPr>
              <a:t>Warp 5</a:t>
            </a:r>
          </a:p>
        </p:txBody>
      </p:sp>
      <p:sp>
        <p:nvSpPr>
          <p:cNvPr id="135234" name="Text Box 66"/>
          <p:cNvSpPr txBox="1">
            <a:spLocks noChangeArrowheads="1"/>
          </p:cNvSpPr>
          <p:nvPr/>
        </p:nvSpPr>
        <p:spPr bwMode="auto">
          <a:xfrm>
            <a:off x="3492500" y="378936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Block (1,1)</a:t>
            </a:r>
          </a:p>
        </p:txBody>
      </p:sp>
      <p:sp>
        <p:nvSpPr>
          <p:cNvPr id="135235" name="Line 67"/>
          <p:cNvSpPr>
            <a:spLocks noChangeShapeType="1"/>
          </p:cNvSpPr>
          <p:nvPr/>
        </p:nvSpPr>
        <p:spPr bwMode="auto">
          <a:xfrm flipH="1">
            <a:off x="3348038" y="2420938"/>
            <a:ext cx="1944687"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236" name="Line 68"/>
          <p:cNvSpPr>
            <a:spLocks noChangeShapeType="1"/>
          </p:cNvSpPr>
          <p:nvPr/>
        </p:nvSpPr>
        <p:spPr bwMode="auto">
          <a:xfrm>
            <a:off x="6084888" y="2420938"/>
            <a:ext cx="2663825"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237" name="Text Box 69"/>
          <p:cNvSpPr txBox="1">
            <a:spLocks noChangeArrowheads="1"/>
          </p:cNvSpPr>
          <p:nvPr/>
        </p:nvSpPr>
        <p:spPr bwMode="auto">
          <a:xfrm>
            <a:off x="-50800" y="5694363"/>
            <a:ext cx="462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 multiprocessor executes the</a:t>
            </a:r>
          </a:p>
          <a:p>
            <a:r>
              <a:rPr lang="en-US" altLang="ja-JP"/>
              <a:t>same instruction on a group of</a:t>
            </a:r>
          </a:p>
          <a:p>
            <a:r>
              <a:rPr lang="en-US" altLang="ja-JP"/>
              <a:t>threads called a warp.</a:t>
            </a:r>
          </a:p>
          <a:p>
            <a:r>
              <a:rPr lang="en-US" altLang="ja-JP"/>
              <a:t>Warp size= the number of threads in a warp</a:t>
            </a:r>
          </a:p>
        </p:txBody>
      </p:sp>
      <p:pic>
        <p:nvPicPr>
          <p:cNvPr id="2" name="オーディオ 1">
            <a:hlinkClick r:id="" action="ppaction://media"/>
            <a:extLst>
              <a:ext uri="{FF2B5EF4-FFF2-40B4-BE49-F238E27FC236}">
                <a16:creationId xmlns:a16="http://schemas.microsoft.com/office/drawing/2014/main" id="{0E00565D-390B-4F23-B23B-E41F03E2CE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01"/>
    </mc:Choice>
    <mc:Fallback>
      <p:transition spd="slow" advTm="2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0" x="8697913" y="3502025"/>
          <p14:tracePt t="297" x="8432800" y="3502025"/>
          <p14:tracePt t="306" x="8232775" y="3502025"/>
          <p14:tracePt t="312" x="8059738" y="3502025"/>
          <p14:tracePt t="320" x="7831138" y="3502025"/>
          <p14:tracePt t="328" x="7658100" y="3502025"/>
          <p14:tracePt t="337" x="7475538" y="3502025"/>
          <p14:tracePt t="345" x="7292975" y="3502025"/>
          <p14:tracePt t="352" x="7146925" y="3529013"/>
          <p14:tracePt t="366" x="6973888" y="3556000"/>
          <p14:tracePt t="372" x="6864350" y="3556000"/>
          <p14:tracePt t="382" x="6773863" y="3575050"/>
          <p14:tracePt t="385" x="6691313" y="3602038"/>
          <p14:tracePt t="392" x="6637338" y="3611563"/>
          <p14:tracePt t="400" x="6545263" y="3621088"/>
          <p14:tracePt t="408" x="6527800" y="3621088"/>
          <p14:tracePt t="416" x="6491288" y="3621088"/>
          <p14:tracePt t="424" x="6481763" y="3621088"/>
          <p14:tracePt t="440" x="6454775" y="3629025"/>
          <p14:tracePt t="496" x="6454775" y="3621088"/>
          <p14:tracePt t="512" x="6445250" y="3602038"/>
          <p14:tracePt t="520" x="6445250" y="3584575"/>
          <p14:tracePt t="528" x="6445250" y="3575050"/>
          <p14:tracePt t="536" x="6445250" y="3556000"/>
          <p14:tracePt t="546" x="6445250" y="3538538"/>
          <p14:tracePt t="552" x="6435725" y="3529013"/>
          <p14:tracePt t="563" x="6427788" y="3519488"/>
          <p14:tracePt t="584" x="6427788" y="3502025"/>
          <p14:tracePt t="600" x="6427788" y="3492500"/>
          <p14:tracePt t="608" x="6427788" y="3482975"/>
          <p14:tracePt t="616" x="6435725" y="3455988"/>
          <p14:tracePt t="624" x="6435725" y="3446463"/>
          <p14:tracePt t="632" x="6445250" y="3429000"/>
          <p14:tracePt t="640" x="6464300" y="3392488"/>
          <p14:tracePt t="648" x="6481763" y="3355975"/>
          <p14:tracePt t="656" x="6508750" y="3328988"/>
          <p14:tracePt t="664" x="6537325" y="3282950"/>
          <p14:tracePt t="672" x="6564313" y="3255963"/>
          <p14:tracePt t="681" x="6581775" y="3219450"/>
          <p14:tracePt t="687" x="6610350" y="3192463"/>
          <p14:tracePt t="697" x="6645275" y="3146425"/>
          <p14:tracePt t="703" x="6681788" y="3109913"/>
          <p14:tracePt t="714" x="6700838" y="3082925"/>
          <p14:tracePt t="721" x="6718300" y="3063875"/>
          <p14:tracePt t="732" x="6754813" y="3000375"/>
          <p14:tracePt t="737" x="6791325" y="2954338"/>
          <p14:tracePt t="748" x="6819900" y="2936875"/>
          <p14:tracePt t="753" x="6837363" y="2900363"/>
          <p14:tracePt t="765" x="6864350" y="2873375"/>
          <p14:tracePt t="768" x="6883400" y="2844800"/>
          <p14:tracePt t="778" x="6919913" y="2800350"/>
          <p14:tracePt t="784" x="6919913" y="2790825"/>
          <p14:tracePt t="792" x="6937375" y="2763838"/>
          <p14:tracePt t="800" x="6937375" y="2754313"/>
          <p14:tracePt t="808" x="6973888" y="2717800"/>
          <p14:tracePt t="817" x="6983413" y="2708275"/>
          <p14:tracePt t="825" x="6983413" y="2698750"/>
          <p14:tracePt t="834" x="6992938" y="2671763"/>
          <p14:tracePt t="841" x="7010400" y="2654300"/>
          <p14:tracePt t="849" x="7019925" y="2644775"/>
          <p14:tracePt t="856" x="7029450" y="2625725"/>
          <p14:tracePt t="865" x="7029450" y="2617788"/>
          <p14:tracePt t="872" x="7046913" y="2598738"/>
          <p14:tracePt t="880" x="7056438" y="2571750"/>
          <p14:tracePt t="896" x="7065963" y="2544763"/>
          <p14:tracePt t="905" x="7073900" y="2525713"/>
          <p14:tracePt t="916" x="7073900" y="2498725"/>
          <p14:tracePt t="932" x="7102475" y="2471738"/>
          <p14:tracePt t="937" x="7102475" y="2452688"/>
          <p14:tracePt t="946" x="7102475" y="2435225"/>
          <p14:tracePt t="952" x="7102475" y="2408238"/>
          <p14:tracePt t="963" x="7119938" y="2389188"/>
          <p14:tracePt t="968" x="7119938" y="2379663"/>
          <p14:tracePt t="976" x="7119938" y="2352675"/>
          <p14:tracePt t="984" x="7119938" y="2335213"/>
          <p14:tracePt t="992" x="7119938" y="2316163"/>
          <p14:tracePt t="1000" x="7119938" y="2298700"/>
          <p14:tracePt t="1009" x="7146925" y="2279650"/>
          <p14:tracePt t="1016" x="7146925" y="2262188"/>
          <p14:tracePt t="1025" x="7146925" y="2252663"/>
          <p14:tracePt t="1032" x="7146925" y="2225675"/>
          <p14:tracePt t="1040" x="7146925" y="2216150"/>
          <p14:tracePt t="1048" x="7146925" y="2206625"/>
          <p14:tracePt t="1056" x="7146925" y="2170113"/>
          <p14:tracePt t="1064" x="7156450" y="2160588"/>
          <p14:tracePt t="1072" x="7156450" y="2143125"/>
          <p14:tracePt t="1080" x="7156450" y="2125663"/>
          <p14:tracePt t="1088" x="7156450" y="2089150"/>
          <p14:tracePt t="1097" x="7156450" y="2079625"/>
          <p14:tracePt t="1104" x="7165975" y="2043113"/>
          <p14:tracePt t="1113" x="7165975" y="2024063"/>
          <p14:tracePt t="1122" x="7192963" y="1997075"/>
          <p14:tracePt t="1133" x="7192963" y="1979613"/>
          <p14:tracePt t="1138" x="7202488" y="1951038"/>
          <p14:tracePt t="1147" x="7202488" y="1924050"/>
          <p14:tracePt t="1152" x="7212013" y="1897063"/>
          <p14:tracePt t="1163" x="7212013" y="1887538"/>
          <p14:tracePt t="1168" x="7219950" y="1824038"/>
          <p14:tracePt t="1184" x="7219950" y="1797050"/>
          <p14:tracePt t="1192" x="7219950" y="1751013"/>
          <p14:tracePt t="1200" x="7239000" y="1731963"/>
          <p14:tracePt t="1211" x="7239000" y="1704975"/>
          <p14:tracePt t="1219" x="7248525" y="1687513"/>
          <p14:tracePt t="1224" x="7256463" y="1651000"/>
          <p14:tracePt t="1240" x="7283450" y="1624013"/>
          <p14:tracePt t="1248" x="7283450" y="1614488"/>
          <p14:tracePt t="1256" x="7283450" y="1604963"/>
          <p14:tracePt t="1264" x="7283450" y="1595438"/>
          <p14:tracePt t="1280" x="7292975" y="1587500"/>
          <p14:tracePt t="1394" x="7292975" y="1577975"/>
          <p14:tracePt t="1546" x="7302500" y="1587500"/>
          <p14:tracePt t="1563" x="7312025" y="1595438"/>
          <p14:tracePt t="2146" x="7312025" y="1604963"/>
          <p14:tracePt t="3115" x="7312025" y="1577975"/>
          <p14:tracePt t="3123" x="7302500" y="1303338"/>
          <p14:tracePt t="3129" x="7302500" y="1295400"/>
          <p14:tracePt t="7049" x="7302500" y="1268413"/>
          <p14:tracePt t="7058" x="7312025" y="1258888"/>
          <p14:tracePt t="7066" x="7319963" y="1249363"/>
          <p14:tracePt t="7154" x="7329488" y="1239838"/>
          <p14:tracePt t="7178" x="7329488" y="1231900"/>
          <p14:tracePt t="7203" x="7329488" y="1222375"/>
          <p14:tracePt t="7210" x="7319963" y="1222375"/>
          <p14:tracePt t="7232" x="7312025" y="1222375"/>
          <p14:tracePt t="7249" x="7292975" y="1222375"/>
          <p14:tracePt t="7256" x="7283450" y="1222375"/>
          <p14:tracePt t="7265" x="7275513" y="1222375"/>
          <p14:tracePt t="7272" x="7239000" y="1231900"/>
          <p14:tracePt t="7280" x="7183438" y="1249363"/>
          <p14:tracePt t="7287" x="7138988" y="1285875"/>
          <p14:tracePt t="7296" x="7102475" y="1295400"/>
          <p14:tracePt t="7304" x="7065963" y="1312863"/>
          <p14:tracePt t="7312" x="7029450" y="1331913"/>
          <p14:tracePt t="7320" x="7000875" y="1349375"/>
          <p14:tracePt t="7329" x="6973888" y="1358900"/>
          <p14:tracePt t="7336" x="6937375" y="1395413"/>
          <p14:tracePt t="7344" x="6919913" y="1404938"/>
          <p14:tracePt t="7356" x="6883400" y="1412875"/>
          <p14:tracePt t="7360" x="6864350" y="1431925"/>
          <p14:tracePt t="7369" x="6856413" y="1441450"/>
          <p14:tracePt t="7384" x="6837363" y="1441450"/>
          <p14:tracePt t="7392" x="6827838" y="1449388"/>
          <p14:tracePt t="7400" x="6810375" y="1458913"/>
          <p14:tracePt t="7432" x="6791325" y="1458913"/>
          <p14:tracePt t="7538" x="6783388" y="1458913"/>
          <p14:tracePt t="7562" x="6783388" y="1449388"/>
          <p14:tracePt t="7586" x="6783388" y="1441450"/>
          <p14:tracePt t="7608" x="6783388" y="1431925"/>
          <p14:tracePt t="7640" x="6783388" y="1422400"/>
          <p14:tracePt t="7681" x="6773863" y="1412875"/>
          <p14:tracePt t="7737" x="6773863" y="1404938"/>
          <p14:tracePt t="7744" x="6764338" y="1395413"/>
          <p14:tracePt t="7761" x="6754813" y="1385888"/>
          <p14:tracePt t="7778" x="6746875" y="1385888"/>
          <p14:tracePt t="7793" x="6737350" y="1385888"/>
          <p14:tracePt t="7840" x="6727825" y="1385888"/>
          <p14:tracePt t="7857" x="6710363" y="1385888"/>
          <p14:tracePt t="7865" x="6700838" y="1385888"/>
          <p14:tracePt t="7872" x="6673850" y="1385888"/>
          <p14:tracePt t="7880" x="6654800" y="1395413"/>
          <p14:tracePt t="7894" x="6637338" y="1412875"/>
          <p14:tracePt t="7897" x="6627813" y="1422400"/>
          <p14:tracePt t="7904" x="6600825" y="1431925"/>
          <p14:tracePt t="7913" x="6591300" y="1441450"/>
          <p14:tracePt t="7921" x="6573838" y="1458913"/>
          <p14:tracePt t="7928" x="6545263" y="1485900"/>
          <p14:tracePt t="7936" x="6508750" y="1514475"/>
          <p14:tracePt t="7944" x="6464300" y="1531938"/>
          <p14:tracePt t="7952" x="6445250" y="1550988"/>
          <p14:tracePt t="7963" x="6399213" y="1568450"/>
          <p14:tracePt t="7969" x="6354763" y="1604963"/>
          <p14:tracePt t="7981" x="6318250" y="1624013"/>
          <p14:tracePt t="7986" x="6262688" y="1651000"/>
          <p14:tracePt t="7997" x="6218238" y="1677988"/>
          <p14:tracePt t="8001" x="6153150" y="1714500"/>
          <p14:tracePt t="8008" x="6116638" y="1741488"/>
          <p14:tracePt t="8016" x="6053138" y="1760538"/>
          <p14:tracePt t="8025" x="6016625" y="1797050"/>
          <p14:tracePt t="8032" x="5989638" y="1804988"/>
          <p14:tracePt t="8040" x="5962650" y="1824038"/>
          <p14:tracePt t="8048" x="5926138" y="1841500"/>
          <p14:tracePt t="8056" x="5916613" y="1841500"/>
          <p14:tracePt t="8064" x="5907088" y="1851025"/>
          <p14:tracePt t="8080" x="5880100" y="1870075"/>
          <p14:tracePt t="8104" x="5862638" y="1870075"/>
          <p14:tracePt t="8112" x="5853113" y="1878013"/>
          <p14:tracePt t="8129" x="5826125" y="1887538"/>
          <p14:tracePt t="8136" x="5816600" y="1887538"/>
          <p14:tracePt t="8145" x="5789613" y="1887538"/>
          <p14:tracePt t="8152" x="5761038" y="1887538"/>
          <p14:tracePt t="8161" x="5734050" y="1897063"/>
          <p14:tracePt t="8168" x="5688013" y="1897063"/>
          <p14:tracePt t="8178" x="5661025" y="1897063"/>
          <p14:tracePt t="8184" x="5607050" y="1924050"/>
          <p14:tracePt t="8192" x="5561013" y="1924050"/>
          <p14:tracePt t="8200" x="5507038" y="1933575"/>
          <p14:tracePt t="8208" x="5451475" y="1933575"/>
          <p14:tracePt t="8216" x="5405438" y="1933575"/>
          <p14:tracePt t="8224" x="5351463" y="1943100"/>
          <p14:tracePt t="8232" x="5297488" y="1943100"/>
          <p14:tracePt t="8240" x="5232400" y="1960563"/>
          <p14:tracePt t="8248" x="5159375" y="1987550"/>
          <p14:tracePt t="8256" x="5132388" y="1987550"/>
          <p14:tracePt t="8264" x="5095875" y="1987550"/>
          <p14:tracePt t="8272" x="5059363" y="1997075"/>
          <p14:tracePt t="8280" x="5049838" y="1997075"/>
          <p14:tracePt t="8288" x="5022850" y="1997075"/>
          <p14:tracePt t="8296" x="5005388" y="2006600"/>
          <p14:tracePt t="8312" x="4978400" y="2006600"/>
          <p14:tracePt t="8320" x="4968875" y="2016125"/>
          <p14:tracePt t="8337" x="4941888" y="2016125"/>
          <p14:tracePt t="8344" x="4922838" y="2033588"/>
          <p14:tracePt t="8352" x="4913313" y="2043113"/>
          <p14:tracePt t="8368" x="4886325" y="2052638"/>
          <p14:tracePt t="8377" x="4876800" y="2052638"/>
          <p14:tracePt t="8384" x="4868863" y="2060575"/>
          <p14:tracePt t="8392" x="4859338" y="2070100"/>
          <p14:tracePt t="8400" x="4840288" y="2079625"/>
          <p14:tracePt t="8407" x="4803775" y="2079625"/>
          <p14:tracePt t="8415" x="4776788" y="2089150"/>
          <p14:tracePt t="8423" x="4730750" y="2097088"/>
          <p14:tracePt t="8431" x="4703763" y="2097088"/>
          <p14:tracePt t="8440" x="4676775" y="2133600"/>
          <p14:tracePt t="8448" x="4649788" y="2143125"/>
          <p14:tracePt t="8456" x="4630738" y="2143125"/>
          <p14:tracePt t="8464" x="4594225" y="2160588"/>
          <p14:tracePt t="8472" x="4586288" y="2170113"/>
          <p14:tracePt t="8480" x="4586288" y="2179638"/>
          <p14:tracePt t="8488" x="4576763" y="2189163"/>
          <p14:tracePt t="8610" x="4594225" y="2189163"/>
          <p14:tracePt t="8620" x="4613275" y="2143125"/>
          <p14:tracePt t="8626" x="4630738" y="2097088"/>
          <p14:tracePt t="8635" x="4667250" y="2070100"/>
          <p14:tracePt t="8640" x="4686300" y="2033588"/>
          <p14:tracePt t="8648" x="4722813" y="2006600"/>
          <p14:tracePt t="8656" x="4722813" y="1997075"/>
          <p14:tracePt t="8664" x="4730750" y="1987550"/>
          <p14:tracePt t="8672" x="4749800" y="1970088"/>
          <p14:tracePt t="8688" x="4759325" y="1960563"/>
          <p14:tracePt t="8696" x="4786313" y="1943100"/>
          <p14:tracePt t="8714" x="4803775" y="1924050"/>
          <p14:tracePt t="8721" x="4840288" y="1906588"/>
          <p14:tracePt t="8731" x="4859338" y="1897063"/>
          <p14:tracePt t="8737" x="4886325" y="1860550"/>
          <p14:tracePt t="8748" x="4905375" y="1851025"/>
          <p14:tracePt t="8754" x="4949825" y="1841500"/>
          <p14:tracePt t="8763" x="4978400" y="1824038"/>
          <p14:tracePt t="8769" x="4995863" y="1814513"/>
          <p14:tracePt t="8780" x="5005388" y="1814513"/>
          <p14:tracePt t="8784" x="5032375" y="1804988"/>
          <p14:tracePt t="8796" x="5041900" y="1797050"/>
          <p14:tracePt t="8808" x="5049838" y="1797050"/>
          <p14:tracePt t="8818" x="5049838" y="1787525"/>
          <p14:tracePt t="8832" x="5059363" y="1787525"/>
          <p14:tracePt t="8848" x="5078413" y="1778000"/>
          <p14:tracePt t="8864" x="5086350" y="1768475"/>
          <p14:tracePt t="8882" x="5114925" y="1760538"/>
          <p14:tracePt t="8888" x="5141913" y="1741488"/>
          <p14:tracePt t="8897" x="5159375" y="1731963"/>
          <p14:tracePt t="8904" x="5178425" y="1731963"/>
          <p14:tracePt t="8913" x="5214938" y="1724025"/>
          <p14:tracePt t="8919" x="5251450" y="1714500"/>
          <p14:tracePt t="8928" x="5278438" y="1714500"/>
          <p14:tracePt t="8935" x="5305425" y="1687513"/>
          <p14:tracePt t="8944" x="5351463" y="1687513"/>
          <p14:tracePt t="8952" x="5368925" y="1687513"/>
          <p14:tracePt t="8960" x="5397500" y="1687513"/>
          <p14:tracePt t="8968" x="5414963" y="1687513"/>
          <p14:tracePt t="8977" x="5441950" y="1687513"/>
          <p14:tracePt t="8984" x="5451475" y="1687513"/>
          <p14:tracePt t="8992" x="5478463" y="1697038"/>
          <p14:tracePt t="9000" x="5497513" y="1714500"/>
          <p14:tracePt t="9011" x="5507038" y="1741488"/>
          <p14:tracePt t="9020" x="5514975" y="1741488"/>
          <p14:tracePt t="9032" x="5534025" y="1768475"/>
          <p14:tracePt t="9040" x="5543550" y="1778000"/>
          <p14:tracePt t="9056" x="5551488" y="1787525"/>
          <p14:tracePt t="9147" x="5551488" y="1804988"/>
          <p14:tracePt t="9162" x="5551488" y="1814513"/>
          <p14:tracePt t="9178" x="5551488" y="1824038"/>
          <p14:tracePt t="9193" x="5551488" y="1841500"/>
          <p14:tracePt t="9216" x="5551488" y="1851025"/>
          <p14:tracePt t="9256" x="5551488" y="1860550"/>
          <p14:tracePt t="9272" x="5551488" y="1870075"/>
          <p14:tracePt t="9378" x="5588000" y="1870075"/>
          <p14:tracePt t="9385" x="5653088" y="1824038"/>
          <p14:tracePt t="9394" x="5753100" y="1787525"/>
          <p14:tracePt t="9402" x="5853113" y="1741488"/>
          <p14:tracePt t="9408" x="5999163" y="1697038"/>
          <p14:tracePt t="9417" x="6162675" y="1651000"/>
          <p14:tracePt t="9424" x="6299200" y="1595438"/>
          <p14:tracePt t="9431" x="6445250" y="1531938"/>
          <p14:tracePt t="9439" x="6600825" y="1477963"/>
          <p14:tracePt t="9447" x="6727825" y="1441450"/>
          <p14:tracePt t="9456" x="6846888" y="1404938"/>
          <p14:tracePt t="9464" x="6883400" y="1404938"/>
          <p14:tracePt t="9472" x="6929438" y="1404938"/>
          <p14:tracePt t="9480" x="6937375" y="1404938"/>
          <p14:tracePt t="9496" x="6946900" y="1404938"/>
          <p14:tracePt t="9514" x="6946900" y="1431925"/>
          <p14:tracePt t="9520" x="6946900" y="1458913"/>
          <p14:tracePt t="9529" x="6946900" y="1504950"/>
          <p14:tracePt t="9536" x="6946900" y="1531938"/>
          <p14:tracePt t="9545" x="6946900" y="1550988"/>
          <p14:tracePt t="9552" x="6946900" y="1595438"/>
          <p14:tracePt t="9562" x="6946900" y="1604963"/>
          <p14:tracePt t="9567" x="6946900" y="1641475"/>
          <p14:tracePt t="9578" x="6946900" y="1660525"/>
          <p14:tracePt t="9584" x="6956425" y="1687513"/>
          <p14:tracePt t="9592" x="6973888" y="1704975"/>
          <p14:tracePt t="9600" x="7019925" y="1741488"/>
          <p14:tracePt t="9607" x="7046913" y="1751013"/>
          <p14:tracePt t="9615" x="7092950" y="1760538"/>
          <p14:tracePt t="9623" x="7102475" y="1768475"/>
          <p14:tracePt t="9631" x="7138988" y="1787525"/>
          <p14:tracePt t="9639" x="7146925" y="1797050"/>
          <p14:tracePt t="9648" x="7146925" y="1804988"/>
          <p14:tracePt t="9655" x="7165975" y="1824038"/>
          <p14:tracePt t="9671" x="7175500" y="1841500"/>
          <p14:tracePt t="9681" x="7183438" y="1878013"/>
          <p14:tracePt t="9696" x="7183438" y="1897063"/>
          <p14:tracePt t="9704" x="7183438" y="1914525"/>
          <p14:tracePt t="9713" x="7183438" y="1924050"/>
          <p14:tracePt t="9720" x="7183438" y="1933575"/>
          <p14:tracePt t="9728" x="7183438" y="1951038"/>
          <p14:tracePt t="9744" x="7183438" y="1960563"/>
          <p14:tracePt t="9752" x="7183438" y="1970088"/>
          <p14:tracePt t="9761" x="7183438" y="1979613"/>
          <p14:tracePt t="9778" x="7183438" y="1987550"/>
          <p14:tracePt t="9795" x="7183438" y="1997075"/>
          <p14:tracePt t="9808" x="7175500" y="2006600"/>
          <p14:tracePt t="9832" x="7165975" y="2016125"/>
          <p14:tracePt t="9848" x="7146925" y="2024063"/>
          <p14:tracePt t="9856" x="7129463" y="2043113"/>
          <p14:tracePt t="9864" x="7083425" y="2060575"/>
          <p14:tracePt t="9881" x="6946900" y="2116138"/>
          <p14:tracePt t="9888" x="6864350" y="2143125"/>
          <p14:tracePt t="9897" x="6746875" y="2179638"/>
          <p14:tracePt t="9904" x="6600825" y="2216150"/>
          <p14:tracePt t="9915" x="6435725" y="2262188"/>
          <p14:tracePt t="9921" x="6272213" y="2270125"/>
          <p14:tracePt t="9935" x="6089650" y="2316163"/>
          <p14:tracePt t="9938" x="5889625" y="2335213"/>
          <p14:tracePt t="9945" x="5680075" y="2362200"/>
          <p14:tracePt t="9952" x="5514975" y="2408238"/>
          <p14:tracePt t="9962" x="5351463" y="2444750"/>
          <p14:tracePt t="9968" x="5178425" y="2489200"/>
          <p14:tracePt t="9979" x="5049838" y="2535238"/>
          <p14:tracePt t="9984" x="4913313" y="2571750"/>
          <p14:tracePt t="9995" x="4859338" y="2589213"/>
          <p14:tracePt t="10000" x="4795838" y="2608263"/>
          <p14:tracePt t="10011" x="4749800" y="2635250"/>
          <p14:tracePt t="10017" x="4740275" y="2644775"/>
          <p14:tracePt t="10028" x="4730750" y="2644775"/>
          <p14:tracePt t="10032" x="4730750" y="2654300"/>
          <p14:tracePt t="10064" x="4730750" y="2662238"/>
          <p14:tracePt t="10088" x="4730750" y="2671763"/>
          <p14:tracePt t="10104" x="4730750" y="2690813"/>
          <p14:tracePt t="10113" x="4703763" y="2708275"/>
          <p14:tracePt t="10136" x="4703763" y="2717800"/>
          <p14:tracePt t="10144" x="4703763" y="2735263"/>
          <p14:tracePt t="10152" x="4703763" y="2744788"/>
          <p14:tracePt t="10176" x="4703763" y="2754313"/>
          <p14:tracePt t="10184" x="4703763" y="2781300"/>
          <p14:tracePt t="10195" x="4703763" y="2790825"/>
          <p14:tracePt t="10200" x="4703763" y="2817813"/>
          <p14:tracePt t="10208" x="4703763" y="2827338"/>
          <p14:tracePt t="10216" x="4703763" y="2844800"/>
          <p14:tracePt t="10224" x="4703763" y="2863850"/>
          <p14:tracePt t="10232" x="4703763" y="2890838"/>
          <p14:tracePt t="10240" x="4703763" y="2909888"/>
          <p14:tracePt t="10248" x="4703763" y="2927350"/>
          <p14:tracePt t="10256" x="4703763" y="2954338"/>
          <p14:tracePt t="10264" x="4703763" y="2973388"/>
          <p14:tracePt t="10272" x="4703763" y="3000375"/>
          <p14:tracePt t="10280" x="4703763" y="3009900"/>
          <p14:tracePt t="10288" x="4695825" y="3036888"/>
          <p14:tracePt t="10298" x="4695825" y="3046413"/>
          <p14:tracePt t="10409" x="4740275" y="2990850"/>
          <p14:tracePt t="10417" x="4832350" y="2927350"/>
          <p14:tracePt t="10425" x="4895850" y="2890838"/>
          <p14:tracePt t="10432" x="4978400" y="2817813"/>
          <p14:tracePt t="10440" x="5059363" y="2763838"/>
          <p14:tracePt t="10448" x="5159375" y="2690813"/>
          <p14:tracePt t="10456" x="5260975" y="2617788"/>
          <p14:tracePt t="10464" x="5397500" y="2544763"/>
          <p14:tracePt t="10472" x="5478463" y="2489200"/>
          <p14:tracePt t="10480" x="5588000" y="2435225"/>
          <p14:tracePt t="10488" x="5643563" y="2362200"/>
          <p14:tracePt t="10498" x="5724525" y="2306638"/>
          <p14:tracePt t="10504" x="5789613" y="2289175"/>
          <p14:tracePt t="10514" x="5816600" y="2279650"/>
          <p14:tracePt t="10521" x="5853113" y="2262188"/>
          <p14:tracePt t="10602" x="5862638" y="2289175"/>
          <p14:tracePt t="10618" x="5862638" y="2298700"/>
          <p14:tracePt t="10626" x="5862638" y="2325688"/>
          <p14:tracePt t="10636" x="5870575" y="2343150"/>
          <p14:tracePt t="10640" x="5870575" y="2352675"/>
          <p14:tracePt t="10648" x="5870575" y="2371725"/>
          <p14:tracePt t="10656" x="5870575" y="2379663"/>
          <p14:tracePt t="10688" x="5870575" y="2389188"/>
          <p14:tracePt t="10745" x="5870575" y="2408238"/>
          <p14:tracePt t="10762" x="5870575" y="2416175"/>
          <p14:tracePt t="10770" x="5870575" y="2425700"/>
          <p14:tracePt t="10792" x="5862638" y="2425700"/>
          <p14:tracePt t="10808" x="5853113" y="2425700"/>
          <p14:tracePt t="10857" x="5843588" y="2425700"/>
          <p14:tracePt t="10864" x="5826125" y="2425700"/>
          <p14:tracePt t="10880" x="5816600" y="2425700"/>
          <p14:tracePt t="10888" x="5789613" y="2408238"/>
          <p14:tracePt t="10897" x="5780088" y="2389188"/>
          <p14:tracePt t="10904" x="5770563" y="2352675"/>
          <p14:tracePt t="10913" x="5753100" y="2316163"/>
          <p14:tracePt t="10920" x="5743575" y="2270125"/>
          <p14:tracePt t="10928" x="5724525" y="2225675"/>
          <p14:tracePt t="10935" x="5724525" y="2206625"/>
          <p14:tracePt t="10944" x="5716588" y="2170113"/>
          <p14:tracePt t="10952" x="5707063" y="2152650"/>
          <p14:tracePt t="10964" x="5688013" y="2106613"/>
          <p14:tracePt t="10968" x="5688013" y="2097088"/>
          <p14:tracePt t="10978" x="5688013" y="2070100"/>
          <p14:tracePt t="10984" x="5670550" y="2052638"/>
          <p14:tracePt t="10995" x="5661025" y="2043113"/>
          <p14:tracePt t="11202" x="5643563" y="2043113"/>
          <p14:tracePt t="11210" x="5624513" y="2043113"/>
          <p14:tracePt t="11217" x="5580063" y="2043113"/>
          <p14:tracePt t="11225" x="5561013" y="2043113"/>
          <p14:tracePt t="11233" x="5534025" y="2043113"/>
          <p14:tracePt t="11239" x="5514975" y="2043113"/>
          <p14:tracePt t="11248" x="5487988" y="2043113"/>
          <p14:tracePt t="11256" x="5478463" y="2043113"/>
          <p14:tracePt t="11264" x="5461000" y="2033588"/>
          <p14:tracePt t="11272" x="5441950" y="2024063"/>
          <p14:tracePt t="11282" x="5434013" y="2024063"/>
          <p14:tracePt t="11296" x="5424488" y="2024063"/>
          <p14:tracePt t="11313" x="5405438" y="2016125"/>
          <p14:tracePt t="11354" x="5405438" y="1997075"/>
          <p14:tracePt t="11376" x="5405438" y="1987550"/>
          <p14:tracePt t="11448" x="5387975" y="1997075"/>
          <p14:tracePt t="11456" x="5341938" y="2043113"/>
          <p14:tracePt t="11464" x="5287963" y="2125663"/>
          <p14:tracePt t="11472" x="5205413" y="2206625"/>
          <p14:tracePt t="11480" x="5114925" y="2306638"/>
          <p14:tracePt t="11488" x="5022850" y="2408238"/>
          <p14:tracePt t="11496" x="4922838" y="2535238"/>
          <p14:tracePt t="11504" x="4849813" y="2635250"/>
          <p14:tracePt t="11513" x="4767263" y="2735263"/>
          <p14:tracePt t="11520" x="4695825" y="2836863"/>
          <p14:tracePt t="11528" x="4640263" y="2900363"/>
          <p14:tracePt t="11536" x="4603750" y="2963863"/>
          <p14:tracePt t="11545" x="4557713" y="3046413"/>
          <p14:tracePt t="11552" x="4540250" y="3090863"/>
          <p14:tracePt t="11561" x="4521200" y="3119438"/>
          <p14:tracePt t="11568" x="4521200" y="3136900"/>
          <p14:tracePt t="11579" x="4521200" y="3163888"/>
          <p14:tracePt t="11584" x="4521200" y="3173413"/>
          <p14:tracePt t="11595" x="4521200" y="3182938"/>
          <p14:tracePt t="11600" x="4521200" y="3192463"/>
          <p14:tracePt t="11705" x="4521200" y="3200400"/>
          <p14:tracePt t="11713" x="4549775" y="3163888"/>
          <p14:tracePt t="11721" x="4603750" y="3146425"/>
          <p14:tracePt t="11730" x="4676775" y="3090863"/>
          <p14:tracePt t="11737" x="4740275" y="3036888"/>
          <p14:tracePt t="11745" x="4840288" y="2963863"/>
          <p14:tracePt t="11752" x="4959350" y="2881313"/>
          <p14:tracePt t="11766" x="5078413" y="2790825"/>
          <p14:tracePt t="11770" x="5232400" y="2681288"/>
          <p14:tracePt t="11781" x="5368925" y="2589213"/>
          <p14:tracePt t="11784" x="5487988" y="2498725"/>
          <p14:tracePt t="11796" x="5607050" y="2416175"/>
          <p14:tracePt t="11800" x="5670550" y="2343150"/>
          <p14:tracePt t="11809" x="5734050" y="2289175"/>
          <p14:tracePt t="11817" x="5797550" y="2252663"/>
          <p14:tracePt t="11825" x="5853113" y="2206625"/>
          <p14:tracePt t="11832" x="5862638" y="2189163"/>
          <p14:tracePt t="11840" x="5870575" y="2179638"/>
          <p14:tracePt t="11912" x="5870575" y="2170113"/>
          <p14:tracePt t="11928" x="5853113" y="2179638"/>
          <p14:tracePt t="11936" x="5853113" y="2197100"/>
          <p14:tracePt t="11944" x="5853113" y="2216150"/>
          <p14:tracePt t="11953" x="5853113" y="2243138"/>
          <p14:tracePt t="11964" x="5853113" y="2279650"/>
          <p14:tracePt t="11967" x="5853113" y="2335213"/>
          <p14:tracePt t="11978" x="5853113" y="2398713"/>
          <p14:tracePt t="11984" x="5899150" y="2489200"/>
          <p14:tracePt t="11994" x="5953125" y="2589213"/>
          <p14:tracePt t="12000" x="6062663" y="2708275"/>
          <p14:tracePt t="12008" x="6135688" y="2817813"/>
          <p14:tracePt t="12016" x="6218238" y="2917825"/>
          <p14:tracePt t="12025" x="6291263" y="3000375"/>
          <p14:tracePt t="12032" x="6362700" y="3100388"/>
          <p14:tracePt t="12040" x="6427788" y="3182938"/>
          <p14:tracePt t="12048" x="6445250" y="3200400"/>
          <p14:tracePt t="12056" x="6481763" y="3265488"/>
          <p14:tracePt t="12064" x="6491288" y="3282950"/>
          <p14:tracePt t="12072" x="6500813" y="3302000"/>
          <p14:tracePt t="12096" x="6500813" y="3309938"/>
          <p14:tracePt t="12186" x="6500813" y="3319463"/>
          <p14:tracePt t="12194" x="6500813" y="3328988"/>
          <p14:tracePt t="12202" x="6500813" y="3346450"/>
          <p14:tracePt t="12209" x="6491288" y="3375025"/>
          <p14:tracePt t="12215" x="6445250" y="3402013"/>
          <p14:tracePt t="12234" x="6354763" y="3446463"/>
          <p14:tracePt t="12240" x="6281738" y="3482975"/>
          <p14:tracePt t="12248" x="6199188" y="3538538"/>
          <p14:tracePt t="12256" x="6099175" y="3602038"/>
          <p14:tracePt t="12264" x="6016625" y="3657600"/>
          <p14:tracePt t="12272" x="5862638" y="3711575"/>
          <p14:tracePt t="12281" x="5761038" y="3767138"/>
          <p14:tracePt t="12288" x="5661025" y="3830638"/>
          <p14:tracePt t="12296" x="5561013" y="3903663"/>
          <p14:tracePt t="12304" x="5497513" y="3948113"/>
          <p14:tracePt t="12313" x="5378450" y="4021138"/>
          <p14:tracePt t="12320" x="5314950" y="4076700"/>
          <p14:tracePt t="12329" x="5297488" y="4094163"/>
          <p14:tracePt t="12337" x="5260975" y="4130675"/>
          <p14:tracePt t="12344" x="5260975" y="4140200"/>
          <p14:tracePt t="12352" x="5251450" y="4159250"/>
          <p14:tracePt t="12368" x="5251450" y="4167188"/>
          <p14:tracePt t="12392" x="5251450" y="4176713"/>
          <p14:tracePt t="12673" x="5251450" y="4195763"/>
          <p14:tracePt t="12684" x="5251450" y="4213225"/>
          <p14:tracePt t="12689" x="5214938" y="4240213"/>
          <p14:tracePt t="12697" x="5195888" y="4276725"/>
          <p14:tracePt t="12705" x="5159375" y="4322763"/>
          <p14:tracePt t="12714" x="5122863" y="4368800"/>
          <p14:tracePt t="12721" x="5105400" y="4413250"/>
          <p14:tracePt t="12732" x="5041900" y="4468813"/>
          <p14:tracePt t="12738" x="4968875" y="4514850"/>
          <p14:tracePt t="12746" x="4905375" y="4568825"/>
          <p14:tracePt t="12752" x="4803775" y="4641850"/>
          <p14:tracePt t="12761" x="4749800" y="4705350"/>
          <p14:tracePt t="12769" x="4686300" y="4741863"/>
          <p14:tracePt t="12778" x="4649788" y="4768850"/>
          <p14:tracePt t="12784" x="4603750" y="4787900"/>
          <p14:tracePt t="12794" x="4540250" y="4833938"/>
          <p14:tracePt t="12800" x="4503738" y="4841875"/>
          <p14:tracePt t="12816" x="4484688" y="4841875"/>
          <p14:tracePt t="12824" x="4476750" y="4841875"/>
          <p14:tracePt t="12873" x="4467225" y="4841875"/>
          <p14:tracePt t="12880" x="4440238" y="4805363"/>
          <p14:tracePt t="12889" x="4440238" y="4768850"/>
          <p14:tracePt t="12896" x="4440238" y="4714875"/>
          <p14:tracePt t="12904" x="4421188" y="4632325"/>
          <p14:tracePt t="12912" x="4413250" y="4541838"/>
          <p14:tracePt t="12922" x="4413250" y="4468813"/>
          <p14:tracePt t="12932" x="4413250" y="4413250"/>
          <p14:tracePt t="12936" x="4394200" y="4332288"/>
          <p14:tracePt t="12945" x="4376738" y="4276725"/>
          <p14:tracePt t="12952" x="4376738" y="4240213"/>
          <p14:tracePt t="12962" x="4376738" y="4222750"/>
          <p14:tracePt t="12968" x="4376738" y="4195763"/>
          <p14:tracePt t="12977" x="4376738" y="4176713"/>
          <p14:tracePt t="12984" x="4376738" y="4159250"/>
          <p14:tracePt t="12994" x="4403725" y="4130675"/>
          <p14:tracePt t="13000" x="4421188" y="4113213"/>
          <p14:tracePt t="13010" x="4494213" y="4076700"/>
          <p14:tracePt t="13015" x="4521200" y="4067175"/>
          <p14:tracePt t="13024" x="4586288" y="4049713"/>
          <p14:tracePt t="13032" x="4640263" y="4030663"/>
          <p14:tracePt t="13040" x="4703763" y="4030663"/>
          <p14:tracePt t="13048" x="4759325" y="4013200"/>
          <p14:tracePt t="13056" x="4803775" y="4013200"/>
          <p14:tracePt t="13065" x="4832350" y="4013200"/>
          <p14:tracePt t="13074" x="4886325" y="4021138"/>
          <p14:tracePt t="13081" x="4932363" y="4057650"/>
          <p14:tracePt t="13088" x="4949825" y="4086225"/>
          <p14:tracePt t="13097" x="4978400" y="4140200"/>
          <p14:tracePt t="13104" x="4995863" y="4186238"/>
          <p14:tracePt t="13113" x="5014913" y="4232275"/>
          <p14:tracePt t="13120" x="5068888" y="4332288"/>
          <p14:tracePt t="13129" x="5078413" y="4368800"/>
          <p14:tracePt t="13136" x="5114925" y="4449763"/>
          <p14:tracePt t="13144" x="5141913" y="4495800"/>
          <p14:tracePt t="13152" x="5168900" y="4578350"/>
          <p14:tracePt t="13160" x="5178425" y="4632325"/>
          <p14:tracePt t="13168" x="5187950" y="4678363"/>
          <p14:tracePt t="13178" x="5187950" y="4714875"/>
          <p14:tracePt t="13184" x="5187950" y="4751388"/>
          <p14:tracePt t="13194" x="5195888" y="4787900"/>
          <p14:tracePt t="13200" x="5195888" y="4814888"/>
          <p14:tracePt t="13208" x="5195888" y="4833938"/>
          <p14:tracePt t="13216" x="5195888" y="4870450"/>
          <p14:tracePt t="13224" x="5178425" y="4906963"/>
          <p14:tracePt t="13232" x="5141913" y="4943475"/>
          <p14:tracePt t="13240" x="5068888" y="4970463"/>
          <p14:tracePt t="13248" x="4968875" y="5006975"/>
          <p14:tracePt t="13256" x="4868863" y="5033963"/>
          <p14:tracePt t="13264" x="4740275" y="5033963"/>
          <p14:tracePt t="13272" x="4630738" y="5033963"/>
          <p14:tracePt t="13280" x="4557713" y="5033963"/>
          <p14:tracePt t="13288" x="4484688" y="5033963"/>
          <p14:tracePt t="13296" x="4430713" y="5033963"/>
          <p14:tracePt t="13305" x="4367213" y="5024438"/>
          <p14:tracePt t="13314" x="4340225" y="4997450"/>
          <p14:tracePt t="13322" x="4321175" y="4979988"/>
          <p14:tracePt t="13333" x="4284663" y="4951413"/>
          <p14:tracePt t="13339" x="4284663" y="4924425"/>
          <p14:tracePt t="13345" x="4275138" y="4887913"/>
          <p14:tracePt t="13353" x="4275138" y="4870450"/>
          <p14:tracePt t="13360" x="4275138" y="4841875"/>
          <p14:tracePt t="13368" x="4275138" y="4805363"/>
          <p14:tracePt t="13379" x="4275138" y="4778375"/>
          <p14:tracePt t="13384" x="4303713" y="4732338"/>
          <p14:tracePt t="13394" x="4367213" y="4660900"/>
          <p14:tracePt t="13400" x="4403725" y="4614863"/>
          <p14:tracePt t="13408" x="4448175" y="4578350"/>
          <p14:tracePt t="13416" x="4484688" y="4559300"/>
          <p14:tracePt t="13424" x="4540250" y="4514850"/>
          <p14:tracePt t="13432" x="4586288" y="4486275"/>
          <p14:tracePt t="13440" x="4630738" y="4468813"/>
          <p14:tracePt t="13448" x="4695825" y="4441825"/>
          <p14:tracePt t="13456" x="4767263" y="4432300"/>
          <p14:tracePt t="13464" x="4849813" y="4405313"/>
          <p14:tracePt t="13472" x="4941888" y="4405313"/>
          <p14:tracePt t="13479" x="4995863" y="4386263"/>
          <p14:tracePt t="13490" x="5078413" y="4386263"/>
          <p14:tracePt t="13499" x="5168900" y="4386263"/>
          <p14:tracePt t="13506" x="5260975" y="4386263"/>
          <p14:tracePt t="13512" x="5314950" y="4386263"/>
          <p14:tracePt t="13520" x="5368925" y="4386263"/>
          <p14:tracePt t="13528" x="5397500" y="4386263"/>
          <p14:tracePt t="13536" x="5441950" y="4395788"/>
          <p14:tracePt t="13545" x="5451475" y="4395788"/>
          <p14:tracePt t="13552" x="5470525" y="4405313"/>
          <p14:tracePt t="13561" x="5487988" y="4441825"/>
          <p14:tracePt t="13578" x="5497513" y="4449763"/>
          <p14:tracePt t="13594" x="5497513" y="4478338"/>
          <p14:tracePt t="13600" x="5497513" y="4486275"/>
          <p14:tracePt t="13609" x="5487988" y="4522788"/>
          <p14:tracePt t="13616" x="5470525" y="4541838"/>
          <p14:tracePt t="13624" x="5441950" y="4605338"/>
          <p14:tracePt t="13632" x="5414963" y="4632325"/>
          <p14:tracePt t="13640" x="5360988" y="4687888"/>
          <p14:tracePt t="13649" x="5314950" y="4732338"/>
          <p14:tracePt t="13656" x="5305425" y="4751388"/>
          <p14:tracePt t="13664" x="5268913" y="4787900"/>
          <p14:tracePt t="13672" x="5241925" y="4805363"/>
          <p14:tracePt t="13681" x="5205413" y="4833938"/>
          <p14:tracePt t="13688" x="5178425" y="4860925"/>
          <p14:tracePt t="13697" x="5151438" y="4878388"/>
          <p14:tracePt t="13714" x="5141913" y="4887913"/>
          <p14:tracePt t="13794" x="5114925" y="4887913"/>
          <p14:tracePt t="13802" x="5114925" y="4878388"/>
          <p14:tracePt t="13810" x="5095875" y="4860925"/>
          <p14:tracePt t="13817" x="5086350" y="4841875"/>
          <p14:tracePt t="13824" x="5068888" y="4797425"/>
          <p14:tracePt t="13832" x="5041900" y="4778375"/>
          <p14:tracePt t="13840" x="5041900" y="4760913"/>
          <p14:tracePt t="13848" x="5041900" y="4724400"/>
          <p14:tracePt t="13857" x="5032375" y="4697413"/>
          <p14:tracePt t="13864" x="5032375" y="4668838"/>
          <p14:tracePt t="13872" x="5032375" y="4651375"/>
          <p14:tracePt t="13880" x="5032375" y="4624388"/>
          <p14:tracePt t="13897" x="5022850" y="4595813"/>
          <p14:tracePt t="13912" x="5014913" y="4578350"/>
          <p14:tracePt t="13936" x="5014913" y="4568825"/>
          <p14:tracePt t="13985" x="5014913" y="4559300"/>
          <p14:tracePt t="14043" x="5022850" y="4541838"/>
          <p14:tracePt t="14050" x="5032375" y="4532313"/>
          <p14:tracePt t="14132" x="5041900" y="4522788"/>
          <p14:tracePt t="14155" x="5049838" y="4522788"/>
          <p14:tracePt t="14166" x="5059363" y="4522788"/>
          <p14:tracePt t="14184" x="5068888" y="4541838"/>
          <p14:tracePt t="14256" x="5068888" y="4551363"/>
          <p14:tracePt t="14264" x="5068888" y="4568825"/>
          <p14:tracePt t="14280" x="5068888" y="4578350"/>
          <p14:tracePt t="14288" x="5068888" y="4595813"/>
          <p14:tracePt t="14296" x="5068888" y="4614863"/>
          <p14:tracePt t="14304" x="5068888" y="4624388"/>
          <p14:tracePt t="14312" x="5068888" y="4632325"/>
          <p14:tracePt t="14320" x="5068888" y="4651375"/>
          <p14:tracePt t="14352" x="5068888" y="4660900"/>
          <p14:tracePt t="14360" x="5068888" y="4668838"/>
          <p14:tracePt t="14376" x="5068888" y="4687888"/>
          <p14:tracePt t="14383" x="5068888" y="4697413"/>
          <p14:tracePt t="14394" x="5068888" y="4705350"/>
          <p14:tracePt t="14408" x="5068888" y="4724400"/>
          <p14:tracePt t="14432" x="5068888" y="4732338"/>
          <p14:tracePt t="14448" x="5068888" y="4741863"/>
          <p14:tracePt t="14464" x="5068888" y="4751388"/>
          <p14:tracePt t="14472" x="5059363" y="4768850"/>
          <p14:tracePt t="14480" x="5049838" y="4778375"/>
          <p14:tracePt t="14504" x="5032375" y="4797425"/>
          <p14:tracePt t="14528" x="5022850" y="4797425"/>
          <p14:tracePt t="14536" x="5014913" y="4797425"/>
          <p14:tracePt t="14545" x="5005388" y="4797425"/>
          <p14:tracePt t="14552" x="4995863" y="4797425"/>
          <p14:tracePt t="14561" x="4978400" y="4797425"/>
          <p14:tracePt t="14577" x="4959350" y="4797425"/>
          <p14:tracePt t="14584" x="4941888" y="4778375"/>
          <p14:tracePt t="14593" x="4905375" y="4760913"/>
          <p14:tracePt t="14600" x="4876800" y="4741863"/>
          <p14:tracePt t="14608" x="4859338" y="4724400"/>
          <p14:tracePt t="14616" x="4840288" y="4714875"/>
          <p14:tracePt t="14624" x="4822825" y="4705350"/>
          <p14:tracePt t="14633" x="4786313" y="4705350"/>
          <p14:tracePt t="14639" x="4767263" y="4687888"/>
          <p14:tracePt t="14648" x="4759325" y="4678363"/>
          <p14:tracePt t="14809" x="4767263" y="4678363"/>
          <p14:tracePt t="14818" x="4776788" y="4678363"/>
          <p14:tracePt t="14826" x="4786313" y="4678363"/>
          <p14:tracePt t="14841" x="4813300" y="4678363"/>
          <p14:tracePt t="14922" x="4813300" y="4687888"/>
          <p14:tracePt t="14938" x="4822825" y="4697413"/>
          <p14:tracePt t="14964" x="4822825" y="4705350"/>
          <p14:tracePt t="14984" x="4822825" y="4714875"/>
          <p14:tracePt t="15442" x="4832350" y="4724400"/>
          <p14:tracePt t="15458" x="4840288" y="4724400"/>
          <p14:tracePt t="15464" x="4859338" y="4714875"/>
          <p14:tracePt t="16281" x="4868863" y="4714875"/>
          <p14:tracePt t="16291" x="4886325" y="4714875"/>
          <p14:tracePt t="16298" x="4895850" y="4714875"/>
          <p14:tracePt t="16305" x="4922838" y="4705350"/>
          <p14:tracePt t="16312" x="4932363" y="4705350"/>
          <p14:tracePt t="16320" x="4949825" y="4705350"/>
          <p14:tracePt t="16328" x="4986338" y="4697413"/>
          <p14:tracePt t="16336" x="5005388" y="4697413"/>
          <p14:tracePt t="16344" x="5032375" y="4678363"/>
          <p14:tracePt t="16352" x="5049838" y="4678363"/>
          <p14:tracePt t="16361" x="5086350" y="4668838"/>
          <p14:tracePt t="16367" x="5132388" y="4668838"/>
          <p14:tracePt t="16376" x="5168900" y="4668838"/>
          <p14:tracePt t="16384" x="5205413" y="4668838"/>
          <p14:tracePt t="16393" x="5224463" y="4660900"/>
          <p14:tracePt t="16400" x="5232400" y="4660900"/>
          <p14:tracePt t="16496" x="5241925" y="4651375"/>
          <p14:tracePt t="16673" x="5241925" y="4641850"/>
          <p14:tracePt t="16696" x="5241925" y="4632325"/>
          <p14:tracePt t="16712" x="5241925" y="4624388"/>
          <p14:tracePt t="16720" x="5241925" y="4614863"/>
          <p14:tracePt t="16736" x="5241925" y="4605338"/>
          <p14:tracePt t="16761" x="5241925" y="4595813"/>
          <p14:tracePt t="17449" x="5241925" y="4587875"/>
          <p14:tracePt t="17544" x="5241925" y="4578350"/>
          <p14:tracePt t="17553" x="5232400" y="4578350"/>
          <p14:tracePt t="17569" x="5224463" y="4578350"/>
          <p14:tracePt t="17577" x="5205413" y="4578350"/>
          <p14:tracePt t="17584" x="5187950" y="4587875"/>
          <p14:tracePt t="17595" x="5178425" y="4587875"/>
          <p14:tracePt t="17616" x="5159375" y="4587875"/>
          <p14:tracePt t="17673" x="5151438" y="4587875"/>
          <p14:tracePt t="17704" x="5141913" y="4587875"/>
          <p14:tracePt t="17712" x="5122863" y="4587875"/>
          <p14:tracePt t="17720" x="5086350" y="4587875"/>
          <p14:tracePt t="17729" x="5059363" y="4587875"/>
          <p14:tracePt t="17736" x="5032375" y="4587875"/>
          <p14:tracePt t="17745" x="5005388" y="4587875"/>
          <p14:tracePt t="17752" x="4995863" y="4587875"/>
          <p14:tracePt t="17762" x="4968875" y="4587875"/>
          <p14:tracePt t="17769" x="4959350" y="4587875"/>
          <p14:tracePt t="17779" x="4949825" y="4587875"/>
          <p14:tracePt t="17795" x="4922838" y="4587875"/>
          <p14:tracePt t="17864" x="4913313" y="4587875"/>
          <p14:tracePt t="17880" x="4886325" y="4587875"/>
          <p14:tracePt t="17889" x="4868863" y="4587875"/>
          <p14:tracePt t="17898" x="4840288" y="4587875"/>
          <p14:tracePt t="17907" x="4803775" y="4587875"/>
          <p14:tracePt t="17913" x="4776788" y="4587875"/>
          <p14:tracePt t="17920" x="4740275" y="4587875"/>
          <p14:tracePt t="17928" x="4695825" y="4587875"/>
          <p14:tracePt t="17938" x="4676775" y="4587875"/>
          <p14:tracePt t="17946" x="4640263" y="4587875"/>
          <p14:tracePt t="17953" x="4622800" y="4587875"/>
          <p14:tracePt t="17964" x="4594225" y="4587875"/>
          <p14:tracePt t="17969" x="4586288" y="4587875"/>
          <p14:tracePt t="17980" x="4576763" y="4587875"/>
          <p14:tracePt t="17985" x="4567238" y="4578350"/>
          <p14:tracePt t="18041" x="4557713" y="4578350"/>
          <p14:tracePt t="18073" x="4549775" y="4578350"/>
          <p14:tracePt t="18097" x="4540250" y="4578350"/>
          <p14:tracePt t="18104" x="4521200" y="4578350"/>
          <p14:tracePt t="18113" x="4503738" y="4578350"/>
          <p14:tracePt t="18120" x="4476750" y="4578350"/>
          <p14:tracePt t="18130" x="4457700" y="4578350"/>
          <p14:tracePt t="18137" x="4413250" y="4578350"/>
          <p14:tracePt t="18153" x="4384675" y="4578350"/>
          <p14:tracePt t="18162" x="4367213" y="4578350"/>
          <p14:tracePt t="18169" x="4330700" y="4568825"/>
          <p14:tracePt t="18185" x="4321175" y="4568825"/>
          <p14:tracePt t="18194" x="4311650" y="4568825"/>
          <p14:tracePt t="18506" x="4303713" y="4559300"/>
          <p14:tracePt t="18644" x="4303713" y="4551363"/>
          <p14:tracePt t="18666" x="4303713" y="4541838"/>
          <p14:tracePt t="18690" x="4303713" y="4522788"/>
          <p14:tracePt t="18715" x="4303713" y="4514850"/>
          <p14:tracePt t="18723" x="4303713" y="4505325"/>
          <p14:tracePt t="18754" x="4303713" y="4486275"/>
          <p14:tracePt t="18769" x="4303713" y="4478338"/>
          <p14:tracePt t="18921" x="4303713" y="4468813"/>
          <p14:tracePt t="19552" x="4321175" y="4449763"/>
          <p14:tracePt t="19560" x="4321175" y="4441825"/>
          <p14:tracePt t="19569" x="4321175" y="4422775"/>
          <p14:tracePt t="19585" x="4321175" y="4405313"/>
          <p14:tracePt t="19593" x="4321175" y="4386263"/>
          <p14:tracePt t="19601" x="4321175" y="4359275"/>
          <p14:tracePt t="19613" x="4321175" y="4322763"/>
          <p14:tracePt t="19616" x="4321175" y="4295775"/>
          <p14:tracePt t="19627" x="4311650" y="4259263"/>
          <p14:tracePt t="19635" x="4311650" y="4222750"/>
          <p14:tracePt t="19642" x="4294188" y="4167188"/>
          <p14:tracePt t="19651" x="4294188" y="4113213"/>
          <p14:tracePt t="19655" x="4294188" y="4067175"/>
          <p14:tracePt t="19664" x="4294188" y="4021138"/>
          <p14:tracePt t="19672" x="4294188" y="3976688"/>
          <p14:tracePt t="19681" x="4294188" y="3940175"/>
          <p14:tracePt t="19689" x="4294188" y="3921125"/>
          <p14:tracePt t="19697" x="4294188" y="3884613"/>
          <p14:tracePt t="19802" x="4275138" y="3884613"/>
          <p14:tracePt t="19818" x="4275138" y="3903663"/>
          <p14:tracePt t="19826" x="4275138" y="3911600"/>
          <p14:tracePt t="19833" x="4275138" y="3921125"/>
          <p14:tracePt t="19845" x="4275138" y="3930650"/>
          <p14:tracePt t="19856" x="4275138" y="3957638"/>
          <p14:tracePt t="19888" x="4275138" y="3967163"/>
          <p14:tracePt t="19946" x="4275138" y="3976688"/>
          <p14:tracePt t="19954" x="4311650" y="3976688"/>
          <p14:tracePt t="19961" x="4384675" y="3976688"/>
          <p14:tracePt t="19968" x="4513263" y="3976688"/>
          <p14:tracePt t="19977" x="4640263" y="3976688"/>
          <p14:tracePt t="19984" x="4786313" y="3976688"/>
          <p14:tracePt t="19993" x="4932363" y="3976688"/>
          <p14:tracePt t="20000" x="5041900" y="3976688"/>
          <p14:tracePt t="20009" x="5168900" y="3976688"/>
          <p14:tracePt t="20016" x="5297488" y="3976688"/>
          <p14:tracePt t="20027" x="5387975" y="3976688"/>
          <p14:tracePt t="20032" x="5424488" y="3976688"/>
          <p14:tracePt t="20040" x="5470525" y="3976688"/>
          <p14:tracePt t="20234" x="5478463" y="3976688"/>
          <p14:tracePt t="20242" x="5478463" y="3984625"/>
          <p14:tracePt t="20251" x="5478463" y="4003675"/>
          <p14:tracePt t="20260" x="5461000" y="4030663"/>
          <p14:tracePt t="20265" x="5461000" y="4040188"/>
          <p14:tracePt t="20272" x="5441950" y="4076700"/>
          <p14:tracePt t="20280" x="5424488" y="4113213"/>
          <p14:tracePt t="20288" x="5424488" y="4149725"/>
          <p14:tracePt t="20296" x="5424488" y="4195763"/>
          <p14:tracePt t="20304" x="5424488" y="4213225"/>
          <p14:tracePt t="20312" x="5424488" y="4249738"/>
          <p14:tracePt t="20320" x="5424488" y="4259263"/>
          <p14:tracePt t="20328" x="5424488" y="4286250"/>
          <p14:tracePt t="20337" x="5424488" y="4295775"/>
          <p14:tracePt t="20368" x="5424488" y="4303713"/>
          <p14:tracePt t="20376" x="5424488" y="4313238"/>
          <p14:tracePt t="20458" x="5424488" y="4322763"/>
          <p14:tracePt t="20469" x="5424488" y="4332288"/>
          <p14:tracePt t="20474" x="5424488" y="4340225"/>
          <p14:tracePt t="20480" x="5424488" y="4359275"/>
          <p14:tracePt t="20488" x="5424488" y="4376738"/>
          <p14:tracePt t="20496" x="5424488" y="4386263"/>
          <p14:tracePt t="20504" x="5424488" y="4395788"/>
          <p14:tracePt t="20512" x="5424488" y="4413250"/>
          <p14:tracePt t="20528" x="5424488" y="4422775"/>
          <p14:tracePt t="20536" x="5424488" y="4432300"/>
          <p14:tracePt t="20674" x="5405438" y="4441825"/>
          <p14:tracePt t="20681" x="5387975" y="4449763"/>
          <p14:tracePt t="20688" x="5360988" y="4449763"/>
          <p14:tracePt t="20696" x="5314950" y="4449763"/>
          <p14:tracePt t="20704" x="5260975" y="4449763"/>
          <p14:tracePt t="20713" x="5187950" y="4449763"/>
          <p14:tracePt t="20720" x="5095875" y="4449763"/>
          <p14:tracePt t="20729" x="4986338" y="4449763"/>
          <p14:tracePt t="20737" x="4876800" y="4449763"/>
          <p14:tracePt t="20749" x="4767263" y="4449763"/>
          <p14:tracePt t="20754" x="4659313" y="4449763"/>
          <p14:tracePt t="20766" x="4586288" y="4449763"/>
          <p14:tracePt t="20769" x="4530725" y="4449763"/>
          <p14:tracePt t="20783" x="4503738" y="4449763"/>
          <p14:tracePt t="20798" x="4494213" y="4449763"/>
          <p14:tracePt t="20857" x="4503738" y="4449763"/>
          <p14:tracePt t="20864" x="4530725" y="4441825"/>
          <p14:tracePt t="20877" x="4549775" y="4441825"/>
          <p14:tracePt t="20880" x="4576763" y="4441825"/>
          <p14:tracePt t="20888" x="4594225" y="4432300"/>
          <p14:tracePt t="20896" x="4640263" y="4432300"/>
          <p14:tracePt t="20904" x="4649788" y="4432300"/>
          <p14:tracePt t="20912" x="4695825" y="4432300"/>
          <p14:tracePt t="20920" x="4749800" y="4432300"/>
          <p14:tracePt t="20928" x="4786313" y="4432300"/>
          <p14:tracePt t="20936" x="4840288" y="4432300"/>
          <p14:tracePt t="20944" x="4932363" y="4432300"/>
          <p14:tracePt t="20952" x="5032375" y="4432300"/>
          <p14:tracePt t="20960" x="5122863" y="4432300"/>
          <p14:tracePt t="20968" x="5251450" y="4432300"/>
          <p14:tracePt t="20977" x="5341938" y="4432300"/>
          <p14:tracePt t="20984" x="5451475" y="4405313"/>
          <p14:tracePt t="20993" x="5514975" y="4386263"/>
          <p14:tracePt t="21000" x="5570538" y="4386263"/>
          <p14:tracePt t="21009" x="5607050" y="4376738"/>
          <p14:tracePt t="21016" x="5624513" y="4376738"/>
          <p14:tracePt t="21024" x="5661025" y="4376738"/>
          <p14:tracePt t="21040" x="5680075" y="4376738"/>
          <p14:tracePt t="21048" x="5697538" y="4376738"/>
          <p14:tracePt t="21056" x="5707063" y="4376738"/>
          <p14:tracePt t="21064" x="5724525" y="4376738"/>
          <p14:tracePt t="21072" x="5753100" y="4376738"/>
          <p14:tracePt t="21080" x="5780088" y="4376738"/>
          <p14:tracePt t="21088" x="5807075" y="4376738"/>
          <p14:tracePt t="21096" x="5843588" y="4376738"/>
          <p14:tracePt t="21105" x="5870575" y="4376738"/>
          <p14:tracePt t="21112" x="5889625" y="4376738"/>
          <p14:tracePt t="21120" x="5907088" y="4376738"/>
          <p14:tracePt t="21129" x="5935663" y="4376738"/>
          <p14:tracePt t="21136" x="5962650" y="4405313"/>
          <p14:tracePt t="21145" x="5972175" y="4413250"/>
          <p14:tracePt t="21152" x="5980113" y="4413250"/>
          <p14:tracePt t="21168" x="5999163" y="4422775"/>
          <p14:tracePt t="21192" x="6007100" y="4422775"/>
          <p14:tracePt t="21200" x="6035675" y="4422775"/>
          <p14:tracePt t="21210" x="6053138" y="4422775"/>
          <p14:tracePt t="21216" x="6089650" y="4422775"/>
          <p14:tracePt t="21224" x="6135688" y="4422775"/>
          <p14:tracePt t="21232" x="6189663" y="4413250"/>
          <p14:tracePt t="21240" x="6254750" y="4376738"/>
          <p14:tracePt t="21248" x="6318250" y="4349750"/>
          <p14:tracePt t="21256" x="6345238" y="4340225"/>
          <p14:tracePt t="21264" x="6372225" y="4322763"/>
          <p14:tracePt t="21272" x="6381750" y="4313238"/>
          <p14:tracePt t="21280" x="6399213" y="4303713"/>
          <p14:tracePt t="21288" x="6418263" y="4286250"/>
          <p14:tracePt t="21304" x="6427788" y="4276725"/>
          <p14:tracePt t="21465" x="6427788" y="4286250"/>
          <p14:tracePt t="21482" x="6427788" y="4295775"/>
          <p14:tracePt t="21489" x="6418263" y="4303713"/>
          <p14:tracePt t="21512" x="6408738" y="4313238"/>
          <p14:tracePt t="21536" x="6408738" y="4322763"/>
          <p14:tracePt t="21545" x="6408738" y="4332288"/>
          <p14:tracePt t="21552" x="6408738" y="4359275"/>
          <p14:tracePt t="21560" x="6408738" y="4368800"/>
          <p14:tracePt t="21568" x="6418263" y="4395788"/>
          <p14:tracePt t="21577" x="6427788" y="4405313"/>
          <p14:tracePt t="21584" x="6435725" y="4422775"/>
          <p14:tracePt t="21594" x="6445250" y="4422775"/>
          <p14:tracePt t="21600" x="6464300" y="4441825"/>
          <p14:tracePt t="21611" x="6472238" y="4449763"/>
          <p14:tracePt t="21625" x="6472238" y="4459288"/>
          <p14:tracePt t="21634" x="6481763" y="4468813"/>
          <p14:tracePt t="21779" x="6481763" y="4478338"/>
          <p14:tracePt t="21802" x="6481763" y="4486275"/>
          <p14:tracePt t="21833" x="6481763" y="4495800"/>
          <p14:tracePt t="21839" x="6481763" y="4505325"/>
          <p14:tracePt t="21847" x="6472238" y="4522788"/>
          <p14:tracePt t="21880" x="6464300" y="4532313"/>
          <p14:tracePt t="22034" x="6454775" y="4532313"/>
          <p14:tracePt t="22058" x="6435725" y="4541838"/>
          <p14:tracePt t="22322" x="6445250" y="4541838"/>
          <p14:tracePt t="22331" x="6454775" y="4541838"/>
          <p14:tracePt t="22340" x="6464300" y="4541838"/>
          <p14:tracePt t="22344" x="6481763" y="4541838"/>
          <p14:tracePt t="22351" x="6508750" y="4541838"/>
          <p14:tracePt t="22363" x="6564313" y="4541838"/>
          <p14:tracePt t="22368" x="6637338" y="4541838"/>
          <p14:tracePt t="22380" x="6727825" y="4541838"/>
          <p14:tracePt t="22387" x="6819900" y="4541838"/>
          <p14:tracePt t="22396" x="6873875" y="4541838"/>
          <p14:tracePt t="22401" x="6937375" y="4541838"/>
          <p14:tracePt t="22411" x="6964363" y="4541838"/>
          <p14:tracePt t="22416" x="6983413" y="4541838"/>
          <p14:tracePt t="22428" x="6992938" y="4541838"/>
          <p14:tracePt t="22576" x="6992938" y="4551363"/>
          <p14:tracePt t="22732" x="7000875" y="4551363"/>
          <p14:tracePt t="22738" x="7010400" y="4551363"/>
          <p14:tracePt t="22744" x="7010400" y="4559300"/>
          <p14:tracePt t="22760" x="7010400" y="4568825"/>
          <p14:tracePt t="22768" x="7010400" y="4587875"/>
          <p14:tracePt t="22777" x="6956425" y="4624388"/>
          <p14:tracePt t="22784" x="6919913" y="4624388"/>
          <p14:tracePt t="22794" x="6883400" y="4632325"/>
          <p14:tracePt t="22800" x="6810375" y="4632325"/>
          <p14:tracePt t="22810" x="6783388" y="4632325"/>
          <p14:tracePt t="22816" x="6718300" y="4641850"/>
          <p14:tracePt t="22825" x="6681788" y="4641850"/>
          <p14:tracePt t="22832" x="6610350" y="4641850"/>
          <p14:tracePt t="22840" x="6573838" y="4641850"/>
          <p14:tracePt t="22848" x="6500813" y="4641850"/>
          <p14:tracePt t="22856" x="6445250" y="4641850"/>
          <p14:tracePt t="22866" x="6408738" y="4641850"/>
          <p14:tracePt t="22880" x="6335713" y="4641850"/>
          <p14:tracePt t="22888" x="6308725" y="4641850"/>
          <p14:tracePt t="22896" x="6299200" y="4641850"/>
          <p14:tracePt t="22904" x="6281738" y="4641850"/>
          <p14:tracePt t="22912" x="6272213" y="4641850"/>
          <p14:tracePt t="22961" x="6262688" y="4641850"/>
          <p14:tracePt t="23210" x="6254750" y="4632325"/>
          <p14:tracePt t="23242" x="6254750" y="4624388"/>
          <p14:tracePt t="23250" x="6254750" y="4614863"/>
          <p14:tracePt t="23265" x="6254750" y="4595813"/>
          <p14:tracePt t="23345" x="6254750" y="4587875"/>
          <p14:tracePt t="23360" x="6281738" y="4587875"/>
          <p14:tracePt t="23370" x="6299200" y="4578350"/>
          <p14:tracePt t="23376" x="6308725" y="4578350"/>
          <p14:tracePt t="23384" x="6318250" y="4568825"/>
          <p14:tracePt t="23393" x="6326188" y="4568825"/>
          <p14:tracePt t="23400" x="6345238" y="4559300"/>
          <p14:tracePt t="23410" x="6372225" y="4541838"/>
          <p14:tracePt t="23416" x="6391275" y="4532313"/>
          <p14:tracePt t="23426" x="6408738" y="4522788"/>
          <p14:tracePt t="23432" x="6418263" y="4522788"/>
          <p14:tracePt t="23440" x="6445250" y="4514850"/>
          <p14:tracePt t="23456" x="6454775" y="4514850"/>
          <p14:tracePt t="23521" x="6472238" y="4514850"/>
          <p14:tracePt t="23561" x="6481763" y="4514850"/>
          <p14:tracePt t="23569" x="6491288" y="4514850"/>
          <p14:tracePt t="23577" x="6491288" y="4522788"/>
          <p14:tracePt t="23584" x="6500813" y="4532313"/>
          <p14:tracePt t="23594" x="6508750" y="4541838"/>
          <p14:tracePt t="23625" x="6518275" y="4541838"/>
          <p14:tracePt t="23649" x="6527800" y="4541838"/>
          <p14:tracePt t="23681" x="6537325" y="4541838"/>
          <p14:tracePt t="23728" x="6554788" y="4541838"/>
          <p14:tracePt t="23736" x="6564313" y="4551363"/>
          <p14:tracePt t="23769" x="6564313" y="4559300"/>
          <p14:tracePt t="23809" x="6564313" y="4568825"/>
          <p14:tracePt t="23841" x="6564313" y="4578350"/>
          <p14:tracePt t="23864" x="6564313" y="4587875"/>
          <p14:tracePt t="23888" x="6564313" y="4595813"/>
          <p14:tracePt t="23920" x="6564313" y="4624388"/>
          <p14:tracePt t="23929" x="6554788" y="4624388"/>
          <p14:tracePt t="23937" x="6545263" y="4632325"/>
          <p14:tracePt t="23945" x="6527800" y="4641850"/>
          <p14:tracePt t="23952" x="6518275" y="4651375"/>
          <p14:tracePt t="23963" x="6491288" y="4668838"/>
          <p14:tracePt t="23969" x="6481763" y="4678363"/>
          <p14:tracePt t="23982" x="6464300" y="4697413"/>
          <p14:tracePt t="23987" x="6435725" y="4705350"/>
          <p14:tracePt t="23997" x="6427788" y="4705350"/>
          <p14:tracePt t="24002" x="6391275" y="4714875"/>
          <p14:tracePt t="24012" x="6372225" y="4714875"/>
          <p14:tracePt t="24016" x="6354763" y="4714875"/>
          <p14:tracePt t="24028" x="6345238" y="4714875"/>
          <p14:tracePt t="24041" x="6335713" y="4714875"/>
          <p14:tracePt t="24056" x="6318250" y="4714875"/>
          <p14:tracePt t="24122" x="6308725" y="4714875"/>
          <p14:tracePt t="24129" x="6308725" y="4697413"/>
          <p14:tracePt t="24139" x="6308725" y="4687888"/>
          <p14:tracePt t="24148" x="6308725" y="4668838"/>
          <p14:tracePt t="24156" x="6318250" y="4660900"/>
          <p14:tracePt t="24162" x="6326188" y="4651375"/>
          <p14:tracePt t="24168" x="6335713" y="4641850"/>
          <p14:tracePt t="24184" x="6345238" y="4632325"/>
          <p14:tracePt t="24200" x="6354763" y="4624388"/>
          <p14:tracePt t="24216" x="6372225" y="4614863"/>
          <p14:tracePt t="24226" x="6381750" y="4614863"/>
          <p14:tracePt t="24231" x="6399213" y="4605338"/>
          <p14:tracePt t="24240" x="6435725" y="4595813"/>
          <p14:tracePt t="24247" x="6481763" y="4578350"/>
          <p14:tracePt t="24259" x="6508750" y="4578350"/>
          <p14:tracePt t="24266" x="6554788" y="4578350"/>
          <p14:tracePt t="24273" x="6591300" y="4578350"/>
          <p14:tracePt t="24282" x="6637338" y="4578350"/>
          <p14:tracePt t="24288" x="6673850" y="4578350"/>
          <p14:tracePt t="24297" x="6681788" y="4578350"/>
          <p14:tracePt t="24304" x="6710363" y="4578350"/>
          <p14:tracePt t="24320" x="6727825" y="4587875"/>
          <p14:tracePt t="24376" x="6727825" y="4605338"/>
          <p14:tracePt t="24384" x="6718300" y="4632325"/>
          <p14:tracePt t="24392" x="6691313" y="4641850"/>
          <p14:tracePt t="24401" x="6627813" y="4678363"/>
          <p14:tracePt t="24412" x="6591300" y="4687888"/>
          <p14:tracePt t="24417" x="6527800" y="4724400"/>
          <p14:tracePt t="24430" x="6445250" y="4741863"/>
          <p14:tracePt t="24434" x="6372225" y="4751388"/>
          <p14:tracePt t="24444" x="6272213" y="4778375"/>
          <p14:tracePt t="24451" x="6199188" y="4805363"/>
          <p14:tracePt t="24456" x="6116638" y="4833938"/>
          <p14:tracePt t="24464" x="6072188" y="4851400"/>
          <p14:tracePt t="24472" x="6043613" y="4870450"/>
          <p14:tracePt t="24480" x="6026150" y="4878388"/>
          <p14:tracePt t="24488" x="6016625" y="4878388"/>
          <p14:tracePt t="24496" x="5999163" y="4887913"/>
          <p14:tracePt t="24512" x="5999163" y="4897438"/>
          <p14:tracePt t="24520" x="5999163" y="4906963"/>
          <p14:tracePt t="24529" x="5999163" y="4914900"/>
          <p14:tracePt t="24544" x="5999163" y="4933950"/>
          <p14:tracePt t="24552" x="5999163" y="4943475"/>
          <p14:tracePt t="24576" x="5999163" y="4970463"/>
          <p14:tracePt t="24584" x="5999163" y="4979988"/>
          <p14:tracePt t="24593" x="5999163" y="4987925"/>
          <p14:tracePt t="24600" x="6007100" y="5016500"/>
          <p14:tracePt t="24610" x="6016625" y="5033963"/>
          <p14:tracePt t="24616" x="6016625" y="5043488"/>
          <p14:tracePt t="24632" x="6016625" y="5060950"/>
          <p14:tracePt t="24640" x="6026150" y="5070475"/>
          <p14:tracePt t="24756" x="6026150" y="5080000"/>
          <p14:tracePt t="24763" x="6026150" y="5097463"/>
          <p14:tracePt t="24772" x="6026150" y="5106988"/>
          <p14:tracePt t="24780" x="6026150" y="5116513"/>
          <p14:tracePt t="24785" x="6026150" y="5126038"/>
          <p14:tracePt t="24809" x="6026150" y="5133975"/>
          <p14:tracePt t="24825" x="6026150" y="5143500"/>
          <p14:tracePt t="24888" x="6026150" y="5153025"/>
          <p14:tracePt t="24944" x="6007100" y="5160963"/>
          <p14:tracePt t="24969" x="6007100" y="5180013"/>
          <p14:tracePt t="24976" x="6007100" y="5189538"/>
          <p14:tracePt t="24992" x="6007100" y="5207000"/>
          <p14:tracePt t="25000" x="6007100" y="5216525"/>
          <p14:tracePt t="25010" x="6007100" y="5226050"/>
          <p14:tracePt t="25016" x="6007100" y="5243513"/>
          <p14:tracePt t="25030" x="6007100" y="5262563"/>
          <p14:tracePt t="25032" x="6007100" y="5280025"/>
          <p14:tracePt t="25040" x="6007100" y="5307013"/>
          <p14:tracePt t="25048" x="6007100" y="5326063"/>
          <p14:tracePt t="25056" x="6007100" y="5335588"/>
          <p14:tracePt t="25064" x="6007100" y="5362575"/>
          <p14:tracePt t="25072" x="6007100" y="5372100"/>
          <p14:tracePt t="25080" x="6007100" y="5380038"/>
          <p14:tracePt t="25088" x="6007100" y="5408613"/>
          <p14:tracePt t="25104" x="6007100" y="5416550"/>
          <p14:tracePt t="25112" x="6007100" y="5445125"/>
          <p14:tracePt t="25120" x="6007100" y="5453063"/>
          <p14:tracePt t="25128" x="6007100" y="5462588"/>
          <p14:tracePt t="25136" x="6007100" y="5481638"/>
          <p14:tracePt t="25152" x="5999163" y="5489575"/>
          <p14:tracePt t="25160" x="5999163" y="5499100"/>
          <p14:tracePt t="25177" x="5989638" y="5518150"/>
          <p14:tracePt t="25184" x="5972175" y="5535613"/>
          <p14:tracePt t="25200" x="5962650" y="5545138"/>
          <p14:tracePt t="25210" x="5953125" y="5554663"/>
          <p14:tracePt t="25216" x="5953125" y="5562600"/>
          <p14:tracePt t="25226" x="5935663" y="5581650"/>
          <p14:tracePt t="25232" x="5926138" y="5589588"/>
          <p14:tracePt t="25240" x="5916613" y="5589588"/>
          <p14:tracePt t="25248" x="5899150" y="5589588"/>
          <p14:tracePt t="25256" x="5870575" y="5618163"/>
          <p14:tracePt t="25264" x="5862638" y="5626100"/>
          <p14:tracePt t="25272" x="5843588" y="5635625"/>
          <p14:tracePt t="25280" x="5780088" y="5672138"/>
          <p14:tracePt t="25288" x="5780088" y="5681663"/>
          <p14:tracePt t="25296" x="5753100" y="5708650"/>
          <p14:tracePt t="25305" x="5724525" y="5727700"/>
          <p14:tracePt t="25312" x="5697538" y="5735638"/>
          <p14:tracePt t="25320" x="5670550" y="5772150"/>
          <p14:tracePt t="25328" x="5661025" y="5781675"/>
          <p14:tracePt t="25336" x="5653088" y="5791200"/>
          <p14:tracePt t="25345" x="5624513" y="5808663"/>
          <p14:tracePt t="25458" x="5661025" y="5808663"/>
          <p14:tracePt t="25464" x="5734050" y="5808663"/>
          <p14:tracePt t="25472" x="5807075" y="5781675"/>
          <p14:tracePt t="25480" x="5899150" y="5781675"/>
          <p14:tracePt t="25488" x="6016625" y="5772150"/>
          <p14:tracePt t="25496" x="6089650" y="5745163"/>
          <p14:tracePt t="25504" x="6208713" y="5727700"/>
          <p14:tracePt t="25511" x="6299200" y="5727700"/>
          <p14:tracePt t="25520" x="6408738" y="5718175"/>
          <p14:tracePt t="25529" x="6500813" y="5718175"/>
          <p14:tracePt t="25536" x="6573838" y="5699125"/>
          <p14:tracePt t="25545" x="6673850" y="5672138"/>
          <p14:tracePt t="25552" x="6700838" y="5672138"/>
          <p14:tracePt t="25560" x="6746875" y="5662613"/>
          <p14:tracePt t="25568" x="6783388" y="5654675"/>
          <p14:tracePt t="25577" x="6800850" y="5645150"/>
          <p14:tracePt t="25583" x="6819900" y="5645150"/>
          <p14:tracePt t="25593" x="6827838" y="5645150"/>
          <p14:tracePt t="25600" x="6846888" y="5626100"/>
          <p14:tracePt t="25689" x="6864350" y="5626100"/>
          <p14:tracePt t="25698" x="6883400" y="5618163"/>
          <p14:tracePt t="25714" x="6892925" y="5608638"/>
          <p14:tracePt t="25746" x="6900863" y="5599113"/>
          <p14:tracePt t="25754" x="6919913" y="5581650"/>
          <p14:tracePt t="25761" x="6929438" y="5581650"/>
          <p14:tracePt t="25776" x="6973888" y="5554663"/>
          <p14:tracePt t="25784" x="6992938" y="5535613"/>
          <p14:tracePt t="25793" x="7019925" y="5508625"/>
          <p14:tracePt t="25800" x="7083425" y="5453063"/>
          <p14:tracePt t="25809" x="7156450" y="5399088"/>
          <p14:tracePt t="25816" x="7239000" y="5335588"/>
          <p14:tracePt t="25826" x="7339013" y="5262563"/>
          <p14:tracePt t="25832" x="7439025" y="5207000"/>
          <p14:tracePt t="25840" x="7521575" y="5133975"/>
          <p14:tracePt t="25848" x="7602538" y="5080000"/>
          <p14:tracePt t="25856" x="7704138" y="5024438"/>
          <p14:tracePt t="25864" x="7804150" y="4951413"/>
          <p14:tracePt t="25872" x="7867650" y="4897438"/>
          <p14:tracePt t="25880" x="7967663" y="4841875"/>
          <p14:tracePt t="25894" x="8013700" y="4814888"/>
          <p14:tracePt t="25895" x="8059738" y="4778375"/>
          <p14:tracePt t="25904" x="8104188" y="4760913"/>
          <p14:tracePt t="25912" x="8150225" y="4741863"/>
          <p14:tracePt t="25920" x="8196263" y="4724400"/>
          <p14:tracePt t="25928" x="8223250" y="4714875"/>
          <p14:tracePt t="25936" x="8250238" y="4705350"/>
          <p14:tracePt t="25944" x="8277225" y="4687888"/>
          <p14:tracePt t="25952" x="8305800" y="4678363"/>
          <p14:tracePt t="25961" x="8323263" y="4668838"/>
          <p14:tracePt t="25968" x="8350250" y="4660900"/>
          <p14:tracePt t="25976" x="8369300" y="4660900"/>
          <p14:tracePt t="25984" x="8396288" y="4641850"/>
          <p14:tracePt t="25992" x="8415338" y="4632325"/>
          <p14:tracePt t="25999" x="8478838" y="4605338"/>
          <p14:tracePt t="26009" x="8505825" y="4595813"/>
          <p14:tracePt t="26016" x="8532813" y="4578350"/>
          <p14:tracePt t="26026" x="8559800" y="4568825"/>
          <p14:tracePt t="26032" x="8605838" y="4551363"/>
          <p14:tracePt t="26040" x="8678863" y="4541838"/>
          <p14:tracePt t="26048" x="8724900" y="4522788"/>
          <p14:tracePt t="26056" x="8788400" y="4505325"/>
          <p14:tracePt t="26064" x="8842375" y="4495800"/>
          <p14:tracePt t="26072" x="8907463" y="4468813"/>
          <p14:tracePt t="26080" x="8970963" y="4459288"/>
          <p14:tracePt t="26088" x="9043988" y="44323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2B6E1-FA06-4B55-8D68-D892E1799FAA}"/>
              </a:ext>
            </a:extLst>
          </p:cNvPr>
          <p:cNvSpPr>
            <a:spLocks noGrp="1"/>
          </p:cNvSpPr>
          <p:nvPr>
            <p:ph type="title"/>
          </p:nvPr>
        </p:nvSpPr>
        <p:spPr>
          <a:xfrm>
            <a:off x="606282" y="549713"/>
            <a:ext cx="8646238" cy="994172"/>
          </a:xfrm>
        </p:spPr>
        <p:txBody>
          <a:bodyPr/>
          <a:lstStyle/>
          <a:p>
            <a:r>
              <a:rPr lang="en-US" altLang="ja-JP" sz="3200" dirty="0"/>
              <a:t>Accelerator/</a:t>
            </a:r>
            <a:r>
              <a:rPr kumimoji="1" lang="en-US" altLang="ja-JP" sz="3200" dirty="0"/>
              <a:t>DSA</a:t>
            </a:r>
            <a:r>
              <a:rPr kumimoji="1" lang="ja-JP" altLang="en-US" sz="3200" dirty="0"/>
              <a:t>（</a:t>
            </a:r>
            <a:r>
              <a:rPr kumimoji="1" lang="en-US" altLang="ja-JP" sz="3200" dirty="0"/>
              <a:t>Domain Specific Architecture)</a:t>
            </a:r>
            <a:endParaRPr kumimoji="1" lang="ja-JP" altLang="en-US" sz="3200" dirty="0"/>
          </a:p>
        </p:txBody>
      </p:sp>
      <p:graphicFrame>
        <p:nvGraphicFramePr>
          <p:cNvPr id="4" name="表 3">
            <a:extLst>
              <a:ext uri="{FF2B5EF4-FFF2-40B4-BE49-F238E27FC236}">
                <a16:creationId xmlns:a16="http://schemas.microsoft.com/office/drawing/2014/main" id="{53660E91-8FB1-4848-AB26-B52CBA8F89BA}"/>
              </a:ext>
            </a:extLst>
          </p:cNvPr>
          <p:cNvGraphicFramePr>
            <a:graphicFrameLocks noGrp="1"/>
          </p:cNvGraphicFramePr>
          <p:nvPr>
            <p:extLst>
              <p:ext uri="{D42A27DB-BD31-4B8C-83A1-F6EECF244321}">
                <p14:modId xmlns:p14="http://schemas.microsoft.com/office/powerpoint/2010/main" val="655515119"/>
              </p:ext>
            </p:extLst>
          </p:nvPr>
        </p:nvGraphicFramePr>
        <p:xfrm>
          <a:off x="134816" y="2343150"/>
          <a:ext cx="4045268" cy="3551282"/>
        </p:xfrm>
        <a:graphic>
          <a:graphicData uri="http://schemas.openxmlformats.org/drawingml/2006/table">
            <a:tbl>
              <a:tblPr firstRow="1" firstCol="1" bandRow="1">
                <a:tableStyleId>{5C22544A-7EE6-4342-B048-85BDC9FD1C3A}</a:tableStyleId>
              </a:tblPr>
              <a:tblGrid>
                <a:gridCol w="836784">
                  <a:extLst>
                    <a:ext uri="{9D8B030D-6E8A-4147-A177-3AD203B41FA5}">
                      <a16:colId xmlns:a16="http://schemas.microsoft.com/office/drawing/2014/main" val="2312433778"/>
                    </a:ext>
                  </a:extLst>
                </a:gridCol>
                <a:gridCol w="1127747">
                  <a:extLst>
                    <a:ext uri="{9D8B030D-6E8A-4147-A177-3AD203B41FA5}">
                      <a16:colId xmlns:a16="http://schemas.microsoft.com/office/drawing/2014/main" val="2843620472"/>
                    </a:ext>
                  </a:extLst>
                </a:gridCol>
                <a:gridCol w="936308">
                  <a:extLst>
                    <a:ext uri="{9D8B030D-6E8A-4147-A177-3AD203B41FA5}">
                      <a16:colId xmlns:a16="http://schemas.microsoft.com/office/drawing/2014/main" val="3256349119"/>
                    </a:ext>
                  </a:extLst>
                </a:gridCol>
                <a:gridCol w="1144429">
                  <a:extLst>
                    <a:ext uri="{9D8B030D-6E8A-4147-A177-3AD203B41FA5}">
                      <a16:colId xmlns:a16="http://schemas.microsoft.com/office/drawing/2014/main" val="3629708712"/>
                    </a:ext>
                  </a:extLst>
                </a:gridCol>
              </a:tblGrid>
              <a:tr h="182880">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Company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Name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Structure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Usage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082798735"/>
                  </a:ext>
                </a:extLst>
              </a:tr>
              <a:tr h="365760">
                <a:tc>
                  <a:txBody>
                    <a:bodyPr/>
                    <a:lstStyle/>
                    <a:p>
                      <a:pPr algn="just">
                        <a:spcAft>
                          <a:spcPts val="0"/>
                        </a:spcAft>
                      </a:pPr>
                      <a:r>
                        <a:rPr lang="en-US" sz="1200" kern="100">
                          <a:effectLst/>
                        </a:rPr>
                        <a:t>Google</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TPU(Tensor Processing Unit)</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Systolic</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Array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Inference/Learning(ver3)</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3052207353"/>
                  </a:ext>
                </a:extLst>
              </a:tr>
              <a:tr h="731520">
                <a:tc>
                  <a:txBody>
                    <a:bodyPr/>
                    <a:lstStyle/>
                    <a:p>
                      <a:pPr algn="just">
                        <a:spcAft>
                          <a:spcPts val="0"/>
                        </a:spcAft>
                      </a:pPr>
                      <a:r>
                        <a:rPr lang="en-US" sz="1200" kern="100">
                          <a:effectLst/>
                        </a:rPr>
                        <a:t>Intel</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dirty="0">
                          <a:effectLst/>
                        </a:rPr>
                        <a:t>Spring Crest/Lake Crest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dirty="0">
                          <a:effectLst/>
                        </a:rPr>
                        <a:t>MIMD/NORMA</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Learning</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33062709"/>
                  </a:ext>
                </a:extLst>
              </a:tr>
              <a:tr h="548640">
                <a:tc>
                  <a:txBody>
                    <a:bodyPr/>
                    <a:lstStyle/>
                    <a:p>
                      <a:pPr algn="just">
                        <a:spcAft>
                          <a:spcPts val="0"/>
                        </a:spcAft>
                      </a:pPr>
                      <a:r>
                        <a:rPr lang="en-US" sz="1200" kern="100">
                          <a:effectLst/>
                        </a:rPr>
                        <a:t>Intel</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Spring Hill</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dirty="0">
                          <a:effectLst/>
                        </a:rPr>
                        <a:t>CC-NUMA</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203043273"/>
                  </a:ext>
                </a:extLst>
              </a:tr>
              <a:tr h="442322">
                <a:tc>
                  <a:txBody>
                    <a:bodyPr/>
                    <a:lstStyle/>
                    <a:p>
                      <a:pPr algn="just">
                        <a:spcAft>
                          <a:spcPts val="0"/>
                        </a:spcAft>
                      </a:pPr>
                      <a:r>
                        <a:rPr lang="en-US" sz="1200" kern="100">
                          <a:effectLst/>
                        </a:rPr>
                        <a:t>Microsoft</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BrainWave</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dirty="0">
                          <a:effectLst/>
                        </a:rPr>
                        <a:t>Intel</a:t>
                      </a:r>
                      <a:r>
                        <a:rPr lang="ja-JP" altLang="en-US" sz="1200" kern="100" dirty="0">
                          <a:effectLst/>
                        </a:rPr>
                        <a:t>　</a:t>
                      </a:r>
                      <a:r>
                        <a:rPr lang="en-US" altLang="ja-JP" sz="1200" kern="100" dirty="0">
                          <a:effectLst/>
                        </a:rPr>
                        <a:t>FPGA</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Inference/Learning</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426612206"/>
                  </a:ext>
                </a:extLst>
              </a:tr>
              <a:tr h="365760">
                <a:tc>
                  <a:txBody>
                    <a:bodyPr/>
                    <a:lstStyle/>
                    <a:p>
                      <a:pPr algn="just">
                        <a:spcAft>
                          <a:spcPts val="0"/>
                        </a:spcAft>
                      </a:pPr>
                      <a:r>
                        <a:rPr lang="en-US" sz="1200" kern="100">
                          <a:effectLst/>
                        </a:rPr>
                        <a:t>Amazon</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AWS Inferentia</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4048474511"/>
                  </a:ext>
                </a:extLst>
              </a:tr>
              <a:tr h="182880">
                <a:tc>
                  <a:txBody>
                    <a:bodyPr/>
                    <a:lstStyle/>
                    <a:p>
                      <a:pPr algn="just">
                        <a:spcAft>
                          <a:spcPts val="0"/>
                        </a:spcAft>
                      </a:pPr>
                      <a:r>
                        <a:rPr lang="en-US" sz="1200" kern="100">
                          <a:effectLst/>
                        </a:rPr>
                        <a:t>Baidu</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Kunlun</a:t>
                      </a:r>
                      <a:r>
                        <a:rPr lang="ja-JP" sz="1200" kern="100">
                          <a:effectLst/>
                        </a:rPr>
                        <a:t>（崑崙）</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Inference/Learning</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200884999"/>
                  </a:ext>
                </a:extLst>
              </a:tr>
              <a:tr h="365760">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Alibaba</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sz="1200" kern="100">
                          <a:effectLst/>
                        </a:rPr>
                        <a:t>HanGuang</a:t>
                      </a:r>
                      <a:r>
                        <a:rPr lang="ja-JP" sz="1200" kern="100">
                          <a:effectLst/>
                        </a:rPr>
                        <a:t>（含光）</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2210141254"/>
                  </a:ext>
                </a:extLst>
              </a:tr>
            </a:tbl>
          </a:graphicData>
        </a:graphic>
      </p:graphicFrame>
      <p:graphicFrame>
        <p:nvGraphicFramePr>
          <p:cNvPr id="6" name="表 5">
            <a:extLst>
              <a:ext uri="{FF2B5EF4-FFF2-40B4-BE49-F238E27FC236}">
                <a16:creationId xmlns:a16="http://schemas.microsoft.com/office/drawing/2014/main" id="{7C37D1FF-395B-494A-B131-1CE6B0A84FD6}"/>
              </a:ext>
            </a:extLst>
          </p:cNvPr>
          <p:cNvGraphicFramePr>
            <a:graphicFrameLocks noGrp="1"/>
          </p:cNvGraphicFramePr>
          <p:nvPr>
            <p:extLst>
              <p:ext uri="{D42A27DB-BD31-4B8C-83A1-F6EECF244321}">
                <p14:modId xmlns:p14="http://schemas.microsoft.com/office/powerpoint/2010/main" val="3737479100"/>
              </p:ext>
            </p:extLst>
          </p:nvPr>
        </p:nvGraphicFramePr>
        <p:xfrm>
          <a:off x="4470082" y="2302884"/>
          <a:ext cx="4045268" cy="3291840"/>
        </p:xfrm>
        <a:graphic>
          <a:graphicData uri="http://schemas.openxmlformats.org/drawingml/2006/table">
            <a:tbl>
              <a:tblPr firstRow="1" firstCol="1" bandRow="1">
                <a:tableStyleId>{5C22544A-7EE6-4342-B048-85BDC9FD1C3A}</a:tableStyleId>
              </a:tblPr>
              <a:tblGrid>
                <a:gridCol w="1011079">
                  <a:extLst>
                    <a:ext uri="{9D8B030D-6E8A-4147-A177-3AD203B41FA5}">
                      <a16:colId xmlns:a16="http://schemas.microsoft.com/office/drawing/2014/main" val="135441746"/>
                    </a:ext>
                  </a:extLst>
                </a:gridCol>
                <a:gridCol w="1011079">
                  <a:extLst>
                    <a:ext uri="{9D8B030D-6E8A-4147-A177-3AD203B41FA5}">
                      <a16:colId xmlns:a16="http://schemas.microsoft.com/office/drawing/2014/main" val="4059528979"/>
                    </a:ext>
                  </a:extLst>
                </a:gridCol>
                <a:gridCol w="1011555">
                  <a:extLst>
                    <a:ext uri="{9D8B030D-6E8A-4147-A177-3AD203B41FA5}">
                      <a16:colId xmlns:a16="http://schemas.microsoft.com/office/drawing/2014/main" val="4124093621"/>
                    </a:ext>
                  </a:extLst>
                </a:gridCol>
                <a:gridCol w="1011555">
                  <a:extLst>
                    <a:ext uri="{9D8B030D-6E8A-4147-A177-3AD203B41FA5}">
                      <a16:colId xmlns:a16="http://schemas.microsoft.com/office/drawing/2014/main" val="550378534"/>
                    </a:ext>
                  </a:extLst>
                </a:gridCol>
              </a:tblGrid>
              <a:tr h="182880">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Company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Name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Structure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Usage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721525894"/>
                  </a:ext>
                </a:extLst>
              </a:tr>
              <a:tr h="731520">
                <a:tc>
                  <a:txBody>
                    <a:bodyPr/>
                    <a:lstStyle/>
                    <a:p>
                      <a:pPr algn="just">
                        <a:spcAft>
                          <a:spcPts val="0"/>
                        </a:spcAft>
                        <a:tabLst>
                          <a:tab pos="768350" algn="l"/>
                        </a:tabLst>
                      </a:pPr>
                      <a:r>
                        <a:rPr lang="en-US" sz="1200" kern="100">
                          <a:effectLst/>
                        </a:rPr>
                        <a:t>Intel</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a:effectLst/>
                        </a:rPr>
                        <a:t>NCS2</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dirty="0">
                          <a:effectLst/>
                        </a:rPr>
                        <a:t>VLIW UMA</a:t>
                      </a:r>
                      <a:r>
                        <a:rPr lang="ja-JP" sz="1200" kern="100" dirty="0">
                          <a:effectLst/>
                        </a:rPr>
                        <a:t>＋</a:t>
                      </a:r>
                      <a:r>
                        <a:rPr lang="en-US" altLang="ja-JP" sz="1200" kern="100" dirty="0">
                          <a:effectLst/>
                        </a:rPr>
                        <a:t>Image processing array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878076865"/>
                  </a:ext>
                </a:extLst>
              </a:tr>
              <a:tr h="731520">
                <a:tc>
                  <a:txBody>
                    <a:bodyPr/>
                    <a:lstStyle/>
                    <a:p>
                      <a:pPr algn="just">
                        <a:spcAft>
                          <a:spcPts val="0"/>
                        </a:spcAft>
                        <a:tabLst>
                          <a:tab pos="768350" algn="l"/>
                        </a:tabLst>
                      </a:pPr>
                      <a:r>
                        <a:rPr lang="en-US" sz="1200" kern="100">
                          <a:effectLst/>
                        </a:rPr>
                        <a:t>Google</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a:effectLst/>
                        </a:rPr>
                        <a:t>Edge TPU</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Systolic array?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2682754795"/>
                  </a:ext>
                </a:extLst>
              </a:tr>
              <a:tr h="548640">
                <a:tc>
                  <a:txBody>
                    <a:bodyPr/>
                    <a:lstStyle/>
                    <a:p>
                      <a:pPr algn="just">
                        <a:spcAft>
                          <a:spcPts val="0"/>
                        </a:spcAft>
                        <a:tabLst>
                          <a:tab pos="768350" algn="l"/>
                        </a:tabLst>
                      </a:pPr>
                      <a:r>
                        <a:rPr lang="en-US" sz="1200" kern="100">
                          <a:effectLst/>
                        </a:rPr>
                        <a:t>Xilinx</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a:effectLst/>
                        </a:rPr>
                        <a:t>VERSAL</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dirty="0">
                          <a:effectLst/>
                        </a:rPr>
                        <a:t>MIMD/NORMA</a:t>
                      </a:r>
                      <a:r>
                        <a:rPr lang="ja-JP" sz="1200" kern="100" dirty="0">
                          <a:effectLst/>
                        </a:rPr>
                        <a:t>＋</a:t>
                      </a:r>
                      <a:r>
                        <a:rPr lang="en-US" sz="1200" kern="100" dirty="0">
                          <a:effectLst/>
                        </a:rPr>
                        <a:t>FPGA</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Wide range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138301336"/>
                  </a:ext>
                </a:extLst>
              </a:tr>
              <a:tr h="365760">
                <a:tc>
                  <a:txBody>
                    <a:bodyPr/>
                    <a:lstStyle/>
                    <a:p>
                      <a:pPr algn="just">
                        <a:spcAft>
                          <a:spcPts val="0"/>
                        </a:spcAft>
                        <a:tabLst>
                          <a:tab pos="768350" algn="l"/>
                        </a:tabLst>
                      </a:pPr>
                      <a:r>
                        <a:rPr lang="en-US" sz="1200" kern="100">
                          <a:effectLst/>
                        </a:rPr>
                        <a:t>Gyrfalcon</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a:effectLst/>
                        </a:rPr>
                        <a:t>Lightspeeur 5801/2803</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Logic in memory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2198871013"/>
                  </a:ext>
                </a:extLst>
              </a:tr>
              <a:tr h="731520">
                <a:tc>
                  <a:txBody>
                    <a:bodyPr/>
                    <a:lstStyle/>
                    <a:p>
                      <a:pPr algn="just">
                        <a:spcAft>
                          <a:spcPts val="0"/>
                        </a:spcAft>
                        <a:tabLst>
                          <a:tab pos="768350" algn="l"/>
                        </a:tabLst>
                      </a:pPr>
                      <a:r>
                        <a:rPr lang="en-US" sz="1200" kern="100">
                          <a:effectLst/>
                        </a:rPr>
                        <a:t>Mythic</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sz="1200" kern="100">
                          <a:effectLst/>
                        </a:rPr>
                        <a:t>IPU</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Analog array</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tc>
                  <a:txBody>
                    <a:bodyPr/>
                    <a:lstStyle/>
                    <a:p>
                      <a:pPr algn="just">
                        <a:spcAft>
                          <a:spcPts val="0"/>
                        </a:spcAft>
                        <a:tabLst>
                          <a:tab pos="768350" algn="l"/>
                        </a:tabLs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Inference</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1435" marR="51435" marT="0" marB="0"/>
                </a:tc>
                <a:extLst>
                  <a:ext uri="{0D108BD9-81ED-4DB2-BD59-A6C34878D82A}">
                    <a16:rowId xmlns:a16="http://schemas.microsoft.com/office/drawing/2014/main" val="3847805100"/>
                  </a:ext>
                </a:extLst>
              </a:tr>
            </a:tbl>
          </a:graphicData>
        </a:graphic>
      </p:graphicFrame>
      <p:sp>
        <p:nvSpPr>
          <p:cNvPr id="8" name="テキスト ボックス 7">
            <a:extLst>
              <a:ext uri="{FF2B5EF4-FFF2-40B4-BE49-F238E27FC236}">
                <a16:creationId xmlns:a16="http://schemas.microsoft.com/office/drawing/2014/main" id="{C491E7E7-0567-4D06-8410-097FA41B4FB3}"/>
              </a:ext>
            </a:extLst>
          </p:cNvPr>
          <p:cNvSpPr txBox="1"/>
          <p:nvPr/>
        </p:nvSpPr>
        <p:spPr>
          <a:xfrm>
            <a:off x="1570703" y="1956635"/>
            <a:ext cx="787395" cy="369332"/>
          </a:xfrm>
          <a:prstGeom prst="rect">
            <a:avLst/>
          </a:prstGeom>
          <a:noFill/>
        </p:spPr>
        <p:txBody>
          <a:bodyPr wrap="none" rtlCol="0">
            <a:spAutoFit/>
          </a:bodyPr>
          <a:lstStyle/>
          <a:p>
            <a:r>
              <a:rPr lang="en-US" altLang="ja-JP" dirty="0"/>
              <a:t>Cloud</a:t>
            </a:r>
            <a:endParaRPr lang="ja-JP" altLang="en-US" dirty="0"/>
          </a:p>
        </p:txBody>
      </p:sp>
      <p:sp>
        <p:nvSpPr>
          <p:cNvPr id="9" name="テキスト ボックス 8">
            <a:extLst>
              <a:ext uri="{FF2B5EF4-FFF2-40B4-BE49-F238E27FC236}">
                <a16:creationId xmlns:a16="http://schemas.microsoft.com/office/drawing/2014/main" id="{A989B92F-B665-473B-B867-640D8947A4AF}"/>
              </a:ext>
            </a:extLst>
          </p:cNvPr>
          <p:cNvSpPr txBox="1"/>
          <p:nvPr/>
        </p:nvSpPr>
        <p:spPr>
          <a:xfrm>
            <a:off x="5961802" y="1949891"/>
            <a:ext cx="723275" cy="369332"/>
          </a:xfrm>
          <a:prstGeom prst="rect">
            <a:avLst/>
          </a:prstGeom>
          <a:noFill/>
        </p:spPr>
        <p:txBody>
          <a:bodyPr wrap="none" rtlCol="0">
            <a:spAutoFit/>
          </a:bodyPr>
          <a:lstStyle/>
          <a:p>
            <a:r>
              <a:rPr lang="en-US" altLang="ja-JP" dirty="0"/>
              <a:t>Edge</a:t>
            </a:r>
            <a:endParaRPr lang="ja-JP" altLang="en-US" dirty="0"/>
          </a:p>
        </p:txBody>
      </p:sp>
      <p:sp>
        <p:nvSpPr>
          <p:cNvPr id="10" name="テキスト ボックス 9">
            <a:extLst>
              <a:ext uri="{FF2B5EF4-FFF2-40B4-BE49-F238E27FC236}">
                <a16:creationId xmlns:a16="http://schemas.microsoft.com/office/drawing/2014/main" id="{E09F9FE5-C9A0-4603-8BD0-5F5D6E2D7C56}"/>
              </a:ext>
            </a:extLst>
          </p:cNvPr>
          <p:cNvSpPr txBox="1"/>
          <p:nvPr/>
        </p:nvSpPr>
        <p:spPr>
          <a:xfrm>
            <a:off x="214313" y="1570121"/>
            <a:ext cx="3531736" cy="369332"/>
          </a:xfrm>
          <a:prstGeom prst="rect">
            <a:avLst/>
          </a:prstGeom>
          <a:noFill/>
        </p:spPr>
        <p:txBody>
          <a:bodyPr wrap="none" rtlCol="0">
            <a:spAutoFit/>
          </a:bodyPr>
          <a:lstStyle/>
          <a:p>
            <a:r>
              <a:rPr lang="en-US" altLang="ja-JP" dirty="0"/>
              <a:t>Mainly</a:t>
            </a:r>
            <a:r>
              <a:rPr lang="ja-JP" altLang="en-US" dirty="0"/>
              <a:t> </a:t>
            </a:r>
            <a:r>
              <a:rPr lang="en-US" altLang="ja-JP" dirty="0"/>
              <a:t>focuses</a:t>
            </a:r>
            <a:r>
              <a:rPr lang="ja-JP" altLang="en-US" dirty="0"/>
              <a:t> </a:t>
            </a:r>
            <a:r>
              <a:rPr lang="en-US" altLang="ja-JP" dirty="0"/>
              <a:t>on</a:t>
            </a:r>
            <a:r>
              <a:rPr lang="ja-JP" altLang="en-US" dirty="0"/>
              <a:t> </a:t>
            </a:r>
            <a:r>
              <a:rPr lang="en-US" altLang="ja-JP" dirty="0"/>
              <a:t>Deep</a:t>
            </a:r>
            <a:r>
              <a:rPr lang="ja-JP" altLang="en-US" dirty="0"/>
              <a:t> </a:t>
            </a:r>
            <a:r>
              <a:rPr lang="en-US" altLang="ja-JP" dirty="0"/>
              <a:t>learning</a:t>
            </a:r>
            <a:endParaRPr lang="ja-JP" altLang="en-US" dirty="0"/>
          </a:p>
        </p:txBody>
      </p:sp>
      <p:pic>
        <p:nvPicPr>
          <p:cNvPr id="3" name="オーディオ 2">
            <a:hlinkClick r:id="" action="ppaction://media"/>
            <a:extLst>
              <a:ext uri="{FF2B5EF4-FFF2-40B4-BE49-F238E27FC236}">
                <a16:creationId xmlns:a16="http://schemas.microsoft.com/office/drawing/2014/main" id="{DA522CAE-0943-4FAE-9FEF-5CDC8A59F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08123318"/>
      </p:ext>
    </p:extLst>
  </p:cSld>
  <p:clrMapOvr>
    <a:masterClrMapping/>
  </p:clrMapOvr>
  <mc:AlternateContent xmlns:mc="http://schemas.openxmlformats.org/markup-compatibility/2006">
    <mc:Choice xmlns:p14="http://schemas.microsoft.com/office/powerpoint/2010/main" Requires="p14">
      <p:transition spd="slow" p14:dur="2000" advTm="211488"/>
    </mc:Choice>
    <mc:Fallback>
      <p:transition spd="slow" advTm="21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13" x="8924925" y="1933575"/>
          <p14:tracePt t="520" x="8861425" y="1906588"/>
          <p14:tracePt t="531" x="8815388" y="1870075"/>
          <p14:tracePt t="536" x="8797925" y="1870075"/>
          <p14:tracePt t="547" x="8778875" y="1860550"/>
          <p14:tracePt t="697" x="8770938" y="1851025"/>
          <p14:tracePt t="704" x="8770938" y="1841500"/>
          <p14:tracePt t="721" x="8770938" y="1833563"/>
          <p14:tracePt t="728" x="8770938" y="1804988"/>
          <p14:tracePt t="736" x="8770938" y="1787525"/>
          <p14:tracePt t="744" x="8770938" y="1768475"/>
          <p14:tracePt t="752" x="8770938" y="1751013"/>
          <p14:tracePt t="760" x="8797925" y="1704975"/>
          <p14:tracePt t="768" x="8807450" y="1687513"/>
          <p14:tracePt t="776" x="8807450" y="1677988"/>
          <p14:tracePt t="784" x="8807450" y="1641475"/>
          <p14:tracePt t="792" x="8807450" y="1614488"/>
          <p14:tracePt t="800" x="8815388" y="1595438"/>
          <p14:tracePt t="808" x="8815388" y="1568450"/>
          <p14:tracePt t="816" x="8815388" y="1558925"/>
          <p14:tracePt t="824" x="8815388" y="1550988"/>
          <p14:tracePt t="840" x="8815388" y="1541463"/>
          <p14:tracePt t="988" x="8807450" y="1541463"/>
          <p14:tracePt t="1002" x="8797925" y="1541463"/>
          <p14:tracePt t="1021" x="8788400" y="1541463"/>
          <p14:tracePt t="1023" x="8770938" y="1541463"/>
          <p14:tracePt t="1033" x="8751888" y="1541463"/>
          <p14:tracePt t="1048" x="8724900" y="1541463"/>
          <p14:tracePt t="1056" x="8715375" y="1541463"/>
          <p14:tracePt t="1064" x="8678863" y="1541463"/>
          <p14:tracePt t="1071" x="8661400" y="1541463"/>
          <p14:tracePt t="1081" x="8632825" y="1541463"/>
          <p14:tracePt t="1087" x="8615363" y="1514475"/>
          <p14:tracePt t="1095" x="8605838" y="1514475"/>
          <p14:tracePt t="17138" x="8605838" y="1504950"/>
          <p14:tracePt t="17146" x="8605838" y="1477963"/>
          <p14:tracePt t="18466" x="8588375" y="1477963"/>
          <p14:tracePt t="18474" x="8488363" y="1522413"/>
          <p14:tracePt t="18482" x="8386763" y="1550988"/>
          <p14:tracePt t="18488" x="8323263" y="1577975"/>
          <p14:tracePt t="18497" x="8313738" y="1587500"/>
          <p14:tracePt t="18504" x="8305800" y="1587500"/>
          <p14:tracePt t="18554" x="8313738" y="1587500"/>
          <p14:tracePt t="18567" x="8332788" y="1587500"/>
          <p14:tracePt t="18794" x="8323263" y="1577975"/>
          <p14:tracePt t="18802" x="8296275" y="1531938"/>
          <p14:tracePt t="18811" x="8277225" y="1468438"/>
          <p14:tracePt t="18818" x="8250238" y="1412875"/>
          <p14:tracePt t="18825" x="8204200" y="1331913"/>
          <p14:tracePt t="18834" x="8186738" y="1268413"/>
          <p14:tracePt t="18842" x="8140700" y="1185863"/>
          <p14:tracePt t="18850" x="8123238" y="1122363"/>
          <p14:tracePt t="18856" x="8077200" y="1039813"/>
          <p14:tracePt t="18866" x="8050213" y="1012825"/>
          <p14:tracePt t="18871" x="7994650" y="930275"/>
          <p14:tracePt t="18895" x="7885113" y="811213"/>
          <p14:tracePt t="18897" x="7867650" y="793750"/>
          <p14:tracePt t="18904" x="7821613" y="747713"/>
          <p14:tracePt t="18913" x="7777163" y="711200"/>
          <p14:tracePt t="18920" x="7758113" y="693738"/>
          <p14:tracePt t="18928" x="7694613" y="657225"/>
          <p14:tracePt t="18937" x="7667625" y="647700"/>
          <p14:tracePt t="18944" x="7648575" y="638175"/>
          <p14:tracePt t="18952" x="7621588" y="611188"/>
          <p14:tracePt t="18960" x="7602538" y="601663"/>
          <p14:tracePt t="18968" x="7558088" y="574675"/>
          <p14:tracePt t="18977" x="7512050" y="538163"/>
          <p14:tracePt t="18984" x="7502525" y="538163"/>
          <p14:tracePt t="18992" x="7458075" y="501650"/>
          <p14:tracePt t="19001" x="7439025" y="492125"/>
          <p14:tracePt t="19007" x="7402513" y="474663"/>
          <p14:tracePt t="19016" x="7392988" y="465138"/>
          <p14:tracePt t="19024" x="7385050" y="455613"/>
          <p14:tracePt t="19040" x="7375525" y="455613"/>
          <p14:tracePt t="19048" x="7366000" y="446088"/>
          <p14:tracePt t="19329" x="7356475" y="428625"/>
          <p14:tracePt t="19361" x="7356475" y="419100"/>
          <p14:tracePt t="19367" x="7356475" y="411163"/>
          <p14:tracePt t="19376" x="7348538" y="401638"/>
          <p14:tracePt t="19392" x="7348538" y="392113"/>
          <p14:tracePt t="19400" x="7348538" y="382588"/>
          <p14:tracePt t="19408" x="7348538" y="374650"/>
          <p14:tracePt t="19424" x="7329488" y="365125"/>
          <p14:tracePt t="19497" x="7319963" y="355600"/>
          <p14:tracePt t="19544" x="7319963" y="346075"/>
          <p14:tracePt t="19600" x="7319963" y="338138"/>
          <p14:tracePt t="19609" x="7312025" y="328613"/>
          <p14:tracePt t="19649" x="7302500" y="319088"/>
          <p14:tracePt t="19665" x="7292975" y="301625"/>
          <p14:tracePt t="19675" x="7283450" y="301625"/>
          <p14:tracePt t="19680" x="7265988" y="282575"/>
          <p14:tracePt t="19687" x="7248525" y="265113"/>
          <p14:tracePt t="19696" x="7239000" y="255588"/>
          <p14:tracePt t="20347" x="7265988" y="382588"/>
          <p14:tracePt t="20353" x="7329488" y="411163"/>
          <p14:tracePt t="20364" x="7439025" y="428625"/>
          <p14:tracePt t="20367" x="7494588" y="428625"/>
          <p14:tracePt t="20378" x="7575550" y="438150"/>
          <p14:tracePt t="20384" x="7639050" y="474663"/>
          <p14:tracePt t="20392" x="7712075" y="519113"/>
          <p14:tracePt t="20400" x="7785100" y="555625"/>
          <p14:tracePt t="20408" x="7840663" y="584200"/>
          <p14:tracePt t="20416" x="7885113" y="620713"/>
          <p14:tracePt t="20424" x="7958138" y="665163"/>
          <p14:tracePt t="20432" x="7977188" y="684213"/>
          <p14:tracePt t="20440" x="7994650" y="693738"/>
          <p14:tracePt t="20448" x="8013700" y="711200"/>
          <p14:tracePt t="20578" x="7986713" y="711200"/>
          <p14:tracePt t="20586" x="7950200" y="711200"/>
          <p14:tracePt t="20595" x="7877175" y="711200"/>
          <p14:tracePt t="20601" x="7785100" y="711200"/>
          <p14:tracePt t="20611" x="7694613" y="711200"/>
          <p14:tracePt t="20616" x="7585075" y="711200"/>
          <p14:tracePt t="20624" x="7475538" y="711200"/>
          <p14:tracePt t="20632" x="7385050" y="711200"/>
          <p14:tracePt t="20640" x="7275513" y="711200"/>
          <p14:tracePt t="20648" x="7175500" y="711200"/>
          <p14:tracePt t="20656" x="7102475" y="693738"/>
          <p14:tracePt t="20665" x="7056438" y="684213"/>
          <p14:tracePt t="20672" x="7010400" y="665163"/>
          <p14:tracePt t="20680" x="7010400" y="657225"/>
          <p14:tracePt t="20688" x="6983413" y="638175"/>
          <p14:tracePt t="25632" x="6581775" y="738188"/>
          <p14:tracePt t="25641" x="6545263" y="820738"/>
          <p14:tracePt t="25648" x="6508750" y="884238"/>
          <p14:tracePt t="25658" x="6454775" y="966788"/>
          <p14:tracePt t="25664" x="6418263" y="1020763"/>
          <p14:tracePt t="25672" x="6381750" y="1066800"/>
          <p14:tracePt t="25681" x="6326188" y="1130300"/>
          <p14:tracePt t="25688" x="6308725" y="1158875"/>
          <p14:tracePt t="25696" x="6272213" y="1222375"/>
          <p14:tracePt t="25704" x="6235700" y="1268413"/>
          <p14:tracePt t="25712" x="6199188" y="1331913"/>
          <p14:tracePt t="25720" x="6153150" y="1368425"/>
          <p14:tracePt t="25728" x="6126163" y="1395413"/>
          <p14:tracePt t="25736" x="6099175" y="1431925"/>
          <p14:tracePt t="25744" x="6080125" y="1449388"/>
          <p14:tracePt t="25752" x="6072188" y="1468438"/>
          <p14:tracePt t="25760" x="6062663" y="1485900"/>
          <p14:tracePt t="25768" x="6053138" y="1495425"/>
          <p14:tracePt t="25777" x="6043613" y="1504950"/>
          <p14:tracePt t="25793" x="6035675" y="1514475"/>
          <p14:tracePt t="25800" x="6007100" y="1531938"/>
          <p14:tracePt t="25816" x="5999163" y="1531938"/>
          <p14:tracePt t="25832" x="5999163" y="1541463"/>
          <p14:tracePt t="25840" x="5989638" y="1558925"/>
          <p14:tracePt t="25848" x="5962650" y="1577975"/>
          <p14:tracePt t="25856" x="5962650" y="1587500"/>
          <p14:tracePt t="25864" x="5953125" y="1604963"/>
          <p14:tracePt t="25872" x="5943600" y="1614488"/>
          <p14:tracePt t="25880" x="5916613" y="1651000"/>
          <p14:tracePt t="25897" x="5899150" y="1677988"/>
          <p14:tracePt t="25904" x="5880100" y="1704975"/>
          <p14:tracePt t="25913" x="5870575" y="1714500"/>
          <p14:tracePt t="25920" x="5862638" y="1731963"/>
          <p14:tracePt t="25928" x="5826125" y="1760538"/>
          <p14:tracePt t="25937" x="5816600" y="1768475"/>
          <p14:tracePt t="25948" x="5807075" y="1787525"/>
          <p14:tracePt t="25955" x="5789613" y="1804988"/>
          <p14:tracePt t="25964" x="5761038" y="1841500"/>
          <p14:tracePt t="25970" x="5753100" y="1851025"/>
          <p14:tracePt t="25979" x="5724525" y="1887538"/>
          <p14:tracePt t="25984" x="5707063" y="1906588"/>
          <p14:tracePt t="25993" x="5670550" y="1933575"/>
          <p14:tracePt t="26000" x="5653088" y="1970088"/>
          <p14:tracePt t="26008" x="5624513" y="1997075"/>
          <p14:tracePt t="26016" x="5597525" y="2033588"/>
          <p14:tracePt t="26024" x="5570538" y="2060575"/>
          <p14:tracePt t="26032" x="5514975" y="2125663"/>
          <p14:tracePt t="26040" x="5497513" y="2160588"/>
          <p14:tracePt t="26048" x="5451475" y="2206625"/>
          <p14:tracePt t="26056" x="5414963" y="2252663"/>
          <p14:tracePt t="26064" x="5360988" y="2298700"/>
          <p14:tracePt t="26072" x="5334000" y="2335213"/>
          <p14:tracePt t="26080" x="5278438" y="2398713"/>
          <p14:tracePt t="26088" x="5251450" y="2416175"/>
          <p14:tracePt t="26096" x="5214938" y="2444750"/>
          <p14:tracePt t="26104" x="5168900" y="2489200"/>
          <p14:tracePt t="26112" x="5122863" y="2508250"/>
          <p14:tracePt t="26120" x="5095875" y="2544763"/>
          <p14:tracePt t="26129" x="5049838" y="2589213"/>
          <p14:tracePt t="26136" x="4986338" y="2625725"/>
          <p14:tracePt t="26144" x="4913313" y="2698750"/>
          <p14:tracePt t="26152" x="4849813" y="2735263"/>
          <p14:tracePt t="26160" x="4803775" y="2781300"/>
          <p14:tracePt t="26168" x="4740275" y="2817813"/>
          <p14:tracePt t="26176" x="4659313" y="2863850"/>
          <p14:tracePt t="26184" x="4594225" y="2917825"/>
          <p14:tracePt t="26196" x="4530725" y="2936875"/>
          <p14:tracePt t="26202" x="4484688" y="2973388"/>
          <p14:tracePt t="26213" x="4421188" y="3000375"/>
          <p14:tracePt t="26217" x="4384675" y="3027363"/>
          <p14:tracePt t="26224" x="4340225" y="3063875"/>
          <p14:tracePt t="26232" x="4294188" y="3100388"/>
          <p14:tracePt t="26240" x="4248150" y="3136900"/>
          <p14:tracePt t="26249" x="4230688" y="3155950"/>
          <p14:tracePt t="26256" x="4165600" y="3192463"/>
          <p14:tracePt t="26264" x="4121150" y="3228975"/>
          <p14:tracePt t="26272" x="4057650" y="3255963"/>
          <p14:tracePt t="26282" x="3992563" y="3292475"/>
          <p14:tracePt t="26288" x="3948113" y="3328988"/>
          <p14:tracePt t="26297" x="3902075" y="3365500"/>
          <p14:tracePt t="26304" x="3838575" y="3382963"/>
          <p14:tracePt t="26314" x="3792538" y="3438525"/>
          <p14:tracePt t="26319" x="3756025" y="3446463"/>
          <p14:tracePt t="26330" x="3702050" y="3482975"/>
          <p14:tracePt t="26335" x="3673475" y="3492500"/>
          <p14:tracePt t="26344" x="3646488" y="3511550"/>
          <p14:tracePt t="26352" x="3609975" y="3538538"/>
          <p14:tracePt t="26360" x="3582988" y="3556000"/>
          <p14:tracePt t="26368" x="3546475" y="3565525"/>
          <p14:tracePt t="26377" x="3527425" y="3584575"/>
          <p14:tracePt t="26384" x="3509963" y="3592513"/>
          <p14:tracePt t="26393" x="3500438" y="3602038"/>
          <p14:tracePt t="26408" x="3490913" y="3602038"/>
          <p14:tracePt t="26628" x="3463925" y="3621088"/>
          <p14:tracePt t="26633" x="3455988" y="3629025"/>
          <p14:tracePt t="26706" x="3473450" y="3611563"/>
          <p14:tracePt t="26714" x="3563938" y="3519488"/>
          <p14:tracePt t="26724" x="3683000" y="3419475"/>
          <p14:tracePt t="26728" x="3765550" y="3328988"/>
          <p14:tracePt t="26736" x="3902075" y="3228975"/>
          <p14:tracePt t="26744" x="3984625" y="3173413"/>
          <p14:tracePt t="26751" x="4011613" y="3136900"/>
          <p14:tracePt t="26760" x="4029075" y="3127375"/>
          <p14:tracePt t="26808" x="4029075" y="3136900"/>
          <p14:tracePt t="26816" x="4029075" y="3155950"/>
          <p14:tracePt t="26824" x="4029075" y="3182938"/>
          <p14:tracePt t="26832" x="4029075" y="3200400"/>
          <p14:tracePt t="26840" x="4029075" y="3228975"/>
          <p14:tracePt t="26848" x="4029075" y="3246438"/>
          <p14:tracePt t="26856" x="4029075" y="3282950"/>
          <p14:tracePt t="26872" x="4029075" y="3319463"/>
          <p14:tracePt t="26893" x="4029075" y="3355975"/>
          <p14:tracePt t="26896" x="4029075" y="3365500"/>
          <p14:tracePt t="26912" x="4029075" y="3375025"/>
          <p14:tracePt t="27088" x="4038600" y="3382963"/>
          <p14:tracePt t="27096" x="4048125" y="3392488"/>
          <p14:tracePt t="27538" x="4065588" y="3392488"/>
          <p14:tracePt t="27545" x="4075113" y="3392488"/>
          <p14:tracePt t="27569" x="4084638" y="3392488"/>
          <p14:tracePt t="34817" x="4111625" y="3392488"/>
          <p14:tracePt t="34826" x="4248150" y="3209925"/>
          <p14:tracePt t="34834" x="4995863" y="2270125"/>
          <p14:tracePt t="34841" x="5670550" y="1485900"/>
          <p14:tracePt t="34848" x="6062663" y="993775"/>
          <p14:tracePt t="34856" x="6153150" y="839788"/>
          <p14:tracePt t="34864" x="6172200" y="820738"/>
          <p14:tracePt t="34893" x="6181725" y="811213"/>
          <p14:tracePt t="34896" x="6245225" y="720725"/>
          <p14:tracePt t="35642" x="6318250" y="638175"/>
          <p14:tracePt t="35650" x="6026150" y="957263"/>
          <p14:tracePt t="35659" x="5907088" y="1057275"/>
          <p14:tracePt t="35664" x="5880100" y="1085850"/>
          <p14:tracePt t="35712" x="5862638" y="1085850"/>
          <p14:tracePt t="35720" x="5816600" y="1103313"/>
          <p14:tracePt t="35728" x="5780088" y="1130300"/>
          <p14:tracePt t="35736" x="5761038" y="1158875"/>
          <p14:tracePt t="35745" x="5743575" y="1166813"/>
          <p14:tracePt t="35793" x="5734050" y="1166813"/>
          <p14:tracePt t="35801" x="5724525" y="1166813"/>
          <p14:tracePt t="35810" x="5697538" y="1166813"/>
          <p14:tracePt t="35818" x="5653088" y="1166813"/>
          <p14:tracePt t="35827" x="5597525" y="1166813"/>
          <p14:tracePt t="35881" x="5588000" y="1185863"/>
          <p14:tracePt t="35893" x="5561013" y="1231900"/>
          <p14:tracePt t="35899" x="5507038" y="1331913"/>
          <p14:tracePt t="35904" x="5451475" y="1458913"/>
          <p14:tracePt t="35912" x="5387975" y="1631950"/>
          <p14:tracePt t="35920" x="5360988" y="1760538"/>
          <p14:tracePt t="35928" x="5314950" y="1924050"/>
          <p14:tracePt t="35936" x="5287963" y="2097088"/>
          <p14:tracePt t="35945" x="5241925" y="2262188"/>
          <p14:tracePt t="35952" x="5224463" y="2408238"/>
          <p14:tracePt t="35960" x="5224463" y="2535238"/>
          <p14:tracePt t="35968" x="5224463" y="2662238"/>
          <p14:tracePt t="35976" x="5205413" y="2790825"/>
          <p14:tracePt t="35985" x="5205413" y="2917825"/>
          <p14:tracePt t="35995" x="5195888" y="3017838"/>
          <p14:tracePt t="36001" x="5195888" y="3127375"/>
          <p14:tracePt t="36012" x="5151438" y="3200400"/>
          <p14:tracePt t="36019" x="5132388" y="3265488"/>
          <p14:tracePt t="36023" x="5095875" y="3328988"/>
          <p14:tracePt t="36032" x="5068888" y="3365500"/>
          <p14:tracePt t="36040" x="5022850" y="3411538"/>
          <p14:tracePt t="36048" x="5005388" y="3438525"/>
          <p14:tracePt t="36056" x="4986338" y="3455988"/>
          <p14:tracePt t="36064" x="4978400" y="3465513"/>
          <p14:tracePt t="36072" x="4949825" y="3475038"/>
          <p14:tracePt t="36096" x="4941888" y="3482975"/>
          <p14:tracePt t="36112" x="4932363" y="3482975"/>
          <p14:tracePt t="36128" x="4922838" y="3482975"/>
          <p14:tracePt t="36136" x="4876800" y="3465513"/>
          <p14:tracePt t="36144" x="4840288" y="3438525"/>
          <p14:tracePt t="36152" x="4813300" y="3402013"/>
          <p14:tracePt t="36161" x="4759325" y="3355975"/>
          <p14:tracePt t="36168" x="4686300" y="3319463"/>
          <p14:tracePt t="36176" x="4603750" y="3273425"/>
          <p14:tracePt t="36184" x="4503738" y="3219450"/>
          <p14:tracePt t="36193" x="4367213" y="3146425"/>
          <p14:tracePt t="36200" x="4211638" y="3063875"/>
          <p14:tracePt t="36210" x="4129088" y="3009900"/>
          <p14:tracePt t="36215" x="4038600" y="2982913"/>
          <p14:tracePt t="36224" x="3956050" y="2946400"/>
          <p14:tracePt t="36232" x="3892550" y="2936875"/>
          <p14:tracePt t="36240" x="3819525" y="2890838"/>
          <p14:tracePt t="36248" x="3783013" y="2890838"/>
          <p14:tracePt t="36256" x="3756025" y="2881313"/>
          <p14:tracePt t="36264" x="3729038" y="2881313"/>
          <p14:tracePt t="36272" x="3709988" y="2881313"/>
          <p14:tracePt t="36281" x="3683000" y="2881313"/>
          <p14:tracePt t="36288" x="3665538" y="2881313"/>
          <p14:tracePt t="36296" x="3656013" y="2881313"/>
          <p14:tracePt t="36304" x="3619500" y="2890838"/>
          <p14:tracePt t="36313" x="3592513" y="2900363"/>
          <p14:tracePt t="36319" x="3556000" y="2909888"/>
          <p14:tracePt t="36329" x="3509963" y="2936875"/>
          <p14:tracePt t="36336" x="3473450" y="2946400"/>
          <p14:tracePt t="36344" x="3390900" y="2973388"/>
          <p14:tracePt t="36352" x="3354388" y="2973388"/>
          <p14:tracePt t="36360" x="3290888" y="2990850"/>
          <p14:tracePt t="36368" x="3236913" y="2990850"/>
          <p14:tracePt t="36376" x="3200400" y="3009900"/>
          <p14:tracePt t="36384" x="3136900" y="3017838"/>
          <p14:tracePt t="36392" x="3081338" y="3027363"/>
          <p14:tracePt t="36400" x="3017838" y="3054350"/>
          <p14:tracePt t="36409" x="2971800" y="3063875"/>
          <p14:tracePt t="36416" x="2917825" y="3073400"/>
          <p14:tracePt t="36424" x="2898775" y="3082925"/>
          <p14:tracePt t="36432" x="2835275" y="3109913"/>
          <p14:tracePt t="36440" x="2817813" y="3119438"/>
          <p14:tracePt t="36448" x="2789238" y="3119438"/>
          <p14:tracePt t="36456" x="2762250" y="3127375"/>
          <p14:tracePt t="36464" x="2744788" y="3127375"/>
          <p14:tracePt t="36472" x="2708275" y="3136900"/>
          <p14:tracePt t="36479" x="2698750" y="3136900"/>
          <p14:tracePt t="36488" x="2671763" y="3146425"/>
          <p14:tracePt t="36496" x="2652713" y="3155950"/>
          <p14:tracePt t="36504" x="2625725" y="3163888"/>
          <p14:tracePt t="36512" x="2598738" y="3163888"/>
          <p14:tracePt t="36519" x="2570163" y="3173413"/>
          <p14:tracePt t="36528" x="2533650" y="3173413"/>
          <p14:tracePt t="36536" x="2498725" y="3173413"/>
          <p14:tracePt t="36544" x="2479675" y="3173413"/>
          <p14:tracePt t="36552" x="2462213" y="3173413"/>
          <p14:tracePt t="36560" x="2443163" y="3173413"/>
          <p14:tracePt t="36568" x="2416175" y="3173413"/>
          <p14:tracePt t="36576" x="2406650" y="3173413"/>
          <p14:tracePt t="36584" x="2379663" y="3173413"/>
          <p14:tracePt t="36592" x="2352675" y="3163888"/>
          <p14:tracePt t="36600" x="2343150" y="3155950"/>
          <p14:tracePt t="36610" x="2316163" y="3136900"/>
          <p14:tracePt t="36616" x="2287588" y="3119438"/>
          <p14:tracePt t="36629" x="2243138" y="3100388"/>
          <p14:tracePt t="36634" x="2214563" y="3090863"/>
          <p14:tracePt t="36641" x="2170113" y="3054350"/>
          <p14:tracePt t="36649" x="2106613" y="3027363"/>
          <p14:tracePt t="36660" x="2041525" y="2973388"/>
          <p14:tracePt t="36664" x="1978025" y="2963863"/>
          <p14:tracePt t="36672" x="1931988" y="2927350"/>
          <p14:tracePt t="36680" x="1905000" y="2909888"/>
          <p14:tracePt t="36688" x="1860550" y="2890838"/>
          <p14:tracePt t="36696" x="1814513" y="2873375"/>
          <p14:tracePt t="36704" x="1795463" y="2863850"/>
          <p14:tracePt t="36712" x="1778000" y="2863850"/>
          <p14:tracePt t="36720" x="1768475" y="2863850"/>
          <p14:tracePt t="36850" x="1758950" y="2863850"/>
          <p14:tracePt t="36866" x="1741488" y="2863850"/>
          <p14:tracePt t="36944" x="1731963" y="2863850"/>
          <p14:tracePt t="36960" x="1722438" y="2863850"/>
          <p14:tracePt t="36976" x="1714500" y="2863850"/>
          <p14:tracePt t="36986" x="1695450" y="2863850"/>
          <p14:tracePt t="37000" x="1677988" y="2873375"/>
          <p14:tracePt t="37008" x="1668463" y="2881313"/>
          <p14:tracePt t="37016" x="1649413" y="2890838"/>
          <p14:tracePt t="37028" x="1622425" y="2927350"/>
          <p14:tracePt t="37033" x="1595438" y="2936875"/>
          <p14:tracePt t="37044" x="1568450" y="2954338"/>
          <p14:tracePt t="37050" x="1541463" y="2973388"/>
          <p14:tracePt t="37056" x="1495425" y="2990850"/>
          <p14:tracePt t="37064" x="1485900" y="2990850"/>
          <p14:tracePt t="37072" x="1458913" y="3000375"/>
          <p14:tracePt t="37080" x="1431925" y="3027363"/>
          <p14:tracePt t="37096" x="1403350" y="3036888"/>
          <p14:tracePt t="37113" x="1395413" y="3036888"/>
          <p14:tracePt t="37218" x="1376363" y="3036888"/>
          <p14:tracePt t="37227" x="1376363" y="3027363"/>
          <p14:tracePt t="37235" x="1366838" y="3009900"/>
          <p14:tracePt t="37239" x="1358900" y="3000375"/>
          <p14:tracePt t="37248" x="1349375" y="2990850"/>
          <p14:tracePt t="37264" x="1339850" y="2982913"/>
          <p14:tracePt t="37272" x="1330325" y="2954338"/>
          <p14:tracePt t="37288" x="1312863" y="2936875"/>
          <p14:tracePt t="37673" x="1312863" y="2917825"/>
          <p14:tracePt t="37681" x="1312863" y="2909888"/>
          <p14:tracePt t="37691" x="1312863" y="2900363"/>
          <p14:tracePt t="37696" x="1322388" y="2890838"/>
          <p14:tracePt t="37704" x="1339850" y="2890838"/>
          <p14:tracePt t="37712" x="1349375" y="2881313"/>
          <p14:tracePt t="37728" x="1349375" y="2873375"/>
          <p14:tracePt t="37738" x="1358900" y="2873375"/>
          <p14:tracePt t="37810" x="1376363" y="2873375"/>
          <p14:tracePt t="37833" x="1395413" y="2863850"/>
          <p14:tracePt t="37858" x="1403350" y="2863850"/>
          <p14:tracePt t="37877" x="1422400" y="2863850"/>
          <p14:tracePt t="37961" x="1431925" y="2863850"/>
          <p14:tracePt t="37985" x="1422400" y="2881313"/>
          <p14:tracePt t="37993" x="1403350" y="2900363"/>
          <p14:tracePt t="38001" x="1339850" y="2917825"/>
          <p14:tracePt t="38008" x="1285875" y="2936875"/>
          <p14:tracePt t="38016" x="1222375" y="2936875"/>
          <p14:tracePt t="38025" x="1166813" y="2963863"/>
          <p14:tracePt t="38032" x="1130300" y="2963863"/>
          <p14:tracePt t="38039" x="1076325" y="2973388"/>
          <p14:tracePt t="38048" x="1047750" y="2973388"/>
          <p14:tracePt t="38056" x="1030288" y="2973388"/>
          <p14:tracePt t="38064" x="1011238" y="2973388"/>
          <p14:tracePt t="38072" x="1003300" y="2973388"/>
          <p14:tracePt t="38161" x="993775" y="2973388"/>
          <p14:tracePt t="38178" x="974725" y="2973388"/>
          <p14:tracePt t="38194" x="966788" y="2973388"/>
          <p14:tracePt t="38211" x="947738" y="2963863"/>
          <p14:tracePt t="38331" x="930275" y="2963863"/>
          <p14:tracePt t="38338" x="911225" y="2963863"/>
          <p14:tracePt t="38345" x="884238" y="2963863"/>
          <p14:tracePt t="38352" x="866775" y="2963863"/>
          <p14:tracePt t="38360" x="830263" y="2973388"/>
          <p14:tracePt t="38368" x="811213" y="2982913"/>
          <p14:tracePt t="38376" x="774700" y="2982913"/>
          <p14:tracePt t="38384" x="757238" y="2982913"/>
          <p14:tracePt t="38392" x="728663" y="2982913"/>
          <p14:tracePt t="38400" x="711200" y="2982913"/>
          <p14:tracePt t="38409" x="684213" y="2982913"/>
          <p14:tracePt t="38416" x="665163" y="2982913"/>
          <p14:tracePt t="38424" x="638175" y="2982913"/>
          <p14:tracePt t="38432" x="620713" y="2982913"/>
          <p14:tracePt t="38448" x="592138" y="2982913"/>
          <p14:tracePt t="38456" x="584200" y="2982913"/>
          <p14:tracePt t="38464" x="565150" y="2973388"/>
          <p14:tracePt t="38480" x="547688" y="2963863"/>
          <p14:tracePt t="38496" x="547688" y="2946400"/>
          <p14:tracePt t="38504" x="538163" y="2936875"/>
          <p14:tracePt t="38512" x="538163" y="2917825"/>
          <p14:tracePt t="38520" x="538163" y="2900363"/>
          <p14:tracePt t="38528" x="538163" y="2890838"/>
          <p14:tracePt t="38536" x="538163" y="2881313"/>
          <p14:tracePt t="38544" x="538163" y="2873375"/>
          <p14:tracePt t="38552" x="547688" y="2836863"/>
          <p14:tracePt t="38560" x="555625" y="2827338"/>
          <p14:tracePt t="38568" x="574675" y="2800350"/>
          <p14:tracePt t="38575" x="611188" y="2781300"/>
          <p14:tracePt t="38584" x="665163" y="2744788"/>
          <p14:tracePt t="38592" x="692150" y="2735263"/>
          <p14:tracePt t="38600" x="757238" y="2717800"/>
          <p14:tracePt t="38609" x="838200" y="2671763"/>
          <p14:tracePt t="38617" x="874713" y="2662238"/>
          <p14:tracePt t="38626" x="957263" y="2654300"/>
          <p14:tracePt t="38632" x="1011238" y="2625725"/>
          <p14:tracePt t="38640" x="1076325" y="2617788"/>
          <p14:tracePt t="38648" x="1149350" y="2617788"/>
          <p14:tracePt t="38656" x="1212850" y="2598738"/>
          <p14:tracePt t="38664" x="1303338" y="2598738"/>
          <p14:tracePt t="38672" x="1358900" y="2598738"/>
          <p14:tracePt t="38680" x="1412875" y="2598738"/>
          <p14:tracePt t="38688" x="1431925" y="2598738"/>
          <p14:tracePt t="38696" x="1468438" y="2598738"/>
          <p14:tracePt t="38704" x="1476375" y="2598738"/>
          <p14:tracePt t="38712" x="1485900" y="2598738"/>
          <p14:tracePt t="38720" x="1504950" y="2598738"/>
          <p14:tracePt t="38728" x="1512888" y="2598738"/>
          <p14:tracePt t="38736" x="1531938" y="2598738"/>
          <p14:tracePt t="38744" x="1531938" y="2608263"/>
          <p14:tracePt t="38753" x="1549400" y="2625725"/>
          <p14:tracePt t="38760" x="1558925" y="2635250"/>
          <p14:tracePt t="38768" x="1576388" y="2654300"/>
          <p14:tracePt t="38776" x="1585913" y="2662238"/>
          <p14:tracePt t="38792" x="1595438" y="2671763"/>
          <p14:tracePt t="38800" x="1604963" y="2671763"/>
          <p14:tracePt t="38824" x="1612900" y="2681288"/>
          <p14:tracePt t="38840" x="1612900" y="2690813"/>
          <p14:tracePt t="38873" x="1612900" y="2698750"/>
          <p14:tracePt t="38881" x="1612900" y="2708275"/>
          <p14:tracePt t="38889" x="1612900" y="2727325"/>
          <p14:tracePt t="38904" x="1612900" y="2735263"/>
          <p14:tracePt t="38913" x="1612900" y="2744788"/>
          <p14:tracePt t="38920" x="1612900" y="2763838"/>
          <p14:tracePt t="38928" x="1612900" y="2781300"/>
          <p14:tracePt t="38938" x="1612900" y="2800350"/>
          <p14:tracePt t="38944" x="1612900" y="2817813"/>
          <p14:tracePt t="38952" x="1612900" y="2836863"/>
          <p14:tracePt t="38960" x="1612900" y="2854325"/>
          <p14:tracePt t="38968" x="1612900" y="2863850"/>
          <p14:tracePt t="38976" x="1612900" y="2873375"/>
          <p14:tracePt t="38992" x="1612900" y="2890838"/>
          <p14:tracePt t="39009" x="1612900" y="2900363"/>
          <p14:tracePt t="39016" x="1604963" y="2917825"/>
          <p14:tracePt t="39040" x="1595438" y="2927350"/>
          <p14:tracePt t="39073" x="1585913" y="2927350"/>
          <p14:tracePt t="39089" x="1576388" y="2936875"/>
          <p14:tracePt t="39104" x="1568450" y="2946400"/>
          <p14:tracePt t="39201" x="1558925" y="2946400"/>
          <p14:tracePt t="40216" x="1568450" y="2936875"/>
          <p14:tracePt t="40256" x="1576388" y="2927350"/>
          <p14:tracePt t="40272" x="1576388" y="2917825"/>
          <p14:tracePt t="40304" x="1585913" y="2909888"/>
          <p14:tracePt t="40602" x="1595438" y="2909888"/>
          <p14:tracePt t="40627" x="1595438" y="2900363"/>
          <p14:tracePt t="40970" x="1604963" y="2900363"/>
          <p14:tracePt t="40993" x="1604963" y="2909888"/>
          <p14:tracePt t="41004" x="1604963" y="2917825"/>
          <p14:tracePt t="41017" x="1604963" y="2936875"/>
          <p14:tracePt t="41024" x="1604963" y="2946400"/>
          <p14:tracePt t="41048" x="1604963" y="2954338"/>
          <p14:tracePt t="41146" x="1612900" y="2963863"/>
          <p14:tracePt t="41256" x="1612900" y="2954338"/>
          <p14:tracePt t="41272" x="1612900" y="2946400"/>
          <p14:tracePt t="41288" x="1612900" y="2936875"/>
          <p14:tracePt t="41304" x="1612900" y="2917825"/>
          <p14:tracePt t="41330" x="1612900" y="2909888"/>
          <p14:tracePt t="41569" x="1612900" y="2900363"/>
          <p14:tracePt t="42047" x="1595438" y="2881313"/>
          <p14:tracePt t="42064" x="1595438" y="2873375"/>
          <p14:tracePt t="42072" x="1595438" y="2854325"/>
          <p14:tracePt t="42088" x="1595438" y="2836863"/>
          <p14:tracePt t="42096" x="1595438" y="2827338"/>
          <p14:tracePt t="42370" x="1595438" y="2817813"/>
          <p14:tracePt t="42377" x="1595438" y="2800350"/>
          <p14:tracePt t="42392" x="1612900" y="2781300"/>
          <p14:tracePt t="42408" x="1641475" y="2763838"/>
          <p14:tracePt t="42416" x="1641475" y="2754313"/>
          <p14:tracePt t="42426" x="1641475" y="2744788"/>
          <p14:tracePt t="42432" x="1649413" y="2727325"/>
          <p14:tracePt t="42448" x="1649413" y="2708275"/>
          <p14:tracePt t="42456" x="1658938" y="2698750"/>
          <p14:tracePt t="43224" x="1658938" y="2717800"/>
          <p14:tracePt t="43240" x="1658938" y="2727325"/>
          <p14:tracePt t="43256" x="1658938" y="2735263"/>
          <p14:tracePt t="43281" x="1658938" y="2744788"/>
          <p14:tracePt t="43320" x="1658938" y="2763838"/>
          <p14:tracePt t="43994" x="1677988" y="2771775"/>
          <p14:tracePt t="44000" x="1685925" y="2771775"/>
          <p14:tracePt t="44008" x="1695450" y="2781300"/>
          <p14:tracePt t="44016" x="1714500" y="2781300"/>
          <p14:tracePt t="44025" x="1722438" y="2781300"/>
          <p14:tracePt t="44040" x="1731963" y="2790825"/>
          <p14:tracePt t="44129" x="1741488" y="2800350"/>
          <p14:tracePt t="44145" x="1751013" y="2808288"/>
          <p14:tracePt t="44154" x="1768475" y="2808288"/>
          <p14:tracePt t="44162" x="1804988" y="2808288"/>
          <p14:tracePt t="44169" x="1895475" y="2808288"/>
          <p14:tracePt t="44176" x="2005013" y="2808288"/>
          <p14:tracePt t="44184" x="2097088" y="2808288"/>
          <p14:tracePt t="44192" x="2206625" y="2808288"/>
          <p14:tracePt t="44200" x="2297113" y="2808288"/>
          <p14:tracePt t="44209" x="2370138" y="2808288"/>
          <p14:tracePt t="44216" x="2443163" y="2808288"/>
          <p14:tracePt t="44225" x="2498725" y="2808288"/>
          <p14:tracePt t="44232" x="2533650" y="2808288"/>
          <p14:tracePt t="44242" x="2562225" y="2808288"/>
          <p14:tracePt t="44248" x="2579688" y="2808288"/>
          <p14:tracePt t="44264" x="2606675" y="2808288"/>
          <p14:tracePt t="44546" x="2616200" y="2808288"/>
          <p14:tracePt t="44585" x="2625725" y="2817813"/>
          <p14:tracePt t="45664" x="2635250" y="2808288"/>
          <p14:tracePt t="45680" x="2643188" y="2800350"/>
          <p14:tracePt t="45721" x="2652713" y="2781300"/>
          <p14:tracePt t="45745" x="2662238" y="2771775"/>
          <p14:tracePt t="45848" x="2662238" y="2763838"/>
          <p14:tracePt t="45856" x="2671763" y="2754313"/>
          <p14:tracePt t="46522" x="2689225" y="2735263"/>
          <p14:tracePt t="46664" x="2698750" y="2735263"/>
          <p14:tracePt t="46697" x="2708275" y="2727325"/>
          <p14:tracePt t="46994" x="2716213" y="2717800"/>
          <p14:tracePt t="48290" x="2716213" y="2698750"/>
          <p14:tracePt t="48298" x="2716213" y="2690813"/>
          <p14:tracePt t="48316" x="2725738" y="2681288"/>
          <p14:tracePt t="48394" x="2735263" y="2671763"/>
          <p14:tracePt t="48682" x="2725738" y="2671763"/>
          <p14:tracePt t="48698" x="2698750" y="2698750"/>
          <p14:tracePt t="48707" x="2689225" y="2708275"/>
          <p14:tracePt t="48713" x="2679700" y="2735263"/>
          <p14:tracePt t="48720" x="2643188" y="2771775"/>
          <p14:tracePt t="48728" x="2625725" y="2790825"/>
          <p14:tracePt t="48736" x="2616200" y="2817813"/>
          <p14:tracePt t="48744" x="2598738" y="2844800"/>
          <p14:tracePt t="48752" x="2589213" y="2854325"/>
          <p14:tracePt t="48760" x="2570163" y="2873375"/>
          <p14:tracePt t="48768" x="2552700" y="2890838"/>
          <p14:tracePt t="48777" x="2543175" y="2900363"/>
          <p14:tracePt t="48784" x="2525713" y="2917825"/>
          <p14:tracePt t="48800" x="2516188" y="2927350"/>
          <p14:tracePt t="48808" x="2506663" y="2936875"/>
          <p14:tracePt t="48841" x="2498725" y="2936875"/>
          <p14:tracePt t="48848" x="2470150" y="2946400"/>
          <p14:tracePt t="48856" x="2462213" y="2954338"/>
          <p14:tracePt t="48864" x="2443163" y="2963863"/>
          <p14:tracePt t="48872" x="2433638" y="2963863"/>
          <p14:tracePt t="48880" x="2416175" y="2982913"/>
          <p14:tracePt t="48893" x="2389188" y="3009900"/>
          <p14:tracePt t="48896" x="2370138" y="3027363"/>
          <p14:tracePt t="48904" x="2324100" y="3036888"/>
          <p14:tracePt t="48912" x="2297113" y="3054350"/>
          <p14:tracePt t="48920" x="2251075" y="3063875"/>
          <p14:tracePt t="48928" x="2233613" y="3073400"/>
          <p14:tracePt t="48936" x="2214563" y="3082925"/>
          <p14:tracePt t="48944" x="2206625" y="3082925"/>
          <p14:tracePt t="48952" x="2179638" y="3109913"/>
          <p14:tracePt t="48960" x="2160588" y="3119438"/>
          <p14:tracePt t="48968" x="2133600" y="3136900"/>
          <p14:tracePt t="48977" x="2114550" y="3146425"/>
          <p14:tracePt t="48984" x="2106613" y="3146425"/>
          <p14:tracePt t="48992" x="2087563" y="3155950"/>
          <p14:tracePt t="49001" x="2078038" y="3163888"/>
          <p14:tracePt t="49008" x="2041525" y="3173413"/>
          <p14:tracePt t="49016" x="2024063" y="3173413"/>
          <p14:tracePt t="49024" x="1987550" y="3200400"/>
          <p14:tracePt t="49032" x="1978025" y="3200400"/>
          <p14:tracePt t="49041" x="1941513" y="3209925"/>
          <p14:tracePt t="49049" x="1905000" y="3228975"/>
          <p14:tracePt t="49056" x="1887538" y="3246438"/>
          <p14:tracePt t="49064" x="1831975" y="3265488"/>
          <p14:tracePt t="49072" x="1787525" y="3273425"/>
          <p14:tracePt t="49080" x="1768475" y="3273425"/>
          <p14:tracePt t="49088" x="1731963" y="3302000"/>
          <p14:tracePt t="49104" x="1695450" y="3309938"/>
          <p14:tracePt t="49114" x="1685925" y="3309938"/>
          <p14:tracePt t="49240" x="1677988" y="3309938"/>
          <p14:tracePt t="49248" x="1658938" y="3319463"/>
          <p14:tracePt t="49264" x="1649413" y="3319463"/>
          <p14:tracePt t="49272" x="1641475" y="3328988"/>
          <p14:tracePt t="49530" x="1631950" y="3338513"/>
          <p14:tracePt t="50041" x="1649413" y="3338513"/>
          <p14:tracePt t="50051" x="1658938" y="3338513"/>
          <p14:tracePt t="50058" x="1677988" y="3338513"/>
          <p14:tracePt t="50065" x="1695450" y="3338513"/>
          <p14:tracePt t="50088" x="1714500" y="3338513"/>
          <p14:tracePt t="50096" x="1722438" y="3338513"/>
          <p14:tracePt t="50104" x="1731963" y="3338513"/>
          <p14:tracePt t="50120" x="1741488" y="3338513"/>
          <p14:tracePt t="50128" x="1758950" y="3338513"/>
          <p14:tracePt t="50136" x="1778000" y="3328988"/>
          <p14:tracePt t="50151" x="1787525" y="3328988"/>
          <p14:tracePt t="50160" x="1804988" y="3309938"/>
          <p14:tracePt t="50242" x="1814513" y="3309938"/>
          <p14:tracePt t="50266" x="1824038" y="3309938"/>
          <p14:tracePt t="50284" x="1841500" y="3309938"/>
          <p14:tracePt t="50297" x="1851025" y="3309938"/>
          <p14:tracePt t="50370" x="1868488" y="3309938"/>
          <p14:tracePt t="50402" x="1868488" y="3328988"/>
          <p14:tracePt t="50410" x="1868488" y="3338513"/>
          <p14:tracePt t="50416" x="1878013" y="3355975"/>
          <p14:tracePt t="50426" x="1878013" y="3375025"/>
          <p14:tracePt t="50433" x="1887538" y="3392488"/>
          <p14:tracePt t="50443" x="1895475" y="3402013"/>
          <p14:tracePt t="50472" x="1895475" y="3419475"/>
          <p14:tracePt t="50504" x="1895475" y="3429000"/>
          <p14:tracePt t="50520" x="1895475" y="3438525"/>
          <p14:tracePt t="50633" x="1887538" y="3455988"/>
          <p14:tracePt t="51050" x="1887538" y="3475038"/>
          <p14:tracePt t="51920" x="1868488" y="3475038"/>
          <p14:tracePt t="51928" x="1860550" y="3475038"/>
          <p14:tracePt t="51936" x="1841500" y="3475038"/>
          <p14:tracePt t="51944" x="1814513" y="3475038"/>
          <p14:tracePt t="51953" x="1804988" y="3475038"/>
          <p14:tracePt t="51960" x="1787525" y="3482975"/>
          <p14:tracePt t="51968" x="1768475" y="3492500"/>
          <p14:tracePt t="51976" x="1758950" y="3492500"/>
          <p14:tracePt t="51984" x="1731963" y="3519488"/>
          <p14:tracePt t="51992" x="1722438" y="3519488"/>
          <p14:tracePt t="52000" x="1714500" y="3529013"/>
          <p14:tracePt t="52016" x="1704975" y="3529013"/>
          <p14:tracePt t="52024" x="1695450" y="3529013"/>
          <p14:tracePt t="52041" x="1677988" y="3538538"/>
          <p14:tracePt t="52064" x="1668463" y="3548063"/>
          <p14:tracePt t="52072" x="1658938" y="3556000"/>
          <p14:tracePt t="52088" x="1649413" y="3556000"/>
          <p14:tracePt t="52096" x="1649413" y="3565525"/>
          <p14:tracePt t="52121" x="1641475" y="3565525"/>
          <p14:tracePt t="52137" x="1631950" y="3575050"/>
          <p14:tracePt t="52169" x="1622425" y="3584575"/>
          <p14:tracePt t="52177" x="1612900" y="3584575"/>
          <p14:tracePt t="52200" x="1604963" y="3592513"/>
          <p14:tracePt t="52249" x="1604963" y="3602038"/>
          <p14:tracePt t="52528" x="1604963" y="3592513"/>
          <p14:tracePt t="52559" x="1604963" y="3584575"/>
          <p14:tracePt t="52626" x="1604963" y="3575050"/>
          <p14:tracePt t="52640" x="1604963" y="3565525"/>
          <p14:tracePt t="52714" x="1604963" y="3556000"/>
          <p14:tracePt t="53530" x="1612900" y="3548063"/>
          <p14:tracePt t="53570" x="1622425" y="3548063"/>
          <p14:tracePt t="53579" x="1631950" y="3548063"/>
          <p14:tracePt t="53585" x="1641475" y="3538538"/>
          <p14:tracePt t="53666" x="1641475" y="3529013"/>
          <p14:tracePt t="54296" x="1649413" y="3519488"/>
          <p14:tracePt t="54610" x="1668463" y="3511550"/>
          <p14:tracePt t="54624" x="1677988" y="3502025"/>
          <p14:tracePt t="54922" x="1677988" y="3511550"/>
          <p14:tracePt t="54931" x="1668463" y="3519488"/>
          <p14:tracePt t="54941" x="1641475" y="3529013"/>
          <p14:tracePt t="54946" x="1622425" y="3538538"/>
          <p14:tracePt t="54952" x="1604963" y="3538538"/>
          <p14:tracePt t="54960" x="1585913" y="3556000"/>
          <p14:tracePt t="54968" x="1576388" y="3565525"/>
          <p14:tracePt t="54977" x="1549400" y="3575050"/>
          <p14:tracePt t="54984" x="1541463" y="3575050"/>
          <p14:tracePt t="54992" x="1504950" y="3584575"/>
          <p14:tracePt t="55000" x="1495425" y="3584575"/>
          <p14:tracePt t="55008" x="1476375" y="3584575"/>
          <p14:tracePt t="55016" x="1458913" y="3584575"/>
          <p14:tracePt t="55024" x="1422400" y="3584575"/>
          <p14:tracePt t="55032" x="1403350" y="3584575"/>
          <p14:tracePt t="55041" x="1376363" y="3584575"/>
          <p14:tracePt t="55048" x="1358900" y="3584575"/>
          <p14:tracePt t="55057" x="1330325" y="3584575"/>
          <p14:tracePt t="55064" x="1312863" y="3584575"/>
          <p14:tracePt t="55076" x="1285875" y="3584575"/>
          <p14:tracePt t="55081" x="1266825" y="3584575"/>
          <p14:tracePt t="55089" x="1249363" y="3584575"/>
          <p14:tracePt t="55097" x="1230313" y="3584575"/>
          <p14:tracePt t="55106" x="1212850" y="3584575"/>
          <p14:tracePt t="55113" x="1193800" y="3565525"/>
          <p14:tracePt t="55120" x="1185863" y="3565525"/>
          <p14:tracePt t="55128" x="1166813" y="3556000"/>
          <p14:tracePt t="55136" x="1149350" y="3556000"/>
          <p14:tracePt t="55152" x="1139825" y="3548063"/>
          <p14:tracePt t="55160" x="1130300" y="3548063"/>
          <p14:tracePt t="55168" x="1112838" y="3548063"/>
          <p14:tracePt t="55176" x="1103313" y="3538538"/>
          <p14:tracePt t="55184" x="1093788" y="3538538"/>
          <p14:tracePt t="55192" x="1066800" y="3538538"/>
          <p14:tracePt t="55200" x="1047750" y="3519488"/>
          <p14:tracePt t="55216" x="1039813" y="3519488"/>
          <p14:tracePt t="55224" x="1020763" y="3511550"/>
          <p14:tracePt t="55232" x="1011238" y="3511550"/>
          <p14:tracePt t="55248" x="984250" y="3502025"/>
          <p14:tracePt t="55257" x="974725" y="3502025"/>
          <p14:tracePt t="55264" x="957263" y="3502025"/>
          <p14:tracePt t="55272" x="939800" y="3492500"/>
          <p14:tracePt t="55281" x="920750" y="3492500"/>
          <p14:tracePt t="55288" x="903288" y="3482975"/>
          <p14:tracePt t="55296" x="893763" y="3475038"/>
          <p14:tracePt t="55304" x="884238" y="3475038"/>
          <p14:tracePt t="55312" x="866775" y="3465513"/>
          <p14:tracePt t="55328" x="866775" y="3455988"/>
          <p14:tracePt t="55336" x="857250" y="3455988"/>
          <p14:tracePt t="55352" x="838200" y="3446463"/>
          <p14:tracePt t="55384" x="830263" y="3446463"/>
          <p14:tracePt t="55474" x="811213" y="3446463"/>
          <p14:tracePt t="55482" x="801688" y="3446463"/>
          <p14:tracePt t="55941" x="801688" y="3438525"/>
          <p14:tracePt t="55948" x="811213" y="3438525"/>
          <p14:tracePt t="55968" x="830263" y="3438525"/>
          <p14:tracePt t="55976" x="838200" y="3438525"/>
          <p14:tracePt t="55992" x="847725" y="3438525"/>
          <p14:tracePt t="56000" x="866775" y="3438525"/>
          <p14:tracePt t="56009" x="874713" y="3438525"/>
          <p14:tracePt t="56016" x="884238" y="3438525"/>
          <p14:tracePt t="56025" x="920750" y="3438525"/>
          <p14:tracePt t="56032" x="966788" y="3438525"/>
          <p14:tracePt t="56041" x="1020763" y="3438525"/>
          <p14:tracePt t="56048" x="1076325" y="3438525"/>
          <p14:tracePt t="56057" x="1139825" y="3446463"/>
          <p14:tracePt t="56063" x="1176338" y="3455988"/>
          <p14:tracePt t="56072" x="1222375" y="3455988"/>
          <p14:tracePt t="56080" x="1276350" y="3455988"/>
          <p14:tracePt t="56088" x="1303338" y="3455988"/>
          <p14:tracePt t="56095" x="1322388" y="3455988"/>
          <p14:tracePt t="56104" x="1349375" y="3455988"/>
          <p14:tracePt t="56112" x="1358900" y="3455988"/>
          <p14:tracePt t="56136" x="1366838" y="3455988"/>
          <p14:tracePt t="56177" x="1376363" y="3455988"/>
          <p14:tracePt t="56185" x="1395413" y="3455988"/>
          <p14:tracePt t="56192" x="1431925" y="3455988"/>
          <p14:tracePt t="56200" x="1485900" y="3455988"/>
          <p14:tracePt t="56210" x="1512888" y="3455988"/>
          <p14:tracePt t="56216" x="1549400" y="3455988"/>
          <p14:tracePt t="56226" x="1595438" y="3455988"/>
          <p14:tracePt t="56232" x="1649413" y="3455988"/>
          <p14:tracePt t="56242" x="1668463" y="3455988"/>
          <p14:tracePt t="56248" x="1695450" y="3455988"/>
          <p14:tracePt t="56259" x="1751013" y="3455988"/>
          <p14:tracePt t="56265" x="1758950" y="3455988"/>
          <p14:tracePt t="56272" x="1768475" y="3455988"/>
          <p14:tracePt t="56281" x="1778000" y="3455988"/>
          <p14:tracePt t="56296" x="1787525" y="3455988"/>
          <p14:tracePt t="56320" x="1795463" y="3455988"/>
          <p14:tracePt t="56336" x="1804988" y="3455988"/>
          <p14:tracePt t="56352" x="1814513" y="3455988"/>
          <p14:tracePt t="56361" x="1824038" y="3455988"/>
          <p14:tracePt t="56441" x="1831975" y="3446463"/>
          <p14:tracePt t="56602" x="1841500" y="3446463"/>
          <p14:tracePt t="56627" x="1851025" y="3455988"/>
          <p14:tracePt t="56634" x="1868488" y="3455988"/>
          <p14:tracePt t="56641" x="1887538" y="3465513"/>
          <p14:tracePt t="56665" x="1905000" y="3465513"/>
          <p14:tracePt t="56713" x="1924050" y="3475038"/>
          <p14:tracePt t="58714" x="1931988" y="3465513"/>
          <p14:tracePt t="58793" x="1931988" y="3455988"/>
          <p14:tracePt t="59756" x="1941513" y="3446463"/>
          <p14:tracePt t="59769" x="1951038" y="3446463"/>
          <p14:tracePt t="59777" x="1960563" y="3446463"/>
          <p14:tracePt t="59784" x="1968500" y="3446463"/>
          <p14:tracePt t="59792" x="1997075" y="3446463"/>
          <p14:tracePt t="59800" x="2005013" y="3446463"/>
          <p14:tracePt t="59808" x="2014538" y="3446463"/>
          <p14:tracePt t="59816" x="2024063" y="3446463"/>
          <p14:tracePt t="59824" x="2060575" y="3446463"/>
          <p14:tracePt t="59832" x="2087563" y="3446463"/>
          <p14:tracePt t="59840" x="2106613" y="3446463"/>
          <p14:tracePt t="59848" x="2133600" y="3446463"/>
          <p14:tracePt t="59857" x="2151063" y="3446463"/>
          <p14:tracePt t="59864" x="2179638" y="3446463"/>
          <p14:tracePt t="59875" x="2197100" y="3446463"/>
          <p14:tracePt t="59880" x="2224088" y="3446463"/>
          <p14:tracePt t="59888" x="2243138" y="3446463"/>
          <p14:tracePt t="59896" x="2270125" y="3446463"/>
          <p14:tracePt t="59904" x="2279650" y="3446463"/>
          <p14:tracePt t="59911" x="2287588" y="3446463"/>
          <p14:tracePt t="59920" x="2306638" y="3446463"/>
          <p14:tracePt t="59928" x="2316163" y="3446463"/>
          <p14:tracePt t="59944" x="2324100" y="3438525"/>
          <p14:tracePt t="59952" x="2333625" y="3438525"/>
          <p14:tracePt t="59960" x="2352675" y="3438525"/>
          <p14:tracePt t="59968" x="2360613" y="3438525"/>
          <p14:tracePt t="59976" x="2370138" y="3438525"/>
          <p14:tracePt t="59984" x="2389188" y="3438525"/>
          <p14:tracePt t="60033" x="2397125" y="3438525"/>
          <p14:tracePt t="60168" x="2406650" y="3438525"/>
          <p14:tracePt t="60177" x="2425700" y="3438525"/>
          <p14:tracePt t="60185" x="2443163" y="3438525"/>
          <p14:tracePt t="60194" x="2452688" y="3438525"/>
          <p14:tracePt t="60200" x="2479675" y="3438525"/>
          <p14:tracePt t="60216" x="2516188" y="3446463"/>
          <p14:tracePt t="60225" x="2579688" y="3475038"/>
          <p14:tracePt t="60232" x="2625725" y="3475038"/>
          <p14:tracePt t="60241" x="2698750" y="3502025"/>
          <p14:tracePt t="60248" x="2752725" y="3502025"/>
          <p14:tracePt t="60258" x="2808288" y="3502025"/>
          <p14:tracePt t="60264" x="2862263" y="3511550"/>
          <p14:tracePt t="60275" x="2925763" y="3519488"/>
          <p14:tracePt t="60282" x="2962275" y="3519488"/>
          <p14:tracePt t="60288" x="2998788" y="3529013"/>
          <p14:tracePt t="60296" x="3027363" y="3529013"/>
          <p14:tracePt t="60304" x="3044825" y="3529013"/>
          <p14:tracePt t="60312" x="3063875" y="3529013"/>
          <p14:tracePt t="60360" x="3071813" y="3538538"/>
          <p14:tracePt t="60426" x="3081338" y="3548063"/>
          <p14:tracePt t="60449" x="3100388" y="3548063"/>
          <p14:tracePt t="60459" x="3108325" y="3548063"/>
          <p14:tracePt t="60465" x="3117850" y="3548063"/>
          <p14:tracePt t="60474" x="3144838" y="3548063"/>
          <p14:tracePt t="60480" x="3154363" y="3548063"/>
          <p14:tracePt t="60488" x="3171825" y="3548063"/>
          <p14:tracePt t="60496" x="3181350" y="3548063"/>
          <p14:tracePt t="60504" x="3190875" y="3538538"/>
          <p14:tracePt t="60512" x="3200400" y="3538538"/>
          <p14:tracePt t="60521" x="3208338" y="3538538"/>
          <p14:tracePt t="60528" x="3217863" y="3529013"/>
          <p14:tracePt t="60536" x="3227388" y="3529013"/>
          <p14:tracePt t="60544" x="3244850" y="3511550"/>
          <p14:tracePt t="60576" x="3263900" y="3511550"/>
          <p14:tracePt t="60584" x="3273425" y="3511550"/>
          <p14:tracePt t="60592" x="3281363" y="3511550"/>
          <p14:tracePt t="60600" x="3290888" y="3511550"/>
          <p14:tracePt t="60608" x="3327400" y="3511550"/>
          <p14:tracePt t="60616" x="3336925" y="3511550"/>
          <p14:tracePt t="60623" x="3363913" y="3511550"/>
          <p14:tracePt t="60640" x="3390900" y="3511550"/>
          <p14:tracePt t="60648" x="3409950" y="3511550"/>
          <p14:tracePt t="60659" x="3436938" y="3511550"/>
          <p14:tracePt t="60664" x="3455988" y="3511550"/>
          <p14:tracePt t="60674" x="3490913" y="3511550"/>
          <p14:tracePt t="60680" x="3500438" y="3511550"/>
          <p14:tracePt t="60688" x="3536950" y="3511550"/>
          <p14:tracePt t="60695" x="3556000" y="3511550"/>
          <p14:tracePt t="60704" x="3582988" y="3511550"/>
          <p14:tracePt t="60712" x="3592513" y="3511550"/>
          <p14:tracePt t="60728" x="3600450" y="3511550"/>
          <p14:tracePt t="60735" x="3619500" y="3511550"/>
          <p14:tracePt t="60744" x="3629025" y="3511550"/>
          <p14:tracePt t="61274" x="3619500" y="3519488"/>
          <p14:tracePt t="61481" x="3600450" y="3519488"/>
          <p14:tracePt t="61496" x="3592513" y="3529013"/>
          <p14:tracePt t="61504" x="3582988" y="3529013"/>
          <p14:tracePt t="61520" x="3563938" y="3529013"/>
          <p14:tracePt t="61528" x="3556000" y="3529013"/>
          <p14:tracePt t="61536" x="3546475" y="3529013"/>
          <p14:tracePt t="61592" x="3527425" y="3548063"/>
          <p14:tracePt t="61624" x="3519488" y="3548063"/>
          <p14:tracePt t="61641" x="3509963" y="3548063"/>
          <p14:tracePt t="61649" x="3500438" y="3556000"/>
          <p14:tracePt t="62057" x="3473450" y="3556000"/>
          <p14:tracePt t="62482" x="3455988" y="3556000"/>
          <p14:tracePt t="63033" x="3427413" y="3556000"/>
          <p14:tracePt t="63041" x="3373438" y="3556000"/>
          <p14:tracePt t="63049" x="3309938" y="3548063"/>
          <p14:tracePt t="63058" x="3254375" y="3529013"/>
          <p14:tracePt t="63064" x="3190875" y="3519488"/>
          <p14:tracePt t="63074" x="3117850" y="3492500"/>
          <p14:tracePt t="63080" x="3054350" y="3475038"/>
          <p14:tracePt t="63089" x="2990850" y="3455988"/>
          <p14:tracePt t="63096" x="2935288" y="3446463"/>
          <p14:tracePt t="63104" x="2889250" y="3419475"/>
          <p14:tracePt t="63112" x="2871788" y="3411538"/>
          <p14:tracePt t="63120" x="2844800" y="3402013"/>
          <p14:tracePt t="63128" x="2835275" y="3402013"/>
          <p14:tracePt t="63208" x="2825750" y="3402013"/>
          <p14:tracePt t="63426" x="2808288" y="3402013"/>
          <p14:tracePt t="63434" x="2798763" y="3402013"/>
          <p14:tracePt t="63449" x="2789238" y="3402013"/>
          <p14:tracePt t="63475" x="2781300" y="3411538"/>
          <p14:tracePt t="64216" x="2781300" y="3402013"/>
          <p14:tracePt t="64224" x="2789238" y="3402013"/>
          <p14:tracePt t="64248" x="2798763" y="3392488"/>
          <p14:tracePt t="64264" x="2808288" y="3382963"/>
          <p14:tracePt t="69562" x="2808288" y="3392488"/>
          <p14:tracePt t="69577" x="2808288" y="3402013"/>
          <p14:tracePt t="69585" x="2798763" y="3419475"/>
          <p14:tracePt t="69593" x="2789238" y="3429000"/>
          <p14:tracePt t="69600" x="2771775" y="3446463"/>
          <p14:tracePt t="69608" x="2752725" y="3465513"/>
          <p14:tracePt t="69616" x="2725738" y="3492500"/>
          <p14:tracePt t="69626" x="2679700" y="3511550"/>
          <p14:tracePt t="69633" x="2662238" y="3519488"/>
          <p14:tracePt t="69642" x="2643188" y="3529013"/>
          <p14:tracePt t="69649" x="2598738" y="3538538"/>
          <p14:tracePt t="69660" x="2552700" y="3565525"/>
          <p14:tracePt t="69665" x="2525713" y="3575050"/>
          <p14:tracePt t="69676" x="2479675" y="3575050"/>
          <p14:tracePt t="69681" x="2425700" y="3584575"/>
          <p14:tracePt t="69692" x="2416175" y="3584575"/>
          <p14:tracePt t="69697" x="2379663" y="3584575"/>
          <p14:tracePt t="69704" x="2343150" y="3592513"/>
          <p14:tracePt t="69712" x="2333625" y="3592513"/>
          <p14:tracePt t="69720" x="2306638" y="3592513"/>
          <p14:tracePt t="69728" x="2279650" y="3611563"/>
          <p14:tracePt t="69736" x="2260600" y="3611563"/>
          <p14:tracePt t="69744" x="2251075" y="3621088"/>
          <p14:tracePt t="69752" x="2233613" y="3621088"/>
          <p14:tracePt t="69760" x="2206625" y="3621088"/>
          <p14:tracePt t="69768" x="2197100" y="3629025"/>
          <p14:tracePt t="69776" x="2187575" y="3629025"/>
          <p14:tracePt t="69784" x="2170113" y="3638550"/>
          <p14:tracePt t="69792" x="2160588" y="3638550"/>
          <p14:tracePt t="69801" x="2151063" y="3638550"/>
          <p14:tracePt t="69808" x="2143125" y="3638550"/>
          <p14:tracePt t="69816" x="2124075" y="3638550"/>
          <p14:tracePt t="69832" x="2114550" y="3648075"/>
          <p14:tracePt t="69841" x="2106613" y="3657600"/>
          <p14:tracePt t="69880" x="2087563" y="3657600"/>
          <p14:tracePt t="69907" x="2070100" y="3657600"/>
          <p14:tracePt t="69913" x="2051050" y="3657600"/>
          <p14:tracePt t="69921" x="2033588" y="3657600"/>
          <p14:tracePt t="69929" x="2024063" y="3665538"/>
          <p14:tracePt t="69938" x="2005013" y="3665538"/>
          <p14:tracePt t="69952" x="1997075" y="3665538"/>
          <p14:tracePt t="70008" x="1987550" y="3665538"/>
          <p14:tracePt t="70040" x="1968500" y="3665538"/>
          <p14:tracePt t="70056" x="1960563" y="3675063"/>
          <p14:tracePt t="70067" x="1941513" y="3684588"/>
          <p14:tracePt t="70081" x="1924050" y="3694113"/>
          <p14:tracePt t="70090" x="1914525" y="3694113"/>
          <p14:tracePt t="70097" x="1905000" y="3702050"/>
          <p14:tracePt t="70112" x="1895475" y="3711575"/>
          <p14:tracePt t="70120" x="1887538" y="3711575"/>
          <p14:tracePt t="70128" x="1878013" y="3721100"/>
          <p14:tracePt t="70136" x="1868488" y="3730625"/>
          <p14:tracePt t="70144" x="1860550" y="3738563"/>
          <p14:tracePt t="70160" x="1851025" y="3738563"/>
          <p14:tracePt t="70176" x="1841500" y="3738563"/>
          <p14:tracePt t="70184" x="1841500" y="3748088"/>
          <p14:tracePt t="70200" x="1831975" y="3757613"/>
          <p14:tracePt t="70208" x="1831975" y="3767138"/>
          <p14:tracePt t="70215" x="1824038" y="3775075"/>
          <p14:tracePt t="70225" x="1824038" y="3784600"/>
          <p14:tracePt t="70232" x="1814513" y="3794125"/>
          <p14:tracePt t="70240" x="1795463" y="3811588"/>
          <p14:tracePt t="70256" x="1787525" y="3821113"/>
          <p14:tracePt t="70264" x="1787525" y="3830638"/>
          <p14:tracePt t="70272" x="1778000" y="3840163"/>
          <p14:tracePt t="70280" x="1778000" y="3848100"/>
          <p14:tracePt t="70289" x="1778000" y="3857625"/>
          <p14:tracePt t="70303" x="1778000" y="3867150"/>
          <p14:tracePt t="70353" x="1778000" y="3884613"/>
          <p14:tracePt t="70361" x="1768475" y="3894138"/>
          <p14:tracePt t="70378" x="1758950" y="3903663"/>
          <p14:tracePt t="70400" x="1758950" y="3911600"/>
          <p14:tracePt t="70408" x="1758950" y="3930650"/>
          <p14:tracePt t="70432" x="1758950" y="3940175"/>
          <p14:tracePt t="70448" x="1758950" y="3948113"/>
          <p14:tracePt t="70464" x="1758950" y="3957638"/>
          <p14:tracePt t="70724" x="1758950" y="3967163"/>
          <p14:tracePt t="70738" x="1758950" y="3976688"/>
          <p14:tracePt t="70755" x="1758950" y="3984625"/>
          <p14:tracePt t="70770" x="1751013" y="3994150"/>
          <p14:tracePt t="70777" x="1751013" y="4003675"/>
          <p14:tracePt t="70784" x="1741488" y="4013200"/>
          <p14:tracePt t="70792" x="1731963" y="4021138"/>
          <p14:tracePt t="70824" x="1714500" y="4040188"/>
          <p14:tracePt t="70848" x="1714500" y="4049713"/>
          <p14:tracePt t="70881" x="1714500" y="4057650"/>
          <p14:tracePt t="70892" x="1714500" y="4067175"/>
          <p14:tracePt t="70900" x="1714500" y="4076700"/>
          <p14:tracePt t="70907" x="1714500" y="4086225"/>
          <p14:tracePt t="70911" x="1714500" y="4094163"/>
          <p14:tracePt t="70944" x="1704975" y="4103688"/>
          <p14:tracePt t="73441" x="1714500" y="4103688"/>
          <p14:tracePt t="73464" x="1722438" y="4094163"/>
          <p14:tracePt t="73617" x="1731963" y="4086225"/>
          <p14:tracePt t="73658" x="1741488" y="4076700"/>
          <p14:tracePt t="73666" x="1751013" y="4067175"/>
          <p14:tracePt t="74194" x="1751013" y="4057650"/>
          <p14:tracePt t="74224" x="1758950" y="4057650"/>
          <p14:tracePt t="74297" x="1778000" y="4057650"/>
          <p14:tracePt t="74328" x="1787525" y="4057650"/>
          <p14:tracePt t="74368" x="1795463" y="4067175"/>
          <p14:tracePt t="74393" x="1824038" y="4067175"/>
          <p14:tracePt t="74401" x="1831975" y="4076700"/>
          <p14:tracePt t="74408" x="1841500" y="4076700"/>
          <p14:tracePt t="74417" x="1851025" y="4086225"/>
          <p14:tracePt t="74424" x="1860550" y="4094163"/>
          <p14:tracePt t="74432" x="1868488" y="4103688"/>
          <p14:tracePt t="74440" x="1878013" y="4103688"/>
          <p14:tracePt t="74448" x="1887538" y="4103688"/>
          <p14:tracePt t="74455" x="1895475" y="4103688"/>
          <p14:tracePt t="74489" x="1905000" y="4103688"/>
          <p14:tracePt t="74496" x="1914525" y="4103688"/>
          <p14:tracePt t="74544" x="1924050" y="4103688"/>
          <p14:tracePt t="74560" x="1941513" y="4103688"/>
          <p14:tracePt t="74567" x="1960563" y="4103688"/>
          <p14:tracePt t="74584" x="1968500" y="4103688"/>
          <p14:tracePt t="74592" x="1978025" y="4103688"/>
          <p14:tracePt t="74600" x="1987550" y="4103688"/>
          <p14:tracePt t="74608" x="1997075" y="4103688"/>
          <p14:tracePt t="74615" x="2024063" y="4103688"/>
          <p14:tracePt t="74624" x="2041525" y="4103688"/>
          <p14:tracePt t="74632" x="2070100" y="4103688"/>
          <p14:tracePt t="74640" x="2078038" y="4103688"/>
          <p14:tracePt t="74648" x="2097088" y="4103688"/>
          <p14:tracePt t="74656" x="2114550" y="4103688"/>
          <p14:tracePt t="74665" x="2124075" y="4103688"/>
          <p14:tracePt t="74682" x="2133600" y="4103688"/>
          <p14:tracePt t="74698" x="2151063" y="4103688"/>
          <p14:tracePt t="74712" x="2160588" y="4103688"/>
          <p14:tracePt t="74753" x="2170113" y="4103688"/>
          <p14:tracePt t="74760" x="2179638" y="4103688"/>
          <p14:tracePt t="74800" x="2187575" y="4103688"/>
          <p14:tracePt t="74824" x="2197100" y="4103688"/>
          <p14:tracePt t="74840" x="2206625" y="4103688"/>
          <p14:tracePt t="74848" x="2214563" y="4103688"/>
          <p14:tracePt t="74856" x="2233613" y="4103688"/>
          <p14:tracePt t="74863" x="2251075" y="4103688"/>
          <p14:tracePt t="74873" x="2260600" y="4103688"/>
          <p14:tracePt t="74879" x="2270125" y="4103688"/>
          <p14:tracePt t="74890" x="2279650" y="4103688"/>
          <p14:tracePt t="74907" x="2297113" y="4103688"/>
          <p14:tracePt t="74912" x="2316163" y="4103688"/>
          <p14:tracePt t="74920" x="2324100" y="4103688"/>
          <p14:tracePt t="74928" x="2333625" y="4103688"/>
          <p14:tracePt t="75050" x="2352675" y="4103688"/>
          <p14:tracePt t="75057" x="2360613" y="4103688"/>
          <p14:tracePt t="75065" x="2370138" y="4103688"/>
          <p14:tracePt t="75073" x="2379663" y="4103688"/>
          <p14:tracePt t="75080" x="2406650" y="4103688"/>
          <p14:tracePt t="75096" x="2452688" y="4113213"/>
          <p14:tracePt t="75105" x="2452688" y="4122738"/>
          <p14:tracePt t="75112" x="2462213" y="4130675"/>
          <p14:tracePt t="75120" x="2479675" y="4140200"/>
          <p14:tracePt t="75128" x="2489200" y="4149725"/>
          <p14:tracePt t="76185" x="2498725" y="4159250"/>
          <p14:tracePt t="77032" x="2498725" y="4176713"/>
          <p14:tracePt t="77082" x="2498725" y="4186238"/>
          <p14:tracePt t="77106" x="2498725" y="4203700"/>
          <p14:tracePt t="77120" x="2498725" y="4213225"/>
          <p14:tracePt t="77128" x="2498725" y="4222750"/>
          <p14:tracePt t="77136" x="2506663" y="4232275"/>
          <p14:tracePt t="77152" x="2516188" y="4232275"/>
          <p14:tracePt t="77176" x="2525713" y="4232275"/>
          <p14:tracePt t="77209" x="2533650" y="4232275"/>
          <p14:tracePt t="77226" x="2543175" y="4232275"/>
          <p14:tracePt t="77248" x="2562225" y="4232275"/>
          <p14:tracePt t="77256" x="2570163" y="4232275"/>
          <p14:tracePt t="77264" x="2589213" y="4232275"/>
          <p14:tracePt t="77272" x="2625725" y="4232275"/>
          <p14:tracePt t="77280" x="2679700" y="4232275"/>
          <p14:tracePt t="77288" x="2716213" y="4232275"/>
          <p14:tracePt t="77296" x="2771775" y="4232275"/>
          <p14:tracePt t="77305" x="2817813" y="4232275"/>
          <p14:tracePt t="77313" x="2871788" y="4232275"/>
          <p14:tracePt t="77320" x="2898775" y="4232275"/>
          <p14:tracePt t="77328" x="2944813" y="4232275"/>
          <p14:tracePt t="77336" x="2971800" y="4232275"/>
          <p14:tracePt t="77344" x="2981325" y="4232275"/>
          <p14:tracePt t="77352" x="2990850" y="4232275"/>
          <p14:tracePt t="77428" x="3008313" y="4232275"/>
          <p14:tracePt t="77433" x="3027363" y="4232275"/>
          <p14:tracePt t="77440" x="3035300" y="4222750"/>
          <p14:tracePt t="77448" x="3071813" y="4222750"/>
          <p14:tracePt t="77455" x="3117850" y="4213225"/>
          <p14:tracePt t="77463" x="3144838" y="4203700"/>
          <p14:tracePt t="77472" x="3181350" y="4203700"/>
          <p14:tracePt t="77480" x="3217863" y="4186238"/>
          <p14:tracePt t="77489" x="3236913" y="4186238"/>
          <p14:tracePt t="77495" x="3263900" y="4176713"/>
          <p14:tracePt t="77505" x="3273425" y="4167188"/>
          <p14:tracePt t="77544" x="3300413" y="4167188"/>
          <p14:tracePt t="77552" x="3309938" y="4167188"/>
          <p14:tracePt t="77560" x="3317875" y="4167188"/>
          <p14:tracePt t="77568" x="3336925" y="4167188"/>
          <p14:tracePt t="77576" x="3346450" y="4167188"/>
          <p14:tracePt t="77584" x="3354388" y="4167188"/>
          <p14:tracePt t="77592" x="3382963" y="4167188"/>
          <p14:tracePt t="77610" x="3390900" y="4167188"/>
          <p14:tracePt t="77624" x="3400425" y="4167188"/>
          <p14:tracePt t="78201" x="3409950" y="4167188"/>
          <p14:tracePt t="78210" x="3409950" y="4176713"/>
          <p14:tracePt t="78424" x="3400425" y="4176713"/>
          <p14:tracePt t="81194" x="3390900" y="4176713"/>
          <p14:tracePt t="81202" x="3390900" y="4167188"/>
          <p14:tracePt t="81322" x="3400425" y="4167188"/>
          <p14:tracePt t="81610" x="3382963" y="4167188"/>
          <p14:tracePt t="81617" x="3336925" y="4167188"/>
          <p14:tracePt t="81629" x="3300413" y="4167188"/>
          <p14:tracePt t="81631" x="3244850" y="4167188"/>
          <p14:tracePt t="81640" x="3171825" y="4167188"/>
          <p14:tracePt t="81648" x="3100388" y="4167188"/>
          <p14:tracePt t="81656" x="3035300" y="4167188"/>
          <p14:tracePt t="81664" x="2981325" y="4167188"/>
          <p14:tracePt t="81672" x="2944813" y="4167188"/>
          <p14:tracePt t="81680" x="2898775" y="4167188"/>
          <p14:tracePt t="81689" x="2889250" y="4167188"/>
          <p14:tracePt t="81705" x="2862263" y="4159250"/>
          <p14:tracePt t="81722" x="2852738" y="4159250"/>
          <p14:tracePt t="81727" x="2825750" y="4159250"/>
          <p14:tracePt t="81738" x="2808288" y="4159250"/>
          <p14:tracePt t="81745" x="2798763" y="4159250"/>
          <p14:tracePt t="81753" x="2771775" y="4159250"/>
          <p14:tracePt t="81761" x="2735263" y="4159250"/>
          <p14:tracePt t="81769" x="2716213" y="4159250"/>
          <p14:tracePt t="81777" x="2671763" y="4159250"/>
          <p14:tracePt t="81785" x="2616200" y="4159250"/>
          <p14:tracePt t="81793" x="2579688" y="4159250"/>
          <p14:tracePt t="81801" x="2525713" y="4159250"/>
          <p14:tracePt t="81809" x="2498725" y="4159250"/>
          <p14:tracePt t="81824" x="2479675" y="4159250"/>
          <p14:tracePt t="81832" x="2470150" y="4159250"/>
          <p14:tracePt t="81840" x="2462213" y="4159250"/>
          <p14:tracePt t="81848" x="2433638" y="4167188"/>
          <p14:tracePt t="81856" x="2416175" y="4176713"/>
          <p14:tracePt t="81864" x="2360613" y="4186238"/>
          <p14:tracePt t="81872" x="2316163" y="4195763"/>
          <p14:tracePt t="81880" x="2260600" y="4195763"/>
          <p14:tracePt t="81889" x="2179638" y="4232275"/>
          <p14:tracePt t="81905" x="2051050" y="4249738"/>
          <p14:tracePt t="81912" x="1951038" y="4259263"/>
          <p14:tracePt t="81922" x="1860550" y="4259263"/>
          <p14:tracePt t="81928" x="1751013" y="4259263"/>
          <p14:tracePt t="81936" x="1658938" y="4259263"/>
          <p14:tracePt t="81944" x="1549400" y="4259263"/>
          <p14:tracePt t="81952" x="1458913" y="4259263"/>
          <p14:tracePt t="81960" x="1385888" y="4259263"/>
          <p14:tracePt t="81968" x="1293813" y="4259263"/>
          <p14:tracePt t="81976" x="1212850" y="4259263"/>
          <p14:tracePt t="81985" x="1157288" y="4259263"/>
          <p14:tracePt t="81992" x="1130300" y="4259263"/>
          <p14:tracePt t="81999" x="1103313" y="4259263"/>
          <p14:tracePt t="82008" x="1093788" y="4259263"/>
          <p14:tracePt t="82016" x="1066800" y="4259263"/>
          <p14:tracePt t="82024" x="1039813" y="4268788"/>
          <p14:tracePt t="82032" x="1020763" y="4276725"/>
          <p14:tracePt t="82040" x="974725" y="4286250"/>
          <p14:tracePt t="82048" x="947738" y="4295775"/>
          <p14:tracePt t="82056" x="920750" y="4313238"/>
          <p14:tracePt t="82064" x="911225" y="4332288"/>
          <p14:tracePt t="82071" x="903288" y="4332288"/>
          <p14:tracePt t="82080" x="884238" y="4340225"/>
          <p14:tracePt t="82088" x="857250" y="4368800"/>
          <p14:tracePt t="82096" x="830263" y="4386263"/>
          <p14:tracePt t="82105" x="811213" y="4405313"/>
          <p14:tracePt t="82112" x="801688" y="4422775"/>
          <p14:tracePt t="82121" x="774700" y="4441825"/>
          <p14:tracePt t="82128" x="765175" y="4449763"/>
          <p14:tracePt t="82136" x="747713" y="4478338"/>
          <p14:tracePt t="82152" x="738188" y="4486275"/>
          <p14:tracePt t="82160" x="728663" y="4495800"/>
          <p14:tracePt t="82168" x="728663" y="4505325"/>
          <p14:tracePt t="82177" x="720725" y="4505325"/>
          <p14:tracePt t="82200" x="720725" y="4514850"/>
          <p14:tracePt t="82208" x="720725" y="4522788"/>
          <p14:tracePt t="82224" x="720725" y="4541838"/>
          <p14:tracePt t="82240" x="720725" y="4551363"/>
          <p14:tracePt t="82248" x="720725" y="4559300"/>
          <p14:tracePt t="82256" x="720725" y="4568825"/>
          <p14:tracePt t="82504" x="711200" y="4587875"/>
          <p14:tracePt t="82521" x="711200" y="4595813"/>
          <p14:tracePt t="82688" x="711200" y="4605338"/>
          <p14:tracePt t="82696" x="720725" y="4605338"/>
          <p14:tracePt t="82705" x="738188" y="4595813"/>
          <p14:tracePt t="82721" x="757238" y="4587875"/>
          <p14:tracePt t="82727" x="765175" y="4578350"/>
          <p14:tracePt t="82735" x="784225" y="4568825"/>
          <p14:tracePt t="82744" x="793750" y="4568825"/>
          <p14:tracePt t="82752" x="820738" y="4551363"/>
          <p14:tracePt t="82768" x="830263" y="4551363"/>
          <p14:tracePt t="82776" x="847725" y="4551363"/>
          <p14:tracePt t="82784" x="866775" y="4541838"/>
          <p14:tracePt t="82792" x="903288" y="4522788"/>
          <p14:tracePt t="82800" x="974725" y="4514850"/>
          <p14:tracePt t="82808" x="1030288" y="4505325"/>
          <p14:tracePt t="82816" x="1139825" y="4486275"/>
          <p14:tracePt t="82824" x="1239838" y="4478338"/>
          <p14:tracePt t="82834" x="1366838" y="4478338"/>
          <p14:tracePt t="82840" x="1458913" y="4478338"/>
          <p14:tracePt t="82847" x="1585913" y="4478338"/>
          <p14:tracePt t="82856" x="1695450" y="4478338"/>
          <p14:tracePt t="82864" x="1787525" y="4478338"/>
          <p14:tracePt t="82872" x="1860550" y="4478338"/>
          <p14:tracePt t="82880" x="1914525" y="4478338"/>
          <p14:tracePt t="82888" x="1941513" y="4478338"/>
          <p14:tracePt t="82908" x="1951038" y="4468813"/>
          <p14:tracePt t="82968" x="1960563" y="4468813"/>
          <p14:tracePt t="82976" x="1987550" y="4468813"/>
          <p14:tracePt t="82986" x="2005013" y="4468813"/>
          <p14:tracePt t="82992" x="2060575" y="4468813"/>
          <p14:tracePt t="83000" x="2114550" y="4468813"/>
          <p14:tracePt t="83008" x="2187575" y="4468813"/>
          <p14:tracePt t="83016" x="2243138" y="4468813"/>
          <p14:tracePt t="83024" x="2287588" y="4468813"/>
          <p14:tracePt t="83032" x="2324100" y="4468813"/>
          <p14:tracePt t="83040" x="2370138" y="4468813"/>
          <p14:tracePt t="83048" x="2389188" y="4468813"/>
          <p14:tracePt t="83055" x="2425700" y="4468813"/>
          <p14:tracePt t="83064" x="2452688" y="4468813"/>
          <p14:tracePt t="83072" x="2470150" y="4468813"/>
          <p14:tracePt t="83200" x="2479675" y="4478338"/>
          <p14:tracePt t="83224" x="2479675" y="4486275"/>
          <p14:tracePt t="83240" x="2470150" y="4495800"/>
          <p14:tracePt t="83296" x="2462213" y="4505325"/>
          <p14:tracePt t="83340" x="2452688" y="4505325"/>
          <p14:tracePt t="83345" x="2433638" y="4522788"/>
          <p14:tracePt t="83362" x="2425700" y="4532313"/>
          <p14:tracePt t="83379" x="2397125" y="4541838"/>
          <p14:tracePt t="83384" x="2389188" y="4551363"/>
          <p14:tracePt t="83392" x="2370138" y="4568825"/>
          <p14:tracePt t="83400" x="2370138" y="4578350"/>
          <p14:tracePt t="83408" x="2370138" y="4587875"/>
          <p14:tracePt t="83416" x="2360613" y="4587875"/>
          <p14:tracePt t="83425" x="2352675" y="4595813"/>
          <p14:tracePt t="83431" x="2352675" y="4605338"/>
          <p14:tracePt t="83440" x="2352675" y="4614863"/>
          <p14:tracePt t="83448" x="2343150" y="4624388"/>
          <p14:tracePt t="83642" x="2343150" y="4632325"/>
          <p14:tracePt t="83650" x="2352675" y="4632325"/>
          <p14:tracePt t="83660" x="2379663" y="4632325"/>
          <p14:tracePt t="83672" x="2406650" y="4632325"/>
          <p14:tracePt t="83680" x="2425700" y="4632325"/>
          <p14:tracePt t="83691" x="2443163" y="4614863"/>
          <p14:tracePt t="83696" x="2479675" y="4605338"/>
          <p14:tracePt t="83705" x="2498725" y="4605338"/>
          <p14:tracePt t="83712" x="2516188" y="4587875"/>
          <p14:tracePt t="83722" x="2543175" y="4587875"/>
          <p14:tracePt t="83728" x="2570163" y="4587875"/>
          <p14:tracePt t="83737" x="2589213" y="4587875"/>
          <p14:tracePt t="83744" x="2616200" y="4587875"/>
          <p14:tracePt t="83754" x="2635250" y="4587875"/>
          <p14:tracePt t="83760" x="2662238" y="4587875"/>
          <p14:tracePt t="83768" x="2671763" y="4587875"/>
          <p14:tracePt t="83775" x="2708275" y="4587875"/>
          <p14:tracePt t="83784" x="2725738" y="4587875"/>
          <p14:tracePt t="83791" x="2735263" y="4587875"/>
          <p14:tracePt t="83800" x="2744788" y="4587875"/>
          <p14:tracePt t="83816" x="2752725" y="4587875"/>
          <p14:tracePt t="83865" x="2762250" y="4587875"/>
          <p14:tracePt t="84146" x="2771775" y="4587875"/>
          <p14:tracePt t="84298" x="2781300" y="4568825"/>
          <p14:tracePt t="84363" x="2789238" y="4559300"/>
          <p14:tracePt t="84634" x="2781300" y="4559300"/>
          <p14:tracePt t="84646" x="2752725" y="4559300"/>
          <p14:tracePt t="84652" x="2744788" y="4559300"/>
          <p14:tracePt t="84656" x="2716213" y="4559300"/>
          <p14:tracePt t="84664" x="2698750" y="4559300"/>
          <p14:tracePt t="84672" x="2689225" y="4559300"/>
          <p14:tracePt t="84680" x="2679700" y="4559300"/>
          <p14:tracePt t="84690" x="2671763" y="4559300"/>
          <p14:tracePt t="84696" x="2662238" y="4559300"/>
          <p14:tracePt t="84809" x="2652713" y="4551363"/>
          <p14:tracePt t="84818" x="2643188" y="4541838"/>
          <p14:tracePt t="84837" x="2643188" y="4532313"/>
          <p14:tracePt t="84864" x="2643188" y="4522788"/>
          <p14:tracePt t="84928" x="2643188" y="4514850"/>
          <p14:tracePt t="85274" x="2625725" y="4514850"/>
          <p14:tracePt t="85290" x="2606675" y="4514850"/>
          <p14:tracePt t="85298" x="2606675" y="4522788"/>
          <p14:tracePt t="85316" x="2598738" y="4532313"/>
          <p14:tracePt t="85688" x="2579688" y="4532313"/>
          <p14:tracePt t="85696" x="2562225" y="4541838"/>
          <p14:tracePt t="85712" x="2543175" y="4559300"/>
          <p14:tracePt t="85736" x="2533650" y="4559300"/>
          <p14:tracePt t="85744" x="2525713" y="4568825"/>
          <p14:tracePt t="85825" x="2506663" y="4568825"/>
          <p14:tracePt t="85840" x="2489200" y="4568825"/>
          <p14:tracePt t="85856" x="2462213" y="4568825"/>
          <p14:tracePt t="85864" x="2443163" y="4568825"/>
          <p14:tracePt t="85872" x="2389188" y="4568825"/>
          <p14:tracePt t="85880" x="2352675" y="4568825"/>
          <p14:tracePt t="85889" x="2279650" y="4568825"/>
          <p14:tracePt t="85895" x="2224088" y="4568825"/>
          <p14:tracePt t="85904" x="2197100" y="4568825"/>
          <p14:tracePt t="85912" x="2179638" y="4578350"/>
          <p14:tracePt t="85921" x="2133600" y="4578350"/>
          <p14:tracePt t="85928" x="2114550" y="4587875"/>
          <p14:tracePt t="85937" x="2078038" y="4587875"/>
          <p14:tracePt t="85944" x="2033588" y="4587875"/>
          <p14:tracePt t="85957" x="1997075" y="4587875"/>
          <p14:tracePt t="85961" x="1960563" y="4587875"/>
          <p14:tracePt t="85969" x="1931988" y="4587875"/>
          <p14:tracePt t="85977" x="1914525" y="4587875"/>
          <p14:tracePt t="85984" x="1887538" y="4587875"/>
          <p14:tracePt t="85992" x="1868488" y="4587875"/>
          <p14:tracePt t="86002" x="1851025" y="4587875"/>
          <p14:tracePt t="86008" x="1831975" y="4587875"/>
          <p14:tracePt t="86017" x="1824038" y="4587875"/>
          <p14:tracePt t="86025" x="1804988" y="4587875"/>
          <p14:tracePt t="86040" x="1795463" y="4587875"/>
          <p14:tracePt t="86056" x="1787525" y="4587875"/>
          <p14:tracePt t="86073" x="1758950" y="4587875"/>
          <p14:tracePt t="86081" x="1741488" y="4605338"/>
          <p14:tracePt t="86090" x="1722438" y="4605338"/>
          <p14:tracePt t="86096" x="1714500" y="4605338"/>
          <p14:tracePt t="86106" x="1704975" y="4605338"/>
          <p14:tracePt t="86112" x="1695450" y="4605338"/>
          <p14:tracePt t="86123" x="1685925" y="4614863"/>
          <p14:tracePt t="86128" x="1677988" y="4614863"/>
          <p14:tracePt t="86139" x="1668463" y="4614863"/>
          <p14:tracePt t="86143" x="1658938" y="4614863"/>
          <p14:tracePt t="86168" x="1641475" y="4614863"/>
          <p14:tracePt t="86184" x="1631950" y="4614863"/>
          <p14:tracePt t="86193" x="1622425" y="4624388"/>
          <p14:tracePt t="86232" x="1622425" y="4632325"/>
          <p14:tracePt t="86368" x="1612900" y="4641850"/>
          <p14:tracePt t="86624" x="1612900" y="4651375"/>
          <p14:tracePt t="86908" x="1612900" y="4660900"/>
          <p14:tracePt t="86976" x="1622425" y="4660900"/>
          <p14:tracePt t="86992" x="1631950" y="4668838"/>
          <p14:tracePt t="87065" x="1631950" y="4678363"/>
          <p14:tracePt t="87321" x="1641475" y="4668838"/>
          <p14:tracePt t="87337" x="1641475" y="4660900"/>
          <p14:tracePt t="87369" x="1649413" y="4651375"/>
          <p14:tracePt t="88552" x="1658938" y="4641850"/>
          <p14:tracePt t="89450" x="1668463" y="4641850"/>
          <p14:tracePt t="89465" x="1677988" y="4641850"/>
          <p14:tracePt t="89482" x="1695450" y="4641850"/>
          <p14:tracePt t="89633" x="1704975" y="4641850"/>
          <p14:tracePt t="89721" x="1714500" y="4641850"/>
          <p14:tracePt t="89729" x="1722438" y="4641850"/>
          <p14:tracePt t="89738" x="1741488" y="4641850"/>
          <p14:tracePt t="89744" x="1741488" y="4632325"/>
          <p14:tracePt t="89756" x="1751013" y="4632325"/>
          <p14:tracePt t="89759" x="1778000" y="4632325"/>
          <p14:tracePt t="89768" x="1787525" y="4632325"/>
          <p14:tracePt t="89776" x="1795463" y="4632325"/>
          <p14:tracePt t="89784" x="1814513" y="4632325"/>
          <p14:tracePt t="89792" x="1831975" y="4632325"/>
          <p14:tracePt t="89808" x="1868488" y="4632325"/>
          <p14:tracePt t="89815" x="1914525" y="4632325"/>
          <p14:tracePt t="89824" x="1951038" y="4632325"/>
          <p14:tracePt t="89832" x="1997075" y="4632325"/>
          <p14:tracePt t="89840" x="2033588" y="4632325"/>
          <p14:tracePt t="89848" x="2078038" y="4632325"/>
          <p14:tracePt t="89856" x="2114550" y="4632325"/>
          <p14:tracePt t="89863" x="2170113" y="4632325"/>
          <p14:tracePt t="89872" x="2197100" y="4632325"/>
          <p14:tracePt t="89879" x="2243138" y="4632325"/>
          <p14:tracePt t="89889" x="2279650" y="4632325"/>
          <p14:tracePt t="89895" x="2297113" y="4632325"/>
          <p14:tracePt t="89904" x="2333625" y="4632325"/>
          <p14:tracePt t="89921" x="2360613" y="4632325"/>
          <p14:tracePt t="89928" x="2370138" y="4632325"/>
          <p14:tracePt t="89939" x="2389188" y="4632325"/>
          <p14:tracePt t="89944" x="2416175" y="4632325"/>
          <p14:tracePt t="89952" x="2433638" y="4632325"/>
          <p14:tracePt t="89960" x="2462213" y="4632325"/>
          <p14:tracePt t="89968" x="2479675" y="4632325"/>
          <p14:tracePt t="89976" x="2506663" y="4632325"/>
          <p14:tracePt t="89986" x="2516188" y="4632325"/>
          <p14:tracePt t="89992" x="2543175" y="4632325"/>
          <p14:tracePt t="90000" x="2562225" y="4632325"/>
          <p14:tracePt t="90008" x="2589213" y="4632325"/>
          <p14:tracePt t="90016" x="2606675" y="4632325"/>
          <p14:tracePt t="90024" x="2616200" y="4632325"/>
          <p14:tracePt t="90032" x="2643188" y="4632325"/>
          <p14:tracePt t="90040" x="2652713" y="4632325"/>
          <p14:tracePt t="90048" x="2679700" y="4632325"/>
          <p14:tracePt t="90056" x="2698750" y="4632325"/>
          <p14:tracePt t="90064" x="2725738" y="4632325"/>
          <p14:tracePt t="90072" x="2744788" y="4632325"/>
          <p14:tracePt t="90080" x="2771775" y="4632325"/>
          <p14:tracePt t="90088" x="2798763" y="4632325"/>
          <p14:tracePt t="90096" x="2825750" y="4632325"/>
          <p14:tracePt t="90105" x="2844800" y="4632325"/>
          <p14:tracePt t="90112" x="2871788" y="4632325"/>
          <p14:tracePt t="90121" x="2889250" y="4632325"/>
          <p14:tracePt t="90128" x="2908300" y="4632325"/>
          <p14:tracePt t="90138" x="2917825" y="4632325"/>
          <p14:tracePt t="90144" x="2925763" y="4632325"/>
          <p14:tracePt t="90152" x="2954338" y="4632325"/>
          <p14:tracePt t="90159" x="2971800" y="4632325"/>
          <p14:tracePt t="90168" x="2981325" y="4632325"/>
          <p14:tracePt t="90176" x="3017838" y="4614863"/>
          <p14:tracePt t="90191" x="3027363" y="4614863"/>
          <p14:tracePt t="90200" x="3035300" y="4614863"/>
          <p14:tracePt t="90208" x="3063875" y="4605338"/>
          <p14:tracePt t="90233" x="3081338" y="4605338"/>
          <p14:tracePt t="90249" x="3090863" y="4605338"/>
          <p14:tracePt t="90258" x="3108325" y="4605338"/>
          <p14:tracePt t="90265" x="3127375" y="4605338"/>
          <p14:tracePt t="90274" x="3136900" y="4605338"/>
          <p14:tracePt t="90297" x="3154363" y="4595813"/>
          <p14:tracePt t="90345" x="3163888" y="4595813"/>
          <p14:tracePt t="90594" x="3171825" y="4595813"/>
          <p14:tracePt t="90632" x="3171825" y="4605338"/>
          <p14:tracePt t="90729" x="3171825" y="4614863"/>
          <p14:tracePt t="90761" x="3181350" y="4614863"/>
          <p14:tracePt t="90785" x="3190875" y="4624388"/>
          <p14:tracePt t="90913" x="3208338" y="4624388"/>
          <p14:tracePt t="90928" x="3217863" y="4624388"/>
          <p14:tracePt t="91129" x="3227388" y="4624388"/>
          <p14:tracePt t="91154" x="3254375" y="4624388"/>
          <p14:tracePt t="91162" x="3263900" y="4624388"/>
          <p14:tracePt t="91168" x="3273425" y="4624388"/>
          <p14:tracePt t="91176" x="3300413" y="4624388"/>
          <p14:tracePt t="91184" x="3317875" y="4624388"/>
          <p14:tracePt t="91192" x="3354388" y="4624388"/>
          <p14:tracePt t="91200" x="3400425" y="4624388"/>
          <p14:tracePt t="91208" x="3436938" y="4624388"/>
          <p14:tracePt t="91217" x="3455988" y="4624388"/>
          <p14:tracePt t="91224" x="3500438" y="4624388"/>
          <p14:tracePt t="91232" x="3556000" y="4624388"/>
          <p14:tracePt t="91240" x="3592513" y="4624388"/>
          <p14:tracePt t="91248" x="3636963" y="4624388"/>
          <p14:tracePt t="91256" x="3673475" y="4624388"/>
          <p14:tracePt t="91264" x="3729038" y="4624388"/>
          <p14:tracePt t="91272" x="3775075" y="4624388"/>
          <p14:tracePt t="91281" x="3810000" y="4624388"/>
          <p14:tracePt t="91288" x="3829050" y="4624388"/>
          <p14:tracePt t="91296" x="3856038" y="4624388"/>
          <p14:tracePt t="91304" x="3875088" y="4624388"/>
          <p14:tracePt t="91311" x="3892550" y="4624388"/>
          <p14:tracePt t="91320" x="3911600" y="4624388"/>
          <p14:tracePt t="91328" x="3919538" y="4624388"/>
          <p14:tracePt t="91337" x="3938588" y="4624388"/>
          <p14:tracePt t="91354" x="3948113" y="4624388"/>
          <p14:tracePt t="91564" x="3956050" y="4624388"/>
          <p14:tracePt t="91571" x="3956050" y="4632325"/>
          <p14:tracePt t="91586" x="3956050" y="4651375"/>
          <p14:tracePt t="91593" x="3948113" y="4660900"/>
          <p14:tracePt t="91600" x="3938588" y="4668838"/>
          <p14:tracePt t="91609" x="3902075" y="4678363"/>
          <p14:tracePt t="91616" x="3892550" y="4687888"/>
          <p14:tracePt t="91626" x="3856038" y="4697413"/>
          <p14:tracePt t="91632" x="3838575" y="4705350"/>
          <p14:tracePt t="91640" x="3802063" y="4705350"/>
          <p14:tracePt t="91648" x="3756025" y="4714875"/>
          <p14:tracePt t="91657" x="3729038" y="4714875"/>
          <p14:tracePt t="91663" x="3702050" y="4714875"/>
          <p14:tracePt t="91672" x="3673475" y="4732338"/>
          <p14:tracePt t="91680" x="3656013" y="4732338"/>
          <p14:tracePt t="91688" x="3619500" y="4732338"/>
          <p14:tracePt t="91708" x="3609975" y="4732338"/>
          <p14:tracePt t="91713" x="3600450" y="4732338"/>
          <p14:tracePt t="91726" x="3592513" y="4732338"/>
          <p14:tracePt t="91728" x="3582988" y="4732338"/>
          <p14:tracePt t="91761" x="3573463" y="4741863"/>
          <p14:tracePt t="92386" x="3556000" y="4751388"/>
          <p14:tracePt t="92850" x="3556000" y="4741863"/>
          <p14:tracePt t="92921" x="3556000" y="4732338"/>
          <p14:tracePt t="92929" x="3546475" y="4724400"/>
          <p14:tracePt t="93176" x="3536950" y="4724400"/>
          <p14:tracePt t="93184" x="3490913" y="4724400"/>
          <p14:tracePt t="93192" x="3382963" y="4724400"/>
          <p14:tracePt t="93200" x="3281363" y="4724400"/>
          <p14:tracePt t="93208" x="3190875" y="4724400"/>
          <p14:tracePt t="93215" x="3081338" y="4724400"/>
          <p14:tracePt t="93224" x="3008313" y="4724400"/>
          <p14:tracePt t="93232" x="2917825" y="4724400"/>
          <p14:tracePt t="93240" x="2844800" y="4724400"/>
          <p14:tracePt t="93248" x="2817813" y="4724400"/>
          <p14:tracePt t="93256" x="2771775" y="4724400"/>
          <p14:tracePt t="93264" x="2744788" y="4724400"/>
          <p14:tracePt t="93272" x="2725738" y="4724400"/>
          <p14:tracePt t="93281" x="2716213" y="4724400"/>
          <p14:tracePt t="93304" x="2708275" y="4724400"/>
          <p14:tracePt t="93319" x="2679700" y="4724400"/>
          <p14:tracePt t="93328" x="2662238" y="4751388"/>
          <p14:tracePt t="93337" x="2635250" y="4760913"/>
          <p14:tracePt t="93344" x="2606675" y="4768850"/>
          <p14:tracePt t="93352" x="2562225" y="4787900"/>
          <p14:tracePt t="93361" x="2533650" y="4797425"/>
          <p14:tracePt t="93368" x="2489200" y="4805363"/>
          <p14:tracePt t="93377" x="2452688" y="4805363"/>
          <p14:tracePt t="93386" x="2433638" y="4805363"/>
          <p14:tracePt t="93393" x="2397125" y="4805363"/>
          <p14:tracePt t="93402" x="2389188" y="4805363"/>
          <p14:tracePt t="93410" x="2352675" y="4805363"/>
          <p14:tracePt t="93416" x="2343150" y="4805363"/>
          <p14:tracePt t="93440" x="2333625" y="4805363"/>
          <p14:tracePt t="93448" x="2316163" y="4805363"/>
          <p14:tracePt t="93456" x="2306638" y="4805363"/>
          <p14:tracePt t="93464" x="2297113" y="4805363"/>
          <p14:tracePt t="93472" x="2279650" y="4805363"/>
          <p14:tracePt t="93480" x="2260600" y="4797425"/>
          <p14:tracePt t="93489" x="2243138" y="4797425"/>
          <p14:tracePt t="93496" x="2214563" y="4787900"/>
          <p14:tracePt t="93504" x="2197100" y="4787900"/>
          <p14:tracePt t="93512" x="2160588" y="4787900"/>
          <p14:tracePt t="93521" x="2124075" y="4787900"/>
          <p14:tracePt t="93528" x="2106613" y="4778375"/>
          <p14:tracePt t="93537" x="2070100" y="4778375"/>
          <p14:tracePt t="93544" x="2051050" y="4778375"/>
          <p14:tracePt t="93552" x="2014538" y="4778375"/>
          <p14:tracePt t="93560" x="1978025" y="4768850"/>
          <p14:tracePt t="93568" x="1960563" y="4768850"/>
          <p14:tracePt t="93576" x="1941513" y="4760913"/>
          <p14:tracePt t="93584" x="1924050" y="4751388"/>
          <p14:tracePt t="93592" x="1914525" y="4751388"/>
          <p14:tracePt t="93600" x="1887538" y="4751388"/>
          <p14:tracePt t="93608" x="1878013" y="4751388"/>
          <p14:tracePt t="93616" x="1868488" y="4751388"/>
          <p14:tracePt t="93624" x="1831975" y="4751388"/>
          <p14:tracePt t="93632" x="1824038" y="4751388"/>
          <p14:tracePt t="93640" x="1804988" y="4751388"/>
          <p14:tracePt t="93672" x="1795463" y="4751388"/>
          <p14:tracePt t="93680" x="1787525" y="4751388"/>
          <p14:tracePt t="93712" x="1787525" y="4760913"/>
          <p14:tracePt t="93738" x="1778000" y="4768850"/>
          <p14:tracePt t="93754" x="1768475" y="4768850"/>
          <p14:tracePt t="93777" x="1751013" y="4778375"/>
          <p14:tracePt t="93809" x="1741488" y="4778375"/>
          <p14:tracePt t="93825" x="1731963" y="4787900"/>
          <p14:tracePt t="93833" x="1714500" y="4797425"/>
          <p14:tracePt t="93856" x="1714500" y="4805363"/>
          <p14:tracePt t="93872" x="1704975" y="4805363"/>
          <p14:tracePt t="93880" x="1695450" y="4814888"/>
          <p14:tracePt t="93888" x="1685925" y="4824413"/>
          <p14:tracePt t="93896" x="1677988" y="4833938"/>
          <p14:tracePt t="93912" x="1658938" y="4833938"/>
          <p14:tracePt t="93921" x="1649413" y="4841875"/>
          <p14:tracePt t="93939" x="1631950" y="4841875"/>
          <p14:tracePt t="93944" x="1612900" y="4851400"/>
          <p14:tracePt t="93954" x="1604963" y="4860925"/>
          <p14:tracePt t="93959" x="1595438" y="4860925"/>
          <p14:tracePt t="93968" x="1576388" y="4870450"/>
          <p14:tracePt t="93976" x="1558925" y="4870450"/>
          <p14:tracePt t="93984" x="1549400" y="4870450"/>
          <p14:tracePt t="93991" x="1541463" y="4878388"/>
          <p14:tracePt t="94426" x="1541463" y="4887913"/>
          <p14:tracePt t="94482" x="1531938" y="4897438"/>
          <p14:tracePt t="94569" x="1522413" y="4906963"/>
          <p14:tracePt t="95026" x="1512888" y="4914900"/>
          <p14:tracePt t="95073" x="1512888" y="4933950"/>
          <p14:tracePt t="95354" x="1504950" y="4943475"/>
          <p14:tracePt t="95367" x="1495425" y="4951413"/>
          <p14:tracePt t="95384" x="1485900" y="4960938"/>
          <p14:tracePt t="95408" x="1476375" y="4970463"/>
          <p14:tracePt t="95505" x="1468438" y="4970463"/>
          <p14:tracePt t="95513" x="1458913" y="4979988"/>
          <p14:tracePt t="95529" x="1449388" y="4987925"/>
          <p14:tracePt t="95539" x="1439863" y="4997450"/>
          <p14:tracePt t="95544" x="1431925" y="5016500"/>
          <p14:tracePt t="95554" x="1431925" y="5024438"/>
          <p14:tracePt t="95817" x="1431925" y="5016500"/>
          <p14:tracePt t="95856" x="1422400" y="4997450"/>
          <p14:tracePt t="95872" x="1412875" y="4979988"/>
          <p14:tracePt t="95888" x="1403350" y="4979988"/>
          <p14:tracePt t="95896" x="1395413" y="4970463"/>
          <p14:tracePt t="95912" x="1385888" y="4960938"/>
          <p14:tracePt t="95944" x="1376363" y="4951413"/>
          <p14:tracePt t="96018" x="1358900" y="4943475"/>
          <p14:tracePt t="96034" x="1349375" y="4943475"/>
          <p14:tracePt t="96042" x="1322388" y="4943475"/>
          <p14:tracePt t="96049" x="1303338" y="4943475"/>
          <p14:tracePt t="96056" x="1293813" y="4943475"/>
          <p14:tracePt t="96064" x="1276350" y="4943475"/>
          <p14:tracePt t="96072" x="1266825" y="4943475"/>
          <p14:tracePt t="96080" x="1258888" y="4943475"/>
          <p14:tracePt t="96088" x="1249363" y="4943475"/>
          <p14:tracePt t="96104" x="1230313" y="4933950"/>
          <p14:tracePt t="96128" x="1222375" y="4933950"/>
          <p14:tracePt t="96218" x="1212850" y="4933950"/>
          <p14:tracePt t="96586" x="1193800" y="4933950"/>
          <p14:tracePt t="96595" x="1176338" y="4933950"/>
          <p14:tracePt t="96602" x="1166813" y="4933950"/>
          <p14:tracePt t="96611" x="1149350" y="4943475"/>
          <p14:tracePt t="96616" x="1149350" y="4951413"/>
          <p14:tracePt t="96625" x="1139825" y="4951413"/>
          <p14:tracePt t="96631" x="1130300" y="4970463"/>
          <p14:tracePt t="96640" x="1120775" y="5006975"/>
          <p14:tracePt t="96656" x="1103313" y="5024438"/>
          <p14:tracePt t="96672" x="1093788" y="5043488"/>
          <p14:tracePt t="96680" x="1084263" y="5053013"/>
          <p14:tracePt t="96689" x="1076325" y="5060950"/>
          <p14:tracePt t="96695" x="1076325" y="5070475"/>
          <p14:tracePt t="96704" x="1057275" y="5089525"/>
          <p14:tracePt t="96720" x="1047750" y="5097463"/>
          <p14:tracePt t="96737" x="1030288" y="5116513"/>
          <p14:tracePt t="96744" x="1011238" y="5133975"/>
          <p14:tracePt t="96754" x="1003300" y="5143500"/>
          <p14:tracePt t="96760" x="984250" y="5160963"/>
          <p14:tracePt t="96768" x="966788" y="5180013"/>
          <p14:tracePt t="96775" x="947738" y="5197475"/>
          <p14:tracePt t="96784" x="930275" y="5207000"/>
          <p14:tracePt t="96791" x="911225" y="5233988"/>
          <p14:tracePt t="96808" x="884238" y="5243513"/>
          <p14:tracePt t="96816" x="866775" y="5253038"/>
          <p14:tracePt t="97337" x="866775" y="5262563"/>
          <p14:tracePt t="97355" x="866775" y="5270500"/>
          <p14:tracePt t="97370" x="866775" y="5289550"/>
          <p14:tracePt t="97378" x="857250" y="5299075"/>
          <p14:tracePt t="97400" x="857250" y="5307013"/>
          <p14:tracePt t="97408" x="857250" y="5316538"/>
          <p14:tracePt t="97432" x="857250" y="5326063"/>
          <p14:tracePt t="97456" x="857250" y="5335588"/>
          <p14:tracePt t="97480" x="857250" y="5353050"/>
          <p14:tracePt t="97488" x="857250" y="5372100"/>
          <p14:tracePt t="97496" x="847725" y="5389563"/>
          <p14:tracePt t="97504" x="847725" y="5399088"/>
          <p14:tracePt t="97512" x="847725" y="5426075"/>
          <p14:tracePt t="97520" x="847725" y="5445125"/>
          <p14:tracePt t="97528" x="847725" y="5472113"/>
          <p14:tracePt t="97537" x="847725" y="5499100"/>
          <p14:tracePt t="97544" x="847725" y="5526088"/>
          <p14:tracePt t="97553" x="847725" y="5535613"/>
          <p14:tracePt t="97560" x="847725" y="5572125"/>
          <p14:tracePt t="97575" x="847725" y="5599113"/>
          <p14:tracePt t="97578" x="847725" y="5618163"/>
          <p14:tracePt t="97586" x="847725" y="5626100"/>
          <p14:tracePt t="97594" x="847725" y="5645150"/>
          <p14:tracePt t="97602" x="847725" y="5654675"/>
          <p14:tracePt t="97608" x="847725" y="5662613"/>
          <p14:tracePt t="97648" x="847725" y="5681663"/>
          <p14:tracePt t="97705" x="847725" y="5691188"/>
          <p14:tracePt t="97720" x="838200" y="5699125"/>
          <p14:tracePt t="97736" x="830263" y="5708650"/>
          <p14:tracePt t="97752" x="820738" y="5727700"/>
          <p14:tracePt t="97760" x="811213" y="5735638"/>
          <p14:tracePt t="97768" x="801688" y="5735638"/>
          <p14:tracePt t="97775" x="784225" y="5754688"/>
          <p14:tracePt t="97786" x="774700" y="5772150"/>
          <p14:tracePt t="97802" x="774700" y="5781675"/>
          <p14:tracePt t="97809" x="774700" y="5791200"/>
          <p14:tracePt t="97816" x="765175" y="5808663"/>
          <p14:tracePt t="97840" x="765175" y="5818188"/>
          <p14:tracePt t="98320" x="765175" y="5827713"/>
          <p14:tracePt t="98345" x="774700" y="5827713"/>
          <p14:tracePt t="98354" x="784225" y="5837238"/>
          <p14:tracePt t="98363" x="811213" y="5837238"/>
          <p14:tracePt t="98369" x="838200" y="5854700"/>
          <p14:tracePt t="98377" x="857250" y="5864225"/>
          <p14:tracePt t="98383" x="874713" y="5873750"/>
          <p14:tracePt t="98400" x="884238" y="5873750"/>
          <p14:tracePt t="98408" x="903288" y="5873750"/>
          <p14:tracePt t="98416" x="920750" y="5881688"/>
          <p14:tracePt t="98448" x="930275" y="5881688"/>
          <p14:tracePt t="98464" x="957263" y="5881688"/>
          <p14:tracePt t="98472" x="974725" y="5881688"/>
          <p14:tracePt t="98481" x="1003300" y="5881688"/>
          <p14:tracePt t="98490" x="1020763" y="5881688"/>
          <p14:tracePt t="98497" x="1047750" y="5881688"/>
          <p14:tracePt t="98507" x="1066800" y="5881688"/>
          <p14:tracePt t="98513" x="1093788" y="5881688"/>
          <p14:tracePt t="98523" x="1139825" y="5881688"/>
          <p14:tracePt t="98529" x="1166813" y="5881688"/>
          <p14:tracePt t="98539" x="1193800" y="5881688"/>
          <p14:tracePt t="98544" x="1212850" y="5881688"/>
          <p14:tracePt t="98555" x="1239838" y="5881688"/>
          <p14:tracePt t="98561" x="1258888" y="5881688"/>
          <p14:tracePt t="98569" x="1285875" y="5881688"/>
          <p14:tracePt t="98576" x="1293813" y="5891213"/>
          <p14:tracePt t="98583" x="1322388" y="5900738"/>
          <p14:tracePt t="98600" x="1330325" y="5910263"/>
          <p14:tracePt t="98609" x="1339850" y="5910263"/>
          <p14:tracePt t="98616" x="1349375" y="5918200"/>
          <p14:tracePt t="98720" x="1349375" y="5910263"/>
          <p14:tracePt t="98727" x="1330325" y="5900738"/>
          <p14:tracePt t="98736" x="1293813" y="5881688"/>
          <p14:tracePt t="98744" x="1249363" y="5845175"/>
          <p14:tracePt t="98753" x="1230313" y="5827713"/>
          <p14:tracePt t="98759" x="1176338" y="5791200"/>
          <p14:tracePt t="98770" x="1139825" y="5764213"/>
          <p14:tracePt t="98778" x="1093788" y="5708650"/>
          <p14:tracePt t="98786" x="1047750" y="5681663"/>
          <p14:tracePt t="98793" x="1011238" y="5654675"/>
          <p14:tracePt t="98802" x="966788" y="5608638"/>
          <p14:tracePt t="98809" x="920750" y="5572125"/>
          <p14:tracePt t="98815" x="903288" y="5545138"/>
          <p14:tracePt t="98823" x="866775" y="5518150"/>
          <p14:tracePt t="98831" x="857250" y="5481638"/>
          <p14:tracePt t="98840" x="830263" y="5453063"/>
          <p14:tracePt t="98848" x="820738" y="5445125"/>
          <p14:tracePt t="98856" x="820738" y="5435600"/>
          <p14:tracePt t="98864" x="820738" y="5416550"/>
          <p14:tracePt t="98872" x="820738" y="5389563"/>
          <p14:tracePt t="98880" x="820738" y="5372100"/>
          <p14:tracePt t="98888" x="820738" y="5335588"/>
          <p14:tracePt t="98896" x="820738" y="5316538"/>
          <p14:tracePt t="98903" x="820738" y="5289550"/>
          <p14:tracePt t="98912" x="820738" y="5253038"/>
          <p14:tracePt t="98921" x="820738" y="5226050"/>
          <p14:tracePt t="98928" x="820738" y="5189538"/>
          <p14:tracePt t="98939" x="820738" y="5170488"/>
          <p14:tracePt t="98944" x="830263" y="5126038"/>
          <p14:tracePt t="98953" x="838200" y="5116513"/>
          <p14:tracePt t="98960" x="847725" y="5089525"/>
          <p14:tracePt t="98968" x="866775" y="5070475"/>
          <p14:tracePt t="98976" x="903288" y="5043488"/>
          <p14:tracePt t="98993" x="947738" y="4997450"/>
          <p14:tracePt t="99005" x="966788" y="4979988"/>
          <p14:tracePt t="99010" x="984250" y="4970463"/>
          <p14:tracePt t="99016" x="1047750" y="4933950"/>
          <p14:tracePt t="99024" x="1066800" y="4924425"/>
          <p14:tracePt t="99032" x="1103313" y="4924425"/>
          <p14:tracePt t="99040" x="1149350" y="4914900"/>
          <p14:tracePt t="99048" x="1203325" y="4914900"/>
          <p14:tracePt t="99056" x="1266825" y="4906963"/>
          <p14:tracePt t="99064" x="1303338" y="4906963"/>
          <p14:tracePt t="99072" x="1376363" y="4906963"/>
          <p14:tracePt t="99081" x="1431925" y="4906963"/>
          <p14:tracePt t="99091" x="1485900" y="4906963"/>
          <p14:tracePt t="99098" x="1541463" y="4906963"/>
          <p14:tracePt t="99109" x="1622425" y="4906963"/>
          <p14:tracePt t="99113" x="1658938" y="4906963"/>
          <p14:tracePt t="99122" x="1704975" y="4906963"/>
          <p14:tracePt t="99128" x="1741488" y="4906963"/>
          <p14:tracePt t="99137" x="1758950" y="4906963"/>
          <p14:tracePt t="99144" x="1787525" y="4906963"/>
          <p14:tracePt t="99154" x="1804988" y="4906963"/>
          <p14:tracePt t="99176" x="1814513" y="4906963"/>
          <p14:tracePt t="99184" x="1841500" y="4906963"/>
          <p14:tracePt t="99192" x="1851025" y="4906963"/>
          <p14:tracePt t="99200" x="1878013" y="4933950"/>
          <p14:tracePt t="99216" x="1905000" y="4943475"/>
          <p14:tracePt t="99224" x="1960563" y="4979988"/>
          <p14:tracePt t="99231" x="1997075" y="4987925"/>
          <p14:tracePt t="99240" x="2014538" y="4997450"/>
          <p14:tracePt t="99248" x="2070100" y="5006975"/>
          <p14:tracePt t="99256" x="2114550" y="5043488"/>
          <p14:tracePt t="99264" x="2143125" y="5053013"/>
          <p14:tracePt t="99272" x="2179638" y="5060950"/>
          <p14:tracePt t="99280" x="2206625" y="5080000"/>
          <p14:tracePt t="99289" x="2214563" y="5089525"/>
          <p14:tracePt t="99296" x="2233613" y="5097463"/>
          <p14:tracePt t="99303" x="2243138" y="5126038"/>
          <p14:tracePt t="99312" x="2251075" y="5133975"/>
          <p14:tracePt t="99320" x="2260600" y="5143500"/>
          <p14:tracePt t="99337" x="2270125" y="5153025"/>
          <p14:tracePt t="99344" x="2270125" y="5160963"/>
          <p14:tracePt t="99361" x="2287588" y="5189538"/>
          <p14:tracePt t="99382" x="2297113" y="5207000"/>
          <p14:tracePt t="99383" x="2306638" y="5226050"/>
          <p14:tracePt t="99392" x="2316163" y="5233988"/>
          <p14:tracePt t="99399" x="2316163" y="5262563"/>
          <p14:tracePt t="99408" x="2333625" y="5280025"/>
          <p14:tracePt t="99416" x="2343150" y="5299075"/>
          <p14:tracePt t="99424" x="2343150" y="5326063"/>
          <p14:tracePt t="99432" x="2360613" y="5353050"/>
          <p14:tracePt t="99440" x="2360613" y="5372100"/>
          <p14:tracePt t="99447" x="2360613" y="5416550"/>
          <p14:tracePt t="99456" x="2360613" y="5445125"/>
          <p14:tracePt t="99464" x="2360613" y="5462588"/>
          <p14:tracePt t="99472" x="2360613" y="5472113"/>
          <p14:tracePt t="99480" x="2360613" y="5489575"/>
          <p14:tracePt t="99496" x="2360613" y="5499100"/>
          <p14:tracePt t="99504" x="2352675" y="5526088"/>
          <p14:tracePt t="99512" x="2343150" y="5545138"/>
          <p14:tracePt t="99520" x="2333625" y="5554663"/>
          <p14:tracePt t="99528" x="2316163" y="5562600"/>
          <p14:tracePt t="99537" x="2279650" y="5572125"/>
          <p14:tracePt t="99544" x="2251075" y="5589588"/>
          <p14:tracePt t="99553" x="2233613" y="5599113"/>
          <p14:tracePt t="99560" x="2187575" y="5618163"/>
          <p14:tracePt t="99568" x="2133600" y="5635625"/>
          <p14:tracePt t="99576" x="2087563" y="5635625"/>
          <p14:tracePt t="99585" x="2033588" y="5662613"/>
          <p14:tracePt t="99594" x="1987550" y="5672138"/>
          <p14:tracePt t="99601" x="1951038" y="5681663"/>
          <p14:tracePt t="99611" x="1868488" y="5708650"/>
          <p14:tracePt t="99616" x="1795463" y="5708650"/>
          <p14:tracePt t="99624" x="1714500" y="5718175"/>
          <p14:tracePt t="99631" x="1658938" y="5718175"/>
          <p14:tracePt t="99640" x="1585913" y="5718175"/>
          <p14:tracePt t="99647" x="1531938" y="5718175"/>
          <p14:tracePt t="99656" x="1476375" y="5718175"/>
          <p14:tracePt t="99665" x="1431925" y="5718175"/>
          <p14:tracePt t="99672" x="1376363" y="5718175"/>
          <p14:tracePt t="99681" x="1339850" y="5718175"/>
          <p14:tracePt t="99692" x="1285875" y="5718175"/>
          <p14:tracePt t="99697" x="1239838" y="5718175"/>
          <p14:tracePt t="99707" x="1212850" y="5718175"/>
          <p14:tracePt t="99712" x="1176338" y="5718175"/>
          <p14:tracePt t="99721" x="1130300" y="5718175"/>
          <p14:tracePt t="99728" x="1112838" y="5718175"/>
          <p14:tracePt t="99737" x="1039813" y="5708650"/>
          <p14:tracePt t="99744" x="1003300" y="5699125"/>
          <p14:tracePt t="99754" x="966788" y="5672138"/>
          <p14:tracePt t="99760" x="939800" y="5654675"/>
          <p14:tracePt t="99768" x="911225" y="5635625"/>
          <p14:tracePt t="99775" x="903288" y="5626100"/>
          <p14:tracePt t="99784" x="893763" y="5608638"/>
          <p14:tracePt t="99792" x="893763" y="5599113"/>
          <p14:tracePt t="99799" x="893763" y="5572125"/>
          <p14:tracePt t="99816" x="893763" y="5554663"/>
          <p14:tracePt t="99824" x="893763" y="5508625"/>
          <p14:tracePt t="99832" x="893763" y="5481638"/>
          <p14:tracePt t="99840" x="893763" y="5453063"/>
          <p14:tracePt t="99848" x="893763" y="5408613"/>
          <p14:tracePt t="99856" x="920750" y="5353050"/>
          <p14:tracePt t="99864" x="939800" y="5307013"/>
          <p14:tracePt t="99872" x="957263" y="5280025"/>
          <p14:tracePt t="99879" x="993775" y="5233988"/>
          <p14:tracePt t="99888" x="1030288" y="5180013"/>
          <p14:tracePt t="99896" x="1076325" y="5133975"/>
          <p14:tracePt t="99903" x="1112838" y="5106988"/>
          <p14:tracePt t="99911" x="1139825" y="5070475"/>
          <p14:tracePt t="99920" x="1203325" y="5043488"/>
          <p14:tracePt t="99928" x="1266825" y="5006975"/>
          <p14:tracePt t="99936" x="1330325" y="4979988"/>
          <p14:tracePt t="99944" x="1412875" y="4943475"/>
          <p14:tracePt t="99953" x="1485900" y="4914900"/>
          <p14:tracePt t="99960" x="1585913" y="4887913"/>
          <p14:tracePt t="99968" x="1658938" y="4887913"/>
          <p14:tracePt t="99976" x="1722438" y="4878388"/>
          <p14:tracePt t="99985" x="1778000" y="4860925"/>
          <p14:tracePt t="99991" x="1831975" y="4860925"/>
          <p14:tracePt t="99999" x="1887538" y="4860925"/>
          <p14:tracePt t="100007" x="1951038" y="4860925"/>
          <p14:tracePt t="100016" x="2005013" y="4860925"/>
          <p14:tracePt t="100024" x="2087563" y="4878388"/>
          <p14:tracePt t="100032" x="2143125" y="4878388"/>
          <p14:tracePt t="100040" x="2214563" y="4906963"/>
          <p14:tracePt t="100048" x="2279650" y="4924425"/>
          <p14:tracePt t="100056" x="2343150" y="4960938"/>
          <p14:tracePt t="100064" x="2406650" y="4979988"/>
          <p14:tracePt t="100072" x="2479675" y="5024438"/>
          <p14:tracePt t="100079" x="2516188" y="5033963"/>
          <p14:tracePt t="100090" x="2570163" y="5070475"/>
          <p14:tracePt t="100097" x="2606675" y="5089525"/>
          <p14:tracePt t="100106" x="2625725" y="5097463"/>
          <p14:tracePt t="100113" x="2643188" y="5116513"/>
          <p14:tracePt t="100122" x="2671763" y="5153025"/>
          <p14:tracePt t="100128" x="2671763" y="5160963"/>
          <p14:tracePt t="100138" x="2679700" y="5170488"/>
          <p14:tracePt t="100160" x="2689225" y="5197475"/>
          <p14:tracePt t="100178" x="2689225" y="5207000"/>
          <p14:tracePt t="100183" x="2689225" y="5216525"/>
          <p14:tracePt t="100192" x="2689225" y="5243513"/>
          <p14:tracePt t="100199" x="2708275" y="5270500"/>
          <p14:tracePt t="100208" x="2708275" y="5289550"/>
          <p14:tracePt t="100215" x="2708275" y="5307013"/>
          <p14:tracePt t="100224" x="2708275" y="5335588"/>
          <p14:tracePt t="100232" x="2708275" y="5353050"/>
          <p14:tracePt t="100240" x="2708275" y="5399088"/>
          <p14:tracePt t="100248" x="2716213" y="5416550"/>
          <p14:tracePt t="100256" x="2716213" y="5445125"/>
          <p14:tracePt t="100264" x="2716213" y="5489575"/>
          <p14:tracePt t="100273" x="2716213" y="5499100"/>
          <p14:tracePt t="100280" x="2716213" y="5535613"/>
          <p14:tracePt t="100297" x="2716213" y="5554663"/>
          <p14:tracePt t="100306" x="2708275" y="5562600"/>
          <p14:tracePt t="100314" x="2708275" y="5572125"/>
          <p14:tracePt t="100323" x="2708275" y="5581650"/>
          <p14:tracePt t="100329" x="2698750" y="5599113"/>
          <p14:tracePt t="100339" x="2689225" y="5608638"/>
          <p14:tracePt t="100356" x="2671763" y="5618163"/>
          <p14:tracePt t="100362" x="2662238" y="5618163"/>
          <p14:tracePt t="100372" x="2635250" y="5626100"/>
          <p14:tracePt t="100384" x="2616200" y="5626100"/>
          <p14:tracePt t="100392" x="2589213" y="5645150"/>
          <p14:tracePt t="100400" x="2570163" y="5645150"/>
          <p14:tracePt t="100408" x="2516188" y="5645150"/>
          <p14:tracePt t="100416" x="2479675" y="5645150"/>
          <p14:tracePt t="100424" x="2425700" y="5645150"/>
          <p14:tracePt t="100432" x="2370138" y="5645150"/>
          <p14:tracePt t="100440" x="2324100" y="5645150"/>
          <p14:tracePt t="100448" x="2270125" y="5645150"/>
          <p14:tracePt t="100456" x="2214563" y="5645150"/>
          <p14:tracePt t="100464" x="2160588" y="5645150"/>
          <p14:tracePt t="100472" x="2114550" y="5645150"/>
          <p14:tracePt t="100480" x="2097088" y="5645150"/>
          <p14:tracePt t="100489" x="2070100" y="5645150"/>
          <p14:tracePt t="100495" x="2051050" y="5626100"/>
          <p14:tracePt t="100512" x="2033588" y="5618163"/>
          <p14:tracePt t="100520" x="2024063" y="5618163"/>
          <p14:tracePt t="100536" x="2014538" y="5618163"/>
          <p14:tracePt t="100553" x="2005013" y="5618163"/>
          <p14:tracePt t="100568" x="2005013" y="5608638"/>
          <p14:tracePt t="100576" x="1987550" y="5608638"/>
          <p14:tracePt t="100584" x="1978025" y="5608638"/>
          <p14:tracePt t="100592" x="1968500" y="5608638"/>
          <p14:tracePt t="100600" x="1960563" y="5608638"/>
          <p14:tracePt t="100608" x="1941513" y="5589588"/>
          <p14:tracePt t="100616" x="1931988" y="5581650"/>
          <p14:tracePt t="100624" x="1931988" y="5572125"/>
          <p14:tracePt t="100632" x="1924050" y="5562600"/>
          <p14:tracePt t="100640" x="1914525" y="5545138"/>
          <p14:tracePt t="100648" x="1895475" y="5526088"/>
          <p14:tracePt t="100657" x="1887538" y="5499100"/>
          <p14:tracePt t="100664" x="1887538" y="5489575"/>
          <p14:tracePt t="100672" x="1878013" y="5472113"/>
          <p14:tracePt t="100680" x="1878013" y="5453063"/>
          <p14:tracePt t="100688" x="1868488" y="5435600"/>
          <p14:tracePt t="100695" x="1868488" y="5416550"/>
          <p14:tracePt t="100705" x="1841500" y="5399088"/>
          <p14:tracePt t="100726" x="1841500" y="5389563"/>
          <p14:tracePt t="100738" x="1841500" y="5372100"/>
          <p14:tracePt t="100744" x="1831975" y="5353050"/>
          <p14:tracePt t="100768" x="1824038" y="5326063"/>
          <p14:tracePt t="100776" x="1824038" y="5316538"/>
          <p14:tracePt t="100783" x="1824038" y="5307013"/>
          <p14:tracePt t="100792" x="1824038" y="5289550"/>
          <p14:tracePt t="100800" x="1824038" y="5280025"/>
          <p14:tracePt t="100807" x="1824038" y="5270500"/>
          <p14:tracePt t="100824" x="1824038" y="5253038"/>
          <p14:tracePt t="100832" x="1824038" y="5233988"/>
          <p14:tracePt t="100840" x="1824038" y="5207000"/>
          <p14:tracePt t="100848" x="1824038" y="5197475"/>
          <p14:tracePt t="100856" x="1824038" y="5189538"/>
          <p14:tracePt t="100864" x="1824038" y="5153025"/>
          <p14:tracePt t="100872" x="1824038" y="5143500"/>
          <p14:tracePt t="100880" x="1824038" y="5126038"/>
          <p14:tracePt t="100888" x="1824038" y="5106988"/>
          <p14:tracePt t="100896" x="1824038" y="5097463"/>
          <p14:tracePt t="100920" x="1824038" y="5070475"/>
          <p14:tracePt t="100935" x="1831975" y="5060950"/>
          <p14:tracePt t="101019" x="1841500" y="5060950"/>
          <p14:tracePt t="101026" x="1851025" y="5060950"/>
          <p14:tracePt t="101033" x="1868488" y="5060950"/>
          <p14:tracePt t="101040" x="1887538" y="5060950"/>
          <p14:tracePt t="101048" x="1895475" y="5060950"/>
          <p14:tracePt t="101056" x="1905000" y="5060950"/>
          <p14:tracePt t="101064" x="1914525" y="5060950"/>
          <p14:tracePt t="101072" x="1924050" y="5060950"/>
          <p14:tracePt t="101080" x="1960563" y="5060950"/>
          <p14:tracePt t="101088" x="1978025" y="5060950"/>
          <p14:tracePt t="101097" x="2005013" y="5060950"/>
          <p14:tracePt t="101104" x="2051050" y="5060950"/>
          <p14:tracePt t="101112" x="2070100" y="5060950"/>
          <p14:tracePt t="101120" x="2078038" y="5060950"/>
          <p14:tracePt t="101128" x="2097088" y="5060950"/>
          <p14:tracePt t="101137" x="2114550" y="5060950"/>
          <p14:tracePt t="101144" x="2133600" y="5060950"/>
          <p14:tracePt t="101153" x="2143125" y="5060950"/>
          <p14:tracePt t="101175" x="2151063" y="5053013"/>
          <p14:tracePt t="101881" x="2160588" y="5043488"/>
          <p14:tracePt t="101889" x="2160588" y="5024438"/>
          <p14:tracePt t="101904" x="2170113" y="5006975"/>
          <p14:tracePt t="101912" x="2187575" y="4997450"/>
          <p14:tracePt t="101920" x="2187575" y="4987925"/>
          <p14:tracePt t="101928" x="2206625" y="4970463"/>
          <p14:tracePt t="101938" x="2214563" y="4970463"/>
          <p14:tracePt t="101944" x="2233613" y="4951413"/>
          <p14:tracePt t="101954" x="2233613" y="4943475"/>
          <p14:tracePt t="101960" x="2243138" y="4933950"/>
          <p14:tracePt t="101970" x="2251075" y="4914900"/>
          <p14:tracePt t="101976" x="2270125" y="4906963"/>
          <p14:tracePt t="102002" x="2279650" y="4887913"/>
          <p14:tracePt t="102146" x="2279650" y="4906963"/>
          <p14:tracePt t="102154" x="2279650" y="4933950"/>
          <p14:tracePt t="102162" x="2270125" y="4960938"/>
          <p14:tracePt t="102173" x="2270125" y="4979988"/>
          <p14:tracePt t="102178" x="2260600" y="4987925"/>
          <p14:tracePt t="102183" x="2251075" y="5016500"/>
          <p14:tracePt t="102192" x="2251075" y="5033963"/>
          <p14:tracePt t="102200" x="2251075" y="5053013"/>
          <p14:tracePt t="102207" x="2251075" y="5070475"/>
          <p14:tracePt t="102215" x="2251075" y="5080000"/>
          <p14:tracePt t="102240" x="2243138" y="5080000"/>
          <p14:tracePt t="102387" x="2243138" y="5089525"/>
          <p14:tracePt t="102442" x="2233613" y="5089525"/>
          <p14:tracePt t="102460" x="2224088" y="5080000"/>
          <p14:tracePt t="102482" x="2224088" y="5070475"/>
          <p14:tracePt t="102497" x="2214563" y="5060950"/>
          <p14:tracePt t="102513" x="2214563" y="5043488"/>
          <p14:tracePt t="102529" x="2206625" y="5033963"/>
          <p14:tracePt t="102545" x="2197100" y="5033963"/>
          <p14:tracePt t="102825" x="2206625" y="5033963"/>
          <p14:tracePt t="102834" x="2224088" y="5033963"/>
          <p14:tracePt t="102842" x="2233613" y="5033963"/>
          <p14:tracePt t="102857" x="2243138" y="5033963"/>
          <p14:tracePt t="102865" x="2270125" y="5033963"/>
          <p14:tracePt t="102874" x="2316163" y="5033963"/>
          <p14:tracePt t="102880" x="2343150" y="5033963"/>
          <p14:tracePt t="102889" x="2379663" y="5043488"/>
          <p14:tracePt t="102896" x="2389188" y="5043488"/>
          <p14:tracePt t="102904" x="2416175" y="5043488"/>
          <p14:tracePt t="102912" x="2433638" y="5043488"/>
          <p14:tracePt t="102920" x="2452688" y="5043488"/>
          <p14:tracePt t="102928" x="2470150" y="5043488"/>
          <p14:tracePt t="102939" x="2498725" y="5043488"/>
          <p14:tracePt t="102943" x="2516188" y="5043488"/>
          <p14:tracePt t="102953" x="2543175" y="5043488"/>
          <p14:tracePt t="102960" x="2579688" y="5043488"/>
          <p14:tracePt t="102969" x="2616200" y="5043488"/>
          <p14:tracePt t="102976" x="2652713" y="5043488"/>
          <p14:tracePt t="102986" x="2708275" y="5043488"/>
          <p14:tracePt t="102991" x="2752725" y="5043488"/>
          <p14:tracePt t="103000" x="2781300" y="5043488"/>
          <p14:tracePt t="103008" x="2835275" y="5043488"/>
          <p14:tracePt t="103016" x="2881313" y="5043488"/>
          <p14:tracePt t="103024" x="2917825" y="5043488"/>
          <p14:tracePt t="103032" x="2962275" y="5043488"/>
          <p14:tracePt t="103040" x="2981325" y="5053013"/>
          <p14:tracePt t="103048" x="3017838" y="5053013"/>
          <p14:tracePt t="103056" x="3035300" y="5053013"/>
          <p14:tracePt t="103064" x="3063875" y="5053013"/>
          <p14:tracePt t="103072" x="3081338" y="5053013"/>
          <p14:tracePt t="103080" x="3127375" y="5053013"/>
          <p14:tracePt t="103088" x="3163888" y="5053013"/>
          <p14:tracePt t="103096" x="3190875" y="5053013"/>
          <p14:tracePt t="103104" x="3227388" y="5053013"/>
          <p14:tracePt t="103111" x="3263900" y="5053013"/>
          <p14:tracePt t="103119" x="3281363" y="5053013"/>
          <p14:tracePt t="103127" x="3300413" y="5053013"/>
          <p14:tracePt t="103136" x="3317875" y="5053013"/>
          <p14:tracePt t="103144" x="3346450" y="5053013"/>
          <p14:tracePt t="103153" x="3354388" y="5053013"/>
          <p14:tracePt t="103160" x="3363913" y="5053013"/>
          <p14:tracePt t="103169" x="3373438" y="5053013"/>
          <p14:tracePt t="103184" x="3382963" y="5053013"/>
          <p14:tracePt t="103200" x="3390900" y="5053013"/>
          <p14:tracePt t="103216" x="3400425" y="5053013"/>
          <p14:tracePt t="103224" x="3427413" y="5053013"/>
          <p14:tracePt t="103232" x="3436938" y="5053013"/>
          <p14:tracePt t="103240" x="3446463" y="5053013"/>
          <p14:tracePt t="103248" x="3463925" y="5043488"/>
          <p14:tracePt t="103256" x="3482975" y="5033963"/>
          <p14:tracePt t="103272" x="3500438" y="5024438"/>
          <p14:tracePt t="103290" x="3509963" y="5016500"/>
          <p14:tracePt t="103337" x="3519488" y="5016500"/>
          <p14:tracePt t="103580" x="3500438" y="5016500"/>
          <p14:tracePt t="103586" x="3482975" y="5033963"/>
          <p14:tracePt t="103593" x="3482975" y="5043488"/>
          <p14:tracePt t="103602" x="3473450" y="5053013"/>
          <p14:tracePt t="103612" x="3463925" y="5060950"/>
          <p14:tracePt t="103616" x="3455988" y="5080000"/>
          <p14:tracePt t="103624" x="3446463" y="5089525"/>
          <p14:tracePt t="103640" x="3436938" y="5097463"/>
          <p14:tracePt t="103648" x="3436938" y="5106988"/>
          <p14:tracePt t="103657" x="3427413" y="5116513"/>
          <p14:tracePt t="103680" x="3419475" y="5126038"/>
          <p14:tracePt t="103721" x="3419475" y="5133975"/>
          <p14:tracePt t="103731" x="3409950" y="5133975"/>
          <p14:tracePt t="103738" x="3409950" y="5143500"/>
          <p14:tracePt t="103744" x="3409950" y="5153025"/>
          <p14:tracePt t="103776" x="3409950" y="5160963"/>
          <p14:tracePt t="103783" x="3400425" y="5170488"/>
          <p14:tracePt t="103858" x="3400425" y="5189538"/>
          <p14:tracePt t="103890" x="3400425" y="5197475"/>
          <p14:tracePt t="103898" x="3400425" y="5207000"/>
          <p14:tracePt t="103920" x="3400425" y="5226050"/>
          <p14:tracePt t="103928" x="3400425" y="5233988"/>
          <p14:tracePt t="103953" x="3400425" y="5253038"/>
          <p14:tracePt t="104009" x="3409950" y="5262563"/>
          <p14:tracePt t="104025" x="3409950" y="5280025"/>
          <p14:tracePt t="104048" x="3419475" y="5289550"/>
          <p14:tracePt t="104056" x="3436938" y="5307013"/>
          <p14:tracePt t="104064" x="3436938" y="5316538"/>
          <p14:tracePt t="104073" x="3446463" y="5326063"/>
          <p14:tracePt t="104081" x="3455988" y="5335588"/>
          <p14:tracePt t="104097" x="3455988" y="5343525"/>
          <p14:tracePt t="104209" x="3455988" y="5353050"/>
          <p14:tracePt t="104218" x="3463925" y="5372100"/>
          <p14:tracePt t="104233" x="3463925" y="5389563"/>
          <p14:tracePt t="104248" x="3473450" y="5416550"/>
          <p14:tracePt t="104256" x="3482975" y="5426075"/>
          <p14:tracePt t="104290" x="3482975" y="5435600"/>
          <p14:tracePt t="104612" x="3482975" y="5445125"/>
          <p14:tracePt t="104988" x="3482975" y="5453063"/>
          <p14:tracePt t="105490" x="3473450" y="5462588"/>
          <p14:tracePt t="105545" x="3473450" y="5481638"/>
          <p14:tracePt t="105554" x="3463925" y="5481638"/>
          <p14:tracePt t="105570" x="3446463" y="5489575"/>
          <p14:tracePt t="105602" x="3446463" y="5499100"/>
          <p14:tracePt t="105611" x="3436938" y="5508625"/>
          <p14:tracePt t="105618" x="3427413" y="5518150"/>
          <p14:tracePt t="105626" x="3409950" y="5535613"/>
          <p14:tracePt t="105633" x="3400425" y="5545138"/>
          <p14:tracePt t="105641" x="3382963" y="5554663"/>
          <p14:tracePt t="105648" x="3363913" y="5554663"/>
          <p14:tracePt t="105657" x="3346450" y="5572125"/>
          <p14:tracePt t="105666" x="3327400" y="5581650"/>
          <p14:tracePt t="105672" x="3309938" y="5581650"/>
          <p14:tracePt t="105681" x="3281363" y="5589588"/>
          <p14:tracePt t="105691" x="3236913" y="5608638"/>
          <p14:tracePt t="105695" x="3208338" y="5626100"/>
          <p14:tracePt t="105704" x="3154363" y="5626100"/>
          <p14:tracePt t="105712" x="3090863" y="5645150"/>
          <p14:tracePt t="105719" x="3017838" y="5654675"/>
          <p14:tracePt t="105728" x="2962275" y="5654675"/>
          <p14:tracePt t="105736" x="2898775" y="5654675"/>
          <p14:tracePt t="105743" x="2844800" y="5654675"/>
          <p14:tracePt t="105753" x="2789238" y="5654675"/>
          <p14:tracePt t="105760" x="2735263" y="5654675"/>
          <p14:tracePt t="105769" x="2662238" y="5654675"/>
          <p14:tracePt t="105776" x="2589213" y="5654675"/>
          <p14:tracePt t="105784" x="2543175" y="5654675"/>
          <p14:tracePt t="105792" x="2470150" y="5626100"/>
          <p14:tracePt t="105800" x="2443163" y="5618163"/>
          <p14:tracePt t="105808" x="2379663" y="5599113"/>
          <p14:tracePt t="105816" x="2343150" y="5572125"/>
          <p14:tracePt t="105824" x="2306638" y="5562600"/>
          <p14:tracePt t="105832" x="2279650" y="5554663"/>
          <p14:tracePt t="105840" x="2187575" y="5518150"/>
          <p14:tracePt t="105848" x="2114550" y="5489575"/>
          <p14:tracePt t="105856" x="2014538" y="5435600"/>
          <p14:tracePt t="105863" x="1951038" y="5408613"/>
          <p14:tracePt t="105872" x="1851025" y="5362575"/>
          <p14:tracePt t="105879" x="1758950" y="5326063"/>
          <p14:tracePt t="105890" x="1704975" y="5289550"/>
          <p14:tracePt t="105897" x="1622425" y="5233988"/>
          <p14:tracePt t="105904" x="1576388" y="5197475"/>
          <p14:tracePt t="105913" x="1558925" y="5170488"/>
          <p14:tracePt t="105922" x="1549400" y="5126038"/>
          <p14:tracePt t="105929" x="1504950" y="5043488"/>
          <p14:tracePt t="105939" x="1495425" y="4987925"/>
          <p14:tracePt t="105944" x="1485900" y="4887913"/>
          <p14:tracePt t="105954" x="1485900" y="4814888"/>
          <p14:tracePt t="105960" x="1485900" y="4724400"/>
          <p14:tracePt t="105971" x="1485900" y="4632325"/>
          <p14:tracePt t="105977" x="1485900" y="4559300"/>
          <p14:tracePt t="105988" x="1485900" y="4486275"/>
          <p14:tracePt t="105993" x="1485900" y="4432300"/>
          <p14:tracePt t="106000" x="1485900" y="4349750"/>
          <p14:tracePt t="106008" x="1485900" y="4259263"/>
          <p14:tracePt t="106016" x="1485900" y="4203700"/>
          <p14:tracePt t="106024" x="1485900" y="4130675"/>
          <p14:tracePt t="106032" x="1485900" y="4057650"/>
          <p14:tracePt t="106040" x="1485900" y="3984625"/>
          <p14:tracePt t="106048" x="1458913" y="3884613"/>
          <p14:tracePt t="106056" x="1458913" y="3811588"/>
          <p14:tracePt t="106063" x="1458913" y="3738563"/>
          <p14:tracePt t="106072" x="1458913" y="3694113"/>
          <p14:tracePt t="106080" x="1458913" y="3629025"/>
          <p14:tracePt t="106088" x="1458913" y="3575050"/>
          <p14:tracePt t="106096" x="1458913" y="3492500"/>
          <p14:tracePt t="106104" x="1458913" y="3438525"/>
          <p14:tracePt t="106111" x="1485900" y="3346450"/>
          <p14:tracePt t="106120" x="1541463" y="3292475"/>
          <p14:tracePt t="106128" x="1576388" y="3228975"/>
          <p14:tracePt t="106136" x="1595438" y="3200400"/>
          <p14:tracePt t="106144" x="1641475" y="3155950"/>
          <p14:tracePt t="106153" x="1685925" y="3127375"/>
          <p14:tracePt t="106160" x="1768475" y="3090863"/>
          <p14:tracePt t="106169" x="1814513" y="3082925"/>
          <p14:tracePt t="106176" x="1887538" y="3063875"/>
          <p14:tracePt t="106184" x="1960563" y="3054350"/>
          <p14:tracePt t="106192" x="2051050" y="3054350"/>
          <p14:tracePt t="106200" x="2151063" y="3054350"/>
          <p14:tracePt t="106208" x="2260600" y="3054350"/>
          <p14:tracePt t="106216" x="2370138" y="3054350"/>
          <p14:tracePt t="106224" x="2498725" y="3054350"/>
          <p14:tracePt t="106232" x="2606675" y="3054350"/>
          <p14:tracePt t="106239" x="2735263" y="3054350"/>
          <p14:tracePt t="106248" x="2844800" y="3054350"/>
          <p14:tracePt t="106256" x="2917825" y="3054350"/>
          <p14:tracePt t="106264" x="3027363" y="3073400"/>
          <p14:tracePt t="106272" x="3108325" y="3100388"/>
          <p14:tracePt t="106281" x="3190875" y="3127375"/>
          <p14:tracePt t="106288" x="3227388" y="3146425"/>
          <p14:tracePt t="106295" x="3290888" y="3173413"/>
          <p14:tracePt t="106304" x="3327400" y="3200400"/>
          <p14:tracePt t="106313" x="3346450" y="3228975"/>
          <p14:tracePt t="106319" x="3363913" y="3246438"/>
          <p14:tracePt t="106328" x="3382963" y="3273425"/>
          <p14:tracePt t="106336" x="3390900" y="3328988"/>
          <p14:tracePt t="106344" x="3409950" y="3392488"/>
          <p14:tracePt t="106352" x="3409950" y="3482975"/>
          <p14:tracePt t="106360" x="3419475" y="3556000"/>
          <p14:tracePt t="106369" x="3446463" y="3657600"/>
          <p14:tracePt t="106376" x="3463925" y="3767138"/>
          <p14:tracePt t="106383" x="3463925" y="3840163"/>
          <p14:tracePt t="106392" x="3473450" y="3921125"/>
          <p14:tracePt t="106401" x="3490913" y="4030663"/>
          <p14:tracePt t="106410" x="3519488" y="4103688"/>
          <p14:tracePt t="106417" x="3519488" y="4167188"/>
          <p14:tracePt t="106427" x="3519488" y="4222750"/>
          <p14:tracePt t="106433" x="3519488" y="4259263"/>
          <p14:tracePt t="106440" x="3509963" y="4313238"/>
          <p14:tracePt t="106448" x="3490913" y="4376738"/>
          <p14:tracePt t="106456" x="3455988" y="4422775"/>
          <p14:tracePt t="106464" x="3427413" y="4459288"/>
          <p14:tracePt t="106473" x="3400425" y="4505325"/>
          <p14:tracePt t="106480" x="3373438" y="4551363"/>
          <p14:tracePt t="106488" x="3327400" y="4595813"/>
          <p14:tracePt t="106496" x="3254375" y="4660900"/>
          <p14:tracePt t="106504" x="3208338" y="4714875"/>
          <p14:tracePt t="106512" x="3181350" y="4741863"/>
          <p14:tracePt t="106520" x="3144838" y="4768850"/>
          <p14:tracePt t="106528" x="3117850" y="4797425"/>
          <p14:tracePt t="106536" x="3054350" y="4824413"/>
          <p14:tracePt t="106544" x="3035300" y="4841875"/>
          <p14:tracePt t="106553" x="2998788" y="4860925"/>
          <p14:tracePt t="106560" x="2944813" y="4897438"/>
          <p14:tracePt t="106569" x="2898775" y="4924425"/>
          <p14:tracePt t="106576" x="2871788" y="4933950"/>
          <p14:tracePt t="106584" x="2817813" y="4933950"/>
          <p14:tracePt t="106592" x="2771775" y="4951413"/>
          <p14:tracePt t="106600" x="2708275" y="4960938"/>
          <p14:tracePt t="106608" x="2616200" y="4960938"/>
          <p14:tracePt t="106616" x="2525713" y="4960938"/>
          <p14:tracePt t="106624" x="2433638" y="4960938"/>
          <p14:tracePt t="106632" x="2324100" y="4960938"/>
          <p14:tracePt t="106640" x="2251075" y="4960938"/>
          <p14:tracePt t="106648" x="2114550" y="4914900"/>
          <p14:tracePt t="106657" x="1987550" y="4870450"/>
          <p14:tracePt t="106664" x="1868488" y="4841875"/>
          <p14:tracePt t="106672" x="1741488" y="4797425"/>
          <p14:tracePt t="106680" x="1585913" y="4751388"/>
          <p14:tracePt t="106690" x="1476375" y="4697413"/>
          <p14:tracePt t="106697" x="1395413" y="4660900"/>
          <p14:tracePt t="106707" x="1312863" y="4605338"/>
          <p14:tracePt t="106713" x="1258888" y="4568825"/>
          <p14:tracePt t="106724" x="1193800" y="4495800"/>
          <p14:tracePt t="106730" x="1157288" y="4449763"/>
          <p14:tracePt t="106737" x="1120775" y="4368800"/>
          <p14:tracePt t="106744" x="1093788" y="4295775"/>
          <p14:tracePt t="106753" x="1093788" y="4259263"/>
          <p14:tracePt t="106760" x="1066800" y="4203700"/>
          <p14:tracePt t="106770" x="1066800" y="4113213"/>
          <p14:tracePt t="106776" x="1066800" y="4021138"/>
          <p14:tracePt t="106784" x="1066800" y="3930650"/>
          <p14:tracePt t="106792" x="1066800" y="3821113"/>
          <p14:tracePt t="106800" x="1066800" y="3748088"/>
          <p14:tracePt t="106808" x="1076325" y="3648075"/>
          <p14:tracePt t="106816" x="1084263" y="3556000"/>
          <p14:tracePt t="106824" x="1130300" y="3475038"/>
          <p14:tracePt t="106832" x="1139825" y="3438525"/>
          <p14:tracePt t="106840" x="1166813" y="3355975"/>
          <p14:tracePt t="106848" x="1203325" y="3273425"/>
          <p14:tracePt t="106856" x="1258888" y="3192463"/>
          <p14:tracePt t="106864" x="1293813" y="3127375"/>
          <p14:tracePt t="106872" x="1349375" y="3082925"/>
          <p14:tracePt t="106880" x="1412875" y="3009900"/>
          <p14:tracePt t="106891" x="1512888" y="2954338"/>
          <p14:tracePt t="106896" x="1576388" y="2917825"/>
          <p14:tracePt t="106904" x="1658938" y="2873375"/>
          <p14:tracePt t="106912" x="1714500" y="2873375"/>
          <p14:tracePt t="106920" x="1778000" y="2854325"/>
          <p14:tracePt t="106928" x="1851025" y="2854325"/>
          <p14:tracePt t="106936" x="1924050" y="2836863"/>
          <p14:tracePt t="106943" x="2033588" y="2836863"/>
          <p14:tracePt t="106952" x="2160588" y="2836863"/>
          <p14:tracePt t="106960" x="2306638" y="2836863"/>
          <p14:tracePt t="106970" x="2433638" y="2836863"/>
          <p14:tracePt t="106976" x="2570163" y="2873375"/>
          <p14:tracePt t="106986" x="2716213" y="2890838"/>
          <p14:tracePt t="106992" x="2844800" y="2936875"/>
          <p14:tracePt t="107000" x="2981325" y="2963863"/>
          <p14:tracePt t="107008" x="3081338" y="3000375"/>
          <p14:tracePt t="107016" x="3163888" y="3054350"/>
          <p14:tracePt t="107024" x="3208338" y="3090863"/>
          <p14:tracePt t="107031" x="3273425" y="3127375"/>
          <p14:tracePt t="107039" x="3290888" y="3155950"/>
          <p14:tracePt t="107048" x="3309938" y="3182938"/>
          <p14:tracePt t="107056" x="3309938" y="3209925"/>
          <p14:tracePt t="107064" x="3336925" y="3265488"/>
          <p14:tracePt t="107073" x="3336925" y="3302000"/>
          <p14:tracePt t="107080" x="3336925" y="3355975"/>
          <p14:tracePt t="107089" x="3336925" y="3411538"/>
          <p14:tracePt t="107096" x="3336925" y="3465513"/>
          <p14:tracePt t="107105" x="3336925" y="3556000"/>
          <p14:tracePt t="107112" x="3336925" y="3629025"/>
          <p14:tracePt t="107120" x="3336925" y="3721100"/>
          <p14:tracePt t="107127" x="3336925" y="3811588"/>
          <p14:tracePt t="107136" x="3336925" y="3911600"/>
          <p14:tracePt t="107144" x="3336925" y="3984625"/>
          <p14:tracePt t="107154" x="3336925" y="4040188"/>
          <p14:tracePt t="107159" x="3336925" y="4094163"/>
          <p14:tracePt t="107170" x="3336925" y="4149725"/>
          <p14:tracePt t="107175" x="3336925" y="4195763"/>
          <p14:tracePt t="107184" x="3336925" y="4232275"/>
          <p14:tracePt t="107192" x="3336925" y="4276725"/>
          <p14:tracePt t="107200" x="3336925" y="4303713"/>
          <p14:tracePt t="107208" x="3300413" y="4359275"/>
          <p14:tracePt t="107216" x="3273425" y="4405313"/>
          <p14:tracePt t="107224" x="3236913" y="4459288"/>
          <p14:tracePt t="107232" x="3217863" y="4486275"/>
          <p14:tracePt t="107240" x="3181350" y="4532313"/>
          <p14:tracePt t="107247" x="3163888" y="4551363"/>
          <p14:tracePt t="107257" x="3136900" y="4578350"/>
          <p14:tracePt t="107264" x="3117850" y="4605338"/>
          <p14:tracePt t="107273" x="3081338" y="4632325"/>
          <p14:tracePt t="107279" x="3054350" y="4641850"/>
          <p14:tracePt t="107289" x="3035300" y="4660900"/>
          <p14:tracePt t="107295" x="3027363" y="4668838"/>
          <p14:tracePt t="107306" x="3017838" y="4724400"/>
          <p14:tracePt t="107312" x="3008313" y="4724400"/>
          <p14:tracePt t="107320" x="2998788" y="4724400"/>
          <p14:tracePt t="107328" x="2990850" y="4732338"/>
          <p14:tracePt t="107431" x="2981325" y="4724400"/>
          <p14:tracePt t="107440" x="2981325" y="4705350"/>
          <p14:tracePt t="107448" x="2981325" y="4678363"/>
          <p14:tracePt t="107456" x="2981325" y="4651375"/>
          <p14:tracePt t="107472" x="2981325" y="4614863"/>
          <p14:tracePt t="107480" x="2981325" y="4605338"/>
          <p14:tracePt t="107489" x="2981325" y="4587875"/>
          <p14:tracePt t="107496" x="2981325" y="4578350"/>
          <p14:tracePt t="107505" x="2981325" y="4559300"/>
          <p14:tracePt t="107512" x="2990850" y="4551363"/>
          <p14:tracePt t="107520" x="3017838" y="4532313"/>
          <p14:tracePt t="107528" x="3035300" y="4522788"/>
          <p14:tracePt t="107535" x="3081338" y="4505325"/>
          <p14:tracePt t="107543" x="3127375" y="4468813"/>
          <p14:tracePt t="107553" x="3208338" y="4413250"/>
          <p14:tracePt t="107560" x="3273425" y="4386263"/>
          <p14:tracePt t="107570" x="3354388" y="4349750"/>
          <p14:tracePt t="107576" x="3419475" y="4313238"/>
          <p14:tracePt t="107584" x="3519488" y="4249738"/>
          <p14:tracePt t="107592" x="3600450" y="4195763"/>
          <p14:tracePt t="107600" x="3646488" y="4167188"/>
          <p14:tracePt t="107607" x="3709988" y="4113213"/>
          <p14:tracePt t="107616" x="3775075" y="4057650"/>
          <p14:tracePt t="107624" x="3846513" y="4003675"/>
          <p14:tracePt t="107631" x="3911600" y="3948113"/>
          <p14:tracePt t="107640" x="3938588" y="3921125"/>
          <p14:tracePt t="107647" x="3975100" y="3903663"/>
          <p14:tracePt t="107656" x="3992563" y="3867150"/>
          <p14:tracePt t="107663" x="4021138" y="3840163"/>
          <p14:tracePt t="107673" x="4057650" y="3794125"/>
          <p14:tracePt t="107680" x="4065588" y="3784600"/>
          <p14:tracePt t="107689" x="4084638" y="3767138"/>
          <p14:tracePt t="107695" x="4111625" y="3730625"/>
          <p14:tracePt t="107704" x="4138613" y="3711575"/>
          <p14:tracePt t="107711" x="4157663" y="3702050"/>
          <p14:tracePt t="107719" x="4175125" y="3684588"/>
          <p14:tracePt t="107728" x="4184650" y="3684588"/>
          <p14:tracePt t="107737" x="4194175" y="3675063"/>
          <p14:tracePt t="107743" x="4221163" y="3665538"/>
          <p14:tracePt t="107753" x="4230688" y="3665538"/>
          <p14:tracePt t="107760" x="4257675" y="3657600"/>
          <p14:tracePt t="107770" x="4275138" y="3648075"/>
          <p14:tracePt t="107776" x="4303713" y="3638550"/>
          <p14:tracePt t="107792" x="4311650" y="3638550"/>
          <p14:tracePt t="107800" x="4340225" y="3629025"/>
          <p14:tracePt t="107816" x="4367213" y="3621088"/>
          <p14:tracePt t="107832" x="4384675" y="3621088"/>
          <p14:tracePt t="107840" x="4403725" y="3611563"/>
          <p14:tracePt t="107848" x="4430713" y="3592513"/>
          <p14:tracePt t="107856" x="4467225" y="3584575"/>
          <p14:tracePt t="107864" x="4494213" y="3575050"/>
          <p14:tracePt t="107873" x="4521200" y="3575050"/>
          <p14:tracePt t="107880" x="4567238" y="3548063"/>
          <p14:tracePt t="107902" x="4613275" y="3548063"/>
          <p14:tracePt t="107906" x="4630738" y="3548063"/>
          <p14:tracePt t="107912" x="4659313" y="3538538"/>
          <p14:tracePt t="107920" x="4686300" y="3538538"/>
          <p14:tracePt t="107928" x="4722813" y="3538538"/>
          <p14:tracePt t="107939" x="4740275" y="3538538"/>
          <p14:tracePt t="107944" x="4767263" y="3529013"/>
          <p14:tracePt t="107955" x="4786313" y="3529013"/>
          <p14:tracePt t="107960" x="4803775" y="3529013"/>
          <p14:tracePt t="107970" x="4822825" y="3519488"/>
          <p14:tracePt t="107976" x="4832350" y="3519488"/>
          <p14:tracePt t="107984" x="4868863" y="3519488"/>
          <p14:tracePt t="108000" x="4905375" y="3519488"/>
          <p14:tracePt t="108009" x="4949825" y="3502025"/>
          <p14:tracePt t="108016" x="4978400" y="3482975"/>
          <p14:tracePt t="108024" x="5032375" y="3482975"/>
          <p14:tracePt t="108032" x="5078413" y="3475038"/>
          <p14:tracePt t="108040" x="5168900" y="3475038"/>
          <p14:tracePt t="108048" x="5195888" y="3465513"/>
          <p14:tracePt t="108056" x="5287963" y="3438525"/>
          <p14:tracePt t="108064" x="5314950" y="3429000"/>
          <p14:tracePt t="108072" x="5368925" y="3429000"/>
          <p14:tracePt t="108080" x="5414963" y="3411538"/>
          <p14:tracePt t="108089" x="5487988" y="3402013"/>
          <p14:tracePt t="108096" x="5524500" y="3375025"/>
          <p14:tracePt t="108105" x="5580063" y="3365500"/>
          <p14:tracePt t="108112" x="5607050" y="3355975"/>
          <p14:tracePt t="108121" x="5653088" y="3355975"/>
          <p14:tracePt t="108128" x="5697538" y="3319463"/>
          <p14:tracePt t="108137" x="5753100" y="3309938"/>
          <p14:tracePt t="108144" x="5789613" y="3273425"/>
          <p14:tracePt t="108154" x="5807075" y="3265488"/>
          <p14:tracePt t="108160" x="5843588" y="3255963"/>
          <p14:tracePt t="108172" x="5853113" y="3246438"/>
          <p14:tracePt t="108176" x="5880100" y="3228975"/>
          <p14:tracePt t="108184" x="5916613" y="3209925"/>
          <p14:tracePt t="108200" x="5943600" y="3200400"/>
          <p14:tracePt t="108216" x="5962650" y="3182938"/>
          <p14:tracePt t="108272" x="5980113" y="3182938"/>
          <p14:tracePt t="108296" x="5989638" y="3182938"/>
          <p14:tracePt t="108305" x="5999163" y="3182938"/>
          <p14:tracePt t="108312" x="6016625" y="3192463"/>
          <p14:tracePt t="108329" x="6035675" y="3209925"/>
          <p14:tracePt t="108336" x="6035675" y="3219450"/>
          <p14:tracePt t="108344" x="6035675" y="3236913"/>
          <p14:tracePt t="108354" x="6043613" y="3255963"/>
          <p14:tracePt t="108369" x="6043613" y="3265488"/>
          <p14:tracePt t="108424" x="6053138" y="3265488"/>
          <p14:tracePt t="108449" x="6062663" y="3265488"/>
          <p14:tracePt t="108457" x="6072188" y="3265488"/>
          <p14:tracePt t="108465" x="6080125" y="3265488"/>
          <p14:tracePt t="108474" x="6089650" y="3265488"/>
          <p14:tracePt t="108504" x="6099175" y="3255963"/>
          <p14:tracePt t="108520" x="6108700" y="3255963"/>
          <p14:tracePt t="108528" x="6108700" y="3246438"/>
          <p14:tracePt t="108544" x="6126163" y="3236913"/>
          <p14:tracePt t="108553" x="6135688" y="3228975"/>
          <p14:tracePt t="108576" x="6145213" y="3219450"/>
          <p14:tracePt t="108593" x="6153150" y="3219450"/>
          <p14:tracePt t="108600" x="6172200" y="3209925"/>
          <p14:tracePt t="108616" x="6181725" y="3209925"/>
          <p14:tracePt t="108624" x="6189663" y="3209925"/>
          <p14:tracePt t="108632" x="6199188" y="3200400"/>
          <p14:tracePt t="108657" x="6199188" y="3192463"/>
          <p14:tracePt t="108664" x="6208713" y="3182938"/>
          <p14:tracePt t="108680" x="6218238" y="3173413"/>
          <p14:tracePt t="108721" x="6226175" y="3163888"/>
          <p14:tracePt t="108736" x="6235700" y="3155950"/>
          <p14:tracePt t="108776" x="6235700" y="3146425"/>
          <p14:tracePt t="108800" x="6235700" y="3136900"/>
          <p14:tracePt t="108832" x="6235700" y="3127375"/>
          <p14:tracePt t="108888" x="6226175" y="3127375"/>
          <p14:tracePt t="109457" x="6199188" y="3119438"/>
          <p14:tracePt t="109465" x="6189663" y="3100388"/>
          <p14:tracePt t="109505" x="6181725" y="3090863"/>
          <p14:tracePt t="109633" x="6172200" y="3082925"/>
          <p14:tracePt t="109761" x="6172200" y="3063875"/>
          <p14:tracePt t="110193" x="6162675" y="3063875"/>
          <p14:tracePt t="110202" x="6153150" y="3063875"/>
          <p14:tracePt t="110271" x="6145213" y="3063875"/>
          <p14:tracePt t="110952" x="6126163" y="3063875"/>
          <p14:tracePt t="111186" x="6116638" y="3063875"/>
          <p14:tracePt t="111194" x="6062663" y="3063875"/>
          <p14:tracePt t="111202" x="5989638" y="3063875"/>
          <p14:tracePt t="111210" x="5870575" y="3063875"/>
          <p14:tracePt t="111216" x="5797550" y="3063875"/>
          <p14:tracePt t="111224" x="5688013" y="3063875"/>
          <p14:tracePt t="111232" x="5597525" y="3063875"/>
          <p14:tracePt t="111240" x="5470525" y="3063875"/>
          <p14:tracePt t="111248" x="5397500" y="3063875"/>
          <p14:tracePt t="111256" x="5305425" y="3063875"/>
          <p14:tracePt t="111264" x="5214938" y="3063875"/>
          <p14:tracePt t="111272" x="5168900" y="3063875"/>
          <p14:tracePt t="111281" x="5159375" y="3063875"/>
          <p14:tracePt t="111288" x="5122863" y="3063875"/>
          <p14:tracePt t="111296" x="5114925" y="3063875"/>
          <p14:tracePt t="111352" x="5105400" y="3063875"/>
          <p14:tracePt t="111369" x="5086350" y="3063875"/>
          <p14:tracePt t="111377" x="5078413" y="3063875"/>
          <p14:tracePt t="111385" x="5059363" y="3063875"/>
          <p14:tracePt t="111393" x="5041900" y="3063875"/>
          <p14:tracePt t="111401" x="5032375" y="3063875"/>
          <p14:tracePt t="111408" x="5022850" y="3063875"/>
          <p14:tracePt t="111416" x="5005388" y="3063875"/>
          <p14:tracePt t="111424" x="4986338" y="3063875"/>
          <p14:tracePt t="111432" x="4978400" y="3063875"/>
          <p14:tracePt t="111757" x="4968875" y="3063875"/>
          <p14:tracePt t="111826" x="4968875" y="3054350"/>
          <p14:tracePt t="112537" x="4968875" y="3046413"/>
          <p14:tracePt t="112553" x="4978400" y="3046413"/>
          <p14:tracePt t="112577" x="4986338" y="3046413"/>
          <p14:tracePt t="112617" x="4995863" y="3036888"/>
          <p14:tracePt t="112665" x="4995863" y="3027363"/>
          <p14:tracePt t="112704" x="5005388" y="3017838"/>
          <p14:tracePt t="112712" x="5014913" y="3017838"/>
          <p14:tracePt t="112736" x="5022850" y="3017838"/>
          <p14:tracePt t="112760" x="5032375" y="3009900"/>
          <p14:tracePt t="112825" x="5041900" y="3009900"/>
          <p14:tracePt t="112834" x="5049838" y="3009900"/>
          <p14:tracePt t="112842" x="5059363" y="3009900"/>
          <p14:tracePt t="112850" x="5068888" y="3009900"/>
          <p14:tracePt t="112857" x="5095875" y="3009900"/>
          <p14:tracePt t="112864" x="5114925" y="3009900"/>
          <p14:tracePt t="112872" x="5151438" y="3009900"/>
          <p14:tracePt t="112879" x="5205413" y="3009900"/>
          <p14:tracePt t="112888" x="5268913" y="3009900"/>
          <p14:tracePt t="112907" x="5397500" y="3009900"/>
          <p14:tracePt t="112913" x="5451475" y="3009900"/>
          <p14:tracePt t="112922" x="5507038" y="3009900"/>
          <p14:tracePt t="112929" x="5570538" y="3009900"/>
          <p14:tracePt t="112939" x="5607050" y="3009900"/>
          <p14:tracePt t="112944" x="5624513" y="3009900"/>
          <p14:tracePt t="112952" x="5670550" y="3000375"/>
          <p14:tracePt t="112976" x="5688013" y="2982913"/>
          <p14:tracePt t="112985" x="5697538" y="2982913"/>
          <p14:tracePt t="112992" x="5707063" y="2973388"/>
          <p14:tracePt t="113008" x="5716588" y="2973388"/>
          <p14:tracePt t="113024" x="5734050" y="2973388"/>
          <p14:tracePt t="113032" x="5743575" y="2973388"/>
          <p14:tracePt t="113056" x="5753100" y="2973388"/>
          <p14:tracePt t="113064" x="5770563" y="2963863"/>
          <p14:tracePt t="113080" x="5780088" y="2963863"/>
          <p14:tracePt t="113096" x="5789613" y="2963863"/>
          <p14:tracePt t="113112" x="5807075" y="2954338"/>
          <p14:tracePt t="113128" x="5816600" y="2946400"/>
          <p14:tracePt t="113136" x="5816600" y="2936875"/>
          <p14:tracePt t="114193" x="5826125" y="2927350"/>
          <p14:tracePt t="114226" x="5834063" y="2917825"/>
          <p14:tracePt t="115440" x="5834063" y="2909888"/>
          <p14:tracePt t="119464" x="5843588" y="2900363"/>
          <p14:tracePt t="119530" x="5853113" y="2900363"/>
          <p14:tracePt t="121402" x="5862638" y="2900363"/>
          <p14:tracePt t="122106" x="5862638" y="2909888"/>
          <p14:tracePt t="122152" x="5862638" y="2917825"/>
          <p14:tracePt t="122160" x="5862638" y="2927350"/>
          <p14:tracePt t="122480" x="5870575" y="2936875"/>
          <p14:tracePt t="122496" x="5889625" y="2936875"/>
          <p14:tracePt t="122512" x="5899150" y="2936875"/>
          <p14:tracePt t="122520" x="5907088" y="2936875"/>
          <p14:tracePt t="122527" x="5916613" y="2936875"/>
          <p14:tracePt t="122536" x="5935663" y="2936875"/>
          <p14:tracePt t="122552" x="5972175" y="2946400"/>
          <p14:tracePt t="122560" x="6007100" y="2946400"/>
          <p14:tracePt t="122568" x="6043613" y="2946400"/>
          <p14:tracePt t="122576" x="6072188" y="2946400"/>
          <p14:tracePt t="122584" x="6108700" y="2946400"/>
          <p14:tracePt t="122592" x="6135688" y="2946400"/>
          <p14:tracePt t="122601" x="6172200" y="2946400"/>
          <p14:tracePt t="122609" x="6189663" y="2946400"/>
          <p14:tracePt t="122616" x="6218238" y="2946400"/>
          <p14:tracePt t="122624" x="6226175" y="2946400"/>
          <p14:tracePt t="122639" x="6235700" y="2946400"/>
          <p14:tracePt t="122647" x="6245225" y="2946400"/>
          <p14:tracePt t="122656" x="6262688" y="2946400"/>
          <p14:tracePt t="122672" x="6272213" y="2946400"/>
          <p14:tracePt t="122695" x="6281738" y="2946400"/>
          <p14:tracePt t="122705" x="6299200" y="2946400"/>
          <p14:tracePt t="122712" x="6308725" y="2946400"/>
          <p14:tracePt t="122720" x="6326188" y="2946400"/>
          <p14:tracePt t="122727" x="6354763" y="2946400"/>
          <p14:tracePt t="122736" x="6399213" y="2946400"/>
          <p14:tracePt t="122743" x="6435725" y="2946400"/>
          <p14:tracePt t="122752" x="6508750" y="2946400"/>
          <p14:tracePt t="122760" x="6564313" y="2946400"/>
          <p14:tracePt t="122767" x="6618288" y="2946400"/>
          <p14:tracePt t="122775" x="6691313" y="2946400"/>
          <p14:tracePt t="122784" x="6746875" y="2946400"/>
          <p14:tracePt t="122792" x="6827838" y="2946400"/>
          <p14:tracePt t="122801" x="6883400" y="2946400"/>
          <p14:tracePt t="122808" x="6937375" y="2946400"/>
          <p14:tracePt t="122818" x="7010400" y="2946400"/>
          <p14:tracePt t="122824" x="7065963" y="2946400"/>
          <p14:tracePt t="122832" x="7119938" y="2946400"/>
          <p14:tracePt t="122840" x="7183438" y="2946400"/>
          <p14:tracePt t="122848" x="7275513" y="2946400"/>
          <p14:tracePt t="122856" x="7366000" y="2946400"/>
          <p14:tracePt t="122864" x="7458075" y="2946400"/>
          <p14:tracePt t="122872" x="7567613" y="2946400"/>
          <p14:tracePt t="122887" x="7639050" y="2946400"/>
          <p14:tracePt t="122888" x="7748588" y="2946400"/>
          <p14:tracePt t="122896" x="7840663" y="2946400"/>
          <p14:tracePt t="122904" x="7931150" y="2946400"/>
          <p14:tracePt t="122912" x="8004175" y="2946400"/>
          <p14:tracePt t="122920" x="8086725" y="2946400"/>
          <p14:tracePt t="122928" x="8123238" y="2946400"/>
          <p14:tracePt t="122936" x="8169275" y="2946400"/>
          <p14:tracePt t="122943" x="8177213" y="2946400"/>
          <p14:tracePt t="122952" x="8186738" y="2946400"/>
          <p14:tracePt t="122960" x="8204200" y="2946400"/>
          <p14:tracePt t="123298" x="8186738" y="2946400"/>
          <p14:tracePt t="123304" x="8169275" y="2946400"/>
          <p14:tracePt t="123313" x="8159750" y="2946400"/>
          <p14:tracePt t="123320" x="8140700" y="2946400"/>
          <p14:tracePt t="123338" x="8132763" y="2946400"/>
          <p14:tracePt t="123826" x="8123238" y="2954338"/>
          <p14:tracePt t="123993" x="8104188" y="2954338"/>
          <p14:tracePt t="124001" x="8086725" y="2954338"/>
          <p14:tracePt t="124009" x="8031163" y="2963863"/>
          <p14:tracePt t="124017" x="7950200" y="2973388"/>
          <p14:tracePt t="124024" x="7913688" y="2990850"/>
          <p14:tracePt t="124032" x="7840663" y="2990850"/>
          <p14:tracePt t="124040" x="7777163" y="2990850"/>
          <p14:tracePt t="124048" x="7704138" y="3000375"/>
          <p14:tracePt t="124056" x="7667625" y="3000375"/>
          <p14:tracePt t="124064" x="7621588" y="3000375"/>
          <p14:tracePt t="124073" x="7585075" y="3000375"/>
          <p14:tracePt t="124088" x="7521575" y="3009900"/>
          <p14:tracePt t="124098" x="7475538" y="3017838"/>
          <p14:tracePt t="124105" x="7439025" y="3017838"/>
          <p14:tracePt t="124112" x="7412038" y="3036888"/>
          <p14:tracePt t="124121" x="7348538" y="3063875"/>
          <p14:tracePt t="124128" x="7292975" y="3073400"/>
          <p14:tracePt t="124136" x="7229475" y="3100388"/>
          <p14:tracePt t="124144" x="7129463" y="3127375"/>
          <p14:tracePt t="124152" x="7037388" y="3173413"/>
          <p14:tracePt t="124160" x="6919913" y="3182938"/>
          <p14:tracePt t="124168" x="6846888" y="3209925"/>
          <p14:tracePt t="124176" x="6764338" y="3236913"/>
          <p14:tracePt t="124184" x="6700838" y="3265488"/>
          <p14:tracePt t="124192" x="6645275" y="3273425"/>
          <p14:tracePt t="124201" x="6600825" y="3282950"/>
          <p14:tracePt t="124208" x="6581775" y="3292475"/>
          <p14:tracePt t="124218" x="6545263" y="3302000"/>
          <p14:tracePt t="124224" x="6527800" y="3309938"/>
          <p14:tracePt t="124232" x="6518275" y="3309938"/>
          <p14:tracePt t="124248" x="6500813" y="3319463"/>
          <p14:tracePt t="124256" x="6491288" y="3328988"/>
          <p14:tracePt t="124264" x="6481763" y="3338513"/>
          <p14:tracePt t="124271" x="6464300" y="3355975"/>
          <p14:tracePt t="124280" x="6454775" y="3365500"/>
          <p14:tracePt t="124287" x="6454775" y="3375025"/>
          <p14:tracePt t="124296" x="6445250" y="3375025"/>
          <p14:tracePt t="124304" x="6427788" y="3419475"/>
          <p14:tracePt t="124313" x="6399213" y="3438525"/>
          <p14:tracePt t="124320" x="6372225" y="3455988"/>
          <p14:tracePt t="124329" x="6372225" y="3475038"/>
          <p14:tracePt t="124336" x="6362700" y="3482975"/>
          <p14:tracePt t="124344" x="6354763" y="3492500"/>
          <p14:tracePt t="124360" x="6354763" y="3502025"/>
          <p14:tracePt t="124367" x="6345238" y="3511550"/>
          <p14:tracePt t="124426" x="6335713" y="3519488"/>
          <p14:tracePt t="124442" x="6318250" y="3529013"/>
          <p14:tracePt t="124447" x="6299200" y="3538538"/>
          <p14:tracePt t="124455" x="6272213" y="3548063"/>
          <p14:tracePt t="124464" x="6272213" y="3556000"/>
          <p14:tracePt t="124472" x="6245225" y="3565525"/>
          <p14:tracePt t="124479" x="6235700" y="3575050"/>
          <p14:tracePt t="124488" x="6226175" y="3584575"/>
          <p14:tracePt t="124496" x="6199188" y="3584575"/>
          <p14:tracePt t="124504" x="6153150" y="3611563"/>
          <p14:tracePt t="124512" x="6135688" y="3629025"/>
          <p14:tracePt t="124520" x="6108700" y="3629025"/>
          <p14:tracePt t="124528" x="6089650" y="3638550"/>
          <p14:tracePt t="124536" x="6035675" y="3657600"/>
          <p14:tracePt t="124552" x="5999163" y="3675063"/>
          <p14:tracePt t="124568" x="5989638" y="3675063"/>
          <p14:tracePt t="124628" x="5980113" y="3675063"/>
          <p14:tracePt t="128147" x="5989638" y="3675063"/>
          <p14:tracePt t="128183" x="6007100" y="3665538"/>
          <p14:tracePt t="128199" x="6016625" y="3665538"/>
          <p14:tracePt t="128216" x="6026150" y="3657600"/>
          <p14:tracePt t="128240" x="6035675" y="3657600"/>
          <p14:tracePt t="128247" x="6035675" y="3648075"/>
          <p14:tracePt t="128296" x="6043613" y="3638550"/>
          <p14:tracePt t="128335" x="6053138" y="3629025"/>
          <p14:tracePt t="128368" x="6062663" y="3621088"/>
          <p14:tracePt t="128384" x="6072188" y="3621088"/>
          <p14:tracePt t="128392" x="6080125" y="3621088"/>
          <p14:tracePt t="128408" x="6089650" y="3611563"/>
          <p14:tracePt t="128425" x="6099175" y="3602038"/>
          <p14:tracePt t="128432" x="6108700" y="3592513"/>
          <p14:tracePt t="129322" x="6108700" y="3602038"/>
          <p14:tracePt t="129378" x="6108700" y="3621088"/>
          <p14:tracePt t="129450" x="6099175" y="3629025"/>
          <p14:tracePt t="129785" x="6099175" y="3638550"/>
          <p14:tracePt t="129793" x="6062663" y="3638550"/>
          <p14:tracePt t="129801" x="6007100" y="3638550"/>
          <p14:tracePt t="129809" x="5926138" y="3621088"/>
          <p14:tracePt t="129820" x="5816600" y="3611563"/>
          <p14:tracePt t="129824" x="5697538" y="3584575"/>
          <p14:tracePt t="129834" x="5570538" y="3538538"/>
          <p14:tracePt t="129840" x="5441950" y="3519488"/>
          <p14:tracePt t="129848" x="5324475" y="3511550"/>
          <p14:tracePt t="129856" x="5214938" y="3482975"/>
          <p14:tracePt t="129863" x="5086350" y="3446463"/>
          <p14:tracePt t="129872" x="4932363" y="3392488"/>
          <p14:tracePt t="129886" x="4840288" y="3375025"/>
          <p14:tracePt t="129888" x="4730750" y="3365500"/>
          <p14:tracePt t="129895" x="4630738" y="3346450"/>
          <p14:tracePt t="129904" x="4586288" y="3328988"/>
          <p14:tracePt t="129912" x="4513263" y="3309938"/>
          <p14:tracePt t="129921" x="4430713" y="3302000"/>
          <p14:tracePt t="129928" x="4376738" y="3273425"/>
          <p14:tracePt t="129939" x="4294188" y="3265488"/>
          <p14:tracePt t="129943" x="4202113" y="3265488"/>
          <p14:tracePt t="129955" x="4094163" y="3246438"/>
          <p14:tracePt t="129960" x="3984625" y="3236913"/>
          <p14:tracePt t="129968" x="3846513" y="3209925"/>
          <p14:tracePt t="129976" x="3719513" y="3192463"/>
          <p14:tracePt t="129985" x="3573463" y="3173413"/>
          <p14:tracePt t="129992" x="3463925" y="3163888"/>
          <p14:tracePt t="130001" x="3346450" y="3136900"/>
          <p14:tracePt t="130008" x="3273425" y="3119438"/>
          <p14:tracePt t="130018" x="3171825" y="3090863"/>
          <p14:tracePt t="130024" x="3127375" y="3073400"/>
          <p14:tracePt t="130033" x="3090863" y="3063875"/>
          <p14:tracePt t="130040" x="3063875" y="3054350"/>
          <p14:tracePt t="130048" x="3027363" y="3046413"/>
          <p14:tracePt t="130056" x="3017838" y="3046413"/>
          <p14:tracePt t="130105" x="3008313" y="3046413"/>
          <p14:tracePt t="130112" x="2990850" y="3046413"/>
          <p14:tracePt t="130120" x="2971800" y="3046413"/>
          <p14:tracePt t="130129" x="2944813" y="3046413"/>
          <p14:tracePt t="130137" x="2925763" y="3046413"/>
          <p14:tracePt t="130145" x="2889250" y="3017838"/>
          <p14:tracePt t="130152" x="2862263" y="3017838"/>
          <p14:tracePt t="130160" x="2825750" y="3009900"/>
          <p14:tracePt t="130169" x="2808288" y="3009900"/>
          <p14:tracePt t="130176" x="2781300" y="3009900"/>
          <p14:tracePt t="130185" x="2744788" y="3000375"/>
          <p14:tracePt t="130192" x="2735263" y="3000375"/>
          <p14:tracePt t="130201" x="2725738" y="2990850"/>
          <p14:tracePt t="130208" x="2708275" y="2990850"/>
          <p14:tracePt t="130219" x="2698750" y="2982913"/>
          <p14:tracePt t="130224" x="2689225" y="2973388"/>
          <p14:tracePt t="130424" x="2679700" y="2973388"/>
          <p14:tracePt t="130433" x="2662238" y="2973388"/>
          <p14:tracePt t="130441" x="2643188" y="2973388"/>
          <p14:tracePt t="130450" x="2616200" y="2973388"/>
          <p14:tracePt t="130456" x="2589213" y="2973388"/>
          <p14:tracePt t="130465" x="2543175" y="2973388"/>
          <p14:tracePt t="130472" x="2489200" y="2982913"/>
          <p14:tracePt t="130481" x="2433638" y="2982913"/>
          <p14:tracePt t="130488" x="2379663" y="2982913"/>
          <p14:tracePt t="130496" x="2324100" y="2982913"/>
          <p14:tracePt t="130505" x="2260600" y="2982913"/>
          <p14:tracePt t="130512" x="2206625" y="2982913"/>
          <p14:tracePt t="130521" x="2170113" y="2982913"/>
          <p14:tracePt t="130528" x="2124075" y="2982913"/>
          <p14:tracePt t="130537" x="2097088" y="2982913"/>
          <p14:tracePt t="130544" x="2078038" y="2982913"/>
          <p14:tracePt t="130553" x="2070100" y="2982913"/>
          <p14:tracePt t="130560" x="2060575" y="2982913"/>
          <p14:tracePt t="130768" x="2051050" y="2982913"/>
          <p14:tracePt t="130784" x="2051050" y="2973388"/>
          <p14:tracePt t="130792" x="2051050" y="2963863"/>
          <p14:tracePt t="130799" x="2051050" y="2946400"/>
          <p14:tracePt t="130808" x="2051050" y="2936875"/>
          <p14:tracePt t="130824" x="2041525" y="2917825"/>
          <p14:tracePt t="130834" x="2033588" y="2909888"/>
          <p14:tracePt t="130840" x="2033588" y="2900363"/>
          <p14:tracePt t="130856" x="2033588" y="2890838"/>
          <p14:tracePt t="130863" x="2033588" y="2881313"/>
          <p14:tracePt t="130888" x="2024063" y="2863850"/>
          <p14:tracePt t="130969" x="2024063" y="2854325"/>
          <p14:tracePt t="130977" x="2033588" y="2836863"/>
          <p14:tracePt t="130986" x="2033588" y="2827338"/>
          <p14:tracePt t="130993" x="2033588" y="2817813"/>
          <p14:tracePt t="131002" x="2033588" y="2808288"/>
          <p14:tracePt t="131008" x="2041525" y="2781300"/>
          <p14:tracePt t="131018" x="2051050" y="2771775"/>
          <p14:tracePt t="131024" x="2051050" y="2763838"/>
          <p14:tracePt t="131034" x="2070100" y="2744788"/>
          <p14:tracePt t="131040" x="2070100" y="2735263"/>
          <p14:tracePt t="131048" x="2078038" y="2717800"/>
          <p14:tracePt t="131056" x="2097088" y="2708275"/>
          <p14:tracePt t="131064" x="2106613" y="2690813"/>
          <p14:tracePt t="131072" x="2133600" y="2671763"/>
          <p14:tracePt t="131088" x="2160588" y="2644775"/>
          <p14:tracePt t="131096" x="2170113" y="2625725"/>
          <p14:tracePt t="131104" x="2179638" y="2617788"/>
          <p14:tracePt t="131111" x="2187575" y="2617788"/>
          <p14:tracePt t="131120" x="2197100" y="2617788"/>
          <p14:tracePt t="131128" x="2214563" y="2608263"/>
          <p14:tracePt t="131136" x="2224088" y="2598738"/>
          <p14:tracePt t="131144" x="2243138" y="2589213"/>
          <p14:tracePt t="131153" x="2251075" y="2589213"/>
          <p14:tracePt t="131159" x="2260600" y="2581275"/>
          <p14:tracePt t="131168" x="2287588" y="2581275"/>
          <p14:tracePt t="131176" x="2297113" y="2581275"/>
          <p14:tracePt t="131184" x="2324100" y="2571750"/>
          <p14:tracePt t="131192" x="2343150" y="2571750"/>
          <p14:tracePt t="131200" x="2379663" y="2571750"/>
          <p14:tracePt t="131208" x="2452688" y="2571750"/>
          <p14:tracePt t="131218" x="2506663" y="2571750"/>
          <p14:tracePt t="131224" x="2598738" y="2571750"/>
          <p14:tracePt t="131232" x="2708275" y="2571750"/>
          <p14:tracePt t="131240" x="2781300" y="2571750"/>
          <p14:tracePt t="131248" x="2871788" y="2571750"/>
          <p14:tracePt t="131256" x="2971800" y="2608263"/>
          <p14:tracePt t="131264" x="3008313" y="2617788"/>
          <p14:tracePt t="131272" x="3027363" y="2617788"/>
          <p14:tracePt t="131279" x="3063875" y="2625725"/>
          <p14:tracePt t="131288" x="3081338" y="2635250"/>
          <p14:tracePt t="131346" x="3090863" y="2644775"/>
          <p14:tracePt t="131369" x="3090863" y="2654300"/>
          <p14:tracePt t="131393" x="3090863" y="2662238"/>
          <p14:tracePt t="131402" x="3090863" y="2681288"/>
          <p14:tracePt t="131408" x="3090863" y="2690813"/>
          <p14:tracePt t="131418" x="3090863" y="2708275"/>
          <p14:tracePt t="131424" x="3090863" y="2727325"/>
          <p14:tracePt t="131440" x="3090863" y="2735263"/>
          <p14:tracePt t="131448" x="3090863" y="2744788"/>
          <p14:tracePt t="131464" x="3090863" y="2763838"/>
          <p14:tracePt t="131472" x="3090863" y="2771775"/>
          <p14:tracePt t="131480" x="3090863" y="2790825"/>
          <p14:tracePt t="131496" x="3090863" y="2808288"/>
          <p14:tracePt t="131504" x="3081338" y="2827338"/>
          <p14:tracePt t="131512" x="3071813" y="2836863"/>
          <p14:tracePt t="131528" x="3063875" y="2854325"/>
          <p14:tracePt t="131537" x="3054350" y="2863850"/>
          <p14:tracePt t="131543" x="3044825" y="2873375"/>
          <p14:tracePt t="131554" x="3027363" y="2890838"/>
          <p14:tracePt t="131559" x="3008313" y="2909888"/>
          <p14:tracePt t="131568" x="2998788" y="2917825"/>
          <p14:tracePt t="131576" x="2971800" y="2946400"/>
          <p14:tracePt t="131584" x="2962275" y="2954338"/>
          <p14:tracePt t="131592" x="2954338" y="2963863"/>
          <p14:tracePt t="131609" x="2935288" y="2973388"/>
          <p14:tracePt t="131650" x="2925763" y="2973388"/>
          <p14:tracePt t="131691" x="2908300" y="2973388"/>
          <p14:tracePt t="131698" x="2898775" y="2973388"/>
          <p14:tracePt t="131708" x="2889250" y="2973388"/>
          <p14:tracePt t="131721" x="2871788" y="2990850"/>
          <p14:tracePt t="131729" x="2862263" y="2990850"/>
          <p14:tracePt t="131737" x="2852738" y="2990850"/>
          <p14:tracePt t="131753" x="2825750" y="2990850"/>
          <p14:tracePt t="131760" x="2817813" y="2990850"/>
          <p14:tracePt t="131768" x="2808288" y="2990850"/>
          <p14:tracePt t="131784" x="2798763" y="2990850"/>
          <p14:tracePt t="131801" x="2798763" y="3000375"/>
          <p14:tracePt t="131808" x="2789238" y="3000375"/>
          <p14:tracePt t="131832" x="2781300" y="3000375"/>
          <p14:tracePt t="131848" x="2771775" y="3000375"/>
          <p14:tracePt t="131864" x="2744788" y="3000375"/>
          <p14:tracePt t="131872" x="2735263" y="3000375"/>
          <p14:tracePt t="131887" x="2716213" y="3000375"/>
          <p14:tracePt t="131888" x="2689225" y="3000375"/>
          <p14:tracePt t="131896" x="2652713" y="3000375"/>
          <p14:tracePt t="131904" x="2635250" y="3000375"/>
          <p14:tracePt t="131912" x="2606675" y="3000375"/>
          <p14:tracePt t="131920" x="2589213" y="3000375"/>
          <p14:tracePt t="131928" x="2543175" y="3000375"/>
          <p14:tracePt t="131938" x="2525713" y="2990850"/>
          <p14:tracePt t="131943" x="2489200" y="2990850"/>
          <p14:tracePt t="131953" x="2479675" y="2990850"/>
          <p14:tracePt t="131959" x="2443163" y="2982913"/>
          <p14:tracePt t="131970" x="2425700" y="2982913"/>
          <p14:tracePt t="131976" x="2406650" y="2982913"/>
          <p14:tracePt t="131985" x="2389188" y="2982913"/>
          <p14:tracePt t="131992" x="2370138" y="2982913"/>
          <p14:tracePt t="132000" x="2360613" y="2982913"/>
          <p14:tracePt t="132008" x="2343150" y="2982913"/>
          <p14:tracePt t="132017" x="2333625" y="2982913"/>
          <p14:tracePt t="132024" x="2324100" y="2982913"/>
          <p14:tracePt t="132033" x="2316163" y="2982913"/>
          <p14:tracePt t="132040" x="2306638" y="2982913"/>
          <p14:tracePt t="132048" x="2287588" y="2982913"/>
          <p14:tracePt t="132056" x="2270125" y="2973388"/>
          <p14:tracePt t="132063" x="2260600" y="2973388"/>
          <p14:tracePt t="132071" x="2233613" y="2973388"/>
          <p14:tracePt t="132088" x="2206625" y="2973388"/>
          <p14:tracePt t="132120" x="2197100" y="2973388"/>
          <p14:tracePt t="132338" x="2179638" y="2973388"/>
          <p14:tracePt t="132346" x="2160588" y="2946400"/>
          <p14:tracePt t="132354" x="2143125" y="2927350"/>
          <p14:tracePt t="132361" x="2124075" y="2917825"/>
          <p14:tracePt t="132369" x="2087563" y="2909888"/>
          <p14:tracePt t="132377" x="2078038" y="2900363"/>
          <p14:tracePt t="132387" x="2070100" y="2881313"/>
          <p14:tracePt t="132392" x="2060575" y="2881313"/>
          <p14:tracePt t="132401" x="2041525" y="2863850"/>
          <p14:tracePt t="132409" x="2033588" y="2854325"/>
          <p14:tracePt t="132418" x="2024063" y="2844800"/>
          <p14:tracePt t="132424" x="2014538" y="2836863"/>
          <p14:tracePt t="132450" x="2005013" y="2827338"/>
          <p14:tracePt t="132465" x="2005013" y="2817813"/>
          <p14:tracePt t="132832" x="2005013" y="2808288"/>
          <p14:tracePt t="132840" x="2005013" y="2790825"/>
          <p14:tracePt t="132848" x="2005013" y="2781300"/>
          <p14:tracePt t="132855" x="2005013" y="2763838"/>
          <p14:tracePt t="132864" x="2005013" y="2735263"/>
          <p14:tracePt t="132872" x="2005013" y="2717800"/>
          <p14:tracePt t="132886" x="2005013" y="2698750"/>
          <p14:tracePt t="132887" x="2005013" y="2681288"/>
          <p14:tracePt t="132896" x="2014538" y="2662238"/>
          <p14:tracePt t="132904" x="2014538" y="2644775"/>
          <p14:tracePt t="132911" x="2024063" y="2635250"/>
          <p14:tracePt t="132920" x="2024063" y="2617788"/>
          <p14:tracePt t="132928" x="2033588" y="2598738"/>
          <p14:tracePt t="132937" x="2060575" y="2581275"/>
          <p14:tracePt t="132944" x="2078038" y="2562225"/>
          <p14:tracePt t="132952" x="2097088" y="2544763"/>
          <p14:tracePt t="132959" x="2114550" y="2525713"/>
          <p14:tracePt t="132969" x="2133600" y="2498725"/>
          <p14:tracePt t="132976" x="2151063" y="2489200"/>
          <p14:tracePt t="132985" x="2160588" y="2489200"/>
          <p14:tracePt t="132992" x="2179638" y="2481263"/>
          <p14:tracePt t="133002" x="2187575" y="2481263"/>
          <p14:tracePt t="133007" x="2197100" y="2481263"/>
          <p14:tracePt t="133040" x="2206625" y="2481263"/>
          <p14:tracePt t="133047" x="2224088" y="2481263"/>
          <p14:tracePt t="133063" x="2233613" y="2481263"/>
          <p14:tracePt t="133071" x="2251075" y="2481263"/>
          <p14:tracePt t="133079" x="2287588" y="2481263"/>
          <p14:tracePt t="133088" x="2333625" y="2481263"/>
          <p14:tracePt t="133096" x="2370138" y="2481263"/>
          <p14:tracePt t="133104" x="2433638" y="2498725"/>
          <p14:tracePt t="133112" x="2479675" y="2517775"/>
          <p14:tracePt t="133120" x="2506663" y="2535238"/>
          <p14:tracePt t="133128" x="2533650" y="2562225"/>
          <p14:tracePt t="133137" x="2552700" y="2571750"/>
          <p14:tracePt t="133144" x="2562225" y="2581275"/>
          <p14:tracePt t="133153" x="2589213" y="2589213"/>
          <p14:tracePt t="133160" x="2598738" y="2598738"/>
          <p14:tracePt t="133170" x="2606675" y="2617788"/>
          <p14:tracePt t="133186" x="2606675" y="2635250"/>
          <p14:tracePt t="133203" x="2606675" y="2644775"/>
          <p14:tracePt t="133209" x="2606675" y="2654300"/>
          <p14:tracePt t="133220" x="2606675" y="2671763"/>
          <p14:tracePt t="133225" x="2606675" y="2690813"/>
          <p14:tracePt t="133238" x="2606675" y="2698750"/>
          <p14:tracePt t="133240" x="2606675" y="2708275"/>
          <p14:tracePt t="133256" x="2606675" y="2717800"/>
          <p14:tracePt t="133264" x="2606675" y="2727325"/>
          <p14:tracePt t="133271" x="2606675" y="2735263"/>
          <p14:tracePt t="133279" x="2606675" y="2754313"/>
          <p14:tracePt t="133288" x="2606675" y="2763838"/>
          <p14:tracePt t="133296" x="2598738" y="2790825"/>
          <p14:tracePt t="133304" x="2589213" y="2800350"/>
          <p14:tracePt t="133312" x="2570163" y="2808288"/>
          <p14:tracePt t="133320" x="2552700" y="2844800"/>
          <p14:tracePt t="133328" x="2533650" y="2863850"/>
          <p14:tracePt t="133336" x="2498725" y="2881313"/>
          <p14:tracePt t="133344" x="2470150" y="2900363"/>
          <p14:tracePt t="133352" x="2425700" y="2927350"/>
          <p14:tracePt t="133360" x="2379663" y="2963863"/>
          <p14:tracePt t="133370" x="2333625" y="2982913"/>
          <p14:tracePt t="133376" x="2251075" y="3027363"/>
          <p14:tracePt t="133387" x="2224088" y="3036888"/>
          <p14:tracePt t="133393" x="2170113" y="3046413"/>
          <p14:tracePt t="133404" x="2124075" y="3054350"/>
          <p14:tracePt t="133411" x="2078038" y="3082925"/>
          <p14:tracePt t="133418" x="2024063" y="3090863"/>
          <p14:tracePt t="133424" x="1997075" y="3090863"/>
          <p14:tracePt t="133434" x="1987550" y="3100388"/>
          <p14:tracePt t="133440" x="1960563" y="3109913"/>
          <p14:tracePt t="133448" x="1951038" y="3109913"/>
          <p14:tracePt t="133472" x="1941513" y="3109913"/>
          <p14:tracePt t="133480" x="1931988" y="3109913"/>
          <p14:tracePt t="133488" x="1905000" y="3109913"/>
          <p14:tracePt t="133496" x="1887538" y="3090863"/>
          <p14:tracePt t="133504" x="1868488" y="3082925"/>
          <p14:tracePt t="133512" x="1841500" y="3054350"/>
          <p14:tracePt t="133520" x="1824038" y="3036888"/>
          <p14:tracePt t="133528" x="1787525" y="3027363"/>
          <p14:tracePt t="133536" x="1741488" y="3009900"/>
          <p14:tracePt t="133544" x="1714500" y="2982913"/>
          <p14:tracePt t="133553" x="1685925" y="2963863"/>
          <p14:tracePt t="133559" x="1668463" y="2954338"/>
          <p14:tracePt t="133570" x="1649413" y="2936875"/>
          <p14:tracePt t="133575" x="1641475" y="2927350"/>
          <p14:tracePt t="133584" x="1622425" y="2909888"/>
          <p14:tracePt t="133592" x="1604963" y="2890838"/>
          <p14:tracePt t="133608" x="1595438" y="2881313"/>
          <p14:tracePt t="133617" x="1585913" y="2873375"/>
          <p14:tracePt t="133633" x="1568450" y="2873375"/>
          <p14:tracePt t="133640" x="1558925" y="2863850"/>
          <p14:tracePt t="133648" x="1541463" y="2844800"/>
          <p14:tracePt t="133658" x="1522413" y="2836863"/>
          <p14:tracePt t="133665" x="1512888" y="2836863"/>
          <p14:tracePt t="133674" x="1485900" y="2827338"/>
          <p14:tracePt t="133681" x="1476375" y="2827338"/>
          <p14:tracePt t="133690" x="1439863" y="2808288"/>
          <p14:tracePt t="133697" x="1412875" y="2790825"/>
          <p14:tracePt t="133705" x="1395413" y="2790825"/>
          <p14:tracePt t="133712" x="1366838" y="2781300"/>
          <p14:tracePt t="133721" x="1322388" y="2771775"/>
          <p14:tracePt t="133728" x="1293813" y="2771775"/>
          <p14:tracePt t="133738" x="1258888" y="2754313"/>
          <p14:tracePt t="133744" x="1230313" y="2754313"/>
          <p14:tracePt t="133752" x="1176338" y="2744788"/>
          <p14:tracePt t="133760" x="1139825" y="2744788"/>
          <p14:tracePt t="133769" x="1103313" y="2744788"/>
          <p14:tracePt t="133776" x="1066800" y="2735263"/>
          <p14:tracePt t="133785" x="1039813" y="2735263"/>
          <p14:tracePt t="133792" x="1020763" y="2735263"/>
          <p14:tracePt t="133801" x="984250" y="2717800"/>
          <p14:tracePt t="133818" x="974725" y="2717800"/>
          <p14:tracePt t="133824" x="966788" y="2717800"/>
          <p14:tracePt t="133834" x="947738" y="2717800"/>
          <p14:tracePt t="133840" x="939800" y="2717800"/>
          <p14:tracePt t="133857" x="930275" y="2717800"/>
          <p14:tracePt t="133864" x="920750" y="2717800"/>
          <p14:tracePt t="133880" x="911225" y="2717800"/>
          <p14:tracePt t="133904" x="903288" y="2717800"/>
          <p14:tracePt t="134065" x="893763" y="2727325"/>
          <p14:tracePt t="134074" x="903288" y="2735263"/>
          <p14:tracePt t="134083" x="930275" y="2735263"/>
          <p14:tracePt t="134089" x="957263" y="2744788"/>
          <p14:tracePt t="134096" x="1003300" y="2763838"/>
          <p14:tracePt t="134104" x="1047750" y="2763838"/>
          <p14:tracePt t="134112" x="1084263" y="2763838"/>
          <p14:tracePt t="134120" x="1112838" y="2771775"/>
          <p14:tracePt t="134128" x="1130300" y="2771775"/>
          <p14:tracePt t="134137" x="1149350" y="2771775"/>
          <p14:tracePt t="134144" x="1157288" y="2771775"/>
          <p14:tracePt t="134160" x="1176338" y="2771775"/>
          <p14:tracePt t="134256" x="1185863" y="2771775"/>
          <p14:tracePt t="134272" x="1193800" y="2771775"/>
          <p14:tracePt t="134280" x="1212850" y="2771775"/>
          <p14:tracePt t="134288" x="1249363" y="2790825"/>
          <p14:tracePt t="134304" x="1276350" y="2790825"/>
          <p14:tracePt t="134313" x="1285875" y="2790825"/>
          <p14:tracePt t="134319" x="1312863" y="2800350"/>
          <p14:tracePt t="134329" x="1322388" y="2800350"/>
          <p14:tracePt t="134343" x="1330325" y="2800350"/>
          <p14:tracePt t="134352" x="1349375" y="2808288"/>
          <p14:tracePt t="134360" x="1366838" y="2808288"/>
          <p14:tracePt t="134369" x="1376363" y="2817813"/>
          <p14:tracePt t="134376" x="1412875" y="2836863"/>
          <p14:tracePt t="134391" x="1422400" y="2836863"/>
          <p14:tracePt t="134400" x="1458913" y="2836863"/>
          <p14:tracePt t="134408" x="1468438" y="2844800"/>
          <p14:tracePt t="134416" x="1495425" y="2854325"/>
          <p14:tracePt t="134424" x="1531938" y="2854325"/>
          <p14:tracePt t="134433" x="1549400" y="2854325"/>
          <p14:tracePt t="134440" x="1595438" y="2863850"/>
          <p14:tracePt t="134448" x="1631950" y="2863850"/>
          <p14:tracePt t="134457" x="1658938" y="2863850"/>
          <p14:tracePt t="134464" x="1704975" y="2863850"/>
          <p14:tracePt t="134472" x="1758950" y="2863850"/>
          <p14:tracePt t="134480" x="1795463" y="2863850"/>
          <p14:tracePt t="134488" x="1851025" y="2863850"/>
          <p14:tracePt t="134496" x="1914525" y="2863850"/>
          <p14:tracePt t="134504" x="1968500" y="2863850"/>
          <p14:tracePt t="134512" x="2041525" y="2863850"/>
          <p14:tracePt t="134520" x="2114550" y="2863850"/>
          <p14:tracePt t="134528" x="2224088" y="2863850"/>
          <p14:tracePt t="134536" x="2316163" y="2863850"/>
          <p14:tracePt t="134544" x="2425700" y="2863850"/>
          <p14:tracePt t="134552" x="2516188" y="2863850"/>
          <p14:tracePt t="134560" x="2625725" y="2863850"/>
          <p14:tracePt t="134568" x="2752725" y="2863850"/>
          <p14:tracePt t="134575" x="2881313" y="2873375"/>
          <p14:tracePt t="134584" x="3017838" y="2909888"/>
          <p14:tracePt t="134592" x="3163888" y="2917825"/>
          <p14:tracePt t="134600" x="3346450" y="2936875"/>
          <p14:tracePt t="134608" x="3473450" y="2963863"/>
          <p14:tracePt t="134616" x="3600450" y="2982913"/>
          <p14:tracePt t="134625" x="3756025" y="3009900"/>
          <p14:tracePt t="134633" x="3883025" y="3036888"/>
          <p14:tracePt t="134639" x="3975100" y="3046413"/>
          <p14:tracePt t="134648" x="4094163" y="3109913"/>
          <p14:tracePt t="134657" x="4165600" y="3109913"/>
          <p14:tracePt t="134666" x="4267200" y="3119438"/>
          <p14:tracePt t="134677" x="4340225" y="3136900"/>
          <p14:tracePt t="134682" x="4394200" y="3136900"/>
          <p14:tracePt t="134689" x="4448175" y="3136900"/>
          <p14:tracePt t="134696" x="4521200" y="3136900"/>
          <p14:tracePt t="134704" x="4603750" y="3146425"/>
          <p14:tracePt t="134712" x="4695825" y="3146425"/>
          <p14:tracePt t="134722" x="4749800" y="3146425"/>
          <p14:tracePt t="134727" x="4822825" y="3146425"/>
          <p14:tracePt t="134736" x="4905375" y="3163888"/>
          <p14:tracePt t="134743" x="4941888" y="3173413"/>
          <p14:tracePt t="134752" x="4986338" y="3182938"/>
          <p14:tracePt t="134760" x="5014913" y="3182938"/>
          <p14:tracePt t="134769" x="5041900" y="3192463"/>
          <p14:tracePt t="134775" x="5049838" y="3192463"/>
          <p14:tracePt t="134784" x="5059363" y="3192463"/>
          <p14:tracePt t="134792" x="5068888" y="3200400"/>
          <p14:tracePt t="134808" x="5078413" y="3200400"/>
          <p14:tracePt t="134816" x="5086350" y="3209925"/>
          <p14:tracePt t="134824" x="5095875" y="3228975"/>
          <p14:tracePt t="134833" x="5105400" y="3228975"/>
          <p14:tracePt t="134840" x="5105400" y="3246438"/>
          <p14:tracePt t="134856" x="5141913" y="3282950"/>
          <p14:tracePt t="134864" x="5151438" y="3292475"/>
          <p14:tracePt t="134872" x="5168900" y="3302000"/>
          <p14:tracePt t="134880" x="5187950" y="3328988"/>
          <p14:tracePt t="134900" x="5232400" y="3346450"/>
          <p14:tracePt t="134903" x="5268913" y="3365500"/>
          <p14:tracePt t="134920" x="5287963" y="3375025"/>
          <p14:tracePt t="134927" x="5324475" y="3382963"/>
          <p14:tracePt t="134938" x="5351463" y="3392488"/>
          <p14:tracePt t="134944" x="5378450" y="3402013"/>
          <p14:tracePt t="134954" x="5424488" y="3411538"/>
          <p14:tracePt t="134959" x="5461000" y="3429000"/>
          <p14:tracePt t="134970" x="5497513" y="3438525"/>
          <p14:tracePt t="134975" x="5551488" y="3455988"/>
          <p14:tracePt t="134985" x="5597525" y="3465513"/>
          <p14:tracePt t="134991" x="5634038" y="3475038"/>
          <p14:tracePt t="135000" x="5653088" y="3475038"/>
          <p14:tracePt t="135008" x="5680075" y="3475038"/>
          <p14:tracePt t="135017" x="5697538" y="3475038"/>
          <p14:tracePt t="135024" x="5716588" y="3492500"/>
          <p14:tracePt t="135033" x="5724525" y="3492500"/>
          <p14:tracePt t="135048" x="5734050" y="3492500"/>
          <p14:tracePt t="135121" x="5743575" y="3492500"/>
          <p14:tracePt t="135409" x="5780088" y="3492500"/>
          <p14:tracePt t="135417" x="5807075" y="3492500"/>
          <p14:tracePt t="135425" x="5853113" y="3511550"/>
          <p14:tracePt t="135433" x="5889625" y="3519488"/>
          <p14:tracePt t="135440" x="5935663" y="3519488"/>
          <p14:tracePt t="135448" x="5962650" y="3519488"/>
          <p14:tracePt t="135456" x="5980113" y="3519488"/>
          <p14:tracePt t="135464" x="5989638" y="3519488"/>
          <p14:tracePt t="135472" x="6007100" y="3519488"/>
          <p14:tracePt t="135480" x="6016625" y="3519488"/>
          <p14:tracePt t="135528" x="6053138" y="3529013"/>
          <p14:tracePt t="135536" x="6062663" y="3529013"/>
          <p14:tracePt t="135544" x="6099175" y="3529013"/>
          <p14:tracePt t="135552" x="6135688" y="3538538"/>
          <p14:tracePt t="135560" x="6162675" y="3538538"/>
          <p14:tracePt t="135568" x="6181725" y="3556000"/>
          <p14:tracePt t="135576" x="6208713" y="3565525"/>
          <p14:tracePt t="135585" x="6235700" y="3565525"/>
          <p14:tracePt t="135592" x="6272213" y="3565525"/>
          <p14:tracePt t="135600" x="6308725" y="3584575"/>
          <p14:tracePt t="135608" x="6335713" y="3584575"/>
          <p14:tracePt t="135616" x="6354763" y="3584575"/>
          <p14:tracePt t="135624" x="6391275" y="3592513"/>
          <p14:tracePt t="135633" x="6399213" y="3592513"/>
          <p14:tracePt t="135913" x="6408738" y="3592513"/>
          <p14:tracePt t="135922" x="6408738" y="3602038"/>
          <p14:tracePt t="135939" x="6408738" y="3611563"/>
          <p14:tracePt t="135943" x="6408738" y="3621088"/>
          <p14:tracePt t="135952" x="6399213" y="3629025"/>
          <p14:tracePt t="135960" x="6399213" y="3638550"/>
          <p14:tracePt t="135968" x="6391275" y="3648075"/>
          <p14:tracePt t="136001" x="6381750" y="3657600"/>
          <p14:tracePt t="136224" x="6381750" y="3675063"/>
          <p14:tracePt t="136377" x="6391275" y="3694113"/>
          <p14:tracePt t="136384" x="6399213" y="3694113"/>
          <p14:tracePt t="136393" x="6418263" y="3702050"/>
          <p14:tracePt t="136403" x="6445250" y="3702050"/>
          <p14:tracePt t="136408" x="6464300" y="3711575"/>
          <p14:tracePt t="136417" x="6481763" y="3711575"/>
          <p14:tracePt t="136424" x="6500813" y="3711575"/>
          <p14:tracePt t="136435" x="6537325" y="3711575"/>
          <p14:tracePt t="136440" x="6545263" y="3711575"/>
          <p14:tracePt t="136450" x="6573838" y="3711575"/>
          <p14:tracePt t="136456" x="6581775" y="3711575"/>
          <p14:tracePt t="136464" x="6591300" y="3711575"/>
          <p14:tracePt t="136473" x="6600825" y="3711575"/>
          <p14:tracePt t="136488" x="6610350" y="3711575"/>
          <p14:tracePt t="136496" x="6618288" y="3711575"/>
          <p14:tracePt t="136504" x="6627813" y="3711575"/>
          <p14:tracePt t="136512" x="6637338" y="3711575"/>
          <p14:tracePt t="136520" x="6664325" y="3711575"/>
          <p14:tracePt t="136528" x="6673850" y="3694113"/>
          <p14:tracePt t="136544" x="6691313" y="3675063"/>
          <p14:tracePt t="136882" x="6700838" y="3675063"/>
          <p14:tracePt t="136890" x="6710363" y="3675063"/>
          <p14:tracePt t="136900" x="6727825" y="3675063"/>
          <p14:tracePt t="136909" x="6754813" y="3675063"/>
          <p14:tracePt t="136913" x="6773863" y="3675063"/>
          <p14:tracePt t="136929" x="6791325" y="3675063"/>
          <p14:tracePt t="137084" x="6800850" y="3675063"/>
          <p14:tracePt t="137393" x="6810375" y="3694113"/>
          <p14:tracePt t="137403" x="6819900" y="3694113"/>
          <p14:tracePt t="137408" x="6827838" y="3694113"/>
          <p14:tracePt t="137416" x="6846888" y="3702050"/>
          <p14:tracePt t="137433" x="6856413" y="3721100"/>
          <p14:tracePt t="137449" x="6864350" y="3730625"/>
          <p14:tracePt t="138050" x="6883400" y="3721100"/>
          <p14:tracePt t="138241" x="6892925" y="3721100"/>
          <p14:tracePt t="138251" x="6919913" y="3721100"/>
          <p14:tracePt t="138266" x="6937375" y="3711575"/>
          <p14:tracePt t="138281" x="6956425" y="3702050"/>
          <p14:tracePt t="138289" x="6973888" y="3694113"/>
          <p14:tracePt t="138304" x="6983413" y="3675063"/>
          <p14:tracePt t="138682" x="6983413" y="3665538"/>
          <p14:tracePt t="138754" x="6983413" y="3675063"/>
          <p14:tracePt t="138777" x="6983413" y="3694113"/>
          <p14:tracePt t="138785" x="6983413" y="3711575"/>
          <p14:tracePt t="138792" x="7010400" y="3721100"/>
          <p14:tracePt t="138800" x="7029450" y="3738563"/>
          <p14:tracePt t="138808" x="7056438" y="3738563"/>
          <p14:tracePt t="138817" x="7092950" y="3748088"/>
          <p14:tracePt t="138824" x="7110413" y="3767138"/>
          <p14:tracePt t="138834" x="7119938" y="3767138"/>
          <p14:tracePt t="138840" x="7119938" y="3775075"/>
          <p14:tracePt t="138850" x="7129463" y="3784600"/>
          <p14:tracePt t="138856" x="7156450" y="3784600"/>
          <p14:tracePt t="138864" x="7175500" y="3784600"/>
          <p14:tracePt t="138872" x="7192963" y="3784600"/>
          <p14:tracePt t="138884" x="7212013" y="3784600"/>
          <p14:tracePt t="138887" x="7219950" y="3784600"/>
          <p14:tracePt t="138905" x="7239000" y="3784600"/>
          <p14:tracePt t="138913" x="7256463" y="3784600"/>
          <p14:tracePt t="138921" x="7283450" y="3784600"/>
          <p14:tracePt t="138930" x="7302500" y="3784600"/>
          <p14:tracePt t="138938" x="7339013" y="3784600"/>
          <p14:tracePt t="138944" x="7385050" y="3784600"/>
          <p14:tracePt t="138952" x="7421563" y="3784600"/>
          <p14:tracePt t="138960" x="7466013" y="3784600"/>
          <p14:tracePt t="138968" x="7521575" y="3784600"/>
          <p14:tracePt t="138976" x="7594600" y="3784600"/>
          <p14:tracePt t="138984" x="7667625" y="3784600"/>
          <p14:tracePt t="138992" x="7721600" y="3784600"/>
          <p14:tracePt t="139000" x="7794625" y="3784600"/>
          <p14:tracePt t="139007" x="7850188" y="3784600"/>
          <p14:tracePt t="139017" x="7894638" y="3784600"/>
          <p14:tracePt t="139024" x="7921625" y="3784600"/>
          <p14:tracePt t="139033" x="7967663" y="3784600"/>
          <p14:tracePt t="139298" x="7921625" y="3784600"/>
          <p14:tracePt t="139306" x="7904163" y="3784600"/>
          <p14:tracePt t="139316" x="7850188" y="3784600"/>
          <p14:tracePt t="139321" x="7758113" y="3784600"/>
          <p14:tracePt t="139329" x="7675563" y="3784600"/>
          <p14:tracePt t="139336" x="7602538" y="3784600"/>
          <p14:tracePt t="139344" x="7531100" y="3784600"/>
          <p14:tracePt t="139352" x="7439025" y="3784600"/>
          <p14:tracePt t="139360" x="7375525" y="3767138"/>
          <p14:tracePt t="139368" x="7348538" y="3757613"/>
          <p14:tracePt t="139376" x="7302500" y="3748088"/>
          <p14:tracePt t="139386" x="7265988" y="3738563"/>
          <p14:tracePt t="139393" x="7229475" y="3721100"/>
          <p14:tracePt t="139425" x="7229475" y="3711575"/>
          <p14:tracePt t="139434" x="7212013" y="3694113"/>
          <p14:tracePt t="139443" x="7212013" y="3684588"/>
          <p14:tracePt t="139450" x="7212013" y="3665538"/>
          <p14:tracePt t="139456" x="7212013" y="3648075"/>
          <p14:tracePt t="139464" x="7212013" y="3621088"/>
          <p14:tracePt t="139472" x="7212013" y="3602038"/>
          <p14:tracePt t="139480" x="7212013" y="3575050"/>
          <p14:tracePt t="139487" x="7212013" y="3565525"/>
          <p14:tracePt t="139497" x="7229475" y="3529013"/>
          <p14:tracePt t="139505" x="7229475" y="3502025"/>
          <p14:tracePt t="139513" x="7229475" y="3482975"/>
          <p14:tracePt t="139521" x="7256463" y="3446463"/>
          <p14:tracePt t="139529" x="7275513" y="3419475"/>
          <p14:tracePt t="139537" x="7283450" y="3375025"/>
          <p14:tracePt t="139544" x="7302500" y="3365500"/>
          <p14:tracePt t="139552" x="7339013" y="3338513"/>
          <p14:tracePt t="139560" x="7356475" y="3319463"/>
          <p14:tracePt t="139568" x="7385050" y="3282950"/>
          <p14:tracePt t="139575" x="7429500" y="3265488"/>
          <p14:tracePt t="139586" x="7494588" y="3228975"/>
          <p14:tracePt t="139591" x="7539038" y="3209925"/>
          <p14:tracePt t="139599" x="7602538" y="3192463"/>
          <p14:tracePt t="139608" x="7685088" y="3146425"/>
          <p14:tracePt t="139616" x="7777163" y="3136900"/>
          <p14:tracePt t="139624" x="7850188" y="3119438"/>
          <p14:tracePt t="139632" x="7931150" y="3100388"/>
          <p14:tracePt t="139640" x="7986713" y="3100388"/>
          <p14:tracePt t="139649" x="8067675" y="3082925"/>
          <p14:tracePt t="139657" x="8159750" y="3082925"/>
          <p14:tracePt t="139663" x="8213725" y="3082925"/>
          <p14:tracePt t="139672" x="8269288" y="3082925"/>
          <p14:tracePt t="139679" x="8323263" y="3082925"/>
          <p14:tracePt t="139688" x="8359775" y="3082925"/>
          <p14:tracePt t="139696" x="8396288" y="3082925"/>
          <p14:tracePt t="139704" x="8423275" y="3090863"/>
          <p14:tracePt t="139712" x="8442325" y="3090863"/>
          <p14:tracePt t="139720" x="8478838" y="3109913"/>
          <p14:tracePt t="139728" x="8505825" y="3127375"/>
          <p14:tracePt t="139736" x="8515350" y="3136900"/>
          <p14:tracePt t="139745" x="8532813" y="3155950"/>
          <p14:tracePt t="139751" x="8551863" y="3163888"/>
          <p14:tracePt t="139761" x="8559800" y="3182938"/>
          <p14:tracePt t="139770" x="8578850" y="3200400"/>
          <p14:tracePt t="139777" x="8588375" y="3219450"/>
          <p14:tracePt t="139786" x="8588375" y="3236913"/>
          <p14:tracePt t="139792" x="8588375" y="3246438"/>
          <p14:tracePt t="139801" x="8588375" y="3255963"/>
          <p14:tracePt t="139808" x="8588375" y="3265488"/>
          <p14:tracePt t="139818" x="8588375" y="3282950"/>
          <p14:tracePt t="139824" x="8588375" y="3309938"/>
          <p14:tracePt t="139835" x="8588375" y="3319463"/>
          <p14:tracePt t="139840" x="8588375" y="3346450"/>
          <p14:tracePt t="139851" x="8588375" y="3365500"/>
          <p14:tracePt t="139857" x="8578850" y="3382963"/>
          <p14:tracePt t="139865" x="8569325" y="3402013"/>
          <p14:tracePt t="139872" x="8551863" y="3411538"/>
          <p14:tracePt t="139879" x="8515350" y="3429000"/>
          <p14:tracePt t="139899" x="8478838" y="3465513"/>
          <p14:tracePt t="139903" x="8442325" y="3465513"/>
          <p14:tracePt t="139912" x="8432800" y="3465513"/>
          <p14:tracePt t="139919" x="8405813" y="3465513"/>
          <p14:tracePt t="139928" x="8386763" y="3475038"/>
          <p14:tracePt t="139936" x="8359775" y="3475038"/>
          <p14:tracePt t="139944" x="8323263" y="3502025"/>
          <p14:tracePt t="139952" x="8305800" y="3502025"/>
          <p14:tracePt t="139968" x="8286750" y="3502025"/>
          <p14:tracePt t="139976" x="8250238" y="3519488"/>
          <p14:tracePt t="139986" x="8240713" y="3519488"/>
          <p14:tracePt t="139991" x="8232775" y="3519488"/>
          <p14:tracePt t="140000" x="8204200" y="3538538"/>
          <p14:tracePt t="140009" x="8169275" y="3556000"/>
          <p14:tracePt t="140019" x="8159750" y="3556000"/>
          <p14:tracePt t="140025" x="8132763" y="3565525"/>
          <p14:tracePt t="140041" x="8123238" y="3565525"/>
          <p14:tracePt t="140052" x="8113713" y="3565525"/>
          <p14:tracePt t="140057" x="8104188" y="3565525"/>
          <p14:tracePt t="140073" x="8086725" y="3565525"/>
          <p14:tracePt t="140081" x="8077200" y="3565525"/>
          <p14:tracePt t="140097" x="8067675" y="3565525"/>
          <p14:tracePt t="140105" x="8040688" y="3565525"/>
          <p14:tracePt t="140113" x="8031163" y="3565525"/>
          <p14:tracePt t="140121" x="7994650" y="3565525"/>
          <p14:tracePt t="140128" x="7977188" y="3565525"/>
          <p14:tracePt t="140136" x="7940675" y="3565525"/>
          <p14:tracePt t="140144" x="7904163" y="3565525"/>
          <p14:tracePt t="140152" x="7877175" y="3565525"/>
          <p14:tracePt t="140159" x="7840663" y="3565525"/>
          <p14:tracePt t="140168" x="7813675" y="3565525"/>
          <p14:tracePt t="140175" x="7777163" y="3565525"/>
          <p14:tracePt t="140183" x="7740650" y="3565525"/>
          <p14:tracePt t="140191" x="7712075" y="3565525"/>
          <p14:tracePt t="140200" x="7675563" y="3565525"/>
          <p14:tracePt t="140209" x="7658100" y="3548063"/>
          <p14:tracePt t="140221" x="7631113" y="3538538"/>
          <p14:tracePt t="140225" x="7602538" y="3529013"/>
          <p14:tracePt t="140236" x="7594600" y="3519488"/>
          <p14:tracePt t="140241" x="7567613" y="3502025"/>
          <p14:tracePt t="140252" x="7548563" y="3482975"/>
          <p14:tracePt t="140267" x="7539038" y="3475038"/>
          <p14:tracePt t="140272" x="7521575" y="3455988"/>
          <p14:tracePt t="140284" x="7512050" y="3446463"/>
          <p14:tracePt t="140288" x="7502525" y="3446463"/>
          <p14:tracePt t="140296" x="7494588" y="3419475"/>
          <p14:tracePt t="140314" x="7494588" y="3411538"/>
          <p14:tracePt t="140320" x="7494588" y="3382963"/>
          <p14:tracePt t="140360" x="7494588" y="3375025"/>
          <p14:tracePt t="140368" x="7494588" y="3365500"/>
          <p14:tracePt t="140376" x="7512050" y="3346450"/>
          <p14:tracePt t="140384" x="7521575" y="3346450"/>
          <p14:tracePt t="140392" x="7558088" y="3328988"/>
          <p14:tracePt t="140400" x="7602538" y="3319463"/>
          <p14:tracePt t="140407" x="7639050" y="3309938"/>
          <p14:tracePt t="140416" x="7685088" y="3302000"/>
          <p14:tracePt t="140424" x="7731125" y="3302000"/>
          <p14:tracePt t="140433" x="7785100" y="3302000"/>
          <p14:tracePt t="140440" x="7840663" y="3302000"/>
          <p14:tracePt t="140449" x="7894638" y="3302000"/>
          <p14:tracePt t="140456" x="7986713" y="3302000"/>
          <p14:tracePt t="140464" x="8013700" y="3302000"/>
          <p14:tracePt t="140472" x="8067675" y="3302000"/>
          <p14:tracePt t="140480" x="8169275" y="3338513"/>
          <p14:tracePt t="140487" x="8186738" y="3346450"/>
          <p14:tracePt t="140496" x="8240713" y="3375025"/>
          <p14:tracePt t="140503" x="8259763" y="3392488"/>
          <p14:tracePt t="140512" x="8259763" y="3402013"/>
          <p14:tracePt t="140536" x="8259763" y="3419475"/>
          <p14:tracePt t="140544" x="8259763" y="3429000"/>
          <p14:tracePt t="140560" x="8259763" y="3438525"/>
          <p14:tracePt t="140568" x="8259763" y="3455988"/>
          <p14:tracePt t="140576" x="8259763" y="3465513"/>
          <p14:tracePt t="140584" x="8259763" y="3475038"/>
          <p14:tracePt t="140592" x="8250238" y="3492500"/>
          <p14:tracePt t="140600" x="8223250" y="3511550"/>
          <p14:tracePt t="140609" x="8196263" y="3519488"/>
          <p14:tracePt t="140615" x="8186738" y="3529013"/>
          <p14:tracePt t="140624" x="8159750" y="3538538"/>
          <p14:tracePt t="140632" x="8140700" y="3538538"/>
          <p14:tracePt t="140640" x="8113713" y="3565525"/>
          <p14:tracePt t="140649" x="8096250" y="3565525"/>
          <p14:tracePt t="140656" x="8077200" y="3575050"/>
          <p14:tracePt t="140664" x="8067675" y="3575050"/>
          <p14:tracePt t="140672" x="8059738" y="3575050"/>
          <p14:tracePt t="140679" x="8050213" y="3575050"/>
          <p14:tracePt t="140688" x="8031163" y="3575050"/>
          <p14:tracePt t="140696" x="8023225" y="3584575"/>
          <p14:tracePt t="140704" x="8013700" y="3584575"/>
          <p14:tracePt t="140713" x="8004175" y="3584575"/>
          <p14:tracePt t="140728" x="7986713" y="3584575"/>
          <p14:tracePt t="140808" x="7977188" y="3584575"/>
          <p14:tracePt t="140931" x="7977188" y="3575050"/>
          <p14:tracePt t="141042" x="7977188" y="3565525"/>
          <p14:tracePt t="141057" x="7977188" y="3556000"/>
          <p14:tracePt t="141225" x="7977188" y="3548063"/>
          <p14:tracePt t="141256" x="7977188" y="3538538"/>
          <p14:tracePt t="141282" x="7977188" y="3529013"/>
          <p14:tracePt t="141587" x="7977188" y="3538538"/>
          <p14:tracePt t="141707" x="7967663" y="3548063"/>
          <p14:tracePt t="141713" x="7958138" y="3565525"/>
          <p14:tracePt t="141723" x="7950200" y="3565525"/>
          <p14:tracePt t="141730" x="7950200" y="3575050"/>
          <p14:tracePt t="141737" x="7940675" y="3584575"/>
          <p14:tracePt t="141752" x="7921625" y="3592513"/>
          <p14:tracePt t="141760" x="7904163" y="3621088"/>
          <p14:tracePt t="141769" x="7894638" y="3621088"/>
          <p14:tracePt t="141776" x="7867650" y="3629025"/>
          <p14:tracePt t="141784" x="7840663" y="3638550"/>
          <p14:tracePt t="141794" x="7804150" y="3657600"/>
          <p14:tracePt t="141800" x="7777163" y="3665538"/>
          <p14:tracePt t="141807" x="7721600" y="3675063"/>
          <p14:tracePt t="141816" x="7658100" y="3694113"/>
          <p14:tracePt t="141824" x="7602538" y="3694113"/>
          <p14:tracePt t="141832" x="7521575" y="3711575"/>
          <p14:tracePt t="141840" x="7485063" y="3711575"/>
          <p14:tracePt t="141849" x="7439025" y="3730625"/>
          <p14:tracePt t="141856" x="7366000" y="3738563"/>
          <p14:tracePt t="141864" x="7339013" y="3738563"/>
          <p14:tracePt t="141872" x="7292975" y="3748088"/>
          <p14:tracePt t="141880" x="7265988" y="3748088"/>
          <p14:tracePt t="141888" x="7219950" y="3784600"/>
          <p14:tracePt t="141899" x="7183438" y="3784600"/>
          <p14:tracePt t="141904" x="7119938" y="3794125"/>
          <p14:tracePt t="141912" x="7065963" y="3821113"/>
          <p14:tracePt t="141920" x="7000875" y="3840163"/>
          <p14:tracePt t="141928" x="6929438" y="3840163"/>
          <p14:tracePt t="141936" x="6864350" y="3857625"/>
          <p14:tracePt t="141944" x="6773863" y="3867150"/>
          <p14:tracePt t="141952" x="6700838" y="3867150"/>
          <p14:tracePt t="141960" x="6654800" y="3875088"/>
          <p14:tracePt t="141969" x="6581775" y="3894138"/>
          <p14:tracePt t="141976" x="6518275" y="3903663"/>
          <p14:tracePt t="141985" x="6481763" y="3903663"/>
          <p14:tracePt t="141993" x="6435725" y="3911600"/>
          <p14:tracePt t="142002" x="6399213" y="3911600"/>
          <p14:tracePt t="142007" x="6335713" y="3930650"/>
          <p14:tracePt t="142016" x="6281738" y="3930650"/>
          <p14:tracePt t="142024" x="6226175" y="3940175"/>
          <p14:tracePt t="142033" x="6181725" y="3948113"/>
          <p14:tracePt t="142039" x="6126163" y="3957638"/>
          <p14:tracePt t="142049" x="6062663" y="3957638"/>
          <p14:tracePt t="142056" x="6026150" y="3967163"/>
          <p14:tracePt t="142064" x="5980113" y="3984625"/>
          <p14:tracePt t="142072" x="5943600" y="3984625"/>
          <p14:tracePt t="142080" x="5880100" y="3994150"/>
          <p14:tracePt t="142088" x="5853113" y="4003675"/>
          <p14:tracePt t="142096" x="5797550" y="4013200"/>
          <p14:tracePt t="142104" x="5724525" y="4030663"/>
          <p14:tracePt t="142112" x="5661025" y="4040188"/>
          <p14:tracePt t="142120" x="5588000" y="4040188"/>
          <p14:tracePt t="142128" x="5543550" y="4057650"/>
          <p14:tracePt t="142136" x="5478463" y="4076700"/>
          <p14:tracePt t="142144" x="5424488" y="4076700"/>
          <p14:tracePt t="142152" x="5368925" y="4086225"/>
          <p14:tracePt t="142159" x="5324475" y="4086225"/>
          <p14:tracePt t="142168" x="5287963" y="4094163"/>
          <p14:tracePt t="142176" x="5268913" y="4094163"/>
          <p14:tracePt t="142183" x="5232400" y="4113213"/>
          <p14:tracePt t="142191" x="5214938" y="4122738"/>
          <p14:tracePt t="142208" x="5187950" y="4122738"/>
          <p14:tracePt t="142215" x="5178425" y="4130675"/>
          <p14:tracePt t="142249" x="5168900" y="4140200"/>
          <p14:tracePt t="142272" x="5141913" y="4159250"/>
          <p14:tracePt t="142280" x="5122863" y="4167188"/>
          <p14:tracePt t="142288" x="5105400" y="4176713"/>
          <p14:tracePt t="142296" x="5086350" y="4176713"/>
          <p14:tracePt t="142304" x="5068888" y="4186238"/>
          <p14:tracePt t="142313" x="5041900" y="4186238"/>
          <p14:tracePt t="142320" x="5014913" y="4203700"/>
          <p14:tracePt t="142327" x="4995863" y="4203700"/>
          <p14:tracePt t="142336" x="4978400" y="4213225"/>
          <p14:tracePt t="142352" x="4949825" y="4213225"/>
          <p14:tracePt t="142361" x="4941888" y="4222750"/>
          <p14:tracePt t="142368" x="4932363" y="4232275"/>
          <p14:tracePt t="142376" x="4913313" y="4232275"/>
          <p14:tracePt t="142384" x="4895850" y="4249738"/>
          <p14:tracePt t="142400" x="4886325" y="4259263"/>
          <p14:tracePt t="142416" x="4876800" y="4268788"/>
          <p14:tracePt t="142424" x="4868863" y="4268788"/>
          <p14:tracePt t="142432" x="4868863" y="4276725"/>
          <p14:tracePt t="142439" x="4859338" y="4286250"/>
          <p14:tracePt t="142453" x="4849813" y="4286250"/>
          <p14:tracePt t="142458" x="4840288" y="4295775"/>
          <p14:tracePt t="142469" x="4832350" y="4295775"/>
          <p14:tracePt t="142481" x="4822825" y="4303713"/>
          <p14:tracePt t="142628" x="4832350" y="4303713"/>
          <p14:tracePt t="142634" x="4859338" y="4303713"/>
          <p14:tracePt t="142641" x="4905375" y="4313238"/>
          <p14:tracePt t="142659" x="4941888" y="4313238"/>
          <p14:tracePt t="142668" x="4959350" y="4332288"/>
          <p14:tracePt t="142673" x="4995863" y="4332288"/>
          <p14:tracePt t="142685" x="5022850" y="4349750"/>
          <p14:tracePt t="142690" x="5049838" y="4349750"/>
          <p14:tracePt t="142695" x="5068888" y="4349750"/>
          <p14:tracePt t="142705" x="5086350" y="4359275"/>
          <p14:tracePt t="142712" x="5105400" y="4359275"/>
          <p14:tracePt t="142720" x="5132388" y="4359275"/>
          <p14:tracePt t="142727" x="5141913" y="4359275"/>
          <p14:tracePt t="142736" x="5151438" y="4359275"/>
          <p14:tracePt t="142744" x="5159375" y="4359275"/>
          <p14:tracePt t="142776" x="5168900" y="4359275"/>
          <p14:tracePt t="142784" x="5178425" y="4359275"/>
          <p14:tracePt t="143241" x="5187950" y="4359275"/>
          <p14:tracePt t="143253" x="5195888" y="4359275"/>
          <p14:tracePt t="143259" x="5224463" y="4359275"/>
          <p14:tracePt t="143265" x="5232400" y="4359275"/>
          <p14:tracePt t="143272" x="5241925" y="4359275"/>
          <p14:tracePt t="143280" x="5268913" y="4359275"/>
          <p14:tracePt t="143288" x="5305425" y="4359275"/>
          <p14:tracePt t="143295" x="5334000" y="4359275"/>
          <p14:tracePt t="143305" x="5387975" y="4359275"/>
          <p14:tracePt t="143318" x="5441950" y="4359275"/>
          <p14:tracePt t="143321" x="5507038" y="4359275"/>
          <p14:tracePt t="143332" x="5561013" y="4359275"/>
          <p14:tracePt t="143338" x="5588000" y="4359275"/>
          <p14:tracePt t="143346" x="5607050" y="4359275"/>
          <p14:tracePt t="143353" x="5643563" y="4359275"/>
          <p14:tracePt t="143360" x="5680075" y="4359275"/>
          <p14:tracePt t="143368" x="5697538" y="4368800"/>
          <p14:tracePt t="143376" x="5724525" y="4368800"/>
          <p14:tracePt t="143384" x="5743575" y="4368800"/>
          <p14:tracePt t="143391" x="5753100" y="4368800"/>
          <p14:tracePt t="143400" x="5761038" y="4368800"/>
          <p14:tracePt t="143408" x="5770563" y="4368800"/>
          <p14:tracePt t="143416" x="5780088" y="4368800"/>
          <p14:tracePt t="143423" x="5789613" y="4368800"/>
          <p14:tracePt t="143432" x="5807075" y="4368800"/>
          <p14:tracePt t="143449" x="5816600" y="4368800"/>
          <p14:tracePt t="143602" x="5826125" y="4368800"/>
          <p14:tracePt t="143633" x="5843588" y="4368800"/>
          <p14:tracePt t="143641" x="5853113" y="4368800"/>
          <p14:tracePt t="144225" x="5862638" y="4359275"/>
          <p14:tracePt t="145569" x="5862638" y="4349750"/>
          <p14:tracePt t="145930" x="5862638" y="4340225"/>
          <p14:tracePt t="145945" x="5862638" y="4332288"/>
          <p14:tracePt t="145961" x="5862638" y="4303713"/>
          <p14:tracePt t="149753" x="5862638" y="4295775"/>
          <p14:tracePt t="149777" x="5870575" y="4295775"/>
          <p14:tracePt t="149858" x="5870575" y="4286250"/>
          <p14:tracePt t="149930" x="5880100" y="4268788"/>
          <p14:tracePt t="150091" x="5899150" y="4259263"/>
          <p14:tracePt t="150105" x="5926138" y="4249738"/>
          <p14:tracePt t="150153" x="5943600" y="4240213"/>
          <p14:tracePt t="150553" x="5962650" y="4222750"/>
          <p14:tracePt t="150568" x="5972175" y="4213225"/>
          <p14:tracePt t="150810" x="5989638" y="4203700"/>
          <p14:tracePt t="150816" x="5999163" y="4195763"/>
          <p14:tracePt t="150841" x="6026150" y="4186238"/>
          <p14:tracePt t="150857" x="6035675" y="4167188"/>
          <p14:tracePt t="150896" x="6043613" y="4159250"/>
          <p14:tracePt t="150921" x="6062663" y="4149725"/>
          <p14:tracePt t="150939" x="6080125" y="4140200"/>
          <p14:tracePt t="150952" x="6089650" y="4130675"/>
          <p14:tracePt t="150968" x="6099175" y="4130675"/>
          <p14:tracePt t="151202" x="6108700" y="4130675"/>
          <p14:tracePt t="151226" x="6116638" y="4130675"/>
          <p14:tracePt t="151242" x="6126163" y="4130675"/>
          <p14:tracePt t="151250" x="6145213" y="4130675"/>
          <p14:tracePt t="151256" x="6162675" y="4130675"/>
          <p14:tracePt t="151266" x="6189663" y="4130675"/>
          <p14:tracePt t="151272" x="6208713" y="4130675"/>
          <p14:tracePt t="151284" x="6235700" y="4130675"/>
          <p14:tracePt t="151287" x="6245225" y="4130675"/>
          <p14:tracePt t="151297" x="6254750" y="4130675"/>
          <p14:tracePt t="151303" x="6262688" y="4130675"/>
          <p14:tracePt t="151313" x="6272213" y="4130675"/>
          <p14:tracePt t="151319" x="6291263" y="4122738"/>
          <p14:tracePt t="151344" x="6299200" y="4122738"/>
          <p14:tracePt t="151368" x="6308725" y="4122738"/>
          <p14:tracePt t="151409" x="6326188" y="4122738"/>
          <p14:tracePt t="151434" x="6335713" y="4122738"/>
          <p14:tracePt t="151441" x="6345238" y="4122738"/>
          <p14:tracePt t="151450" x="6362700" y="4122738"/>
          <p14:tracePt t="152137" x="6354763" y="4140200"/>
          <p14:tracePt t="152720" x="6354763" y="4159250"/>
          <p14:tracePt t="152744" x="6354763" y="4167188"/>
          <p14:tracePt t="152753" x="6354763" y="4186238"/>
          <p14:tracePt t="152767" x="6362700" y="4186238"/>
          <p14:tracePt t="152776" x="6372225" y="4195763"/>
          <p14:tracePt t="152784" x="6381750" y="4195763"/>
          <p14:tracePt t="152792" x="6399213" y="4195763"/>
          <p14:tracePt t="152800" x="6408738" y="4195763"/>
          <p14:tracePt t="152808" x="6408738" y="4203700"/>
          <p14:tracePt t="152816" x="6418263" y="4203700"/>
          <p14:tracePt t="152856" x="6445250" y="4203700"/>
          <p14:tracePt t="152873" x="6454775" y="4203700"/>
          <p14:tracePt t="152882" x="6481763" y="4203700"/>
          <p14:tracePt t="152890" x="6500813" y="4203700"/>
          <p14:tracePt t="152897" x="6537325" y="4203700"/>
          <p14:tracePt t="152906" x="6554788" y="4203700"/>
          <p14:tracePt t="152911" x="6573838" y="4203700"/>
          <p14:tracePt t="152919" x="6591300" y="4203700"/>
          <p14:tracePt t="152927" x="6610350" y="4203700"/>
          <p14:tracePt t="152936" x="6627813" y="4203700"/>
          <p14:tracePt t="152953" x="6645275" y="4203700"/>
          <p14:tracePt t="152968" x="6654800" y="4203700"/>
          <p14:tracePt t="152976" x="6673850" y="4203700"/>
          <p14:tracePt t="152992" x="6681788" y="4203700"/>
          <p14:tracePt t="153017" x="6700838" y="4203700"/>
          <p14:tracePt t="153023" x="6718300" y="4195763"/>
          <p14:tracePt t="153032" x="6737350" y="4186238"/>
          <p14:tracePt t="153040" x="6746875" y="4176713"/>
          <p14:tracePt t="153048" x="6754813" y="4176713"/>
          <p14:tracePt t="153065" x="6773863" y="4167188"/>
          <p14:tracePt t="153072" x="6791325" y="4159250"/>
          <p14:tracePt t="153088" x="6810375" y="4159250"/>
          <p14:tracePt t="153096" x="6819900" y="4159250"/>
          <p14:tracePt t="153104" x="6819900" y="4149725"/>
          <p14:tracePt t="153112" x="6827838" y="4149725"/>
          <p14:tracePt t="153119" x="6846888" y="4140200"/>
          <p14:tracePt t="153136" x="6856413" y="4130675"/>
          <p14:tracePt t="153168" x="6864350" y="4122738"/>
          <p14:tracePt t="153213" x="6873875" y="4122738"/>
          <p14:tracePt t="153225" x="6892925" y="4113213"/>
          <p14:tracePt t="153266" x="6900863" y="4113213"/>
          <p14:tracePt t="153273" x="6919913" y="4103688"/>
          <p14:tracePt t="153289" x="6929438" y="4094163"/>
          <p14:tracePt t="153317" x="6937375" y="4086225"/>
          <p14:tracePt t="153346" x="6956425" y="4086225"/>
          <p14:tracePt t="153378" x="6964363" y="4076700"/>
          <p14:tracePt t="153433" x="6973888" y="4076700"/>
          <p14:tracePt t="153457" x="6992938" y="4076700"/>
          <p14:tracePt t="153465" x="7000875" y="4067175"/>
          <p14:tracePt t="153490" x="7010400" y="4067175"/>
          <p14:tracePt t="153497" x="7019925" y="4057650"/>
          <p14:tracePt t="153504" x="7019925" y="4049713"/>
          <p14:tracePt t="153519" x="7029450" y="4049713"/>
          <p14:tracePt t="153527" x="7037388" y="4049713"/>
          <p14:tracePt t="153536" x="7046913" y="4049713"/>
          <p14:tracePt t="153552" x="7056438" y="4049713"/>
          <p14:tracePt t="153560" x="7073900" y="4049713"/>
          <p14:tracePt t="153567" x="7083425" y="4049713"/>
          <p14:tracePt t="153592" x="7092950" y="4049713"/>
          <p14:tracePt t="153609" x="7110413" y="4049713"/>
          <p14:tracePt t="153625" x="7119938" y="4049713"/>
          <p14:tracePt t="153665" x="7129463" y="4049713"/>
          <p14:tracePt t="154040" x="7129463" y="4057650"/>
          <p14:tracePt t="154048" x="7119938" y="4067175"/>
          <p14:tracePt t="154056" x="7102475" y="4086225"/>
          <p14:tracePt t="154064" x="7092950" y="4094163"/>
          <p14:tracePt t="154071" x="7073900" y="4113213"/>
          <p14:tracePt t="154082" x="7073900" y="4122738"/>
          <p14:tracePt t="154088" x="7065963" y="4122738"/>
          <p14:tracePt t="154096" x="7046913" y="4140200"/>
          <p14:tracePt t="154104" x="7037388" y="4159250"/>
          <p14:tracePt t="154111" x="7029450" y="4195763"/>
          <p14:tracePt t="154119" x="7019925" y="4222750"/>
          <p14:tracePt t="154128" x="6992938" y="4240213"/>
          <p14:tracePt t="154136" x="6992938" y="4249738"/>
          <p14:tracePt t="154144" x="6992938" y="4268788"/>
          <p14:tracePt t="154152" x="6983413" y="4286250"/>
          <p14:tracePt t="157940" x="6983413" y="4276725"/>
          <p14:tracePt t="157945" x="6983413" y="4268788"/>
          <p14:tracePt t="157969" x="6983413" y="4259263"/>
          <p14:tracePt t="158019" x="6992938" y="4259263"/>
          <p14:tracePt t="158026" x="7000875" y="4259263"/>
          <p14:tracePt t="158033" x="7029450" y="4259263"/>
          <p14:tracePt t="158041" x="7065963" y="4259263"/>
          <p14:tracePt t="158051" x="7102475" y="4259263"/>
          <p14:tracePt t="158057" x="7183438" y="4259263"/>
          <p14:tracePt t="158067" x="7256463" y="4259263"/>
          <p14:tracePt t="158073" x="7329488" y="4259263"/>
          <p14:tracePt t="158084" x="7402513" y="4259263"/>
          <p14:tracePt t="158088" x="7458075" y="4259263"/>
          <p14:tracePt t="158099" x="7521575" y="4259263"/>
          <p14:tracePt t="158104" x="7558088" y="4259263"/>
          <p14:tracePt t="158113" x="7567613" y="4259263"/>
          <p14:tracePt t="158120" x="7585075" y="4259263"/>
          <p14:tracePt t="158225" x="7594600" y="4259263"/>
          <p14:tracePt t="158264" x="7602538" y="4259263"/>
          <p14:tracePt t="158305" x="7621588" y="4259263"/>
          <p14:tracePt t="158321" x="7631113" y="4259263"/>
          <p14:tracePt t="158336" x="7639050" y="4259263"/>
          <p14:tracePt t="158353" x="7648575" y="4249738"/>
          <p14:tracePt t="158362" x="7658100" y="4240213"/>
          <p14:tracePt t="158392" x="7658100" y="4232275"/>
          <p14:tracePt t="158415" x="7667625" y="4232275"/>
          <p14:tracePt t="158739" x="7658100" y="4232275"/>
          <p14:tracePt t="158876" x="7648575" y="4232275"/>
          <p14:tracePt t="158882" x="7631113" y="4232275"/>
          <p14:tracePt t="158901" x="7621588" y="4232275"/>
          <p14:tracePt t="158907" x="7612063" y="4222750"/>
          <p14:tracePt t="158913" x="7602538" y="4222750"/>
          <p14:tracePt t="158920" x="7594600" y="4213225"/>
          <p14:tracePt t="158928" x="7585075" y="4213225"/>
          <p14:tracePt t="158936" x="7575550" y="4203700"/>
          <p14:tracePt t="158944" x="7558088" y="4186238"/>
          <p14:tracePt t="158968" x="7548563" y="4186238"/>
          <p14:tracePt t="158992" x="7539038" y="4176713"/>
          <p14:tracePt t="159242" x="7531100" y="4176713"/>
          <p14:tracePt t="159250" x="7521575" y="4176713"/>
          <p14:tracePt t="159353" x="7502525" y="4195763"/>
          <p14:tracePt t="159369" x="7475538" y="4195763"/>
          <p14:tracePt t="159379" x="7429500" y="4203700"/>
          <p14:tracePt t="159385" x="7412038" y="4213225"/>
          <p14:tracePt t="159393" x="7385050" y="4213225"/>
          <p14:tracePt t="159400" x="7348538" y="4213225"/>
          <p14:tracePt t="159408" x="7312025" y="4240213"/>
          <p14:tracePt t="159416" x="7248525" y="4240213"/>
          <p14:tracePt t="159424" x="7212013" y="4249738"/>
          <p14:tracePt t="159432" x="7156450" y="4249738"/>
          <p14:tracePt t="159439" x="7110413" y="4259263"/>
          <p14:tracePt t="159447" x="7083425" y="4259263"/>
          <p14:tracePt t="159456" x="7037388" y="4259263"/>
          <p14:tracePt t="159464" x="7000875" y="4268788"/>
          <p14:tracePt t="159471" x="6956425" y="4268788"/>
          <p14:tracePt t="159481" x="6929438" y="4295775"/>
          <p14:tracePt t="159488" x="6883400" y="4295775"/>
          <p14:tracePt t="159497" x="6827838" y="4303713"/>
          <p14:tracePt t="159504" x="6773863" y="4303713"/>
          <p14:tracePt t="159512" x="6737350" y="4303713"/>
          <p14:tracePt t="159520" x="6691313" y="4313238"/>
          <p14:tracePt t="159528" x="6664325" y="4313238"/>
          <p14:tracePt t="159535" x="6627813" y="4322763"/>
          <p14:tracePt t="159544" x="6591300" y="4322763"/>
          <p14:tracePt t="159552" x="6564313" y="4322763"/>
          <p14:tracePt t="159560" x="6527800" y="4340225"/>
          <p14:tracePt t="159568" x="6500813" y="4349750"/>
          <p14:tracePt t="159576" x="6481763" y="4349750"/>
          <p14:tracePt t="159584" x="6472238" y="4349750"/>
          <p14:tracePt t="159592" x="6445250" y="4349750"/>
          <p14:tracePt t="159600" x="6435725" y="4349750"/>
          <p14:tracePt t="159608" x="6427788" y="4359275"/>
          <p14:tracePt t="159616" x="6399213" y="4359275"/>
          <p14:tracePt t="159625" x="6391275" y="4368800"/>
          <p14:tracePt t="159637" x="6381750" y="4368800"/>
          <p14:tracePt t="159640" x="6345238" y="4376738"/>
          <p14:tracePt t="159648" x="6335713" y="4386263"/>
          <p14:tracePt t="159664" x="6318250" y="4386263"/>
          <p14:tracePt t="159672" x="6318250" y="4395788"/>
          <p14:tracePt t="159681" x="6299200" y="4395788"/>
          <p14:tracePt t="159697" x="6262688" y="4405313"/>
          <p14:tracePt t="159777" x="6254750" y="4413250"/>
          <p14:tracePt t="159793" x="6235700" y="4413250"/>
          <p14:tracePt t="159809" x="6199188" y="4441825"/>
          <p14:tracePt t="159825" x="6189663" y="4441825"/>
          <p14:tracePt t="159833" x="6172200" y="4449763"/>
          <p14:tracePt t="159841" x="6145213" y="4459288"/>
          <p14:tracePt t="159848" x="6116638" y="4459288"/>
          <p14:tracePt t="159856" x="6062663" y="4495800"/>
          <p14:tracePt t="159864" x="5980113" y="4514850"/>
          <p14:tracePt t="159872" x="5870575" y="4522788"/>
          <p14:tracePt t="159881" x="5797550" y="4522788"/>
          <p14:tracePt t="159888" x="5670550" y="4551363"/>
          <p14:tracePt t="159899" x="5588000" y="4568825"/>
          <p14:tracePt t="159904" x="5478463" y="4568825"/>
          <p14:tracePt t="159912" x="5405438" y="4568825"/>
          <p14:tracePt t="159920" x="5360988" y="4578350"/>
          <p14:tracePt t="159928" x="5334000" y="4578350"/>
          <p14:tracePt t="159936" x="5297488" y="4587875"/>
          <p14:tracePt t="159944" x="5287963" y="4595813"/>
          <p14:tracePt t="159952" x="5278438" y="4605338"/>
          <p14:tracePt t="159968" x="5268913" y="4605338"/>
          <p14:tracePt t="160008" x="5260975" y="4614863"/>
          <p14:tracePt t="160024" x="5251450" y="4614863"/>
          <p14:tracePt t="160239" x="5268913" y="4605338"/>
          <p14:tracePt t="160248" x="5287963" y="4605338"/>
          <p14:tracePt t="160255" x="5305425" y="4595813"/>
          <p14:tracePt t="160263" x="5341938" y="4559300"/>
          <p14:tracePt t="160272" x="5441950" y="4478338"/>
          <p14:tracePt t="160283" x="5461000" y="4478338"/>
          <p14:tracePt t="160288" x="5487988" y="4468813"/>
          <p14:tracePt t="160297" x="5524500" y="4468813"/>
          <p14:tracePt t="160304" x="5580063" y="4468813"/>
          <p14:tracePt t="160312" x="5643563" y="4468813"/>
          <p14:tracePt t="160320" x="5734050" y="4468813"/>
          <p14:tracePt t="160328" x="5789613" y="4468813"/>
          <p14:tracePt t="160336" x="5853113" y="4478338"/>
          <p14:tracePt t="160344" x="5907088" y="4505325"/>
          <p14:tracePt t="160352" x="5943600" y="4514850"/>
          <p14:tracePt t="160359" x="5972175" y="4522788"/>
          <p14:tracePt t="160368" x="5989638" y="4541838"/>
          <p14:tracePt t="160376" x="5999163" y="4551363"/>
          <p14:tracePt t="160384" x="6007100" y="4559300"/>
          <p14:tracePt t="160392" x="6007100" y="4568825"/>
          <p14:tracePt t="160407" x="6007100" y="4587875"/>
          <p14:tracePt t="160416" x="6007100" y="4595813"/>
          <p14:tracePt t="160424" x="6007100" y="4605338"/>
          <p14:tracePt t="160432" x="6007100" y="4624388"/>
          <p14:tracePt t="160440" x="6007100" y="4632325"/>
          <p14:tracePt t="160448" x="6007100" y="4660900"/>
          <p14:tracePt t="160457" x="6007100" y="4678363"/>
          <p14:tracePt t="160464" x="6007100" y="4705350"/>
          <p14:tracePt t="160472" x="6007100" y="4724400"/>
          <p14:tracePt t="160482" x="6007100" y="4768850"/>
          <p14:tracePt t="160487" x="6007100" y="4797425"/>
          <p14:tracePt t="160497" x="6007100" y="4805363"/>
          <p14:tracePt t="160504" x="6007100" y="4814888"/>
          <p14:tracePt t="160512" x="6007100" y="4878388"/>
          <p14:tracePt t="160520" x="5989638" y="4906963"/>
          <p14:tracePt t="160528" x="5972175" y="4933950"/>
          <p14:tracePt t="160535" x="5943600" y="4970463"/>
          <p14:tracePt t="160543" x="5926138" y="4987925"/>
          <p14:tracePt t="160552" x="5889625" y="5016500"/>
          <p14:tracePt t="160560" x="5870575" y="5024438"/>
          <p14:tracePt t="160568" x="5843588" y="5053013"/>
          <p14:tracePt t="160576" x="5807075" y="5070475"/>
          <p14:tracePt t="160584" x="5770563" y="5080000"/>
          <p14:tracePt t="160592" x="5724525" y="5089525"/>
          <p14:tracePt t="160600" x="5661025" y="5116513"/>
          <p14:tracePt t="160607" x="5607050" y="5126038"/>
          <p14:tracePt t="160616" x="5534025" y="5126038"/>
          <p14:tracePt t="160624" x="5451475" y="5143500"/>
          <p14:tracePt t="160632" x="5360988" y="5143500"/>
          <p14:tracePt t="160639" x="5287963" y="5143500"/>
          <p14:tracePt t="160648" x="5214938" y="5143500"/>
          <p14:tracePt t="160655" x="5105400" y="5143500"/>
          <p14:tracePt t="160664" x="5014913" y="5143500"/>
          <p14:tracePt t="160671" x="4959350" y="5143500"/>
          <p14:tracePt t="160681" x="4895850" y="5143500"/>
          <p14:tracePt t="160688" x="4859338" y="5143500"/>
          <p14:tracePt t="160697" x="4832350" y="5143500"/>
          <p14:tracePt t="160704" x="4813300" y="5143500"/>
          <p14:tracePt t="160711" x="4803775" y="5143500"/>
          <p14:tracePt t="160721" x="4786313" y="5133975"/>
          <p14:tracePt t="160727" x="4776788" y="5126038"/>
          <p14:tracePt t="160752" x="4767263" y="5116513"/>
          <p14:tracePt t="160759" x="4767263" y="5097463"/>
          <p14:tracePt t="160768" x="4767263" y="5080000"/>
          <p14:tracePt t="160776" x="4767263" y="5053013"/>
          <p14:tracePt t="160784" x="4767263" y="5033963"/>
          <p14:tracePt t="160791" x="4767263" y="5006975"/>
          <p14:tracePt t="160800" x="4767263" y="4987925"/>
          <p14:tracePt t="160808" x="4767263" y="4960938"/>
          <p14:tracePt t="160816" x="4767263" y="4943475"/>
          <p14:tracePt t="160824" x="4767263" y="4897438"/>
          <p14:tracePt t="160832" x="4767263" y="4860925"/>
          <p14:tracePt t="160839" x="4767263" y="4841875"/>
          <p14:tracePt t="160848" x="4767263" y="4814888"/>
          <p14:tracePt t="160856" x="4767263" y="4797425"/>
          <p14:tracePt t="160865" x="4767263" y="4778375"/>
          <p14:tracePt t="160871" x="4786313" y="4751388"/>
          <p14:tracePt t="160881" x="4795838" y="4714875"/>
          <p14:tracePt t="160899" x="4832350" y="4668838"/>
          <p14:tracePt t="160904" x="4849813" y="4651375"/>
          <p14:tracePt t="160911" x="4868863" y="4632325"/>
          <p14:tracePt t="160920" x="4905375" y="4614863"/>
          <p14:tracePt t="160928" x="4922838" y="4595813"/>
          <p14:tracePt t="160936" x="4932363" y="4587875"/>
          <p14:tracePt t="160944" x="4949825" y="4587875"/>
          <p14:tracePt t="160951" x="4978400" y="4559300"/>
          <p14:tracePt t="160960" x="4986338" y="4551363"/>
          <p14:tracePt t="160968" x="5005388" y="4551363"/>
          <p14:tracePt t="161000" x="5014913" y="4551363"/>
          <p14:tracePt t="161016" x="5022850" y="4551363"/>
          <p14:tracePt t="161024" x="5041900" y="4551363"/>
          <p14:tracePt t="161034" x="5049838" y="4551363"/>
          <p14:tracePt t="161040" x="5068888" y="4551363"/>
          <p14:tracePt t="161048" x="5095875" y="4551363"/>
          <p14:tracePt t="161056" x="5132388" y="4532313"/>
          <p14:tracePt t="161064" x="5168900" y="4532313"/>
          <p14:tracePt t="161072" x="5205413" y="4514850"/>
          <p14:tracePt t="161080" x="5251450" y="4505325"/>
          <p14:tracePt t="161088" x="5260975" y="4505325"/>
          <p14:tracePt t="161097" x="5287963" y="4505325"/>
          <p14:tracePt t="161104" x="5314950" y="4505325"/>
          <p14:tracePt t="161112" x="5341938" y="4505325"/>
          <p14:tracePt t="161120" x="5368925" y="4505325"/>
          <p14:tracePt t="161128" x="5405438" y="4505325"/>
          <p14:tracePt t="161136" x="5424488" y="4505325"/>
          <p14:tracePt t="161144" x="5434013" y="4505325"/>
          <p14:tracePt t="161151" x="5451475" y="4505325"/>
          <p14:tracePt t="161160" x="5487988" y="4514850"/>
          <p14:tracePt t="161168" x="5524500" y="4522788"/>
          <p14:tracePt t="161176" x="5580063" y="4559300"/>
          <p14:tracePt t="161184" x="5607050" y="4578350"/>
          <p14:tracePt t="161192" x="5680075" y="4614863"/>
          <p14:tracePt t="161200" x="5707063" y="4641850"/>
          <p14:tracePt t="161208" x="5743575" y="4660900"/>
          <p14:tracePt t="161217" x="5770563" y="4678363"/>
          <p14:tracePt t="161224" x="5789613" y="4687888"/>
          <p14:tracePt t="161233" x="5797550" y="4697413"/>
          <p14:tracePt t="161239" x="5816600" y="4714875"/>
          <p14:tracePt t="161248" x="5826125" y="4724400"/>
          <p14:tracePt t="161264" x="5826125" y="4732338"/>
          <p14:tracePt t="161272" x="5826125" y="4741863"/>
          <p14:tracePt t="161282" x="5834063" y="4778375"/>
          <p14:tracePt t="161287" x="5834063" y="4805363"/>
          <p14:tracePt t="161297" x="5834063" y="4824413"/>
          <p14:tracePt t="161304" x="5834063" y="4851400"/>
          <p14:tracePt t="161312" x="5834063" y="4870450"/>
          <p14:tracePt t="161319" x="5834063" y="4906963"/>
          <p14:tracePt t="161336" x="5834063" y="4943475"/>
          <p14:tracePt t="161343" x="5834063" y="4951413"/>
          <p14:tracePt t="161352" x="5834063" y="4960938"/>
          <p14:tracePt t="161360" x="5834063" y="4979988"/>
          <p14:tracePt t="161377" x="5834063" y="4987925"/>
          <p14:tracePt t="161384" x="5834063" y="4997450"/>
          <p14:tracePt t="161392" x="5834063" y="5006975"/>
          <p14:tracePt t="161401" x="5834063" y="5033963"/>
          <p14:tracePt t="161409" x="5834063" y="5053013"/>
          <p14:tracePt t="161417" x="5826125" y="5060950"/>
          <p14:tracePt t="161424" x="5807075" y="5070475"/>
          <p14:tracePt t="161442" x="5797550" y="5089525"/>
          <p14:tracePt t="161447" x="5789613" y="5097463"/>
          <p14:tracePt t="161455" x="5770563" y="5116513"/>
          <p14:tracePt t="161464" x="5761038" y="5126038"/>
          <p14:tracePt t="161472" x="5761038" y="5133975"/>
          <p14:tracePt t="161481" x="5743575" y="5143500"/>
          <p14:tracePt t="161487" x="5724525" y="5153025"/>
          <p14:tracePt t="161497" x="5688013" y="5170488"/>
          <p14:tracePt t="161504" x="5670550" y="5180013"/>
          <p14:tracePt t="161512" x="5653088" y="5189538"/>
          <p14:tracePt t="161520" x="5616575" y="5189538"/>
          <p14:tracePt t="161527" x="5580063" y="5207000"/>
          <p14:tracePt t="161536" x="5543550" y="5207000"/>
          <p14:tracePt t="161543" x="5514975" y="5207000"/>
          <p14:tracePt t="161552" x="5470525" y="5207000"/>
          <p14:tracePt t="161560" x="5434013" y="5207000"/>
          <p14:tracePt t="161568" x="5397500" y="5226050"/>
          <p14:tracePt t="161576" x="5360988" y="5226050"/>
          <p14:tracePt t="161584" x="5305425" y="5226050"/>
          <p14:tracePt t="161592" x="5241925" y="5216525"/>
          <p14:tracePt t="161600" x="5187950" y="5197475"/>
          <p14:tracePt t="161609" x="5122863" y="5180013"/>
          <p14:tracePt t="161616" x="5059363" y="5160963"/>
          <p14:tracePt t="161624" x="5032375" y="5143500"/>
          <p14:tracePt t="161640" x="5005388" y="5133975"/>
          <p14:tracePt t="161648" x="4995863" y="5133975"/>
          <p14:tracePt t="161656" x="4986338" y="5133975"/>
          <p14:tracePt t="161664" x="4978400" y="5126038"/>
          <p14:tracePt t="161712" x="4968875" y="5126038"/>
          <p14:tracePt t="161728" x="4968875" y="5116513"/>
          <p14:tracePt t="161736" x="4959350" y="5097463"/>
          <p14:tracePt t="161744" x="4959350" y="5089525"/>
          <p14:tracePt t="161753" x="4959350" y="5080000"/>
          <p14:tracePt t="161761" x="4959350" y="5070475"/>
          <p14:tracePt t="161769" x="4941888" y="5043488"/>
          <p14:tracePt t="161777" x="4932363" y="5024438"/>
          <p14:tracePt t="161785" x="4932363" y="5016500"/>
          <p14:tracePt t="161802" x="4932363" y="4997450"/>
          <p14:tracePt t="161809" x="4932363" y="4987925"/>
          <p14:tracePt t="161818" x="4932363" y="4970463"/>
          <p14:tracePt t="161825" x="4932363" y="4951413"/>
          <p14:tracePt t="161836" x="4932363" y="4943475"/>
          <p14:tracePt t="161849" x="4932363" y="4933950"/>
          <p14:tracePt t="161856" x="4932363" y="4906963"/>
          <p14:tracePt t="161865" x="4932363" y="4897438"/>
          <p14:tracePt t="161872" x="4932363" y="4887913"/>
          <p14:tracePt t="161882" x="4941888" y="4851400"/>
          <p14:tracePt t="161888" x="4949825" y="4841875"/>
          <p14:tracePt t="161904" x="4959350" y="4833938"/>
          <p14:tracePt t="161913" x="4978400" y="4814888"/>
          <p14:tracePt t="161920" x="4986338" y="4805363"/>
          <p14:tracePt t="161944" x="4995863" y="4805363"/>
          <p14:tracePt t="161952" x="5005388" y="4797425"/>
          <p14:tracePt t="161969" x="5022850" y="4778375"/>
          <p14:tracePt t="161976" x="5032375" y="4760913"/>
          <p14:tracePt t="161986" x="5068888" y="4724400"/>
          <p14:tracePt t="162003" x="5078413" y="4724400"/>
          <p14:tracePt t="162009" x="5105400" y="4705350"/>
          <p14:tracePt t="162018" x="5114925" y="4705350"/>
          <p14:tracePt t="162024" x="5122863" y="4705350"/>
          <p14:tracePt t="162033" x="5141913" y="4697413"/>
          <p14:tracePt t="162040" x="5159375" y="4697413"/>
          <p14:tracePt t="162047" x="5178425" y="4687888"/>
          <p14:tracePt t="162056" x="5214938" y="4678363"/>
          <p14:tracePt t="162064" x="5241925" y="4678363"/>
          <p14:tracePt t="162072" x="5268913" y="4678363"/>
          <p14:tracePt t="162080" x="5324475" y="4678363"/>
          <p14:tracePt t="162088" x="5414963" y="4678363"/>
          <p14:tracePt t="162097" x="5487988" y="4678363"/>
          <p14:tracePt t="162104" x="5543550" y="4678363"/>
          <p14:tracePt t="162112" x="5624513" y="4714875"/>
          <p14:tracePt t="162120" x="5688013" y="4714875"/>
          <p14:tracePt t="162128" x="5734050" y="4741863"/>
          <p14:tracePt t="162136" x="5770563" y="4760913"/>
          <p14:tracePt t="162144" x="5789613" y="4768850"/>
          <p14:tracePt t="162152" x="5826125" y="4797425"/>
          <p14:tracePt t="162159" x="5834063" y="4805363"/>
          <p14:tracePt t="162168" x="5843588" y="4824413"/>
          <p14:tracePt t="162176" x="5843588" y="4833938"/>
          <p14:tracePt t="162184" x="5843588" y="4851400"/>
          <p14:tracePt t="162192" x="5862638" y="4878388"/>
          <p14:tracePt t="162200" x="5862638" y="4897438"/>
          <p14:tracePt t="162207" x="5862638" y="4914900"/>
          <p14:tracePt t="162216" x="5862638" y="4943475"/>
          <p14:tracePt t="162224" x="5862638" y="4970463"/>
          <p14:tracePt t="162232" x="5862638" y="4987925"/>
          <p14:tracePt t="162240" x="5862638" y="5024438"/>
          <p14:tracePt t="162248" x="5862638" y="5033963"/>
          <p14:tracePt t="162256" x="5880100" y="5060950"/>
          <p14:tracePt t="162264" x="5880100" y="5080000"/>
          <p14:tracePt t="162272" x="5880100" y="5097463"/>
          <p14:tracePt t="162281" x="5880100" y="5106988"/>
          <p14:tracePt t="162288" x="5880100" y="5116513"/>
          <p14:tracePt t="162304" x="5880100" y="5126038"/>
          <p14:tracePt t="162320" x="5880100" y="5153025"/>
          <p14:tracePt t="162329" x="5870575" y="5153025"/>
          <p14:tracePt t="162335" x="5853113" y="5160963"/>
          <p14:tracePt t="162343" x="5834063" y="5189538"/>
          <p14:tracePt t="162352" x="5826125" y="5189538"/>
          <p14:tracePt t="162359" x="5807075" y="5207000"/>
          <p14:tracePt t="162367" x="5789613" y="5207000"/>
          <p14:tracePt t="162376" x="5770563" y="5226050"/>
          <p14:tracePt t="162384" x="5743575" y="5253038"/>
          <p14:tracePt t="162391" x="5697538" y="5262563"/>
          <p14:tracePt t="162400" x="5670550" y="5280025"/>
          <p14:tracePt t="162408" x="5634038" y="5289550"/>
          <p14:tracePt t="162416" x="5597525" y="5289550"/>
          <p14:tracePt t="162424" x="5551488" y="5299075"/>
          <p14:tracePt t="162432" x="5524500" y="5299075"/>
          <p14:tracePt t="162439" x="5470525" y="5299075"/>
          <p14:tracePt t="162451" x="5441950" y="5299075"/>
          <p14:tracePt t="162458" x="5397500" y="5299075"/>
          <p14:tracePt t="162467" x="5368925" y="5299075"/>
          <p14:tracePt t="162472" x="5341938" y="5299075"/>
          <p14:tracePt t="162483" x="5324475" y="5289550"/>
          <p14:tracePt t="162489" x="5287963" y="5270500"/>
          <p14:tracePt t="162499" x="5287963" y="5262563"/>
          <p14:tracePt t="162504" x="5268913" y="5233988"/>
          <p14:tracePt t="162513" x="5268913" y="5216525"/>
          <p14:tracePt t="162520" x="5241925" y="5197475"/>
          <p14:tracePt t="162528" x="5232400" y="5170488"/>
          <p14:tracePt t="162536" x="5224463" y="5133975"/>
          <p14:tracePt t="162544" x="5224463" y="5126038"/>
          <p14:tracePt t="162552" x="5224463" y="5116513"/>
          <p14:tracePt t="162560" x="5214938" y="5097463"/>
          <p14:tracePt t="162568" x="5214938" y="5080000"/>
          <p14:tracePt t="162576" x="5195888" y="5053013"/>
          <p14:tracePt t="162592" x="5195888" y="5033963"/>
          <p14:tracePt t="162600" x="5195888" y="5016500"/>
          <p14:tracePt t="162609" x="5195888" y="5006975"/>
          <p14:tracePt t="162616" x="5187950" y="4979988"/>
          <p14:tracePt t="162624" x="5187950" y="4960938"/>
          <p14:tracePt t="162632" x="5187950" y="4933950"/>
          <p14:tracePt t="162640" x="5187950" y="4914900"/>
          <p14:tracePt t="162648" x="5187950" y="4887913"/>
          <p14:tracePt t="162655" x="5187950" y="4878388"/>
          <p14:tracePt t="162663" x="5187950" y="4851400"/>
          <p14:tracePt t="162672" x="5187950" y="4833938"/>
          <p14:tracePt t="162681" x="5187950" y="4824413"/>
          <p14:tracePt t="162689" x="5187950" y="4805363"/>
          <p14:tracePt t="162703" x="5205413" y="4787900"/>
          <p14:tracePt t="162712" x="5214938" y="4751388"/>
          <p14:tracePt t="162728" x="5232400" y="4732338"/>
          <p14:tracePt t="162735" x="5241925" y="4724400"/>
          <p14:tracePt t="162743" x="5260975" y="4705350"/>
          <p14:tracePt t="162751" x="5287963" y="4687888"/>
          <p14:tracePt t="162760" x="5324475" y="4678363"/>
          <p14:tracePt t="162768" x="5351463" y="4660900"/>
          <p14:tracePt t="162776" x="5368925" y="4660900"/>
          <p14:tracePt t="162783" x="5397500" y="4651375"/>
          <p14:tracePt t="162791" x="5424488" y="4641850"/>
          <p14:tracePt t="162800" x="5478463" y="4641850"/>
          <p14:tracePt t="162808" x="5524500" y="4624388"/>
          <p14:tracePt t="162816" x="5597525" y="4624388"/>
          <p14:tracePt t="162824" x="5653088" y="4624388"/>
          <p14:tracePt t="162832" x="5716588" y="4624388"/>
          <p14:tracePt t="162839" x="5753100" y="4624388"/>
          <p14:tracePt t="162847" x="5807075" y="4651375"/>
          <p14:tracePt t="162856" x="5853113" y="4678363"/>
          <p14:tracePt t="162864" x="5907088" y="4714875"/>
          <p14:tracePt t="162872" x="5935663" y="4787900"/>
          <p14:tracePt t="162881" x="5953125" y="4824413"/>
          <p14:tracePt t="162888" x="5953125" y="4860925"/>
          <p14:tracePt t="162899" x="5962650" y="4906963"/>
          <p14:tracePt t="162904" x="5962650" y="4933950"/>
          <p14:tracePt t="162912" x="5962650" y="4970463"/>
          <p14:tracePt t="162920" x="5962650" y="4987925"/>
          <p14:tracePt t="162928" x="5962650" y="5024438"/>
          <p14:tracePt t="162936" x="5962650" y="5043488"/>
          <p14:tracePt t="162952" x="5962650" y="5053013"/>
          <p14:tracePt t="162959" x="5962650" y="5070475"/>
          <p14:tracePt t="162969" x="5962650" y="5080000"/>
          <p14:tracePt t="162977" x="5953125" y="5089525"/>
          <p14:tracePt t="162993" x="5953125" y="5106988"/>
          <p14:tracePt t="163000" x="5953125" y="5116513"/>
          <p14:tracePt t="163024" x="5943600" y="5126038"/>
          <p14:tracePt t="163034" x="5935663" y="5133975"/>
          <p14:tracePt t="163040" x="5916613" y="5153025"/>
          <p14:tracePt t="163047" x="5899150" y="5160963"/>
          <p14:tracePt t="163055" x="5880100" y="5170488"/>
          <p14:tracePt t="163064" x="5862638" y="5180013"/>
          <p14:tracePt t="163071" x="5843588" y="5180013"/>
          <p14:tracePt t="163081" x="5816600" y="5180013"/>
          <p14:tracePt t="163088" x="5797550" y="5180013"/>
          <p14:tracePt t="163097" x="5780088" y="5180013"/>
          <p14:tracePt t="163104" x="5770563" y="5180013"/>
          <p14:tracePt t="163264" x="5761038" y="5180013"/>
          <p14:tracePt t="163272" x="5753100" y="5170488"/>
          <p14:tracePt t="163467" x="5770563" y="5153025"/>
          <p14:tracePt t="163482" x="5780088" y="5153025"/>
          <p14:tracePt t="163490" x="5789613" y="5153025"/>
          <p14:tracePt t="163544" x="5807075" y="5143500"/>
          <p14:tracePt t="163560" x="5816600" y="5143500"/>
          <p14:tracePt t="163569" x="5826125" y="5143500"/>
          <p14:tracePt t="163576" x="5843588" y="5143500"/>
          <p14:tracePt t="164316" x="5853113" y="5143500"/>
          <p14:tracePt t="164401" x="5853113" y="5160963"/>
          <p14:tracePt t="165337" x="5843588" y="5170488"/>
          <p14:tracePt t="165465" x="5853113" y="5170488"/>
          <p14:tracePt t="165592" x="5862638" y="5170488"/>
          <p14:tracePt t="165600" x="5870575" y="5160963"/>
          <p14:tracePt t="165624" x="5880100" y="5160963"/>
          <p14:tracePt t="165633" x="5889625" y="5160963"/>
          <p14:tracePt t="165655" x="5899150" y="5153025"/>
          <p14:tracePt t="166409" x="5907088" y="5143500"/>
          <p14:tracePt t="166849" x="5916613" y="5143500"/>
          <p14:tracePt t="166857" x="5926138" y="5143500"/>
          <p14:tracePt t="167224" x="5943600" y="5133975"/>
          <p14:tracePt t="167232" x="5953125" y="5126038"/>
          <p14:tracePt t="167248" x="5972175" y="5106988"/>
          <p14:tracePt t="167255" x="5980113" y="5097463"/>
          <p14:tracePt t="167272" x="5989638" y="5089525"/>
          <p14:tracePt t="167281" x="5999163" y="5080000"/>
          <p14:tracePt t="167296" x="6016625" y="5053013"/>
          <p14:tracePt t="167320" x="6016625" y="5043488"/>
          <p14:tracePt t="167336" x="6016625" y="5033963"/>
          <p14:tracePt t="167530" x="6016625" y="5043488"/>
          <p14:tracePt t="167538" x="6007100" y="5053013"/>
          <p14:tracePt t="167546" x="5999163" y="5053013"/>
          <p14:tracePt t="167553" x="5999163" y="5060950"/>
          <p14:tracePt t="167559" x="5972175" y="5089525"/>
          <p14:tracePt t="167568" x="5962650" y="5097463"/>
          <p14:tracePt t="167576" x="5926138" y="5116513"/>
          <p14:tracePt t="167584" x="5916613" y="5126038"/>
          <p14:tracePt t="167592" x="5889625" y="5143500"/>
          <p14:tracePt t="167600" x="5870575" y="5160963"/>
          <p14:tracePt t="167608" x="5862638" y="5170488"/>
          <p14:tracePt t="167616" x="5834063" y="5189538"/>
          <p14:tracePt t="167632" x="5826125" y="5189538"/>
          <p14:tracePt t="167648" x="5797550" y="5189538"/>
          <p14:tracePt t="167656" x="5770563" y="5207000"/>
          <p14:tracePt t="167672" x="5753100" y="5207000"/>
          <p14:tracePt t="167680" x="5716588" y="5207000"/>
          <p14:tracePt t="167687" x="5688013" y="5207000"/>
          <p14:tracePt t="167701" x="5634038" y="5197475"/>
          <p14:tracePt t="167705" x="5624513" y="5197475"/>
          <p14:tracePt t="167717" x="5616575" y="5197475"/>
          <p14:tracePt t="167722" x="5580063" y="5189538"/>
          <p14:tracePt t="167769" x="5580063" y="5180013"/>
          <p14:tracePt t="167777" x="5580063" y="5170488"/>
          <p14:tracePt t="167792" x="5580063" y="5160963"/>
          <p14:tracePt t="167800" x="5570538" y="5160963"/>
          <p14:tracePt t="167808" x="5561013" y="5153025"/>
          <p14:tracePt t="167816" x="5561013" y="5143500"/>
          <p14:tracePt t="167832" x="5551488" y="5133975"/>
          <p14:tracePt t="167848" x="5551488" y="5126038"/>
          <p14:tracePt t="167856" x="5551488" y="5116513"/>
          <p14:tracePt t="167864" x="5543550" y="5089525"/>
          <p14:tracePt t="167881" x="5543550" y="5070475"/>
          <p14:tracePt t="167898" x="5534025" y="5043488"/>
          <p14:tracePt t="167920" x="5534025" y="5033963"/>
          <p14:tracePt t="168003" x="5524500" y="5024438"/>
          <p14:tracePt t="168009" x="5514975" y="5024438"/>
          <p14:tracePt t="168018" x="5507038" y="5024438"/>
          <p14:tracePt t="168032" x="5487988" y="5024438"/>
          <p14:tracePt t="168040" x="5487988" y="5033963"/>
          <p14:tracePt t="168048" x="5470525" y="5033963"/>
          <p14:tracePt t="168056" x="5461000" y="5033963"/>
          <p14:tracePt t="168064" x="5434013" y="5043488"/>
          <p14:tracePt t="168072" x="5424488" y="5043488"/>
          <p14:tracePt t="168080" x="5414963" y="5043488"/>
          <p14:tracePt t="168088" x="5387975" y="5053013"/>
          <p14:tracePt t="168097" x="5378450" y="5053013"/>
          <p14:tracePt t="168104" x="5341938" y="5060950"/>
          <p14:tracePt t="168129" x="5334000" y="5060950"/>
          <p14:tracePt t="168135" x="5305425" y="5060950"/>
          <p14:tracePt t="168160" x="5297488" y="5060950"/>
          <p14:tracePt t="168168" x="5287963" y="5060950"/>
          <p14:tracePt t="168216" x="5268913" y="5060950"/>
          <p14:tracePt t="168240" x="5260975" y="5060950"/>
          <p14:tracePt t="168248" x="5251450" y="5060950"/>
          <p14:tracePt t="168264" x="5232400" y="5060950"/>
          <p14:tracePt t="168474" x="5224463" y="5060950"/>
          <p14:tracePt t="168490" x="5232400" y="5060950"/>
          <p14:tracePt t="168498" x="5268913" y="5053013"/>
          <p14:tracePt t="168505" x="5297488" y="5024438"/>
          <p14:tracePt t="168514" x="5305425" y="5016500"/>
          <p14:tracePt t="168520" x="5360988" y="4960938"/>
          <p14:tracePt t="168535" x="5368925" y="4960938"/>
          <p14:tracePt t="168544" x="5378450" y="4933950"/>
          <p14:tracePt t="168553" x="5424488" y="4887913"/>
          <p14:tracePt t="168561" x="5441950" y="4870450"/>
          <p14:tracePt t="168570" x="5470525" y="4841875"/>
          <p14:tracePt t="168585" x="5478463" y="4833938"/>
          <p14:tracePt t="168601" x="5497513" y="4814888"/>
          <p14:tracePt t="168616" x="5514975" y="4797425"/>
          <p14:tracePt t="168873" x="5451475" y="4851400"/>
          <p14:tracePt t="168880" x="5414963" y="4878388"/>
          <p14:tracePt t="168898" x="5378450" y="4914900"/>
          <p14:tracePt t="168904" x="5368925" y="4914900"/>
          <p14:tracePt t="168914" x="5351463" y="4914900"/>
          <p14:tracePt t="168920" x="5324475" y="4914900"/>
          <p14:tracePt t="168931" x="5314950" y="4914900"/>
          <p14:tracePt t="168936" x="5287963" y="4914900"/>
          <p14:tracePt t="168944" x="5278438" y="4914900"/>
          <p14:tracePt t="168952" x="5268913" y="4914900"/>
          <p14:tracePt t="168961" x="5260975" y="4914900"/>
          <p14:tracePt t="168968" x="5241925" y="4914900"/>
          <p14:tracePt t="168976" x="5224463" y="4906963"/>
          <p14:tracePt t="168986" x="5214938" y="4906963"/>
          <p14:tracePt t="169522" x="5214938" y="4897438"/>
          <p14:tracePt t="169864" x="5214938" y="4870450"/>
          <p14:tracePt t="170051" x="5214938" y="4860925"/>
          <p14:tracePt t="170114" x="5195888" y="4841875"/>
          <p14:tracePt t="170154" x="5187950" y="4841875"/>
          <p14:tracePt t="170166" x="5168900" y="4841875"/>
          <p14:tracePt t="170172" x="5141913" y="4841875"/>
          <p14:tracePt t="170176" x="5086350" y="4833938"/>
          <p14:tracePt t="170184" x="5059363" y="4833938"/>
          <p14:tracePt t="170192" x="5014913" y="4833938"/>
          <p14:tracePt t="170200" x="4968875" y="4805363"/>
          <p14:tracePt t="170208" x="4941888" y="4805363"/>
          <p14:tracePt t="170216" x="4922838" y="4805363"/>
          <p14:tracePt t="170224" x="4905375" y="4805363"/>
          <p14:tracePt t="170232" x="4895850" y="4805363"/>
          <p14:tracePt t="170256" x="4886325" y="4805363"/>
          <p14:tracePt t="170272" x="4868863" y="4805363"/>
          <p14:tracePt t="170280" x="4859338" y="4805363"/>
          <p14:tracePt t="170288" x="4840288" y="4797425"/>
          <p14:tracePt t="170296" x="4822825" y="4797425"/>
          <p14:tracePt t="170304" x="4795838" y="4787900"/>
          <p14:tracePt t="170313" x="4776788" y="4787900"/>
          <p14:tracePt t="170320" x="4767263" y="4787900"/>
          <p14:tracePt t="170344" x="4759325" y="4787900"/>
          <p14:tracePt t="170585" x="4749800" y="4778375"/>
          <p14:tracePt t="170594" x="4749800" y="4768850"/>
          <p14:tracePt t="170602" x="4749800" y="4751388"/>
          <p14:tracePt t="170617" x="4749800" y="4732338"/>
          <p14:tracePt t="170624" x="4749800" y="4714875"/>
          <p14:tracePt t="170632" x="4749800" y="4705350"/>
          <p14:tracePt t="170640" x="4749800" y="4687888"/>
          <p14:tracePt t="171103" x="4749800" y="4705350"/>
          <p14:tracePt t="171210" x="4749800" y="4714875"/>
          <p14:tracePt t="171232" x="4759325" y="4714875"/>
          <p14:tracePt t="171240" x="4767263" y="4714875"/>
          <p14:tracePt t="171248" x="4776788" y="4714875"/>
          <p14:tracePt t="171256" x="4795838" y="4714875"/>
          <p14:tracePt t="171272" x="4813300" y="4705350"/>
          <p14:tracePt t="171288" x="4832350" y="4697413"/>
          <p14:tracePt t="171296" x="4868863" y="4678363"/>
          <p14:tracePt t="171304" x="4876800" y="4668838"/>
          <p14:tracePt t="171313" x="4895850" y="4660900"/>
          <p14:tracePt t="171320" x="4895850" y="4651375"/>
          <p14:tracePt t="171327" x="4913313" y="4641850"/>
          <p14:tracePt t="171336" x="4932363" y="4624388"/>
          <p14:tracePt t="171344" x="4959350" y="4605338"/>
          <p14:tracePt t="171352" x="4959350" y="4595813"/>
          <p14:tracePt t="171360" x="4968875" y="4578350"/>
          <p14:tracePt t="171368" x="4995863" y="4559300"/>
          <p14:tracePt t="171384" x="4995863" y="4551363"/>
          <p14:tracePt t="171392" x="4995863" y="4541838"/>
          <p14:tracePt t="171408" x="5005388" y="4541838"/>
          <p14:tracePt t="171594" x="5005388" y="4532313"/>
          <p14:tracePt t="171737" x="5005388" y="4541838"/>
          <p14:tracePt t="171761" x="5005388" y="4551363"/>
          <p14:tracePt t="171785" x="5005388" y="4559300"/>
          <p14:tracePt t="171793" x="4995863" y="4568825"/>
          <p14:tracePt t="171801" x="4995863" y="4578350"/>
          <p14:tracePt t="171808" x="4986338" y="4587875"/>
          <p14:tracePt t="171816" x="4978400" y="4587875"/>
          <p14:tracePt t="171824" x="4968875" y="4595813"/>
          <p14:tracePt t="171833" x="4959350" y="4614863"/>
          <p14:tracePt t="171840" x="4949825" y="4624388"/>
          <p14:tracePt t="171856" x="4922838" y="4632325"/>
          <p14:tracePt t="171872" x="4913313" y="4641850"/>
          <p14:tracePt t="171880" x="4895850" y="4651375"/>
          <p14:tracePt t="171888" x="4886325" y="4660900"/>
          <p14:tracePt t="171899" x="4876800" y="4660900"/>
          <p14:tracePt t="171914" x="4868863" y="4660900"/>
          <p14:tracePt t="171920" x="4859338" y="4668838"/>
          <p14:tracePt t="172041" x="4868863" y="4668838"/>
          <p14:tracePt t="172051" x="4876800" y="4668838"/>
          <p14:tracePt t="172057" x="4905375" y="4668838"/>
          <p14:tracePt t="172063" x="4913313" y="4651375"/>
          <p14:tracePt t="172073" x="4949825" y="4651375"/>
          <p14:tracePt t="172084" x="4968875" y="4641850"/>
          <p14:tracePt t="172089" x="5014913" y="4632325"/>
          <p14:tracePt t="172101" x="5059363" y="4632325"/>
          <p14:tracePt t="172105" x="5095875" y="4614863"/>
          <p14:tracePt t="172114" x="5159375" y="4614863"/>
          <p14:tracePt t="172120" x="5187950" y="4605338"/>
          <p14:tracePt t="172130" x="5224463" y="4605338"/>
          <p14:tracePt t="172136" x="5260975" y="4605338"/>
          <p14:tracePt t="172144" x="5268913" y="4605338"/>
          <p14:tracePt t="172152" x="5305425" y="4605338"/>
          <p14:tracePt t="172159" x="5324475" y="4605338"/>
          <p14:tracePt t="172175" x="5341938" y="4605338"/>
          <p14:tracePt t="172184" x="5351463" y="4605338"/>
          <p14:tracePt t="172240" x="5360988" y="4605338"/>
          <p14:tracePt t="172256" x="5368925" y="4605338"/>
          <p14:tracePt t="172272" x="5387975" y="4605338"/>
          <p14:tracePt t="172288" x="5397500" y="4605338"/>
          <p14:tracePt t="172296" x="5405438" y="4605338"/>
          <p14:tracePt t="172304" x="5424488" y="4605338"/>
          <p14:tracePt t="172313" x="5434013" y="4605338"/>
          <p14:tracePt t="172329" x="5441950" y="4605338"/>
          <p14:tracePt t="172336" x="5451475" y="4605338"/>
          <p14:tracePt t="172360" x="5470525" y="4605338"/>
          <p14:tracePt t="172369" x="5497513" y="4624388"/>
          <p14:tracePt t="172378" x="5514975" y="4632325"/>
          <p14:tracePt t="172386" x="5543550" y="4660900"/>
          <p14:tracePt t="172393" x="5570538" y="4668838"/>
          <p14:tracePt t="172400" x="5588000" y="4668838"/>
          <p14:tracePt t="172408" x="5624513" y="4678363"/>
          <p14:tracePt t="172416" x="5653088" y="4697413"/>
          <p14:tracePt t="172423" x="5661025" y="4705350"/>
          <p14:tracePt t="172432" x="5670550" y="4705350"/>
          <p14:tracePt t="172439" x="5680075" y="4714875"/>
          <p14:tracePt t="172448" x="5688013" y="4724400"/>
          <p14:tracePt t="172455" x="5697538" y="4724400"/>
          <p14:tracePt t="172479" x="5716588" y="4732338"/>
          <p14:tracePt t="172585" x="5716588" y="4741863"/>
          <p14:tracePt t="172912" x="5724525" y="4741863"/>
          <p14:tracePt t="172920" x="5743575" y="4741863"/>
          <p14:tracePt t="172928" x="5753100" y="4732338"/>
          <p14:tracePt t="172960" x="5761038" y="4724400"/>
          <p14:tracePt t="173025" x="5780088" y="4724400"/>
          <p14:tracePt t="173049" x="5789613" y="4724400"/>
          <p14:tracePt t="173265" x="5797550" y="4724400"/>
          <p14:tracePt t="173280" x="5807075" y="4724400"/>
          <p14:tracePt t="173316" x="5816600" y="4724400"/>
          <p14:tracePt t="173392" x="5826125" y="4724400"/>
          <p14:tracePt t="173408" x="5834063" y="4724400"/>
          <p14:tracePt t="173416" x="5843588" y="4724400"/>
          <p14:tracePt t="173432" x="5862638" y="4724400"/>
          <p14:tracePt t="173440" x="5870575" y="4724400"/>
          <p14:tracePt t="173448" x="5880100" y="4724400"/>
          <p14:tracePt t="173464" x="5907088" y="4697413"/>
          <p14:tracePt t="173480" x="5916613" y="4687888"/>
          <p14:tracePt t="173487" x="5926138" y="4687888"/>
          <p14:tracePt t="173496" x="5953125" y="4678363"/>
          <p14:tracePt t="173513" x="5962650" y="4668838"/>
          <p14:tracePt t="173724" x="5953125" y="4668838"/>
          <p14:tracePt t="173738" x="5943600" y="4687888"/>
          <p14:tracePt t="173754" x="5943600" y="4705350"/>
          <p14:tracePt t="173759" x="5943600" y="4714875"/>
          <p14:tracePt t="173874" x="5953125" y="4724400"/>
          <p14:tracePt t="173882" x="5972175" y="4724400"/>
          <p14:tracePt t="173891" x="5999163" y="4724400"/>
          <p14:tracePt t="173898" x="6043613" y="4724400"/>
          <p14:tracePt t="173904" x="6062663" y="4724400"/>
          <p14:tracePt t="173913" x="6080125" y="4724400"/>
          <p14:tracePt t="173919" x="6108700" y="4724400"/>
          <p14:tracePt t="173929" x="6135688" y="4724400"/>
          <p14:tracePt t="173936" x="6153150" y="4724400"/>
          <p14:tracePt t="173944" x="6181725" y="4724400"/>
          <p14:tracePt t="173952" x="6199188" y="4724400"/>
          <p14:tracePt t="173960" x="6208713" y="4724400"/>
          <p14:tracePt t="173968" x="6235700" y="4732338"/>
          <p14:tracePt t="173975" x="6245225" y="4741863"/>
          <p14:tracePt t="174041" x="6254750" y="4741863"/>
          <p14:tracePt t="174049" x="6262688" y="4741863"/>
          <p14:tracePt t="174080" x="6281738" y="4741863"/>
          <p14:tracePt t="174096" x="6299200" y="4741863"/>
          <p14:tracePt t="174104" x="6318250" y="4741863"/>
          <p14:tracePt t="174112" x="6362700" y="4741863"/>
          <p14:tracePt t="174119" x="6381750" y="4741863"/>
          <p14:tracePt t="174129" x="6408738" y="4741863"/>
          <p14:tracePt t="174135" x="6435725" y="4741863"/>
          <p14:tracePt t="174143" x="6491288" y="4741863"/>
          <p14:tracePt t="174152" x="6518275" y="4741863"/>
          <p14:tracePt t="174160" x="6564313" y="4741863"/>
          <p14:tracePt t="174168" x="6581775" y="4751388"/>
          <p14:tracePt t="174175" x="6618288" y="4751388"/>
          <p14:tracePt t="174183" x="6664325" y="4760913"/>
          <p14:tracePt t="174191" x="6681788" y="4760913"/>
          <p14:tracePt t="174208" x="6700838" y="4760913"/>
          <p14:tracePt t="174216" x="6710363" y="4760913"/>
          <p14:tracePt t="174224" x="6718300" y="4768850"/>
          <p14:tracePt t="174317" x="6727825" y="4768850"/>
          <p14:tracePt t="174393" x="6737350" y="4778375"/>
          <p14:tracePt t="174402" x="6746875" y="4787900"/>
          <p14:tracePt t="174425" x="6754813" y="4787900"/>
          <p14:tracePt t="174487" x="6754813" y="4797425"/>
          <p14:tracePt t="174496" x="6764338" y="4814888"/>
          <p14:tracePt t="174520" x="6764338" y="4824413"/>
          <p14:tracePt t="174544" x="6764338" y="4833938"/>
          <p14:tracePt t="174628" x="6773863" y="4841875"/>
          <p14:tracePt t="174659" x="6791325" y="4841875"/>
          <p14:tracePt t="174676" x="6810375" y="4841875"/>
          <p14:tracePt t="174680" x="6827838" y="4833938"/>
          <p14:tracePt t="174688" x="6846888" y="4824413"/>
          <p14:tracePt t="174696" x="6873875" y="4797425"/>
          <p14:tracePt t="174704" x="6910388" y="4778375"/>
          <p14:tracePt t="174713" x="6929438" y="4768850"/>
          <p14:tracePt t="174720" x="6946900" y="4760913"/>
          <p14:tracePt t="174729" x="6956425" y="4751388"/>
          <p14:tracePt t="174736" x="6983413" y="4732338"/>
          <p14:tracePt t="174752" x="6992938" y="4724400"/>
          <p14:tracePt t="174760" x="7010400" y="4714875"/>
          <p14:tracePt t="174775" x="7019925" y="4714875"/>
          <p14:tracePt t="174784" x="7029450" y="4714875"/>
          <p14:tracePt t="174791" x="7037388" y="4714875"/>
          <p14:tracePt t="174808" x="7056438" y="4705350"/>
          <p14:tracePt t="174849" x="7073900" y="4705350"/>
          <p14:tracePt t="174921" x="7092950" y="4705350"/>
          <p14:tracePt t="174928" x="7102475" y="4705350"/>
          <p14:tracePt t="174937" x="7119938" y="4705350"/>
          <p14:tracePt t="174944" x="7156450" y="4705350"/>
          <p14:tracePt t="174952" x="7192963" y="4705350"/>
          <p14:tracePt t="174960" x="7219950" y="4705350"/>
          <p14:tracePt t="174969" x="7248525" y="4705350"/>
          <p14:tracePt t="174975" x="7292975" y="4714875"/>
          <p14:tracePt t="174984" x="7319963" y="4714875"/>
          <p14:tracePt t="174992" x="7366000" y="4732338"/>
          <p14:tracePt t="175001" x="7392988" y="4732338"/>
          <p14:tracePt t="175008" x="7412038" y="4741863"/>
          <p14:tracePt t="175016" x="7421563" y="4741863"/>
          <p14:tracePt t="175024" x="7448550" y="4741863"/>
          <p14:tracePt t="175040" x="7458075" y="4741863"/>
          <p14:tracePt t="175056" x="7475538" y="4741863"/>
          <p14:tracePt t="175315" x="7429500" y="4741863"/>
          <p14:tracePt t="175322" x="7392988" y="4741863"/>
          <p14:tracePt t="175332" x="7348538" y="4751388"/>
          <p14:tracePt t="175337" x="7319963" y="4751388"/>
          <p14:tracePt t="175344" x="7283450" y="4760913"/>
          <p14:tracePt t="175352" x="7256463" y="4760913"/>
          <p14:tracePt t="175360" x="7229475" y="4787900"/>
          <p14:tracePt t="175368" x="7202488" y="4787900"/>
          <p14:tracePt t="175376" x="7192963" y="4787900"/>
          <p14:tracePt t="175383" x="7165975" y="4787900"/>
          <p14:tracePt t="175400" x="7146925" y="4797425"/>
          <p14:tracePt t="175665" x="7138988" y="4797425"/>
          <p14:tracePt t="175697" x="7138988" y="4814888"/>
          <p14:tracePt t="175729" x="7129463" y="4824413"/>
          <p14:tracePt t="175777" x="7129463" y="4833938"/>
          <p14:tracePt t="176082" x="7129463" y="4851400"/>
          <p14:tracePt t="176089" x="7138988" y="4851400"/>
          <p14:tracePt t="176097" x="7146925" y="4851400"/>
          <p14:tracePt t="176120" x="7156450" y="4851400"/>
          <p14:tracePt t="176136" x="7165975" y="4851400"/>
          <p14:tracePt t="176152" x="7175500" y="4851400"/>
          <p14:tracePt t="176168" x="7183438" y="4851400"/>
          <p14:tracePt t="176185" x="7192963" y="4851400"/>
          <p14:tracePt t="176208" x="7202488" y="4851400"/>
          <p14:tracePt t="176426" x="7192963" y="4851400"/>
          <p14:tracePt t="176434" x="7183438" y="4851400"/>
          <p14:tracePt t="176441" x="7156450" y="4851400"/>
          <p14:tracePt t="176449" x="7138988" y="4851400"/>
          <p14:tracePt t="176464" x="7102475" y="4851400"/>
          <p14:tracePt t="176472" x="7056438" y="4851400"/>
          <p14:tracePt t="176481" x="7037388" y="4851400"/>
          <p14:tracePt t="176488" x="7010400" y="4851400"/>
          <p14:tracePt t="176497" x="6992938" y="4851400"/>
          <p14:tracePt t="176504" x="6964363" y="4851400"/>
          <p14:tracePt t="176513" x="6956425" y="4851400"/>
          <p14:tracePt t="176532" x="6946900" y="4851400"/>
          <p14:tracePt t="176535" x="6929438" y="4851400"/>
          <p14:tracePt t="176551" x="6919913" y="4851400"/>
          <p14:tracePt t="176568" x="6910388" y="4851400"/>
          <p14:tracePt t="176576" x="6900863" y="4851400"/>
          <p14:tracePt t="176584" x="6892925" y="4851400"/>
          <p14:tracePt t="176593" x="6883400" y="4851400"/>
          <p14:tracePt t="176611" x="6873875" y="4851400"/>
          <p14:tracePt t="176633" x="6856413" y="4851400"/>
          <p14:tracePt t="176641" x="6837363" y="4851400"/>
          <p14:tracePt t="176648" x="6827838" y="4851400"/>
          <p14:tracePt t="176658" x="6810375" y="4851400"/>
          <p14:tracePt t="176664" x="6800850" y="4851400"/>
          <p14:tracePt t="176672" x="6783388" y="4851400"/>
          <p14:tracePt t="176681" x="6754813" y="4851400"/>
          <p14:tracePt t="176688" x="6737350" y="4851400"/>
          <p14:tracePt t="176696" x="6710363" y="4851400"/>
          <p14:tracePt t="176705" x="6673850" y="4851400"/>
          <p14:tracePt t="176712" x="6654800" y="4851400"/>
          <p14:tracePt t="176719" x="6627813" y="4851400"/>
          <p14:tracePt t="176729" x="6591300" y="4870450"/>
          <p14:tracePt t="176735" x="6564313" y="4878388"/>
          <p14:tracePt t="176744" x="6518275" y="4906963"/>
          <p14:tracePt t="176751" x="6491288" y="4906963"/>
          <p14:tracePt t="176759" x="6445250" y="4933950"/>
          <p14:tracePt t="176769" x="6399213" y="4943475"/>
          <p14:tracePt t="176775" x="6335713" y="4997450"/>
          <p14:tracePt t="176784" x="6308725" y="5016500"/>
          <p14:tracePt t="176792" x="6245225" y="5053013"/>
          <p14:tracePt t="176800" x="6218238" y="5080000"/>
          <p14:tracePt t="176808" x="6172200" y="5106988"/>
          <p14:tracePt t="176816" x="6153150" y="5116513"/>
          <p14:tracePt t="176824" x="6089650" y="5170488"/>
          <p14:tracePt t="176832" x="6072188" y="5180013"/>
          <p14:tracePt t="176840" x="6043613" y="5197475"/>
          <p14:tracePt t="176848" x="6026150" y="5216525"/>
          <p14:tracePt t="176856" x="6016625" y="5216525"/>
          <p14:tracePt t="176864" x="6007100" y="5226050"/>
          <p14:tracePt t="176872" x="5999163" y="5233988"/>
          <p14:tracePt t="177089" x="5980113" y="5233988"/>
          <p14:tracePt t="177099" x="5953125" y="5233988"/>
          <p14:tracePt t="177105" x="5916613" y="5233988"/>
          <p14:tracePt t="177115" x="5870575" y="5233988"/>
          <p14:tracePt t="177120" x="5807075" y="5233988"/>
          <p14:tracePt t="177131" x="5797550" y="5233988"/>
          <p14:tracePt t="177136" x="5761038" y="5233988"/>
          <p14:tracePt t="177145" x="5761038" y="5226050"/>
          <p14:tracePt t="177152" x="5753100" y="5216525"/>
          <p14:tracePt t="177161" x="5743575" y="5216525"/>
          <p14:tracePt t="177168" x="5724525" y="5216525"/>
          <p14:tracePt t="177240" x="5716588" y="5207000"/>
          <p14:tracePt t="177248" x="5707063" y="5197475"/>
          <p14:tracePt t="177256" x="5707063" y="5180013"/>
          <p14:tracePt t="177264" x="5697538" y="5160963"/>
          <p14:tracePt t="177272" x="5697538" y="5133975"/>
          <p14:tracePt t="177281" x="5680075" y="5097463"/>
          <p14:tracePt t="177288" x="5680075" y="5070475"/>
          <p14:tracePt t="177296" x="5680075" y="5033963"/>
          <p14:tracePt t="177303" x="5680075" y="5016500"/>
          <p14:tracePt t="177312" x="5680075" y="4970463"/>
          <p14:tracePt t="177319" x="5680075" y="4951413"/>
          <p14:tracePt t="177330" x="5680075" y="4924425"/>
          <p14:tracePt t="177336" x="5680075" y="4914900"/>
          <p14:tracePt t="177352" x="5680075" y="4897438"/>
          <p14:tracePt t="177361" x="5680075" y="4887913"/>
          <p14:tracePt t="177368" x="5688013" y="4878388"/>
          <p14:tracePt t="177377" x="5697538" y="4870450"/>
          <p14:tracePt t="177384" x="5716588" y="4860925"/>
          <p14:tracePt t="177392" x="5724525" y="4841875"/>
          <p14:tracePt t="177400" x="5734050" y="4833938"/>
          <p14:tracePt t="177407" x="5753100" y="4824413"/>
          <p14:tracePt t="177424" x="5770563" y="4814888"/>
          <p14:tracePt t="177432" x="5780088" y="4814888"/>
          <p14:tracePt t="177439" x="5789613" y="4814888"/>
          <p14:tracePt t="177448" x="5807075" y="4814888"/>
          <p14:tracePt t="177456" x="5853113" y="4805363"/>
          <p14:tracePt t="177464" x="5853113" y="4797425"/>
          <p14:tracePt t="177472" x="5862638" y="4797425"/>
          <p14:tracePt t="177480" x="5899150" y="4797425"/>
          <p14:tracePt t="177488" x="5953125" y="4797425"/>
          <p14:tracePt t="177496" x="5999163" y="4797425"/>
          <p14:tracePt t="177503" x="6026150" y="4797425"/>
          <p14:tracePt t="177512" x="6072188" y="4814888"/>
          <p14:tracePt t="177520" x="6108700" y="4824413"/>
          <p14:tracePt t="177529" x="6145213" y="4841875"/>
          <p14:tracePt t="177536" x="6162675" y="4851400"/>
          <p14:tracePt t="177544" x="6181725" y="4860925"/>
          <p14:tracePt t="177552" x="6189663" y="4860925"/>
          <p14:tracePt t="177560" x="6189663" y="4870450"/>
          <p14:tracePt t="177567" x="6189663" y="4887913"/>
          <p14:tracePt t="177576" x="6199188" y="4897438"/>
          <p14:tracePt t="177608" x="6199188" y="4914900"/>
          <p14:tracePt t="177616" x="6199188" y="4924425"/>
          <p14:tracePt t="177640" x="6199188" y="4933950"/>
          <p14:tracePt t="177657" x="6199188" y="4951413"/>
          <p14:tracePt t="177672" x="6189663" y="4970463"/>
          <p14:tracePt t="178031" x="6181725" y="4979988"/>
          <p14:tracePt t="178040" x="6181725" y="4997450"/>
          <p14:tracePt t="178048" x="6172200" y="4997450"/>
          <p14:tracePt t="178055" x="6162675" y="5006975"/>
          <p14:tracePt t="178064" x="6145213" y="5033963"/>
          <p14:tracePt t="178071" x="6108700" y="5060950"/>
          <p14:tracePt t="178080" x="6089650" y="5089525"/>
          <p14:tracePt t="178087" x="6053138" y="5126038"/>
          <p14:tracePt t="178096" x="6026150" y="5153025"/>
          <p14:tracePt t="178104" x="5999163" y="5180013"/>
          <p14:tracePt t="178112" x="5972175" y="5197475"/>
          <p14:tracePt t="178119" x="5962650" y="5197475"/>
          <p14:tracePt t="178129" x="5953125" y="5197475"/>
          <p14:tracePt t="178136" x="5943600" y="5197475"/>
          <p14:tracePt t="178144" x="5935663" y="5216525"/>
          <p14:tracePt t="178160" x="5926138" y="5216525"/>
          <p14:tracePt t="178217" x="5916613" y="5216525"/>
          <p14:tracePt t="178235" x="5907088" y="5216525"/>
          <p14:tracePt t="178242" x="5889625" y="5207000"/>
          <p14:tracePt t="178251" x="5889625" y="5189538"/>
          <p14:tracePt t="178258" x="5870575" y="5170488"/>
          <p14:tracePt t="178266" x="5870575" y="5133975"/>
          <p14:tracePt t="178273" x="5870575" y="5116513"/>
          <p14:tracePt t="178284" x="5870575" y="5089525"/>
          <p14:tracePt t="178287" x="5870575" y="5070475"/>
          <p14:tracePt t="178296" x="5870575" y="5060950"/>
          <p14:tracePt t="178303" x="5870575" y="5043488"/>
          <p14:tracePt t="178312" x="5889625" y="5016500"/>
          <p14:tracePt t="178319" x="5907088" y="5006975"/>
          <p14:tracePt t="178329" x="5916613" y="5006975"/>
          <p14:tracePt t="178335" x="5943600" y="4997450"/>
          <p14:tracePt t="178344" x="5953125" y="4987925"/>
          <p14:tracePt t="178352" x="5972175" y="4979988"/>
          <p14:tracePt t="178360" x="5989638" y="4979988"/>
          <p14:tracePt t="178368" x="6016625" y="4979988"/>
          <p14:tracePt t="178376" x="6062663" y="4970463"/>
          <p14:tracePt t="178384" x="6080125" y="4970463"/>
          <p14:tracePt t="178392" x="6116638" y="4970463"/>
          <p14:tracePt t="178400" x="6172200" y="4970463"/>
          <p14:tracePt t="178408" x="6226175" y="4970463"/>
          <p14:tracePt t="178416" x="6318250" y="4970463"/>
          <p14:tracePt t="178424" x="6381750" y="4970463"/>
          <p14:tracePt t="178432" x="6454775" y="4970463"/>
          <p14:tracePt t="178440" x="6527800" y="4979988"/>
          <p14:tracePt t="178448" x="6573838" y="5006975"/>
          <p14:tracePt t="178456" x="6654800" y="5033963"/>
          <p14:tracePt t="178465" x="6718300" y="5070475"/>
          <p14:tracePt t="178472" x="6764338" y="5080000"/>
          <p14:tracePt t="178480" x="6791325" y="5097463"/>
          <p14:tracePt t="178489" x="6800850" y="5106988"/>
          <p14:tracePt t="178500" x="6810375" y="5116513"/>
          <p14:tracePt t="178521" x="6810375" y="5126038"/>
          <p14:tracePt t="178559" x="6827838" y="5153025"/>
          <p14:tracePt t="178584" x="6856413" y="5170488"/>
          <p14:tracePt t="178600" x="6856413" y="5180013"/>
          <p14:tracePt t="178616" x="6864350" y="5197475"/>
          <p14:tracePt t="178679" x="6864350" y="5207000"/>
          <p14:tracePt t="178712" x="6864350" y="5216525"/>
          <p14:tracePt t="178757" x="6864350" y="5226050"/>
          <p14:tracePt t="178801" x="6864350" y="5233988"/>
          <p14:tracePt t="179073" x="6873875" y="5243513"/>
          <p14:tracePt t="179089" x="6883400" y="5243513"/>
          <p14:tracePt t="179097" x="6892925" y="5243513"/>
          <p14:tracePt t="179112" x="6900863" y="5243513"/>
          <p14:tracePt t="179120" x="6910388" y="5243513"/>
          <p14:tracePt t="179130" x="6919913" y="5243513"/>
          <p14:tracePt t="179146" x="6929438" y="5243513"/>
          <p14:tracePt t="179152" x="6937375" y="5243513"/>
          <p14:tracePt t="179160" x="6946900" y="5243513"/>
          <p14:tracePt t="179208" x="6964363" y="5243513"/>
          <p14:tracePt t="179257" x="6973888" y="5233988"/>
          <p14:tracePt t="180041" x="6983413" y="5233988"/>
          <p14:tracePt t="180057" x="7000875" y="5226050"/>
          <p14:tracePt t="180066" x="7010400" y="5226050"/>
          <p14:tracePt t="180073" x="7019925" y="5226050"/>
          <p14:tracePt t="180083" x="7029450" y="5216525"/>
          <p14:tracePt t="180089" x="7037388" y="5197475"/>
          <p14:tracePt t="180097" x="7046913" y="5197475"/>
          <p14:tracePt t="180104" x="7046913" y="5189538"/>
          <p14:tracePt t="180128" x="7056438" y="5189538"/>
          <p14:tracePt t="180209" x="7065963" y="5189538"/>
          <p14:tracePt t="180346" x="7083425" y="5197475"/>
          <p14:tracePt t="180354" x="7092950" y="5207000"/>
          <p14:tracePt t="180362" x="7102475" y="5216525"/>
          <p14:tracePt t="180368" x="7102475" y="5233988"/>
          <p14:tracePt t="180376" x="7102475" y="5253038"/>
          <p14:tracePt t="180384" x="7102475" y="5270500"/>
          <p14:tracePt t="180392" x="7102475" y="5280025"/>
          <p14:tracePt t="180399" x="7102475" y="5289550"/>
          <p14:tracePt t="180424" x="7102475" y="5299075"/>
          <p14:tracePt t="180432" x="7102475" y="5307013"/>
          <p14:tracePt t="180519" x="7083425" y="5307013"/>
          <p14:tracePt t="180544" x="7065963" y="5307013"/>
          <p14:tracePt t="180552" x="7056438" y="5307013"/>
          <p14:tracePt t="180568" x="7037388" y="5289550"/>
          <p14:tracePt t="180576" x="7029450" y="5280025"/>
          <p14:tracePt t="180592" x="7019925" y="5270500"/>
          <p14:tracePt t="180600" x="7010400" y="5262563"/>
          <p14:tracePt t="180673" x="7000875" y="5262563"/>
          <p14:tracePt t="181025" x="6983413" y="5262563"/>
          <p14:tracePt t="181034" x="6973888" y="5262563"/>
          <p14:tracePt t="181048" x="6946900" y="5262563"/>
          <p14:tracePt t="181056" x="6937375" y="5262563"/>
          <p14:tracePt t="181064" x="6919913" y="5262563"/>
          <p14:tracePt t="181072" x="6900863" y="5262563"/>
          <p14:tracePt t="181080" x="6883400" y="5262563"/>
          <p14:tracePt t="181087" x="6856413" y="5262563"/>
          <p14:tracePt t="181096" x="6837363" y="5262563"/>
          <p14:tracePt t="181103" x="6810375" y="5262563"/>
          <p14:tracePt t="181113" x="6800850" y="5262563"/>
          <p14:tracePt t="181119" x="6783388" y="5262563"/>
          <p14:tracePt t="181129" x="6754813" y="5262563"/>
          <p14:tracePt t="181136" x="6746875" y="5262563"/>
          <p14:tracePt t="181145" x="6737350" y="5262563"/>
          <p14:tracePt t="181152" x="6710363" y="5233988"/>
          <p14:tracePt t="181160" x="6691313" y="5226050"/>
          <p14:tracePt t="181167" x="6681788" y="5216525"/>
          <p14:tracePt t="181176" x="6664325" y="5189538"/>
          <p14:tracePt t="181192" x="6645275" y="5170488"/>
          <p14:tracePt t="181199" x="6637338" y="5153025"/>
          <p14:tracePt t="181208" x="6627813" y="5143500"/>
          <p14:tracePt t="181215" x="6627813" y="5126038"/>
          <p14:tracePt t="181224" x="6618288" y="5116513"/>
          <p14:tracePt t="181240" x="6618288" y="5106988"/>
          <p14:tracePt t="181248" x="6618288" y="5097463"/>
          <p14:tracePt t="181264" x="6610350" y="5080000"/>
          <p14:tracePt t="181314" x="6610350" y="5070475"/>
          <p14:tracePt t="181332" x="6610350" y="5060950"/>
          <p14:tracePt t="181347" x="6600825" y="5053013"/>
          <p14:tracePt t="181354" x="6600825" y="5043488"/>
          <p14:tracePt t="181708" x="6581775" y="5024438"/>
          <p14:tracePt t="181714" x="6573838" y="5016500"/>
          <p14:tracePt t="181738" x="6564313" y="5016500"/>
          <p14:tracePt t="182242" x="6554788" y="4997450"/>
          <p14:tracePt t="182257" x="6554788" y="4987925"/>
          <p14:tracePt t="182272" x="6545263" y="4979988"/>
          <p14:tracePt t="182370" x="6537325" y="4970463"/>
          <p14:tracePt t="183724" x="6527800" y="4970463"/>
          <p14:tracePt t="184432" x="6527800" y="4951413"/>
          <p14:tracePt t="184448" x="6527800" y="4943475"/>
          <p14:tracePt t="184464" x="6537325" y="4943475"/>
          <p14:tracePt t="184506" x="6545263" y="4933950"/>
          <p14:tracePt t="185207" x="6545263" y="4924425"/>
          <p14:tracePt t="185216" x="6545263" y="4906963"/>
          <p14:tracePt t="185223" x="6564313" y="4887913"/>
          <p14:tracePt t="185232" x="6573838" y="4870450"/>
          <p14:tracePt t="185239" x="6581775" y="4860925"/>
          <p14:tracePt t="185248" x="6591300" y="4851400"/>
          <p14:tracePt t="185256" x="6600825" y="4841875"/>
          <p14:tracePt t="185264" x="6610350" y="4824413"/>
          <p14:tracePt t="185313" x="6618288" y="4814888"/>
          <p14:tracePt t="185514" x="6618288" y="4824413"/>
          <p14:tracePt t="185674" x="6618288" y="4833938"/>
          <p14:tracePt t="185908" x="6618288" y="4860925"/>
          <p14:tracePt t="185929" x="6610350" y="4870450"/>
          <p14:tracePt t="185969" x="6610350" y="4878388"/>
          <p14:tracePt t="185979" x="6600825" y="4878388"/>
          <p14:tracePt t="185989" x="6591300" y="4878388"/>
          <p14:tracePt t="185994" x="6581775" y="4878388"/>
          <p14:tracePt t="186186" x="6564313" y="4887913"/>
          <p14:tracePt t="186192" x="6554788" y="4897438"/>
          <p14:tracePt t="186272" x="6545263" y="4897438"/>
          <p14:tracePt t="186288" x="6537325" y="4897438"/>
          <p14:tracePt t="186305" x="6508750" y="4897438"/>
          <p14:tracePt t="186328" x="6500813" y="4878388"/>
          <p14:tracePt t="186336" x="6500813" y="4870450"/>
          <p14:tracePt t="186345" x="6491288" y="4860925"/>
          <p14:tracePt t="186424" x="6481763" y="4851400"/>
          <p14:tracePt t="186708" x="6472238" y="4851400"/>
          <p14:tracePt t="186721" x="6464300" y="4851400"/>
          <p14:tracePt t="186746" x="6454775" y="4851400"/>
          <p14:tracePt t="187154" x="6464300" y="4851400"/>
          <p14:tracePt t="187160" x="6464300" y="4841875"/>
          <p14:tracePt t="187168" x="6472238" y="4824413"/>
          <p14:tracePt t="187176" x="6472238" y="4778375"/>
          <p14:tracePt t="187184" x="6481763" y="4760913"/>
          <p14:tracePt t="187192" x="6481763" y="4732338"/>
          <p14:tracePt t="187199" x="6508750" y="4714875"/>
          <p14:tracePt t="187210" x="6508750" y="4705350"/>
          <p14:tracePt t="187220" x="6508750" y="4687888"/>
          <p14:tracePt t="187225" x="6518275" y="4668838"/>
          <p14:tracePt t="187331" x="6518275" y="4678363"/>
          <p14:tracePt t="187337" x="6518275" y="4687888"/>
          <p14:tracePt t="190482" x="6518275" y="4705350"/>
          <p14:tracePt t="190762" x="6518275" y="4714875"/>
          <p14:tracePt t="190769" x="6518275" y="4724400"/>
          <p14:tracePt t="192698" x="6518275" y="4741863"/>
          <p14:tracePt t="192713" x="6508750" y="4760913"/>
          <p14:tracePt t="193178" x="6500813" y="4760913"/>
          <p14:tracePt t="193187" x="6500813" y="4751388"/>
          <p14:tracePt t="193271" x="6491288" y="4741863"/>
          <p14:tracePt t="193474" x="6481763" y="4741863"/>
          <p14:tracePt t="193487" x="6464300" y="4741863"/>
          <p14:tracePt t="193520" x="6454775" y="4751388"/>
          <p14:tracePt t="193544" x="6454775" y="4760913"/>
          <p14:tracePt t="193552" x="6445250" y="4768850"/>
          <p14:tracePt t="194315" x="6445250" y="4751388"/>
          <p14:tracePt t="194321" x="6445250" y="4741863"/>
          <p14:tracePt t="194328" x="6445250" y="4732338"/>
          <p14:tracePt t="194336" x="6445250" y="4714875"/>
          <p14:tracePt t="194344" x="6445250" y="4687888"/>
          <p14:tracePt t="194352" x="6445250" y="4651375"/>
          <p14:tracePt t="194361" x="6464300" y="4614863"/>
          <p14:tracePt t="194368" x="6481763" y="4578350"/>
          <p14:tracePt t="194377" x="6491288" y="4551363"/>
          <p14:tracePt t="194384" x="6500813" y="4505325"/>
          <p14:tracePt t="194392" x="6518275" y="4478338"/>
          <p14:tracePt t="194400" x="6537325" y="4459288"/>
          <p14:tracePt t="194408" x="6554788" y="4413250"/>
          <p14:tracePt t="194416" x="6554788" y="4395788"/>
          <p14:tracePt t="194424" x="6573838" y="4349750"/>
          <p14:tracePt t="194432" x="6600825" y="4322763"/>
          <p14:tracePt t="194439" x="6600825" y="4303713"/>
          <p14:tracePt t="194448" x="6610350" y="4286250"/>
          <p14:tracePt t="194455" x="6627813" y="4276725"/>
          <p14:tracePt t="194464" x="6637338" y="4259263"/>
          <p14:tracePt t="194480" x="6637338" y="4249738"/>
          <p14:tracePt t="194496" x="6645275" y="4232275"/>
          <p14:tracePt t="194504" x="6673850" y="4213225"/>
          <p14:tracePt t="194521" x="6691313" y="4203700"/>
          <p14:tracePt t="194527" x="6718300" y="4195763"/>
          <p14:tracePt t="194536" x="6727825" y="4195763"/>
          <p14:tracePt t="194544" x="6764338" y="4195763"/>
          <p14:tracePt t="194552" x="6783388" y="4176713"/>
          <p14:tracePt t="194561" x="6810375" y="4176713"/>
          <p14:tracePt t="194568" x="6827838" y="4176713"/>
          <p14:tracePt t="194576" x="6883400" y="4176713"/>
          <p14:tracePt t="194584" x="6919913" y="4176713"/>
          <p14:tracePt t="194592" x="6964363" y="4176713"/>
          <p14:tracePt t="194600" x="7019925" y="4176713"/>
          <p14:tracePt t="194609" x="7056438" y="4176713"/>
          <p14:tracePt t="194616" x="7073900" y="4176713"/>
          <p14:tracePt t="194624" x="7083425" y="4176713"/>
          <p14:tracePt t="194631" x="7110413" y="4176713"/>
          <p14:tracePt t="194639" x="7129463" y="4186238"/>
          <p14:tracePt t="194648" x="7138988" y="4195763"/>
          <p14:tracePt t="194656" x="7156450" y="4203700"/>
          <p14:tracePt t="194664" x="7165975" y="4213225"/>
          <p14:tracePt t="194672" x="7175500" y="4222750"/>
          <p14:tracePt t="194680" x="7183438" y="4249738"/>
          <p14:tracePt t="194696" x="7183438" y="4259263"/>
          <p14:tracePt t="194704" x="7202488" y="4286250"/>
          <p14:tracePt t="194712" x="7202488" y="4303713"/>
          <p14:tracePt t="194720" x="7202488" y="4349750"/>
          <p14:tracePt t="194728" x="7212013" y="4368800"/>
          <p14:tracePt t="194735" x="7212013" y="4405313"/>
          <p14:tracePt t="194744" x="7212013" y="4432300"/>
          <p14:tracePt t="194752" x="7212013" y="4449763"/>
          <p14:tracePt t="194764" x="7212013" y="4495800"/>
          <p14:tracePt t="194769" x="7212013" y="4522788"/>
          <p14:tracePt t="194780" x="7212013" y="4559300"/>
          <p14:tracePt t="194785" x="7212013" y="4605338"/>
          <p14:tracePt t="194793" x="7219950" y="4651375"/>
          <p14:tracePt t="194800" x="7219950" y="4687888"/>
          <p14:tracePt t="194807" x="7229475" y="4705350"/>
          <p14:tracePt t="194816" x="7229475" y="4760913"/>
          <p14:tracePt t="194824" x="7229475" y="4814888"/>
          <p14:tracePt t="194832" x="7229475" y="4841875"/>
          <p14:tracePt t="194839" x="7229475" y="4860925"/>
          <p14:tracePt t="194848" x="7229475" y="4897438"/>
          <p14:tracePt t="194856" x="7229475" y="4924425"/>
          <p14:tracePt t="194864" x="7229475" y="4960938"/>
          <p14:tracePt t="194871" x="7212013" y="4997450"/>
          <p14:tracePt t="194894" x="7202488" y="5016500"/>
          <p14:tracePt t="194904" x="7192963" y="5024438"/>
          <p14:tracePt t="194913" x="7183438" y="5043488"/>
          <p14:tracePt t="194920" x="7156450" y="5070475"/>
          <p14:tracePt t="194929" x="7138988" y="5080000"/>
          <p14:tracePt t="194936" x="7110413" y="5106988"/>
          <p14:tracePt t="194945" x="7065963" y="5116513"/>
          <p14:tracePt t="194953" x="7046913" y="5133975"/>
          <p14:tracePt t="194965" x="7029450" y="5153025"/>
          <p14:tracePt t="194972" x="6983413" y="5170488"/>
          <p14:tracePt t="194982" x="6956425" y="5170488"/>
          <p14:tracePt t="194989" x="6937375" y="5180013"/>
          <p14:tracePt t="194991" x="6900863" y="5180013"/>
          <p14:tracePt t="194999" x="6856413" y="5189538"/>
          <p14:tracePt t="195007" x="6827838" y="5197475"/>
          <p14:tracePt t="195015" x="6783388" y="5197475"/>
          <p14:tracePt t="195023" x="6754813" y="5197475"/>
          <p14:tracePt t="195031" x="6718300" y="5197475"/>
          <p14:tracePt t="195040" x="6645275" y="5197475"/>
          <p14:tracePt t="195048" x="6564313" y="5180013"/>
          <p14:tracePt t="195056" x="6481763" y="5126038"/>
          <p14:tracePt t="195064" x="6445250" y="5116513"/>
          <p14:tracePt t="195071" x="6399213" y="5106988"/>
          <p14:tracePt t="195080" x="6335713" y="5070475"/>
          <p14:tracePt t="195088" x="6254750" y="5043488"/>
          <p14:tracePt t="195097" x="6208713" y="5006975"/>
          <p14:tracePt t="195103" x="6189663" y="4987925"/>
          <p14:tracePt t="195112" x="6145213" y="4970463"/>
          <p14:tracePt t="195120" x="6099175" y="4914900"/>
          <p14:tracePt t="195128" x="6089650" y="4897438"/>
          <p14:tracePt t="195136" x="6062663" y="4851400"/>
          <p14:tracePt t="195145" x="6043613" y="4805363"/>
          <p14:tracePt t="195152" x="6035675" y="4778375"/>
          <p14:tracePt t="195161" x="6026150" y="4751388"/>
          <p14:tracePt t="195168" x="5989638" y="4705350"/>
          <p14:tracePt t="195178" x="5980113" y="4678363"/>
          <p14:tracePt t="195184" x="5953125" y="4614863"/>
          <p14:tracePt t="195192" x="5943600" y="4578350"/>
          <p14:tracePt t="195200" x="5935663" y="4541838"/>
          <p14:tracePt t="195208" x="5926138" y="4514850"/>
          <p14:tracePt t="195216" x="5916613" y="4468813"/>
          <p14:tracePt t="195224" x="5916613" y="4432300"/>
          <p14:tracePt t="195236" x="5916613" y="4376738"/>
          <p14:tracePt t="195241" x="5916613" y="4322763"/>
          <p14:tracePt t="195253" x="5916613" y="4276725"/>
          <p14:tracePt t="195255" x="5916613" y="4249738"/>
          <p14:tracePt t="195264" x="5916613" y="4213225"/>
          <p14:tracePt t="195271" x="5916613" y="4167188"/>
          <p14:tracePt t="195280" x="5916613" y="4140200"/>
          <p14:tracePt t="195288" x="5926138" y="4094163"/>
          <p14:tracePt t="195296" x="5953125" y="4067175"/>
          <p14:tracePt t="195304" x="5953125" y="4057650"/>
          <p14:tracePt t="195312" x="5953125" y="4030663"/>
          <p14:tracePt t="195320" x="5972175" y="4021138"/>
          <p14:tracePt t="195328" x="5999163" y="4003675"/>
          <p14:tracePt t="195335" x="6026150" y="3984625"/>
          <p14:tracePt t="195344" x="6043613" y="3957638"/>
          <p14:tracePt t="195352" x="6099175" y="3940175"/>
          <p14:tracePt t="195361" x="6162675" y="3911600"/>
          <p14:tracePt t="195368" x="6226175" y="3903663"/>
          <p14:tracePt t="195376" x="6318250" y="3884613"/>
          <p14:tracePt t="195384" x="6472238" y="3811588"/>
          <p14:tracePt t="195392" x="6564313" y="3811588"/>
          <p14:tracePt t="195400" x="6710363" y="3767138"/>
          <p14:tracePt t="195408" x="6819900" y="3767138"/>
          <p14:tracePt t="195416" x="6929438" y="3767138"/>
          <p14:tracePt t="195424" x="7019925" y="3767138"/>
          <p14:tracePt t="195431" x="7092950" y="3767138"/>
          <p14:tracePt t="195440" x="7192963" y="3775075"/>
          <p14:tracePt t="195448" x="7229475" y="3775075"/>
          <p14:tracePt t="195455" x="7275513" y="3784600"/>
          <p14:tracePt t="195464" x="7356475" y="3821113"/>
          <p14:tracePt t="195472" x="7366000" y="3830638"/>
          <p14:tracePt t="195480" x="7392988" y="3848100"/>
          <p14:tracePt t="195488" x="7421563" y="3884613"/>
          <p14:tracePt t="195497" x="7429500" y="3884613"/>
          <p14:tracePt t="195503" x="7448550" y="3911600"/>
          <p14:tracePt t="195513" x="7458075" y="3930650"/>
          <p14:tracePt t="195519" x="7458075" y="3967163"/>
          <p14:tracePt t="195527" x="7466013" y="4021138"/>
          <p14:tracePt t="195535" x="7466013" y="4057650"/>
          <p14:tracePt t="195544" x="7466013" y="4113213"/>
          <p14:tracePt t="195552" x="7466013" y="4186238"/>
          <p14:tracePt t="195561" x="7466013" y="4259263"/>
          <p14:tracePt t="195567" x="7466013" y="4359275"/>
          <p14:tracePt t="195577" x="7466013" y="4432300"/>
          <p14:tracePt t="195584" x="7466013" y="4486275"/>
          <p14:tracePt t="195592" x="7466013" y="4522788"/>
          <p14:tracePt t="195600" x="7466013" y="4587875"/>
          <p14:tracePt t="195608" x="7466013" y="4624388"/>
          <p14:tracePt t="195616" x="7429500" y="4687888"/>
          <p14:tracePt t="195625" x="7402513" y="4724400"/>
          <p14:tracePt t="195631" x="7375525" y="4778375"/>
          <p14:tracePt t="195640" x="7348538" y="4805363"/>
          <p14:tracePt t="195648" x="7329488" y="4833938"/>
          <p14:tracePt t="195657" x="7302500" y="4860925"/>
          <p14:tracePt t="195664" x="7265988" y="4906963"/>
          <p14:tracePt t="195672" x="7248525" y="4933950"/>
          <p14:tracePt t="195680" x="7229475" y="4933950"/>
          <p14:tracePt t="195687" x="7212013" y="4951413"/>
          <p14:tracePt t="195696" x="7183438" y="4951413"/>
          <p14:tracePt t="195704" x="7175500" y="4951413"/>
          <p14:tracePt t="195712" x="7146925" y="4960938"/>
          <p14:tracePt t="195728" x="7138988" y="4960938"/>
          <p14:tracePt t="195744" x="7129463" y="4960938"/>
          <p14:tracePt t="195752" x="7119938" y="4960938"/>
          <p14:tracePt t="195776" x="7110413" y="4960938"/>
          <p14:tracePt t="195784" x="7110413" y="4951413"/>
          <p14:tracePt t="195792" x="7110413" y="4943475"/>
          <p14:tracePt t="195800" x="7110413" y="4933950"/>
          <p14:tracePt t="195808" x="7110413" y="4906963"/>
          <p14:tracePt t="195816" x="7110413" y="4887913"/>
          <p14:tracePt t="195824" x="7110413" y="4860925"/>
          <p14:tracePt t="195831" x="7110413" y="4841875"/>
          <p14:tracePt t="195839" x="7110413" y="4824413"/>
          <p14:tracePt t="195849" x="7110413" y="4814888"/>
          <p14:tracePt t="195856" x="7110413" y="4805363"/>
          <p14:tracePt t="195864" x="7110413" y="4778375"/>
          <p14:tracePt t="195872" x="7110413" y="4768850"/>
          <p14:tracePt t="195880" x="7119938" y="4741863"/>
          <p14:tracePt t="195895" x="7138988" y="4724400"/>
          <p14:tracePt t="195896" x="7146925" y="4714875"/>
          <p14:tracePt t="195904" x="7156450" y="4714875"/>
          <p14:tracePt t="195912" x="7175500" y="4705350"/>
          <p14:tracePt t="195920" x="7202488" y="4678363"/>
          <p14:tracePt t="195928" x="7212013" y="4678363"/>
          <p14:tracePt t="195936" x="7229475" y="4678363"/>
          <p14:tracePt t="195948" x="7256463" y="4678363"/>
          <p14:tracePt t="195953" x="7275513" y="4678363"/>
          <p14:tracePt t="195965" x="7283450" y="4678363"/>
          <p14:tracePt t="195969" x="7312025" y="4678363"/>
          <p14:tracePt t="195979" x="7319963" y="4678363"/>
          <p14:tracePt t="196081" x="7329488" y="4678363"/>
          <p14:tracePt t="196097" x="7329488" y="4651375"/>
          <p14:tracePt t="196105" x="7329488" y="4632325"/>
          <p14:tracePt t="196112" x="7319963" y="4624388"/>
          <p14:tracePt t="196128" x="7319963" y="4605338"/>
          <p14:tracePt t="196136" x="7312025" y="4595813"/>
          <p14:tracePt t="196144" x="7312025" y="4587875"/>
          <p14:tracePt t="196152" x="7302500" y="4578350"/>
          <p14:tracePt t="196161" x="7302500" y="4568825"/>
          <p14:tracePt t="196168" x="7302500" y="4559300"/>
          <p14:tracePt t="196177" x="7302500" y="4551363"/>
          <p14:tracePt t="196192" x="7302500" y="4541838"/>
          <p14:tracePt t="196200" x="7292975" y="4532313"/>
          <p14:tracePt t="196208" x="7275513" y="4522788"/>
          <p14:tracePt t="196216" x="7275513" y="4514850"/>
          <p14:tracePt t="196224" x="7265988" y="4514850"/>
          <p14:tracePt t="196249" x="7265988" y="4505325"/>
          <p14:tracePt t="196257" x="7256463" y="4486275"/>
          <p14:tracePt t="196273" x="7256463" y="4478338"/>
          <p14:tracePt t="196289" x="7256463" y="4468813"/>
          <p14:tracePt t="196305" x="7256463" y="4459288"/>
          <p14:tracePt t="196316" x="7256463" y="4449763"/>
          <p14:tracePt t="196368" x="7265988" y="4441825"/>
          <p14:tracePt t="196400" x="7275513" y="4441825"/>
          <p14:tracePt t="196408" x="7302500" y="4441825"/>
          <p14:tracePt t="196416" x="7312025" y="4441825"/>
          <p14:tracePt t="196432" x="7319963" y="4441825"/>
          <p14:tracePt t="196439" x="7329488" y="4441825"/>
          <p14:tracePt t="196464" x="7339013" y="4441825"/>
          <p14:tracePt t="196472" x="7348538" y="4441825"/>
          <p14:tracePt t="196480" x="7356475" y="4441825"/>
          <p14:tracePt t="196496" x="7366000" y="4441825"/>
          <p14:tracePt t="196504" x="7375525" y="4432300"/>
          <p14:tracePt t="196520" x="7375525" y="4422775"/>
          <p14:tracePt t="196527" x="7375525" y="4405313"/>
          <p14:tracePt t="196545" x="7375525" y="4395788"/>
          <p14:tracePt t="196552" x="7375525" y="4376738"/>
          <p14:tracePt t="196562" x="7375525" y="4359275"/>
          <p14:tracePt t="196578" x="7375525" y="4332288"/>
          <p14:tracePt t="196583" x="7375525" y="4322763"/>
          <p14:tracePt t="196592" x="7356475" y="4303713"/>
          <p14:tracePt t="196600" x="7348538" y="4295775"/>
          <p14:tracePt t="196609" x="7339013" y="4286250"/>
          <p14:tracePt t="196616" x="7329488" y="4276725"/>
          <p14:tracePt t="196631" x="7329488" y="4259263"/>
          <p14:tracePt t="196640" x="7319963" y="4259263"/>
          <p14:tracePt t="196656" x="7312025" y="4249738"/>
          <p14:tracePt t="196664" x="7312025" y="4240213"/>
          <p14:tracePt t="196672" x="7312025" y="4232275"/>
          <p14:tracePt t="196680" x="7312025" y="4222750"/>
          <p14:tracePt t="196688" x="7312025" y="4213225"/>
          <p14:tracePt t="196696" x="7312025" y="4203700"/>
          <p14:tracePt t="196704" x="7312025" y="4195763"/>
          <p14:tracePt t="196711" x="7312025" y="4176713"/>
          <p14:tracePt t="196719" x="7312025" y="4159250"/>
          <p14:tracePt t="196727" x="7302500" y="4149725"/>
          <p14:tracePt t="196736" x="7302500" y="4130675"/>
          <p14:tracePt t="196744" x="7302500" y="4113213"/>
          <p14:tracePt t="196763" x="7302500" y="4103688"/>
          <p14:tracePt t="196769" x="7302500" y="4094163"/>
          <p14:tracePt t="196782" x="7302500" y="4086225"/>
          <p14:tracePt t="196785" x="7302500" y="4076700"/>
          <p14:tracePt t="196792" x="7302500" y="4057650"/>
          <p14:tracePt t="196808" x="7302500" y="4049713"/>
          <p14:tracePt t="196866" x="7302500" y="4040188"/>
          <p14:tracePt t="196914" x="7302500" y="4030663"/>
          <p14:tracePt t="196922" x="7302500" y="4021138"/>
          <p14:tracePt t="196928" x="7302500" y="3994150"/>
          <p14:tracePt t="196935" x="7292975" y="3984625"/>
          <p14:tracePt t="196944" x="7292975" y="3976688"/>
          <p14:tracePt t="196952" x="7292975" y="3940175"/>
          <p14:tracePt t="196968" x="7292975" y="3903663"/>
          <p14:tracePt t="196977" x="7292975" y="3867150"/>
          <p14:tracePt t="196985" x="7292975" y="3840163"/>
          <p14:tracePt t="196991" x="7292975" y="3811588"/>
          <p14:tracePt t="197000" x="7292975" y="3784600"/>
          <p14:tracePt t="197008" x="7292975" y="3738563"/>
          <p14:tracePt t="197016" x="7292975" y="3702050"/>
          <p14:tracePt t="197024" x="7292975" y="3657600"/>
          <p14:tracePt t="197032" x="7292975" y="3638550"/>
          <p14:tracePt t="197048" x="7292975" y="3602038"/>
          <p14:tracePt t="197056" x="7283450" y="3592513"/>
          <p14:tracePt t="197065" x="7283450" y="3575050"/>
          <p14:tracePt t="197072" x="7283450" y="3548063"/>
          <p14:tracePt t="197080" x="7283450" y="3502025"/>
          <p14:tracePt t="197087" x="7283450" y="3465513"/>
          <p14:tracePt t="197096" x="7283450" y="3419475"/>
          <p14:tracePt t="197104" x="7283450" y="3402013"/>
          <p14:tracePt t="197112" x="7283450" y="3375025"/>
          <p14:tracePt t="197120" x="7283450" y="3346450"/>
          <p14:tracePt t="197128" x="7283450" y="3319463"/>
          <p14:tracePt t="197136" x="7283450" y="3302000"/>
          <p14:tracePt t="197144" x="7283450" y="3273425"/>
          <p14:tracePt t="197151" x="7283450" y="3265488"/>
          <p14:tracePt t="197161" x="7283450" y="3255963"/>
          <p14:tracePt t="197167" x="7283450" y="3236913"/>
          <p14:tracePt t="197177" x="7283450" y="3219450"/>
          <p14:tracePt t="197184" x="7283450" y="3209925"/>
          <p14:tracePt t="197192" x="7283450" y="3192463"/>
          <p14:tracePt t="197200" x="7275513" y="3163888"/>
          <p14:tracePt t="197208" x="7275513" y="3146425"/>
          <p14:tracePt t="197215" x="7275513" y="3127375"/>
          <p14:tracePt t="197231" x="7275513" y="3100388"/>
          <p14:tracePt t="197239" x="7275513" y="3082925"/>
          <p14:tracePt t="197248" x="7275513" y="3046413"/>
          <p14:tracePt t="197255" x="7275513" y="3036888"/>
          <p14:tracePt t="197264" x="7275513" y="2990850"/>
          <p14:tracePt t="197272" x="7275513" y="2954338"/>
          <p14:tracePt t="197280" x="7275513" y="2936875"/>
          <p14:tracePt t="197288" x="7265988" y="2890838"/>
          <p14:tracePt t="197296" x="7265988" y="2854325"/>
          <p14:tracePt t="197304" x="7256463" y="2808288"/>
          <p14:tracePt t="197313" x="7256463" y="2781300"/>
          <p14:tracePt t="197320" x="7248525" y="2735263"/>
          <p14:tracePt t="197332" x="7248525" y="2698750"/>
          <p14:tracePt t="197337" x="7219950" y="2654300"/>
          <p14:tracePt t="197347" x="7219950" y="2625725"/>
          <p14:tracePt t="197353" x="7212013" y="2581275"/>
          <p14:tracePt t="197363" x="7202488" y="2525713"/>
          <p14:tracePt t="197368" x="7202488" y="2481263"/>
          <p14:tracePt t="197379" x="7202488" y="2444750"/>
          <p14:tracePt t="197384" x="7192963" y="2408238"/>
          <p14:tracePt t="197397" x="7192963" y="2379663"/>
          <p14:tracePt t="197401" x="7192963" y="2343150"/>
          <p14:tracePt t="197408" x="7175500" y="2325688"/>
          <p14:tracePt t="197416" x="7175500" y="2289175"/>
          <p14:tracePt t="197424" x="7175500" y="2270125"/>
          <p14:tracePt t="197432" x="7175500" y="2252663"/>
          <p14:tracePt t="197439" x="7165975" y="2233613"/>
          <p14:tracePt t="197457" x="7165975" y="2225675"/>
          <p14:tracePt t="197472" x="7165975" y="2206625"/>
          <p14:tracePt t="197601" x="7165975" y="2197100"/>
          <p14:tracePt t="197612" x="7156450" y="2189163"/>
          <p14:tracePt t="197628" x="7146925" y="2179638"/>
          <p14:tracePt t="197637" x="7138988" y="2152650"/>
          <p14:tracePt t="197641" x="7129463" y="2152650"/>
          <p14:tracePt t="197648" x="7119938" y="2143125"/>
          <p14:tracePt t="197656" x="7102475" y="2116138"/>
          <p14:tracePt t="197664" x="7092950" y="2106613"/>
          <p14:tracePt t="197680" x="7092950" y="2097088"/>
          <p14:tracePt t="197711" x="7083425" y="2089150"/>
          <p14:tracePt t="197720" x="7073900" y="2070100"/>
          <p14:tracePt t="197728" x="7065963" y="2060575"/>
          <p14:tracePt t="197735" x="7046913" y="2024063"/>
          <p14:tracePt t="197752" x="7037388" y="2006600"/>
          <p14:tracePt t="197760" x="7037388" y="1987550"/>
          <p14:tracePt t="197768" x="7037388" y="1970088"/>
          <p14:tracePt t="197778" x="7029450" y="1943100"/>
          <p14:tracePt t="197784" x="7029450" y="1933575"/>
          <p14:tracePt t="197793" x="7019925" y="1897063"/>
          <p14:tracePt t="197800" x="7019925" y="1878013"/>
          <p14:tracePt t="197808" x="6992938" y="1851025"/>
          <p14:tracePt t="197816" x="6992938" y="1841500"/>
          <p14:tracePt t="197824" x="6992938" y="1824038"/>
          <p14:tracePt t="197834" x="6992938" y="1797050"/>
          <p14:tracePt t="197839" x="6992938" y="1787525"/>
          <p14:tracePt t="197848" x="6992938" y="1778000"/>
          <p14:tracePt t="197855" x="6992938" y="1751013"/>
          <p14:tracePt t="197864" x="6992938" y="1741488"/>
          <p14:tracePt t="197871" x="6992938" y="1704975"/>
          <p14:tracePt t="197880" x="6992938" y="1697038"/>
          <p14:tracePt t="197895" x="6983413" y="1660525"/>
          <p14:tracePt t="197903" x="6983413" y="1631950"/>
          <p14:tracePt t="197911" x="6983413" y="1614488"/>
          <p14:tracePt t="197919" x="6983413" y="1587500"/>
          <p14:tracePt t="197928" x="6983413" y="1568450"/>
          <p14:tracePt t="197936" x="6983413" y="1522413"/>
          <p14:tracePt t="197944" x="6983413" y="1514475"/>
          <p14:tracePt t="197952" x="6983413" y="1485900"/>
          <p14:tracePt t="197960" x="6983413" y="1458913"/>
          <p14:tracePt t="197968" x="6983413" y="1422400"/>
          <p14:tracePt t="197977" x="6983413" y="1395413"/>
          <p14:tracePt t="197985" x="6983413" y="1358900"/>
          <p14:tracePt t="197992" x="6983413" y="1322388"/>
          <p14:tracePt t="197999" x="6983413" y="1295400"/>
          <p14:tracePt t="198007" x="6983413" y="1239838"/>
          <p14:tracePt t="198016" x="6983413" y="1231900"/>
          <p14:tracePt t="198023" x="6983413" y="1195388"/>
          <p14:tracePt t="198032" x="6983413" y="1166813"/>
          <p14:tracePt t="198040" x="6983413" y="1130300"/>
          <p14:tracePt t="198047" x="6983413" y="1122363"/>
          <p14:tracePt t="198055" x="6983413" y="1076325"/>
          <p14:tracePt t="198064" x="6983413" y="1057275"/>
          <p14:tracePt t="198072" x="6983413" y="1039813"/>
          <p14:tracePt t="198080" x="6983413" y="1020763"/>
          <p14:tracePt t="198088" x="6983413" y="1003300"/>
          <p14:tracePt t="198104" x="6983413" y="993775"/>
          <p14:tracePt t="198215" x="6983413" y="984250"/>
          <p14:tracePt t="198232" x="6983413" y="966788"/>
          <p14:tracePt t="198240" x="6983413" y="957263"/>
          <p14:tracePt t="198256" x="6983413" y="939800"/>
          <p14:tracePt t="198272" x="6983413" y="920750"/>
          <p14:tracePt t="198288" x="6983413" y="903288"/>
          <p14:tracePt t="198315" x="6983413" y="884238"/>
          <p14:tracePt t="198321" x="6992938" y="874713"/>
          <p14:tracePt t="198332" x="6992938" y="866775"/>
          <p14:tracePt t="198337" x="6992938" y="857250"/>
          <p14:tracePt t="198347" x="7000875" y="839788"/>
          <p14:tracePt t="198353" x="7000875" y="830263"/>
          <p14:tracePt t="198368" x="7000875" y="820738"/>
          <p14:tracePt t="198378" x="7000875" y="803275"/>
          <p14:tracePt t="198384" x="7000875" y="784225"/>
          <p14:tracePt t="198394" x="7000875" y="774700"/>
          <p14:tracePt t="198400" x="7000875" y="757238"/>
          <p14:tracePt t="198408" x="7000875" y="738188"/>
          <p14:tracePt t="198424" x="7000875" y="711200"/>
          <p14:tracePt t="198432" x="7000875" y="701675"/>
          <p14:tracePt t="198440" x="7000875" y="693738"/>
          <p14:tracePt t="198448" x="7000875" y="665163"/>
          <p14:tracePt t="198456" x="7000875" y="657225"/>
          <p14:tracePt t="198464" x="7000875" y="647700"/>
          <p14:tracePt t="198472" x="7000875" y="638175"/>
          <p14:tracePt t="198480" x="7000875" y="628650"/>
          <p14:tracePt t="204464" x="7073900" y="693738"/>
          <p14:tracePt t="204472" x="7073900" y="738188"/>
          <p14:tracePt t="204480" x="7073900" y="766763"/>
          <p14:tracePt t="204487" x="7073900" y="820738"/>
          <p14:tracePt t="204496" x="7073900" y="874713"/>
          <p14:tracePt t="204504" x="7073900" y="911225"/>
          <p14:tracePt t="204512" x="7073900" y="957263"/>
          <p14:tracePt t="204520" x="7073900" y="993775"/>
          <p14:tracePt t="204528" x="7073900" y="1039813"/>
          <p14:tracePt t="204536" x="7073900" y="1076325"/>
          <p14:tracePt t="204544" x="7073900" y="1112838"/>
          <p14:tracePt t="204551" x="7073900" y="1130300"/>
          <p14:tracePt t="204563" x="7073900" y="1158875"/>
          <p14:tracePt t="204567" x="7073900" y="1195388"/>
          <p14:tracePt t="204577" x="7073900" y="1212850"/>
          <p14:tracePt t="204584" x="7073900" y="1239838"/>
          <p14:tracePt t="204593" x="7073900" y="1276350"/>
          <p14:tracePt t="204600" x="7073900" y="1312863"/>
          <p14:tracePt t="204608" x="7073900" y="1339850"/>
          <p14:tracePt t="204616" x="7073900" y="1368425"/>
          <p14:tracePt t="204625" x="7073900" y="1404938"/>
          <p14:tracePt t="204631" x="7073900" y="1441450"/>
          <p14:tracePt t="204640" x="7073900" y="1468438"/>
          <p14:tracePt t="204647" x="7073900" y="1514475"/>
          <p14:tracePt t="204657" x="7073900" y="1550988"/>
          <p14:tracePt t="204665" x="7073900" y="1568450"/>
          <p14:tracePt t="204673" x="7073900" y="1614488"/>
          <p14:tracePt t="204681" x="7073900" y="1641475"/>
          <p14:tracePt t="204691" x="7073900" y="1660525"/>
          <p14:tracePt t="204696" x="7073900" y="1687513"/>
          <p14:tracePt t="204704" x="7073900" y="1704975"/>
          <p14:tracePt t="204712" x="7073900" y="1731963"/>
          <p14:tracePt t="204719" x="7073900" y="1741488"/>
          <p14:tracePt t="204728" x="7073900" y="1751013"/>
          <p14:tracePt t="204735" x="7073900" y="1760538"/>
          <p14:tracePt t="204744" x="7073900" y="1778000"/>
          <p14:tracePt t="205826" x="7065963" y="1787525"/>
          <p14:tracePt t="206348" x="7056438" y="1797050"/>
          <p14:tracePt t="206354" x="7056438" y="1814513"/>
          <p14:tracePt t="206369" x="7056438" y="1824038"/>
          <p14:tracePt t="206384" x="7046913" y="1833563"/>
          <p14:tracePt t="208378" x="7046913" y="1851025"/>
          <p14:tracePt t="209681" x="7056438" y="1851025"/>
          <p14:tracePt t="209689" x="7073900" y="1851025"/>
          <p14:tracePt t="209697" x="7102475" y="1851025"/>
          <p14:tracePt t="209705" x="7119938" y="1851025"/>
          <p14:tracePt t="209712" x="7146925" y="1851025"/>
          <p14:tracePt t="209721" x="7156450" y="1851025"/>
          <p14:tracePt t="209728" x="7165975" y="1851025"/>
          <p14:tracePt t="209744" x="7175500" y="1851025"/>
          <p14:tracePt t="210005" x="7192963" y="1851025"/>
          <p14:tracePt t="210017" x="7202488" y="1851025"/>
          <p14:tracePt t="210026" x="7212013" y="1851025"/>
          <p14:tracePt t="210040" x="7229475" y="1851025"/>
          <p14:tracePt t="210047" x="7248525" y="1851025"/>
          <p14:tracePt t="210057" x="7256463" y="1851025"/>
          <p14:tracePt t="210064" x="7275513" y="1851025"/>
          <p14:tracePt t="210072" x="7302500" y="1860550"/>
          <p14:tracePt t="210080" x="7329488" y="1870075"/>
          <p14:tracePt t="210088" x="7348538" y="1870075"/>
          <p14:tracePt t="210096" x="7385050" y="1887538"/>
          <p14:tracePt t="210103" x="7402513" y="1897063"/>
          <p14:tracePt t="210112" x="7421563" y="1897063"/>
          <p14:tracePt t="210119" x="7439025" y="1914525"/>
          <p14:tracePt t="210128" x="7448550" y="1924050"/>
          <p14:tracePt t="210135" x="7458075" y="1924050"/>
          <p14:tracePt t="210144" x="7475538" y="1933575"/>
          <p14:tracePt t="210151" x="7521575" y="1943100"/>
          <p14:tracePt t="210160" x="7539038" y="1960563"/>
          <p14:tracePt t="210168" x="7567613" y="1970088"/>
          <p14:tracePt t="210179" x="7594600" y="1979613"/>
          <p14:tracePt t="210185" x="7621588" y="1987550"/>
          <p14:tracePt t="210196" x="7667625" y="2016125"/>
          <p14:tracePt t="210200" x="7694613" y="2024063"/>
          <p14:tracePt t="210210" x="7748588" y="2043113"/>
          <p14:tracePt t="210216" x="7831138" y="2089150"/>
          <p14:tracePt t="210224" x="7877175" y="2097088"/>
          <p14:tracePt t="210232" x="7931150" y="2106613"/>
          <p14:tracePt t="210240" x="7994650" y="2143125"/>
          <p14:tracePt t="210247" x="8059738" y="2170113"/>
          <p14:tracePt t="210256" x="8159750" y="2225675"/>
          <p14:tracePt t="210264" x="8196263" y="2225675"/>
          <p14:tracePt t="210272" x="8269288" y="2233613"/>
          <p14:tracePt t="210281" x="8350250" y="2279650"/>
          <p14:tracePt t="210287" x="8451850" y="2306638"/>
          <p14:tracePt t="210296" x="8505825" y="2335213"/>
          <p14:tracePt t="210304" x="8624888" y="2362200"/>
          <p14:tracePt t="210312" x="8697913" y="2362200"/>
          <p14:tracePt t="210319" x="8770938" y="2371725"/>
          <p14:tracePt t="210329" x="8888413" y="2398713"/>
          <p14:tracePt t="210337" x="8961438" y="2398713"/>
          <p14:tracePt t="210347" x="9053513" y="24161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Kernel: sample1_kernel.cu</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dirty="0"/>
              <a:t>__global__ void Sample1Kernel(float *</a:t>
            </a:r>
            <a:r>
              <a:rPr lang="en-US" altLang="ja-JP" sz="2400" dirty="0" err="1"/>
              <a:t>d_A</a:t>
            </a:r>
            <a:r>
              <a:rPr lang="en-US" altLang="ja-JP" sz="2400" dirty="0"/>
              <a:t>, float *</a:t>
            </a:r>
            <a:r>
              <a:rPr lang="en-US" altLang="ja-JP" sz="2400" dirty="0" err="1"/>
              <a:t>d_B</a:t>
            </a:r>
            <a:r>
              <a:rPr lang="en-US" altLang="ja-JP" sz="2400" dirty="0"/>
              <a:t>,</a:t>
            </a:r>
          </a:p>
          <a:p>
            <a:pPr marL="0" indent="0">
              <a:buNone/>
            </a:pPr>
            <a:r>
              <a:rPr lang="en-US" altLang="ja-JP" sz="2400" dirty="0"/>
              <a:t>                                                        float *</a:t>
            </a:r>
            <a:r>
              <a:rPr lang="en-US" altLang="ja-JP" sz="2400" dirty="0" err="1"/>
              <a:t>d_C</a:t>
            </a:r>
            <a:r>
              <a:rPr lang="en-US" altLang="ja-JP" sz="2400" dirty="0"/>
              <a:t>) {</a:t>
            </a:r>
          </a:p>
          <a:p>
            <a:pPr marL="0" indent="0">
              <a:buNone/>
            </a:pPr>
            <a:r>
              <a:rPr lang="en-US" altLang="ja-JP" sz="2400" dirty="0"/>
              <a:t>// Getting its thread id</a:t>
            </a:r>
            <a:endParaRPr lang="ja-JP" altLang="en-US" sz="2400" dirty="0"/>
          </a:p>
          <a:p>
            <a:pPr marL="0" indent="0">
              <a:buNone/>
            </a:pPr>
            <a:r>
              <a:rPr lang="en-US" altLang="ja-JP" sz="2400" dirty="0" err="1"/>
              <a:t>int</a:t>
            </a:r>
            <a:r>
              <a:rPr lang="en-US" altLang="ja-JP" sz="2400" dirty="0"/>
              <a:t> </a:t>
            </a:r>
            <a:r>
              <a:rPr lang="en-US" altLang="ja-JP" sz="2400" dirty="0" err="1"/>
              <a:t>thread_id</a:t>
            </a:r>
            <a:r>
              <a:rPr lang="en-US" altLang="ja-JP" sz="2400" dirty="0"/>
              <a:t> = </a:t>
            </a:r>
            <a:r>
              <a:rPr lang="en-US" altLang="ja-JP" sz="2400" dirty="0" err="1"/>
              <a:t>blockDim.x</a:t>
            </a:r>
            <a:r>
              <a:rPr lang="en-US" altLang="ja-JP" sz="2400" dirty="0"/>
              <a:t> * </a:t>
            </a:r>
            <a:r>
              <a:rPr lang="en-US" altLang="ja-JP" sz="2400" dirty="0" err="1"/>
              <a:t>blockIdx.x</a:t>
            </a:r>
            <a:r>
              <a:rPr lang="en-US" altLang="ja-JP" sz="2400" dirty="0"/>
              <a:t> + </a:t>
            </a:r>
            <a:r>
              <a:rPr lang="en-US" altLang="ja-JP" sz="2400" dirty="0" err="1"/>
              <a:t>threadIdx.x</a:t>
            </a:r>
            <a:r>
              <a:rPr lang="en-US" altLang="ja-JP" sz="2400" dirty="0"/>
              <a:t>;</a:t>
            </a:r>
          </a:p>
          <a:p>
            <a:pPr marL="0" indent="0">
              <a:buNone/>
            </a:pPr>
            <a:r>
              <a:rPr lang="en-US" altLang="ja-JP" sz="2400" dirty="0"/>
              <a:t>// Compute sum of array</a:t>
            </a:r>
            <a:endParaRPr lang="ja-JP" altLang="en-US" sz="2400" dirty="0"/>
          </a:p>
          <a:p>
            <a:pPr marL="0" indent="0">
              <a:buNone/>
            </a:pPr>
            <a:r>
              <a:rPr lang="en-US" altLang="ja-JP" sz="2400" dirty="0" err="1"/>
              <a:t>d_C</a:t>
            </a:r>
            <a:r>
              <a:rPr lang="en-US" altLang="ja-JP" sz="2400" dirty="0"/>
              <a:t>[</a:t>
            </a:r>
            <a:r>
              <a:rPr lang="en-US" altLang="ja-JP" sz="2400" dirty="0" err="1"/>
              <a:t>thread_id</a:t>
            </a:r>
            <a:r>
              <a:rPr lang="en-US" altLang="ja-JP" sz="2400" dirty="0"/>
              <a:t>] = </a:t>
            </a:r>
            <a:r>
              <a:rPr lang="en-US" altLang="ja-JP" sz="2400" dirty="0" err="1"/>
              <a:t>d_A</a:t>
            </a:r>
            <a:r>
              <a:rPr lang="en-US" altLang="ja-JP" sz="2400" dirty="0"/>
              <a:t>[</a:t>
            </a:r>
            <a:r>
              <a:rPr lang="en-US" altLang="ja-JP" sz="2400" dirty="0" err="1"/>
              <a:t>thread_id</a:t>
            </a:r>
            <a:r>
              <a:rPr lang="en-US" altLang="ja-JP" sz="2400" dirty="0"/>
              <a:t>] + </a:t>
            </a:r>
            <a:r>
              <a:rPr lang="en-US" altLang="ja-JP" sz="2400" dirty="0" err="1"/>
              <a:t>d_B</a:t>
            </a:r>
            <a:r>
              <a:rPr lang="en-US" altLang="ja-JP" sz="2400" dirty="0"/>
              <a:t>[</a:t>
            </a:r>
            <a:r>
              <a:rPr lang="en-US" altLang="ja-JP" sz="2400" dirty="0" err="1"/>
              <a:t>thread_id</a:t>
            </a:r>
            <a:r>
              <a:rPr lang="en-US" altLang="ja-JP" sz="2400" dirty="0"/>
              <a:t>];</a:t>
            </a:r>
          </a:p>
          <a:p>
            <a:pPr marL="0" indent="0">
              <a:buNone/>
            </a:pPr>
            <a:r>
              <a:rPr lang="en-US" altLang="ja-JP" sz="2400" dirty="0"/>
              <a:t>}</a:t>
            </a:r>
          </a:p>
          <a:p>
            <a:pPr marL="0" indent="0">
              <a:buNone/>
            </a:pPr>
            <a:r>
              <a:rPr kumimoji="1" lang="en-US" altLang="ja-JP" sz="2400" dirty="0"/>
              <a:t>A loop structure can be done with threads in parallel.</a:t>
            </a:r>
            <a:endParaRPr kumimoji="1" lang="ja-JP" altLang="en-US" sz="2400" dirty="0"/>
          </a:p>
        </p:txBody>
      </p:sp>
      <p:pic>
        <p:nvPicPr>
          <p:cNvPr id="4" name="オーディオ 3">
            <a:hlinkClick r:id="" action="ppaction://media"/>
            <a:extLst>
              <a:ext uri="{FF2B5EF4-FFF2-40B4-BE49-F238E27FC236}">
                <a16:creationId xmlns:a16="http://schemas.microsoft.com/office/drawing/2014/main" id="{F7A99A96-B739-4D1B-AA57-7F99AD50C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00206427"/>
      </p:ext>
    </p:extLst>
  </p:cSld>
  <p:clrMapOvr>
    <a:masterClrMapping/>
  </p:clrMapOvr>
  <mc:AlternateContent xmlns:mc="http://schemas.openxmlformats.org/markup-compatibility/2006">
    <mc:Choice xmlns:p14="http://schemas.microsoft.com/office/powerpoint/2010/main" Requires="p14">
      <p:transition spd="slow" p14:dur="2000" advTm="52966"/>
    </mc:Choice>
    <mc:Fallback>
      <p:transition spd="slow" advTm="5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9" x="8778875" y="3830638"/>
          <p14:tracePt t="517" x="8569325" y="3867150"/>
          <p14:tracePt t="525" x="8369300" y="3884613"/>
          <p14:tracePt t="533" x="8186738" y="3911600"/>
          <p14:tracePt t="541" x="8023225" y="3940175"/>
          <p14:tracePt t="551" x="7894638" y="3957638"/>
          <p14:tracePt t="558" x="7767638" y="3957638"/>
          <p14:tracePt t="567" x="7685088" y="3984625"/>
          <p14:tracePt t="574" x="7648575" y="3984625"/>
          <p14:tracePt t="584" x="7612063" y="3994150"/>
          <p14:tracePt t="590" x="7602538" y="3994150"/>
          <p14:tracePt t="703" x="7602538" y="3984625"/>
          <p14:tracePt t="711" x="7602538" y="3976688"/>
          <p14:tracePt t="719" x="7602538" y="3957638"/>
          <p14:tracePt t="742" x="7602538" y="3940175"/>
          <p14:tracePt t="750" x="7612063" y="3921125"/>
          <p14:tracePt t="758" x="7621588" y="3903663"/>
          <p14:tracePt t="765" x="7648575" y="3875088"/>
          <p14:tracePt t="774" x="7658100" y="3848100"/>
          <p14:tracePt t="782" x="7675563" y="3821113"/>
          <p14:tracePt t="790" x="7712075" y="3775075"/>
          <p14:tracePt t="799" x="7731125" y="3738563"/>
          <p14:tracePt t="806" x="7767638" y="3702050"/>
          <p14:tracePt t="815" x="7804150" y="3638550"/>
          <p14:tracePt t="822" x="7850188" y="3584575"/>
          <p14:tracePt t="830" x="7885113" y="3556000"/>
          <p14:tracePt t="839" x="7931150" y="3482975"/>
          <p14:tracePt t="846" x="7967663" y="3438525"/>
          <p14:tracePt t="854" x="8023225" y="3392488"/>
          <p14:tracePt t="862" x="8059738" y="3346450"/>
          <p14:tracePt t="870" x="8096250" y="3292475"/>
          <p14:tracePt t="878" x="8140700" y="3228975"/>
          <p14:tracePt t="886" x="8177213" y="3182938"/>
          <p14:tracePt t="894" x="8204200" y="3155950"/>
          <p14:tracePt t="902" x="8223250" y="3119438"/>
          <p14:tracePt t="911" x="8240713" y="3100388"/>
          <p14:tracePt t="917" x="8250238" y="3082925"/>
          <p14:tracePt t="926" x="8259763" y="3063875"/>
          <p14:tracePt t="933" x="8269288" y="3046413"/>
          <p14:tracePt t="941" x="8277225" y="3036888"/>
          <p14:tracePt t="1272" x="8277225" y="3027363"/>
          <p14:tracePt t="1279" x="8277225" y="3017838"/>
          <p14:tracePt t="1311" x="8269288" y="3009900"/>
          <p14:tracePt t="1327" x="8259763" y="3000375"/>
          <p14:tracePt t="1359" x="8240713" y="2990850"/>
          <p14:tracePt t="1407" x="8223250" y="2990850"/>
          <p14:tracePt t="1415" x="8213725" y="2990850"/>
          <p14:tracePt t="1432" x="8204200" y="2990850"/>
          <p14:tracePt t="1438" x="8196263" y="2990850"/>
          <p14:tracePt t="1445" x="8186738" y="2990850"/>
          <p14:tracePt t="1461" x="8169275" y="2990850"/>
          <p14:tracePt t="1662" x="8140700" y="2973388"/>
          <p14:tracePt t="1679" x="8132763" y="2936875"/>
          <p14:tracePt t="1686" x="8132763" y="2927350"/>
          <p14:tracePt t="1695" x="8113713" y="2917825"/>
          <p14:tracePt t="1702" x="8096250" y="2890838"/>
          <p14:tracePt t="1711" x="8077200" y="2890838"/>
          <p14:tracePt t="1719" x="8059738" y="2881313"/>
          <p14:tracePt t="1727" x="8050213" y="2881313"/>
          <p14:tracePt t="1743" x="8040688" y="2873375"/>
          <p14:tracePt t="10199" x="8040688" y="2863850"/>
          <p14:tracePt t="10210" x="8040688" y="2817813"/>
          <p14:tracePt t="10216" x="8050213" y="2817813"/>
          <p14:tracePt t="10225" x="8059738" y="2817813"/>
          <p14:tracePt t="10231" x="8113713" y="2844800"/>
          <p14:tracePt t="10237" x="8213725" y="2909888"/>
          <p14:tracePt t="10246" x="8350250" y="2990850"/>
          <p14:tracePt t="10254" x="8459788" y="3027363"/>
          <p14:tracePt t="10263" x="8542338" y="3054350"/>
          <p14:tracePt t="10271" x="8578850" y="3054350"/>
          <p14:tracePt t="10278" x="8588375" y="3054350"/>
          <p14:tracePt t="10289" x="8596313" y="3054350"/>
          <p14:tracePt t="10294" x="8605838" y="3054350"/>
          <p14:tracePt t="10304" x="8624888" y="3046413"/>
          <p14:tracePt t="10310" x="8632825" y="3046413"/>
          <p14:tracePt t="10318" x="8651875" y="3036888"/>
          <p14:tracePt t="10342" x="8661400" y="3036888"/>
          <p14:tracePt t="10350" x="8669338" y="3027363"/>
          <p14:tracePt t="10366" x="8669338" y="3017838"/>
          <p14:tracePt t="10381" x="8669338" y="3009900"/>
          <p14:tracePt t="10398" x="8669338" y="3000375"/>
          <p14:tracePt t="10406" x="8632825" y="2990850"/>
          <p14:tracePt t="10415" x="8596313" y="2990850"/>
          <p14:tracePt t="10422" x="8542338" y="2982913"/>
          <p14:tracePt t="10431" x="8496300" y="2973388"/>
          <p14:tracePt t="10437" x="8451850" y="2963863"/>
          <p14:tracePt t="10446" x="8415338" y="2963863"/>
          <p14:tracePt t="10453" x="8369300" y="2946400"/>
          <p14:tracePt t="10462" x="8313738" y="2936875"/>
          <p14:tracePt t="10474" x="8269288" y="2927350"/>
          <p14:tracePt t="10479" x="8223250" y="2900363"/>
          <p14:tracePt t="10487" x="8196263" y="2890838"/>
          <p14:tracePt t="10495" x="8140700" y="2881313"/>
          <p14:tracePt t="10505" x="8104188" y="2873375"/>
          <p14:tracePt t="10510" x="8050213" y="2844800"/>
          <p14:tracePt t="10518" x="8031163" y="2836863"/>
          <p14:tracePt t="10526" x="8004175" y="2827338"/>
          <p14:tracePt t="10534" x="7994650" y="2827338"/>
          <p14:tracePt t="10542" x="7977188" y="2808288"/>
          <p14:tracePt t="10550" x="7950200" y="2790825"/>
          <p14:tracePt t="10557" x="7931150" y="2790825"/>
          <p14:tracePt t="10566" x="7894638" y="2781300"/>
          <p14:tracePt t="10573" x="7877175" y="2781300"/>
          <p14:tracePt t="10583" x="7840663" y="2781300"/>
          <p14:tracePt t="10589" x="7794625" y="2781300"/>
          <p14:tracePt t="10598" x="7740650" y="2781300"/>
          <p14:tracePt t="10605" x="7648575" y="2800350"/>
          <p14:tracePt t="10615" x="7585075" y="2817813"/>
          <p14:tracePt t="10621" x="7475538" y="2854325"/>
          <p14:tracePt t="10630" x="7392988" y="2900363"/>
          <p14:tracePt t="10637" x="7329488" y="2927350"/>
          <p14:tracePt t="10645" x="7248525" y="2963863"/>
          <p14:tracePt t="10653" x="7175500" y="3000375"/>
          <p14:tracePt t="10662" x="7092950" y="3027363"/>
          <p14:tracePt t="10670" x="7010400" y="3046413"/>
          <p14:tracePt t="10678" x="6946900" y="3082925"/>
          <p14:tracePt t="10686" x="6910388" y="3082925"/>
          <p14:tracePt t="10694" x="6883400" y="3090863"/>
          <p14:tracePt t="10703" x="6864350" y="3090863"/>
          <p14:tracePt t="10710" x="6846888" y="3090863"/>
          <p14:tracePt t="10726" x="6837363" y="3090863"/>
          <p14:tracePt t="10742" x="6819900" y="3090863"/>
          <p14:tracePt t="10758" x="6810375" y="3090863"/>
          <p14:tracePt t="10774" x="6800850" y="3090863"/>
          <p14:tracePt t="10790" x="6783388" y="3090863"/>
          <p14:tracePt t="10806" x="6773863" y="3090863"/>
          <p14:tracePt t="10816" x="6764338" y="3090863"/>
          <p14:tracePt t="10839" x="6754813" y="3090863"/>
          <p14:tracePt t="10854" x="6737350" y="3090863"/>
          <p14:tracePt t="10863" x="6718300" y="3090863"/>
          <p14:tracePt t="10871" x="6691313" y="3090863"/>
          <p14:tracePt t="10882" x="6673850" y="3090863"/>
          <p14:tracePt t="10886" x="6637338" y="3090863"/>
          <p14:tracePt t="10894" x="6610350" y="3090863"/>
          <p14:tracePt t="10902" x="6564313" y="3100388"/>
          <p14:tracePt t="10913" x="6527800" y="3100388"/>
          <p14:tracePt t="10919" x="6491288" y="3100388"/>
          <p14:tracePt t="10927" x="6472238" y="3119438"/>
          <p14:tracePt t="10933" x="6464300" y="3119438"/>
          <p14:tracePt t="10941" x="6445250" y="3119438"/>
          <p14:tracePt t="10957" x="6427788" y="3119438"/>
          <p14:tracePt t="10965" x="6381750" y="3119438"/>
          <p14:tracePt t="10973" x="6318250" y="3119438"/>
          <p14:tracePt t="10981" x="6218238" y="3119438"/>
          <p14:tracePt t="10989" x="6126163" y="3119438"/>
          <p14:tracePt t="10997" x="6053138" y="3119438"/>
          <p14:tracePt t="11005" x="5943600" y="3100388"/>
          <p14:tracePt t="11014" x="5816600" y="3100388"/>
          <p14:tracePt t="11021" x="5724525" y="3100388"/>
          <p14:tracePt t="11030" x="5643563" y="3100388"/>
          <p14:tracePt t="11037" x="5551488" y="3100388"/>
          <p14:tracePt t="11045" x="5478463" y="3100388"/>
          <p14:tracePt t="11053" x="5414963" y="3119438"/>
          <p14:tracePt t="11061" x="5360988" y="3127375"/>
          <p14:tracePt t="11070" x="5341938" y="3136900"/>
          <p14:tracePt t="11077" x="5297488" y="3163888"/>
          <p14:tracePt t="11085" x="5278438" y="3182938"/>
          <p14:tracePt t="11100" x="5251450" y="3192463"/>
          <p14:tracePt t="11101" x="5214938" y="3200400"/>
          <p14:tracePt t="11109" x="5159375" y="3228975"/>
          <p14:tracePt t="11117" x="5095875" y="3246438"/>
          <p14:tracePt t="11125" x="5022850" y="3265488"/>
          <p14:tracePt t="11133" x="4922838" y="3302000"/>
          <p14:tracePt t="11141" x="4868863" y="3319463"/>
          <p14:tracePt t="11149" x="4767263" y="3328988"/>
          <p14:tracePt t="11157" x="4686300" y="3375025"/>
          <p14:tracePt t="11165" x="4630738" y="3375025"/>
          <p14:tracePt t="11175" x="4576763" y="3382963"/>
          <p14:tracePt t="11183" x="4521200" y="3382963"/>
          <p14:tracePt t="11191" x="4457700" y="3382963"/>
          <p14:tracePt t="11200" x="4440238" y="3382963"/>
          <p14:tracePt t="11210" x="4413250" y="3382963"/>
          <p14:tracePt t="11217" x="4394200" y="3382963"/>
          <p14:tracePt t="11225" x="4367213" y="3382963"/>
          <p14:tracePt t="11231" x="4348163" y="3382963"/>
          <p14:tracePt t="11237" x="4321175" y="3382963"/>
          <p14:tracePt t="11246" x="4303713" y="3382963"/>
          <p14:tracePt t="11255" x="4257675" y="3365500"/>
          <p14:tracePt t="11261" x="4202113" y="3355975"/>
          <p14:tracePt t="11269" x="4148138" y="3355975"/>
          <p14:tracePt t="11277" x="4084638" y="3346450"/>
          <p14:tracePt t="11286" x="4029075" y="3346450"/>
          <p14:tracePt t="11293" x="3965575" y="3338513"/>
          <p14:tracePt t="11302" x="3911600" y="3309938"/>
          <p14:tracePt t="11309" x="3838575" y="3309938"/>
          <p14:tracePt t="11317" x="3775075" y="3309938"/>
          <p14:tracePt t="11325" x="3702050" y="3309938"/>
          <p14:tracePt t="11333" x="3609975" y="3309938"/>
          <p14:tracePt t="11341" x="3556000" y="3309938"/>
          <p14:tracePt t="11350" x="3482975" y="3309938"/>
          <p14:tracePt t="11357" x="3436938" y="3309938"/>
          <p14:tracePt t="11366" x="3400425" y="3309938"/>
          <p14:tracePt t="11374" x="3373438" y="3309938"/>
          <p14:tracePt t="11383" x="3336925" y="3309938"/>
          <p14:tracePt t="11400" x="3327400" y="3302000"/>
          <p14:tracePt t="11423" x="3300413" y="3292475"/>
          <p14:tracePt t="11433" x="3290888" y="3282950"/>
          <p14:tracePt t="11440" x="3273425" y="3265488"/>
          <p14:tracePt t="11445" x="3244850" y="3246438"/>
          <p14:tracePt t="11453" x="3227388" y="3236913"/>
          <p14:tracePt t="11461" x="3163888" y="3192463"/>
          <p14:tracePt t="11469" x="3117850" y="3163888"/>
          <p14:tracePt t="11477" x="3071813" y="3119438"/>
          <p14:tracePt t="11485" x="3008313" y="3082925"/>
          <p14:tracePt t="11493" x="2935288" y="3027363"/>
          <p14:tracePt t="11501" x="2871788" y="2990850"/>
          <p14:tracePt t="11509" x="2808288" y="2936875"/>
          <p14:tracePt t="11517" x="2725738" y="2881313"/>
          <p14:tracePt t="11525" x="2679700" y="2854325"/>
          <p14:tracePt t="11534" x="2598738" y="2800350"/>
          <p14:tracePt t="11541" x="2552700" y="2781300"/>
          <p14:tracePt t="11551" x="2516188" y="2771775"/>
          <p14:tracePt t="11557" x="2470150" y="2744788"/>
          <p14:tracePt t="11565" x="2433638" y="2735263"/>
          <p14:tracePt t="11573" x="2406650" y="2735263"/>
          <p14:tracePt t="11582" x="2389188" y="2717800"/>
          <p14:tracePt t="11590" x="2333625" y="2708275"/>
          <p14:tracePt t="11600" x="2306638" y="2698750"/>
          <p14:tracePt t="11606" x="2260600" y="2698750"/>
          <p14:tracePt t="11616" x="2233613" y="2698750"/>
          <p14:tracePt t="11623" x="2206625" y="2690813"/>
          <p14:tracePt t="11632" x="2143125" y="2662238"/>
          <p14:tracePt t="11638" x="2124075" y="2654300"/>
          <p14:tracePt t="11648" x="2070100" y="2635250"/>
          <p14:tracePt t="11654" x="2024063" y="2608263"/>
          <p14:tracePt t="11666" x="1997075" y="2598738"/>
          <p14:tracePt t="11669" x="1960563" y="2589213"/>
          <p14:tracePt t="11678" x="1931988" y="2581275"/>
          <p14:tracePt t="11685" x="1914525" y="2562225"/>
          <p14:tracePt t="11741" x="1895475" y="2562225"/>
          <p14:tracePt t="11750" x="1887538" y="2562225"/>
          <p14:tracePt t="11757" x="1878013" y="2562225"/>
          <p14:tracePt t="11765" x="1860550" y="2562225"/>
          <p14:tracePt t="11781" x="1841500" y="2589213"/>
          <p14:tracePt t="11789" x="1831975" y="2598738"/>
          <p14:tracePt t="11797" x="1824038" y="2608263"/>
          <p14:tracePt t="11805" x="1804988" y="2644775"/>
          <p14:tracePt t="11814" x="1795463" y="2654300"/>
          <p14:tracePt t="11821" x="1778000" y="2690813"/>
          <p14:tracePt t="11830" x="1768475" y="2708275"/>
          <p14:tracePt t="11837" x="1768475" y="2735263"/>
          <p14:tracePt t="11845" x="1741488" y="2781300"/>
          <p14:tracePt t="11853" x="1741488" y="2800350"/>
          <p14:tracePt t="11861" x="1731963" y="2827338"/>
          <p14:tracePt t="11869" x="1722438" y="2844800"/>
          <p14:tracePt t="11877" x="1704975" y="2900363"/>
          <p14:tracePt t="11885" x="1695450" y="2909888"/>
          <p14:tracePt t="11893" x="1695450" y="2936875"/>
          <p14:tracePt t="11901" x="1695450" y="2954338"/>
          <p14:tracePt t="11910" x="1685925" y="2982913"/>
          <p14:tracePt t="11917" x="1685925" y="2990850"/>
          <p14:tracePt t="11925" x="1685925" y="3000375"/>
          <p14:tracePt t="11933" x="1685925" y="3017838"/>
          <p14:tracePt t="11941" x="1685925" y="3027363"/>
          <p14:tracePt t="11965" x="1677988" y="3036888"/>
          <p14:tracePt t="11981" x="1677988" y="3054350"/>
          <p14:tracePt t="12005" x="1668463" y="3063875"/>
          <p14:tracePt t="12022" x="1658938" y="3073400"/>
          <p14:tracePt t="12119" x="1649413" y="3073400"/>
          <p14:tracePt t="12134" x="1649413" y="3063875"/>
          <p14:tracePt t="12151" x="1641475" y="3036888"/>
          <p14:tracePt t="12164" x="1641475" y="3027363"/>
          <p14:tracePt t="12167" x="1641475" y="3017838"/>
          <p14:tracePt t="12174" x="1641475" y="3000375"/>
          <p14:tracePt t="12181" x="1641475" y="2990850"/>
          <p14:tracePt t="12189" x="1641475" y="2982913"/>
          <p14:tracePt t="12197" x="1641475" y="2973388"/>
          <p14:tracePt t="12206" x="1641475" y="2963863"/>
          <p14:tracePt t="12214" x="1641475" y="2946400"/>
          <p14:tracePt t="12222" x="1641475" y="2936875"/>
          <p14:tracePt t="12237" x="1641475" y="2917825"/>
          <p14:tracePt t="12254" x="1631950" y="2909888"/>
          <p14:tracePt t="12263" x="1622425" y="2900363"/>
          <p14:tracePt t="12273" x="1612900" y="2900363"/>
          <p14:tracePt t="12295" x="1604963" y="2900363"/>
          <p14:tracePt t="12327" x="1585913" y="2900363"/>
          <p14:tracePt t="12887" x="1576388" y="2890838"/>
          <p14:tracePt t="13183" x="1576388" y="2900363"/>
          <p14:tracePt t="13191" x="1576388" y="2909888"/>
          <p14:tracePt t="13209" x="1576388" y="2917825"/>
          <p14:tracePt t="13223" x="1576388" y="2936875"/>
          <p14:tracePt t="13271" x="1576388" y="2946400"/>
          <p14:tracePt t="13383" x="1576388" y="2936875"/>
          <p14:tracePt t="13390" x="1576388" y="2917825"/>
          <p14:tracePt t="13399" x="1585913" y="2900363"/>
          <p14:tracePt t="13407" x="1595438" y="2881313"/>
          <p14:tracePt t="13417" x="1612900" y="2844800"/>
          <p14:tracePt t="13422" x="1622425" y="2844800"/>
          <p14:tracePt t="13433" x="1631950" y="2836863"/>
          <p14:tracePt t="13437" x="1658938" y="2808288"/>
          <p14:tracePt t="13446" x="1668463" y="2800350"/>
          <p14:tracePt t="13453" x="1704975" y="2781300"/>
          <p14:tracePt t="13461" x="1722438" y="2763838"/>
          <p14:tracePt t="13469" x="1731963" y="2754313"/>
          <p14:tracePt t="13477" x="1758950" y="2744788"/>
          <p14:tracePt t="13485" x="1787525" y="2727325"/>
          <p14:tracePt t="13493" x="1824038" y="2708275"/>
          <p14:tracePt t="13501" x="1860550" y="2708275"/>
          <p14:tracePt t="13509" x="1905000" y="2708275"/>
          <p14:tracePt t="13517" x="1924050" y="2698750"/>
          <p14:tracePt t="13525" x="1960563" y="2698750"/>
          <p14:tracePt t="13534" x="1987550" y="2698750"/>
          <p14:tracePt t="13543" x="1997075" y="2698750"/>
          <p14:tracePt t="13554" x="2005013" y="2698750"/>
          <p14:tracePt t="13559" x="2014538" y="2698750"/>
          <p14:tracePt t="13574" x="2033588" y="2698750"/>
          <p14:tracePt t="13615" x="2041525" y="2698750"/>
          <p14:tracePt t="13622" x="2041525" y="2708275"/>
          <p14:tracePt t="13638" x="2041525" y="2717800"/>
          <p14:tracePt t="13646" x="2041525" y="2727325"/>
          <p14:tracePt t="13665" x="2041525" y="2744788"/>
          <p14:tracePt t="13679" x="2041525" y="2754313"/>
          <p14:tracePt t="13685" x="2041525" y="2763838"/>
          <p14:tracePt t="13701" x="2041525" y="2781300"/>
          <p14:tracePt t="13709" x="2033588" y="2790825"/>
          <p14:tracePt t="13733" x="2033588" y="2800350"/>
          <p14:tracePt t="13766" x="2033588" y="2808288"/>
          <p14:tracePt t="13774" x="2033588" y="2817813"/>
          <p14:tracePt t="13782" x="2033588" y="2827338"/>
          <p14:tracePt t="13797" x="2033588" y="2836863"/>
          <p14:tracePt t="13806" x="2033588" y="2854325"/>
          <p14:tracePt t="13815" x="2051050" y="2873375"/>
          <p14:tracePt t="13822" x="2097088" y="2890838"/>
          <p14:tracePt t="13834" x="2114550" y="2909888"/>
          <p14:tracePt t="13838" x="2133600" y="2909888"/>
          <p14:tracePt t="13848" x="2151063" y="2917825"/>
          <p14:tracePt t="13854" x="2160588" y="2917825"/>
          <p14:tracePt t="13862" x="2179638" y="2927350"/>
          <p14:tracePt t="13880" x="2187575" y="2927350"/>
          <p14:tracePt t="13885" x="2197100" y="2927350"/>
          <p14:tracePt t="13893" x="2214563" y="2927350"/>
          <p14:tracePt t="13901" x="2233613" y="2927350"/>
          <p14:tracePt t="13917" x="2243138" y="2927350"/>
          <p14:tracePt t="13925" x="2260600" y="2927350"/>
          <p14:tracePt t="13941" x="2279650" y="2927350"/>
          <p14:tracePt t="13967" x="2306638" y="2927350"/>
          <p14:tracePt t="13976" x="2316163" y="2927350"/>
          <p14:tracePt t="13981" x="2324100" y="2927350"/>
          <p14:tracePt t="13997" x="2333625" y="2927350"/>
          <p14:tracePt t="14005" x="2343150" y="2917825"/>
          <p14:tracePt t="14072" x="2352675" y="2917825"/>
          <p14:tracePt t="14079" x="2370138" y="2909888"/>
          <p14:tracePt t="14095" x="2389188" y="2890838"/>
          <p14:tracePt t="14102" x="2397125" y="2881313"/>
          <p14:tracePt t="14110" x="2416175" y="2873375"/>
          <p14:tracePt t="14117" x="2425700" y="2863850"/>
          <p14:tracePt t="14125" x="2443163" y="2863850"/>
          <p14:tracePt t="14133" x="2462213" y="2844800"/>
          <p14:tracePt t="14141" x="2479675" y="2827338"/>
          <p14:tracePt t="14150" x="2489200" y="2827338"/>
          <p14:tracePt t="14157" x="2525713" y="2817813"/>
          <p14:tracePt t="14165" x="2543175" y="2800350"/>
          <p14:tracePt t="14173" x="2552700" y="2790825"/>
          <p14:tracePt t="14181" x="2570163" y="2790825"/>
          <p14:tracePt t="14189" x="2589213" y="2781300"/>
          <p14:tracePt t="14197" x="2616200" y="2781300"/>
          <p14:tracePt t="14206" x="2625725" y="2781300"/>
          <p14:tracePt t="14214" x="2635250" y="2781300"/>
          <p14:tracePt t="14221" x="2635250" y="2771775"/>
          <p14:tracePt t="14279" x="2635250" y="2790825"/>
          <p14:tracePt t="14287" x="2635250" y="2800350"/>
          <p14:tracePt t="14294" x="2635250" y="2808288"/>
          <p14:tracePt t="14303" x="2635250" y="2844800"/>
          <p14:tracePt t="14311" x="2635250" y="2873375"/>
          <p14:tracePt t="14319" x="2635250" y="2881313"/>
          <p14:tracePt t="14327" x="2652713" y="2909888"/>
          <p14:tracePt t="14335" x="2662238" y="2927350"/>
          <p14:tracePt t="14349" x="2671763" y="2936875"/>
          <p14:tracePt t="14357" x="2679700" y="2936875"/>
          <p14:tracePt t="14365" x="2698750" y="2946400"/>
          <p14:tracePt t="14373" x="2716213" y="2946400"/>
          <p14:tracePt t="14381" x="2752725" y="2946400"/>
          <p14:tracePt t="14389" x="2798763" y="2946400"/>
          <p14:tracePt t="14397" x="2852738" y="2946400"/>
          <p14:tracePt t="14405" x="2871788" y="2946400"/>
          <p14:tracePt t="14413" x="2908300" y="2946400"/>
          <p14:tracePt t="14421" x="2971800" y="2936875"/>
          <p14:tracePt t="14430" x="2998788" y="2917825"/>
          <p14:tracePt t="14437" x="3017838" y="2909888"/>
          <p14:tracePt t="14445" x="3044825" y="2909888"/>
          <p14:tracePt t="14453" x="3054350" y="2900363"/>
          <p14:tracePt t="14461" x="3071813" y="2890838"/>
          <p14:tracePt t="14477" x="3081338" y="2881313"/>
          <p14:tracePt t="14501" x="3090863" y="2881313"/>
          <p14:tracePt t="14509" x="3090863" y="2873375"/>
          <p14:tracePt t="14533" x="3100388" y="2863850"/>
          <p14:tracePt t="14541" x="3108325" y="2863850"/>
          <p14:tracePt t="14549" x="3136900" y="2854325"/>
          <p14:tracePt t="14557" x="3154363" y="2836863"/>
          <p14:tracePt t="14583" x="3171825" y="2827338"/>
          <p14:tracePt t="14597" x="3181350" y="2817813"/>
          <p14:tracePt t="14613" x="3190875" y="2808288"/>
          <p14:tracePt t="14621" x="3200400" y="2808288"/>
          <p14:tracePt t="14630" x="3208338" y="2790825"/>
          <p14:tracePt t="14637" x="3208338" y="2781300"/>
          <p14:tracePt t="14646" x="3208338" y="2763838"/>
          <p14:tracePt t="14653" x="3227388" y="2744788"/>
          <p14:tracePt t="14823" x="3190875" y="2771775"/>
          <p14:tracePt t="14834" x="3144838" y="2817813"/>
          <p14:tracePt t="14839" x="3071813" y="2873375"/>
          <p14:tracePt t="14849" x="2971800" y="2954338"/>
          <p14:tracePt t="14854" x="2871788" y="3027363"/>
          <p14:tracePt t="14862" x="2789238" y="3082925"/>
          <p14:tracePt t="14871" x="2708275" y="3155950"/>
          <p14:tracePt t="14877" x="2625725" y="3182938"/>
          <p14:tracePt t="14885" x="2579688" y="3219450"/>
          <p14:tracePt t="14893" x="2562225" y="3228975"/>
          <p14:tracePt t="14901" x="2516188" y="3246438"/>
          <p14:tracePt t="14909" x="2498725" y="3265488"/>
          <p14:tracePt t="14917" x="2489200" y="3273425"/>
          <p14:tracePt t="14925" x="2479675" y="3273425"/>
          <p14:tracePt t="14933" x="2470150" y="3282950"/>
          <p14:tracePt t="14950" x="2462213" y="3282950"/>
          <p14:tracePt t="14964" x="2443163" y="3292475"/>
          <p14:tracePt t="14974" x="2433638" y="3292475"/>
          <p14:tracePt t="14981" x="2416175" y="3302000"/>
          <p14:tracePt t="14989" x="2406650" y="3309938"/>
          <p14:tracePt t="14997" x="2379663" y="3328988"/>
          <p14:tracePt t="15005" x="2370138" y="3328988"/>
          <p14:tracePt t="15013" x="2333625" y="3346450"/>
          <p14:tracePt t="15021" x="2316163" y="3365500"/>
          <p14:tracePt t="15030" x="2306638" y="3375025"/>
          <p14:tracePt t="15037" x="2287588" y="3382963"/>
          <p14:tracePt t="15045" x="2260600" y="3402013"/>
          <p14:tracePt t="15053" x="2251075" y="3411538"/>
          <p14:tracePt t="15061" x="2243138" y="3419475"/>
          <p14:tracePt t="15069" x="2233613" y="3419475"/>
          <p14:tracePt t="15085" x="2233613" y="3429000"/>
          <p14:tracePt t="15102" x="2224088" y="3438525"/>
          <p14:tracePt t="15193" x="2214563" y="3438525"/>
          <p14:tracePt t="15198" x="2206625" y="3429000"/>
          <p14:tracePt t="15225" x="2187575" y="3429000"/>
          <p14:tracePt t="15232" x="2179638" y="3429000"/>
          <p14:tracePt t="15239" x="2160588" y="3411538"/>
          <p14:tracePt t="15249" x="2143125" y="3402013"/>
          <p14:tracePt t="15254" x="2114550" y="3402013"/>
          <p14:tracePt t="15262" x="2078038" y="3382963"/>
          <p14:tracePt t="15269" x="2051050" y="3375025"/>
          <p14:tracePt t="15279" x="2014538" y="3375025"/>
          <p14:tracePt t="15285" x="1978025" y="3375025"/>
          <p14:tracePt t="15293" x="1914525" y="3355975"/>
          <p14:tracePt t="15301" x="1895475" y="3355975"/>
          <p14:tracePt t="15309" x="1860550" y="3355975"/>
          <p14:tracePt t="15317" x="1831975" y="3355975"/>
          <p14:tracePt t="15325" x="1814513" y="3355975"/>
          <p14:tracePt t="15333" x="1778000" y="3355975"/>
          <p14:tracePt t="15349" x="1768475" y="3355975"/>
          <p14:tracePt t="15357" x="1741488" y="3355975"/>
          <p14:tracePt t="15366" x="1731963" y="3355975"/>
          <p14:tracePt t="15373" x="1722438" y="3355975"/>
          <p14:tracePt t="15381" x="1714500" y="3355975"/>
          <p14:tracePt t="15461" x="1704975" y="3355975"/>
          <p14:tracePt t="15525" x="1704975" y="3346450"/>
          <p14:tracePt t="15533" x="1704975" y="3338513"/>
          <p14:tracePt t="15557" x="1704975" y="3328988"/>
          <p14:tracePt t="15566" x="1704975" y="3319463"/>
          <p14:tracePt t="16574" x="1722438" y="3319463"/>
          <p14:tracePt t="16581" x="1741488" y="3328988"/>
          <p14:tracePt t="16589" x="1768475" y="3328988"/>
          <p14:tracePt t="16597" x="1831975" y="3338513"/>
          <p14:tracePt t="16605" x="1868488" y="3338513"/>
          <p14:tracePt t="16614" x="1951038" y="3338513"/>
          <p14:tracePt t="16621" x="2060575" y="3338513"/>
          <p14:tracePt t="16631" x="2170113" y="3338513"/>
          <p14:tracePt t="16637" x="2297113" y="3338513"/>
          <p14:tracePt t="16646" x="2425700" y="3338513"/>
          <p14:tracePt t="16653" x="2516188" y="3338513"/>
          <p14:tracePt t="16661" x="2625725" y="3338513"/>
          <p14:tracePt t="16669" x="2689225" y="3338513"/>
          <p14:tracePt t="16677" x="2762250" y="3338513"/>
          <p14:tracePt t="16685" x="2798763" y="3338513"/>
          <p14:tracePt t="16693" x="2817813" y="3338513"/>
          <p14:tracePt t="16701" x="2844800" y="3338513"/>
          <p14:tracePt t="16776" x="2852738" y="3338513"/>
          <p14:tracePt t="16782" x="2862263" y="3338513"/>
          <p14:tracePt t="16790" x="2881313" y="3319463"/>
          <p14:tracePt t="16797" x="2889250" y="3319463"/>
          <p14:tracePt t="16805" x="2898775" y="3309938"/>
          <p14:tracePt t="16813" x="2908300" y="3302000"/>
          <p14:tracePt t="16821" x="2908300" y="3292475"/>
          <p14:tracePt t="16830" x="2917825" y="3292475"/>
          <p14:tracePt t="16837" x="2935288" y="3273425"/>
          <p14:tracePt t="16853" x="2944813" y="3265488"/>
          <p14:tracePt t="16869" x="2954338" y="3265488"/>
          <p14:tracePt t="16885" x="2962275" y="3255963"/>
          <p14:tracePt t="16894" x="2971800" y="3246438"/>
          <p14:tracePt t="16917" x="2971800" y="3236913"/>
          <p14:tracePt t="16925" x="2981325" y="3228975"/>
          <p14:tracePt t="16941" x="2990850" y="3219450"/>
          <p14:tracePt t="16949" x="3017838" y="3209925"/>
          <p14:tracePt t="16958" x="3027363" y="3209925"/>
          <p14:tracePt t="16965" x="3054350" y="3192463"/>
          <p14:tracePt t="16974" x="3063875" y="3182938"/>
          <p14:tracePt t="16981" x="3071813" y="3182938"/>
          <p14:tracePt t="16989" x="3100388" y="3173413"/>
          <p14:tracePt t="17005" x="3117850" y="3155950"/>
          <p14:tracePt t="17013" x="3136900" y="3146425"/>
          <p14:tracePt t="17030" x="3144838" y="3136900"/>
          <p14:tracePt t="17210" x="3154363" y="3136900"/>
          <p14:tracePt t="17216" x="3171825" y="3146425"/>
          <p14:tracePt t="17223" x="3200400" y="3155950"/>
          <p14:tracePt t="17233" x="3217863" y="3155950"/>
          <p14:tracePt t="17239" x="3263900" y="3173413"/>
          <p14:tracePt t="17249" x="3290888" y="3173413"/>
          <p14:tracePt t="17255" x="3336925" y="3173413"/>
          <p14:tracePt t="17261" x="3373438" y="3173413"/>
          <p14:tracePt t="17269" x="3400425" y="3173413"/>
          <p14:tracePt t="17277" x="3446463" y="3173413"/>
          <p14:tracePt t="17286" x="3482975" y="3173413"/>
          <p14:tracePt t="17293" x="3500438" y="3173413"/>
          <p14:tracePt t="17301" x="3527425" y="3173413"/>
          <p14:tracePt t="17310" x="3546475" y="3173413"/>
          <p14:tracePt t="17319" x="3582988" y="3173413"/>
          <p14:tracePt t="17333" x="3609975" y="3173413"/>
          <p14:tracePt t="17343" x="3619500" y="3173413"/>
          <p14:tracePt t="17351" x="3656013" y="3173413"/>
          <p14:tracePt t="17358" x="3683000" y="3173413"/>
          <p14:tracePt t="17366" x="3729038" y="3173413"/>
          <p14:tracePt t="17374" x="3783013" y="3173413"/>
          <p14:tracePt t="17383" x="3838575" y="3173413"/>
          <p14:tracePt t="17390" x="3892550" y="3173413"/>
          <p14:tracePt t="17398" x="3948113" y="3173413"/>
          <p14:tracePt t="17406" x="4011613" y="3173413"/>
          <p14:tracePt t="17415" x="4065588" y="3173413"/>
          <p14:tracePt t="17422" x="4121150" y="3173413"/>
          <p14:tracePt t="17431" x="4175125" y="3173413"/>
          <p14:tracePt t="17438" x="4230688" y="3173413"/>
          <p14:tracePt t="17447" x="4267200" y="3173413"/>
          <p14:tracePt t="17454" x="4294188" y="3173413"/>
          <p14:tracePt t="17462" x="4330700" y="3173413"/>
          <p14:tracePt t="17470" x="4357688" y="3173413"/>
          <p14:tracePt t="17478" x="4376738" y="3173413"/>
          <p14:tracePt t="17486" x="4413250" y="3173413"/>
          <p14:tracePt t="17494" x="4440238" y="3173413"/>
          <p14:tracePt t="17502" x="4467225" y="3173413"/>
          <p14:tracePt t="17510" x="4503738" y="3173413"/>
          <p14:tracePt t="17518" x="4513263" y="3173413"/>
          <p14:tracePt t="17526" x="4530725" y="3173413"/>
          <p14:tracePt t="17536" x="4557713" y="3173413"/>
          <p14:tracePt t="17541" x="4576763" y="3173413"/>
          <p14:tracePt t="17551" x="4594225" y="3173413"/>
          <p14:tracePt t="17557" x="4603750" y="3173413"/>
          <p14:tracePt t="17573" x="4613275" y="3173413"/>
          <p14:tracePt t="17589" x="4622800" y="3173413"/>
          <p14:tracePt t="17597" x="4640263" y="3173413"/>
          <p14:tracePt t="17613" x="4659313" y="3173413"/>
          <p14:tracePt t="17621" x="4667250" y="3155950"/>
          <p14:tracePt t="17629" x="4686300" y="3155950"/>
          <p14:tracePt t="17637" x="4695825" y="3146425"/>
          <p14:tracePt t="17646" x="4703763" y="3136900"/>
          <p14:tracePt t="17653" x="4722813" y="3127375"/>
          <p14:tracePt t="17661" x="4740275" y="3109913"/>
          <p14:tracePt t="17677" x="4749800" y="3100388"/>
          <p14:tracePt t="17799" x="4767263" y="3100388"/>
          <p14:tracePt t="17806" x="4813300" y="3127375"/>
          <p14:tracePt t="17814" x="4832350" y="3136900"/>
          <p14:tracePt t="17822" x="4886325" y="3173413"/>
          <p14:tracePt t="17830" x="4949825" y="3192463"/>
          <p14:tracePt t="17838" x="5014913" y="3228975"/>
          <p14:tracePt t="17847" x="5068888" y="3246438"/>
          <p14:tracePt t="17853" x="5168900" y="3282950"/>
          <p14:tracePt t="17862" x="5232400" y="3302000"/>
          <p14:tracePt t="17869" x="5324475" y="3309938"/>
          <p14:tracePt t="17878" x="5378450" y="3319463"/>
          <p14:tracePt t="17886" x="5441950" y="3346450"/>
          <p14:tracePt t="17895" x="5507038" y="3355975"/>
          <p14:tracePt t="17901" x="5534025" y="3355975"/>
          <p14:tracePt t="17910" x="5561013" y="3355975"/>
          <p14:tracePt t="17917" x="5580063" y="3355975"/>
          <p14:tracePt t="17926" x="5624513" y="3355975"/>
          <p14:tracePt t="17941" x="5661025" y="3355975"/>
          <p14:tracePt t="17964" x="5761038" y="3355975"/>
          <p14:tracePt t="17966" x="5834063" y="3355975"/>
          <p14:tracePt t="17973" x="5907088" y="3346450"/>
          <p14:tracePt t="17985" x="6007100" y="3328988"/>
          <p14:tracePt t="17991" x="6099175" y="3328988"/>
          <p14:tracePt t="18001" x="6208713" y="3328988"/>
          <p14:tracePt t="18005" x="6281738" y="3328988"/>
          <p14:tracePt t="18014" x="6391275" y="3319463"/>
          <p14:tracePt t="18021" x="6500813" y="3319463"/>
          <p14:tracePt t="18031" x="6573838" y="3319463"/>
          <p14:tracePt t="18037" x="6691313" y="3319463"/>
          <p14:tracePt t="18046" x="6764338" y="3319463"/>
          <p14:tracePt t="18053" x="6837363" y="3319463"/>
          <p14:tracePt t="18062" x="6910388" y="3292475"/>
          <p14:tracePt t="18070" x="6946900" y="3292475"/>
          <p14:tracePt t="18078" x="7000875" y="3282950"/>
          <p14:tracePt t="18085" x="7010400" y="3282950"/>
          <p14:tracePt t="18093" x="7037388" y="3265488"/>
          <p14:tracePt t="18101" x="7056438" y="3265488"/>
          <p14:tracePt t="18109" x="7056438" y="3255963"/>
          <p14:tracePt t="18117" x="7065963" y="3246438"/>
          <p14:tracePt t="18133" x="7073900" y="3236913"/>
          <p14:tracePt t="18157" x="7083425" y="3236913"/>
          <p14:tracePt t="18165" x="7092950" y="3228975"/>
          <p14:tracePt t="18182" x="7110413" y="3228975"/>
          <p14:tracePt t="18215" x="7119938" y="3228975"/>
          <p14:tracePt t="18225" x="7146925" y="3228975"/>
          <p14:tracePt t="18230" x="7165975" y="3228975"/>
          <p14:tracePt t="18237" x="7192963" y="3228975"/>
          <p14:tracePt t="18246" x="7229475" y="3228975"/>
          <p14:tracePt t="18253" x="7256463" y="3228975"/>
          <p14:tracePt t="18263" x="7292975" y="3228975"/>
          <p14:tracePt t="18271" x="7319963" y="3228975"/>
          <p14:tracePt t="18278" x="7366000" y="3228975"/>
          <p14:tracePt t="18288" x="7392988" y="3228975"/>
          <p14:tracePt t="18293" x="7421563" y="3228975"/>
          <p14:tracePt t="18301" x="7458075" y="3228975"/>
          <p14:tracePt t="18309" x="7475538" y="3200400"/>
          <p14:tracePt t="18317" x="7494588" y="3200400"/>
          <p14:tracePt t="18333" x="7502525" y="3200400"/>
          <p14:tracePt t="18480" x="7512050" y="3192463"/>
          <p14:tracePt t="18497" x="7502525" y="3192463"/>
          <p14:tracePt t="18506" x="7494588" y="3182938"/>
          <p14:tracePt t="18511" x="7475538" y="3182938"/>
          <p14:tracePt t="18518" x="7458075" y="3163888"/>
          <p14:tracePt t="18525" x="7429500" y="3155950"/>
          <p14:tracePt t="18535" x="7402513" y="3155950"/>
          <p14:tracePt t="18541" x="7366000" y="3155950"/>
          <p14:tracePt t="18549" x="7319963" y="3136900"/>
          <p14:tracePt t="18557" x="7292975" y="3136900"/>
          <p14:tracePt t="18565" x="7239000" y="3136900"/>
          <p14:tracePt t="18573" x="7202488" y="3136900"/>
          <p14:tracePt t="18582" x="7146925" y="3136900"/>
          <p14:tracePt t="18589" x="7083425" y="3136900"/>
          <p14:tracePt t="18597" x="7029450" y="3136900"/>
          <p14:tracePt t="18605" x="6992938" y="3136900"/>
          <p14:tracePt t="18613" x="6937375" y="3136900"/>
          <p14:tracePt t="18621" x="6892925" y="3136900"/>
          <p14:tracePt t="18630" x="6864350" y="3136900"/>
          <p14:tracePt t="18637" x="6827838" y="3136900"/>
          <p14:tracePt t="18646" x="6783388" y="3155950"/>
          <p14:tracePt t="18653" x="6718300" y="3182938"/>
          <p14:tracePt t="18661" x="6654800" y="3219450"/>
          <p14:tracePt t="18670" x="6591300" y="3236913"/>
          <p14:tracePt t="18684" x="6537325" y="3255963"/>
          <p14:tracePt t="18687" x="6472238" y="3292475"/>
          <p14:tracePt t="18694" x="6408738" y="3319463"/>
          <p14:tracePt t="18703" x="6362700" y="3338513"/>
          <p14:tracePt t="18710" x="6299200" y="3365500"/>
          <p14:tracePt t="18718" x="6245225" y="3375025"/>
          <p14:tracePt t="18726" x="6181725" y="3411538"/>
          <p14:tracePt t="18734" x="6099175" y="3429000"/>
          <p14:tracePt t="18742" x="6016625" y="3465513"/>
          <p14:tracePt t="18750" x="5943600" y="3482975"/>
          <p14:tracePt t="18758" x="5843588" y="3511550"/>
          <p14:tracePt t="18768" x="5807075" y="3519488"/>
          <p14:tracePt t="18774" x="5743575" y="3548063"/>
          <p14:tracePt t="18783" x="5716588" y="3548063"/>
          <p14:tracePt t="18789" x="5688013" y="3548063"/>
          <p14:tracePt t="18797" x="5680075" y="3548063"/>
          <p14:tracePt t="18805" x="5670550" y="3548063"/>
          <p14:tracePt t="18813" x="5661025" y="3548063"/>
          <p14:tracePt t="18870" x="5643563" y="3548063"/>
          <p14:tracePt t="18886" x="5624513" y="3548063"/>
          <p14:tracePt t="18894" x="5616575" y="3548063"/>
          <p14:tracePt t="18902" x="5607050" y="3548063"/>
          <p14:tracePt t="18911" x="5570538" y="3556000"/>
          <p14:tracePt t="18919" x="5543550" y="3556000"/>
          <p14:tracePt t="18932" x="5507038" y="3556000"/>
          <p14:tracePt t="18934" x="5487988" y="3556000"/>
          <p14:tracePt t="18944" x="5441950" y="3584575"/>
          <p14:tracePt t="18949" x="5397500" y="3584575"/>
          <p14:tracePt t="18957" x="5368925" y="3584575"/>
          <p14:tracePt t="18965" x="5314950" y="3592513"/>
          <p14:tracePt t="18974" x="5260975" y="3602038"/>
          <p14:tracePt t="18981" x="5214938" y="3602038"/>
          <p14:tracePt t="18989" x="5159375" y="3602038"/>
          <p14:tracePt t="18997" x="5105400" y="3602038"/>
          <p14:tracePt t="19005" x="5032375" y="3602038"/>
          <p14:tracePt t="19013" x="4978400" y="3602038"/>
          <p14:tracePt t="19021" x="4913313" y="3602038"/>
          <p14:tracePt t="19029" x="4859338" y="3602038"/>
          <p14:tracePt t="19037" x="4803775" y="3602038"/>
          <p14:tracePt t="19046" x="4749800" y="3602038"/>
          <p14:tracePt t="19053" x="4703763" y="3602038"/>
          <p14:tracePt t="19061" x="4649788" y="3602038"/>
          <p14:tracePt t="19069" x="4594225" y="3602038"/>
          <p14:tracePt t="19077" x="4557713" y="3602038"/>
          <p14:tracePt t="19085" x="4513263" y="3602038"/>
          <p14:tracePt t="19093" x="4484688" y="3602038"/>
          <p14:tracePt t="19101" x="4457700" y="3602038"/>
          <p14:tracePt t="19109" x="4430713" y="3602038"/>
          <p14:tracePt t="19117" x="4413250" y="3602038"/>
          <p14:tracePt t="19125" x="4394200" y="3602038"/>
          <p14:tracePt t="19133" x="4376738" y="3602038"/>
          <p14:tracePt t="19141" x="4367213" y="3602038"/>
          <p14:tracePt t="19149" x="4357688" y="3602038"/>
          <p14:tracePt t="19157" x="4348163" y="3611563"/>
          <p14:tracePt t="19165" x="4330700" y="3611563"/>
          <p14:tracePt t="19173" x="4321175" y="3611563"/>
          <p14:tracePt t="19181" x="4284663" y="3611563"/>
          <p14:tracePt t="19189" x="4275138" y="3611563"/>
          <p14:tracePt t="19198" x="4267200" y="3611563"/>
          <p14:tracePt t="19205" x="4248150" y="3629025"/>
          <p14:tracePt t="19213" x="4238625" y="3629025"/>
          <p14:tracePt t="19237" x="4221163" y="3638550"/>
          <p14:tracePt t="19374" x="4202113" y="3638550"/>
          <p14:tracePt t="19382" x="4194175" y="3638550"/>
          <p14:tracePt t="19390" x="4184650" y="3638550"/>
          <p14:tracePt t="19398" x="4175125" y="3638550"/>
          <p14:tracePt t="19406" x="4148138" y="3638550"/>
          <p14:tracePt t="19414" x="4148138" y="3648075"/>
          <p14:tracePt t="19422" x="4121150" y="3657600"/>
          <p14:tracePt t="19432" x="4084638" y="3675063"/>
          <p14:tracePt t="19437" x="4065588" y="3684588"/>
          <p14:tracePt t="19446" x="4048125" y="3684588"/>
          <p14:tracePt t="19453" x="4038600" y="3694113"/>
          <p14:tracePt t="19461" x="4029075" y="3694113"/>
          <p14:tracePt t="19469" x="4021138" y="3702050"/>
          <p14:tracePt t="19485" x="4011613" y="3702050"/>
          <p14:tracePt t="19509" x="4002088" y="3702050"/>
          <p14:tracePt t="19887" x="3984625" y="3702050"/>
          <p14:tracePt t="19895" x="3975100" y="3702050"/>
          <p14:tracePt t="19903" x="3965575" y="3702050"/>
          <p14:tracePt t="19914" x="3948113" y="3702050"/>
          <p14:tracePt t="19919" x="3911600" y="3702050"/>
          <p14:tracePt t="19926" x="3883025" y="3702050"/>
          <p14:tracePt t="19933" x="3865563" y="3702050"/>
          <p14:tracePt t="19941" x="3846513" y="3702050"/>
          <p14:tracePt t="19949" x="3838575" y="3702050"/>
          <p14:tracePt t="19964" x="3829050" y="3702050"/>
          <p14:tracePt t="19965" x="3783013" y="3684588"/>
          <p14:tracePt t="19981" x="3783013" y="3675063"/>
          <p14:tracePt t="20031" x="3775075" y="3665538"/>
          <p14:tracePt t="20087" x="3775075" y="3657600"/>
          <p14:tracePt t="20104" x="3775075" y="3648075"/>
          <p14:tracePt t="20112" x="3775075" y="3638550"/>
          <p14:tracePt t="20119" x="3775075" y="3629025"/>
          <p14:tracePt t="20126" x="3775075" y="3611563"/>
          <p14:tracePt t="20134" x="3775075" y="3602038"/>
          <p14:tracePt t="20150" x="3775075" y="3592513"/>
          <p14:tracePt t="20166" x="3775075" y="3556000"/>
          <p14:tracePt t="20190" x="3792538" y="3538538"/>
          <p14:tracePt t="20206" x="3792538" y="3529013"/>
          <p14:tracePt t="20353" x="3792538" y="3519488"/>
          <p14:tracePt t="20359" x="3783013" y="3519488"/>
          <p14:tracePt t="20367" x="3756025" y="3529013"/>
          <p14:tracePt t="20375" x="3702050" y="3538538"/>
          <p14:tracePt t="20381" x="3665538" y="3565525"/>
          <p14:tracePt t="20389" x="3629025" y="3565525"/>
          <p14:tracePt t="20398" x="3592513" y="3584575"/>
          <p14:tracePt t="20405" x="3556000" y="3592513"/>
          <p14:tracePt t="20413" x="3509963" y="3611563"/>
          <p14:tracePt t="20421" x="3490913" y="3611563"/>
          <p14:tracePt t="20430" x="3473450" y="3621088"/>
          <p14:tracePt t="20437" x="3427413" y="3629025"/>
          <p14:tracePt t="20446" x="3400425" y="3638550"/>
          <p14:tracePt t="20453" x="3390900" y="3638550"/>
          <p14:tracePt t="20461" x="3373438" y="3648075"/>
          <p14:tracePt t="20469" x="3354388" y="3657600"/>
          <p14:tracePt t="20477" x="3336925" y="3665538"/>
          <p14:tracePt t="20485" x="3327400" y="3675063"/>
          <p14:tracePt t="20493" x="3317875" y="3675063"/>
          <p14:tracePt t="20501" x="3309938" y="3684588"/>
          <p14:tracePt t="20509" x="3290888" y="3684588"/>
          <p14:tracePt t="20517" x="3273425" y="3702050"/>
          <p14:tracePt t="20525" x="3244850" y="3702050"/>
          <p14:tracePt t="20533" x="3227388" y="3702050"/>
          <p14:tracePt t="20541" x="3217863" y="3711575"/>
          <p14:tracePt t="20549" x="3208338" y="3711575"/>
          <p14:tracePt t="20557" x="3200400" y="3711575"/>
          <p14:tracePt t="20566" x="3181350" y="3711575"/>
          <p14:tracePt t="20573" x="3171825" y="3711575"/>
          <p14:tracePt t="20589" x="3154363" y="3721100"/>
          <p14:tracePt t="20598" x="3144838" y="3730625"/>
          <p14:tracePt t="20605" x="3127375" y="3730625"/>
          <p14:tracePt t="20612" x="3117850" y="3730625"/>
          <p14:tracePt t="20621" x="3081338" y="3738563"/>
          <p14:tracePt t="20629" x="3054350" y="3748088"/>
          <p14:tracePt t="20637" x="3035300" y="3757613"/>
          <p14:tracePt t="20646" x="2990850" y="3757613"/>
          <p14:tracePt t="20653" x="2935288" y="3767138"/>
          <p14:tracePt t="20661" x="2898775" y="3775075"/>
          <p14:tracePt t="20669" x="2835275" y="3803650"/>
          <p14:tracePt t="20677" x="2771775" y="3811588"/>
          <p14:tracePt t="20685" x="2708275" y="3840163"/>
          <p14:tracePt t="20693" x="2643188" y="3875088"/>
          <p14:tracePt t="20701" x="2570163" y="3903663"/>
          <p14:tracePt t="20709" x="2489200" y="3957638"/>
          <p14:tracePt t="20717" x="2389188" y="4003675"/>
          <p14:tracePt t="20725" x="2297113" y="4030663"/>
          <p14:tracePt t="20734" x="2214563" y="4067175"/>
          <p14:tracePt t="20741" x="2133600" y="4094163"/>
          <p14:tracePt t="20749" x="2078038" y="4113213"/>
          <p14:tracePt t="20757" x="2014538" y="4130675"/>
          <p14:tracePt t="20765" x="1951038" y="4149725"/>
          <p14:tracePt t="20773" x="1895475" y="4159250"/>
          <p14:tracePt t="20781" x="1860550" y="4167188"/>
          <p14:tracePt t="20789" x="1831975" y="4167188"/>
          <p14:tracePt t="20798" x="1804988" y="4186238"/>
          <p14:tracePt t="20816" x="1795463" y="4186238"/>
          <p14:tracePt t="20893" x="1787525" y="4195763"/>
          <p14:tracePt t="20901" x="1778000" y="4195763"/>
          <p14:tracePt t="20917" x="1768475" y="4195763"/>
          <p14:tracePt t="20941" x="1758950" y="4203700"/>
          <p14:tracePt t="21063" x="1731963" y="4203700"/>
          <p14:tracePt t="21071" x="1714500" y="4203700"/>
          <p14:tracePt t="21080" x="1668463" y="4203700"/>
          <p14:tracePt t="21090" x="1631950" y="4203700"/>
          <p14:tracePt t="21095" x="1576388" y="4203700"/>
          <p14:tracePt t="21103" x="1522413" y="4203700"/>
          <p14:tracePt t="21110" x="1431925" y="4203700"/>
          <p14:tracePt t="21118" x="1322388" y="4203700"/>
          <p14:tracePt t="21125" x="1212850" y="4203700"/>
          <p14:tracePt t="21133" x="1120775" y="4203700"/>
          <p14:tracePt t="21141" x="1003300" y="4213225"/>
          <p14:tracePt t="21150" x="930275" y="4213225"/>
          <p14:tracePt t="21157" x="884238" y="4240213"/>
          <p14:tracePt t="21165" x="847725" y="4240213"/>
          <p14:tracePt t="21173" x="811213" y="4240213"/>
          <p14:tracePt t="21205" x="801688" y="4249738"/>
          <p14:tracePt t="21320" x="801688" y="4240213"/>
          <p14:tracePt t="21335" x="801688" y="4232275"/>
          <p14:tracePt t="21431" x="820738" y="4203700"/>
          <p14:tracePt t="21439" x="830263" y="4195763"/>
          <p14:tracePt t="21448" x="857250" y="4195763"/>
          <p14:tracePt t="21455" x="874713" y="4186238"/>
          <p14:tracePt t="21463" x="911225" y="4176713"/>
          <p14:tracePt t="21470" x="966788" y="4176713"/>
          <p14:tracePt t="21478" x="1011238" y="4159250"/>
          <p14:tracePt t="21486" x="1076325" y="4140200"/>
          <p14:tracePt t="21494" x="1130300" y="4130675"/>
          <p14:tracePt t="21501" x="1185863" y="4094163"/>
          <p14:tracePt t="21509" x="1193800" y="4094163"/>
          <p14:tracePt t="21517" x="1230313" y="4094163"/>
          <p14:tracePt t="21525" x="1249363" y="4086225"/>
          <p14:tracePt t="21535" x="1266825" y="4076700"/>
          <p14:tracePt t="21541" x="1276350" y="4076700"/>
          <p14:tracePt t="21712" x="1266825" y="4076700"/>
          <p14:tracePt t="21718" x="1258888" y="4086225"/>
          <p14:tracePt t="21727" x="1249363" y="4086225"/>
          <p14:tracePt t="21734" x="1239838" y="4094163"/>
          <p14:tracePt t="21742" x="1212850" y="4094163"/>
          <p14:tracePt t="21750" x="1212850" y="4103688"/>
          <p14:tracePt t="21758" x="1203325" y="4103688"/>
          <p14:tracePt t="21766" x="1185863" y="4103688"/>
          <p14:tracePt t="21774" x="1166813" y="4103688"/>
          <p14:tracePt t="21782" x="1149350" y="4130675"/>
          <p14:tracePt t="21789" x="1130300" y="4140200"/>
          <p14:tracePt t="21798" x="1112838" y="4149725"/>
          <p14:tracePt t="21805" x="1103313" y="4149725"/>
          <p14:tracePt t="21814" x="1066800" y="4176713"/>
          <p14:tracePt t="21821" x="1057275" y="4176713"/>
          <p14:tracePt t="21829" x="1030288" y="4186238"/>
          <p14:tracePt t="21847" x="1011238" y="4195763"/>
          <p14:tracePt t="21872" x="974725" y="4203700"/>
          <p14:tracePt t="22087" x="984250" y="4213225"/>
          <p14:tracePt t="22095" x="1020763" y="4213225"/>
          <p14:tracePt t="22103" x="1093788" y="4213225"/>
          <p14:tracePt t="22110" x="1166813" y="4213225"/>
          <p14:tracePt t="22118" x="1276350" y="4213225"/>
          <p14:tracePt t="22125" x="1349375" y="4213225"/>
          <p14:tracePt t="22134" x="1458913" y="4213225"/>
          <p14:tracePt t="22142" x="1541463" y="4213225"/>
          <p14:tracePt t="22150" x="1612900" y="4213225"/>
          <p14:tracePt t="22158" x="1668463" y="4213225"/>
          <p14:tracePt t="22166" x="1722438" y="4213225"/>
          <p14:tracePt t="22174" x="1768475" y="4213225"/>
          <p14:tracePt t="22190" x="1778000" y="4213225"/>
          <p14:tracePt t="22205" x="1795463" y="4213225"/>
          <p14:tracePt t="22392" x="1795463" y="4222750"/>
          <p14:tracePt t="22440" x="1778000" y="4222750"/>
          <p14:tracePt t="22629" x="1768475" y="4222750"/>
          <p14:tracePt t="22654" x="1768475" y="4213225"/>
          <p14:tracePt t="22662" x="1778000" y="4203700"/>
          <p14:tracePt t="22670" x="1804988" y="4195763"/>
          <p14:tracePt t="22678" x="1814513" y="4186238"/>
          <p14:tracePt t="22686" x="1841500" y="4176713"/>
          <p14:tracePt t="22697" x="1860550" y="4167188"/>
          <p14:tracePt t="22702" x="1878013" y="4159250"/>
          <p14:tracePt t="22710" x="1905000" y="4159250"/>
          <p14:tracePt t="22718" x="1924050" y="4140200"/>
          <p14:tracePt t="22726" x="1960563" y="4130675"/>
          <p14:tracePt t="22734" x="1968500" y="4130675"/>
          <p14:tracePt t="22742" x="1987550" y="4122738"/>
          <p14:tracePt t="22750" x="2014538" y="4113213"/>
          <p14:tracePt t="22758" x="2033588" y="4094163"/>
          <p14:tracePt t="22766" x="2051050" y="4094163"/>
          <p14:tracePt t="22784" x="2070100" y="4094163"/>
          <p14:tracePt t="22871" x="2078038" y="4094163"/>
          <p14:tracePt t="22881" x="2070100" y="4094163"/>
          <p14:tracePt t="22887" x="2051050" y="4113213"/>
          <p14:tracePt t="22898" x="2033588" y="4130675"/>
          <p14:tracePt t="22903" x="1987550" y="4149725"/>
          <p14:tracePt t="22911" x="1978025" y="4159250"/>
          <p14:tracePt t="22919" x="1931988" y="4176713"/>
          <p14:tracePt t="22928" x="1887538" y="4186238"/>
          <p14:tracePt t="22933" x="1851025" y="4195763"/>
          <p14:tracePt t="22941" x="1787525" y="4213225"/>
          <p14:tracePt t="22963" x="1704975" y="4213225"/>
          <p14:tracePt t="22965" x="1649413" y="4213225"/>
          <p14:tracePt t="22974" x="1604963" y="4213225"/>
          <p14:tracePt t="22983" x="1568450" y="4213225"/>
          <p14:tracePt t="22991" x="1522413" y="4213225"/>
          <p14:tracePt t="23000" x="1504950" y="4213225"/>
          <p14:tracePt t="23008" x="1476375" y="4213225"/>
          <p14:tracePt t="23016" x="1468438" y="4213225"/>
          <p14:tracePt t="23022" x="1449388" y="4213225"/>
          <p14:tracePt t="23031" x="1422400" y="4213225"/>
          <p14:tracePt t="23038" x="1412875" y="4213225"/>
          <p14:tracePt t="23047" x="1395413" y="4213225"/>
          <p14:tracePt t="23054" x="1376363" y="4213225"/>
          <p14:tracePt t="23063" x="1358900" y="4213225"/>
          <p14:tracePt t="23070" x="1339850" y="4213225"/>
          <p14:tracePt t="23078" x="1293813" y="4213225"/>
          <p14:tracePt t="23088" x="1276350" y="4213225"/>
          <p14:tracePt t="23102" x="1258888" y="4213225"/>
          <p14:tracePt t="23118" x="1249363" y="4213225"/>
          <p14:tracePt t="23279" x="1239838" y="4213225"/>
          <p14:tracePt t="23288" x="1212850" y="4213225"/>
          <p14:tracePt t="23293" x="1185863" y="4213225"/>
          <p14:tracePt t="23302" x="1130300" y="4213225"/>
          <p14:tracePt t="23309" x="1076325" y="4213225"/>
          <p14:tracePt t="23317" x="1020763" y="4213225"/>
          <p14:tracePt t="23325" x="920750" y="4213225"/>
          <p14:tracePt t="23333" x="893763" y="4213225"/>
          <p14:tracePt t="23341" x="838200" y="4213225"/>
          <p14:tracePt t="23349" x="811213" y="4213225"/>
          <p14:tracePt t="23357" x="793750" y="4213225"/>
          <p14:tracePt t="23366" x="774700" y="4213225"/>
          <p14:tracePt t="23399" x="765175" y="4213225"/>
          <p14:tracePt t="23406" x="757238" y="4203700"/>
          <p14:tracePt t="23416" x="757238" y="4186238"/>
          <p14:tracePt t="23432" x="765175" y="4159250"/>
          <p14:tracePt t="23438" x="765175" y="4149725"/>
          <p14:tracePt t="23446" x="774700" y="4122738"/>
          <p14:tracePt t="23453" x="784225" y="4113213"/>
          <p14:tracePt t="23462" x="793750" y="4103688"/>
          <p14:tracePt t="23469" x="801688" y="4094163"/>
          <p14:tracePt t="23477" x="811213" y="4086225"/>
          <p14:tracePt t="23493" x="830263" y="4086225"/>
          <p14:tracePt t="23501" x="830263" y="4076700"/>
          <p14:tracePt t="23509" x="838200" y="4076700"/>
          <p14:tracePt t="23517" x="857250" y="4067175"/>
          <p14:tracePt t="23534" x="884238" y="4067175"/>
          <p14:tracePt t="23542" x="903288" y="4057650"/>
          <p14:tracePt t="23553" x="939800" y="4049713"/>
          <p14:tracePt t="23558" x="974725" y="4049713"/>
          <p14:tracePt t="23566" x="1011238" y="4021138"/>
          <p14:tracePt t="23574" x="1047750" y="4013200"/>
          <p14:tracePt t="23583" x="1093788" y="4013200"/>
          <p14:tracePt t="23589" x="1112838" y="4013200"/>
          <p14:tracePt t="23598" x="1139825" y="4013200"/>
          <p14:tracePt t="23606" x="1157288" y="4013200"/>
          <p14:tracePt t="23615" x="1176338" y="4013200"/>
          <p14:tracePt t="23623" x="1185863" y="4013200"/>
          <p14:tracePt t="23638" x="1193800" y="4013200"/>
          <p14:tracePt t="23669" x="1212850" y="4013200"/>
          <p14:tracePt t="23743" x="1222375" y="4013200"/>
          <p14:tracePt t="23759" x="1222375" y="4021138"/>
          <p14:tracePt t="23871" x="1222375" y="4030663"/>
          <p14:tracePt t="23881" x="1212850" y="4040188"/>
          <p14:tracePt t="23950" x="1212850" y="4049713"/>
          <p14:tracePt t="23967" x="1212850" y="4057650"/>
          <p14:tracePt t="23974" x="1212850" y="4067175"/>
          <p14:tracePt t="23982" x="1222375" y="4076700"/>
          <p14:tracePt t="24007" x="1222375" y="4086225"/>
          <p14:tracePt t="24014" x="1230313" y="4094163"/>
          <p14:tracePt t="24183" x="1239838" y="4103688"/>
          <p14:tracePt t="24198" x="1239838" y="4122738"/>
          <p14:tracePt t="24209" x="1249363" y="4140200"/>
          <p14:tracePt t="24230" x="1249363" y="4149725"/>
          <p14:tracePt t="24238" x="1249363" y="4167188"/>
          <p14:tracePt t="24559" x="1258888" y="4167188"/>
          <p14:tracePt t="24567" x="1276350" y="4167188"/>
          <p14:tracePt t="24574" x="1276350" y="4159250"/>
          <p14:tracePt t="24590" x="1285875" y="4149725"/>
          <p14:tracePt t="24613" x="1293813" y="4149725"/>
          <p14:tracePt t="24977" x="1322388" y="4149725"/>
          <p14:tracePt t="24982" x="1358900" y="4149725"/>
          <p14:tracePt t="24993" x="1412875" y="4149725"/>
          <p14:tracePt t="24998" x="1476375" y="4149725"/>
          <p14:tracePt t="25006" x="1531938" y="4149725"/>
          <p14:tracePt t="25013" x="1604963" y="4149725"/>
          <p14:tracePt t="25022" x="1731963" y="4149725"/>
          <p14:tracePt t="25030" x="1824038" y="4149725"/>
          <p14:tracePt t="25038" x="1931988" y="4149725"/>
          <p14:tracePt t="25047" x="2041525" y="4149725"/>
          <p14:tracePt t="25054" x="2151063" y="4149725"/>
          <p14:tracePt t="25063" x="2279650" y="4149725"/>
          <p14:tracePt t="25070" x="2389188" y="4149725"/>
          <p14:tracePt t="25078" x="2498725" y="4149725"/>
          <p14:tracePt t="25085" x="2589213" y="4149725"/>
          <p14:tracePt t="25093" x="2635250" y="4149725"/>
          <p14:tracePt t="25101" x="2698750" y="4149725"/>
          <p14:tracePt t="25109" x="2716213" y="4149725"/>
          <p14:tracePt t="25117" x="2771775" y="4149725"/>
          <p14:tracePt t="25125" x="2781300" y="4149725"/>
          <p14:tracePt t="25133" x="2798763" y="4149725"/>
          <p14:tracePt t="25141" x="2808288" y="4149725"/>
          <p14:tracePt t="25191" x="2817813" y="4149725"/>
          <p14:tracePt t="25226" x="2835275" y="4149725"/>
          <p14:tracePt t="25401" x="2852738" y="4149725"/>
          <p14:tracePt t="25407" x="2871788" y="4140200"/>
          <p14:tracePt t="25415" x="2908300" y="4140200"/>
          <p14:tracePt t="25422" x="2954338" y="4130675"/>
          <p14:tracePt t="25430" x="3027363" y="4130675"/>
          <p14:tracePt t="25437" x="3100388" y="4113213"/>
          <p14:tracePt t="25445" x="3200400" y="4086225"/>
          <p14:tracePt t="25453" x="3290888" y="4086225"/>
          <p14:tracePt t="25462" x="3419475" y="4057650"/>
          <p14:tracePt t="25469" x="3509963" y="4057650"/>
          <p14:tracePt t="25477" x="3629025" y="4049713"/>
          <p14:tracePt t="25485" x="3756025" y="4013200"/>
          <p14:tracePt t="25493" x="3829050" y="4013200"/>
          <p14:tracePt t="25501" x="3902075" y="4013200"/>
          <p14:tracePt t="25509" x="3948113" y="4013200"/>
          <p14:tracePt t="25517" x="3984625" y="4013200"/>
          <p14:tracePt t="25525" x="4002088" y="4013200"/>
          <p14:tracePt t="25533" x="4011613" y="4013200"/>
          <p14:tracePt t="25557" x="4029075" y="4013200"/>
          <p14:tracePt t="25565" x="4038600" y="4013200"/>
          <p14:tracePt t="25605" x="4057650" y="4021138"/>
          <p14:tracePt t="25613" x="4084638" y="4021138"/>
          <p14:tracePt t="25621" x="4102100" y="4021138"/>
          <p14:tracePt t="25629" x="4138613" y="4030663"/>
          <p14:tracePt t="25637" x="4184650" y="4030663"/>
          <p14:tracePt t="25646" x="4221163" y="4030663"/>
          <p14:tracePt t="25653" x="4238625" y="4030663"/>
          <p14:tracePt t="25661" x="4284663" y="4030663"/>
          <p14:tracePt t="25677" x="4294188" y="4030663"/>
          <p14:tracePt t="25685" x="4311650" y="4030663"/>
          <p14:tracePt t="25757" x="4321175" y="4040188"/>
          <p14:tracePt t="25773" x="4321175" y="4049713"/>
          <p14:tracePt t="25789" x="4321175" y="4057650"/>
          <p14:tracePt t="25797" x="4311650" y="4067175"/>
          <p14:tracePt t="25805" x="4294188" y="4076700"/>
          <p14:tracePt t="25813" x="4267200" y="4094163"/>
          <p14:tracePt t="25821" x="4238625" y="4094163"/>
          <p14:tracePt t="25829" x="4230688" y="4103688"/>
          <p14:tracePt t="25837" x="4194175" y="4103688"/>
          <p14:tracePt t="25846" x="4175125" y="4103688"/>
          <p14:tracePt t="25853" x="4148138" y="4113213"/>
          <p14:tracePt t="25862" x="4129088" y="4113213"/>
          <p14:tracePt t="25878" x="4111625" y="4113213"/>
          <p14:tracePt t="25895" x="4102100" y="4113213"/>
          <p14:tracePt t="26110" x="4111625" y="4113213"/>
          <p14:tracePt t="26118" x="4129088" y="4094163"/>
          <p14:tracePt t="26126" x="4138613" y="4094163"/>
          <p14:tracePt t="26135" x="4175125" y="4094163"/>
          <p14:tracePt t="26142" x="4194175" y="4086225"/>
          <p14:tracePt t="26151" x="4230688" y="4076700"/>
          <p14:tracePt t="26158" x="4294188" y="4049713"/>
          <p14:tracePt t="26166" x="4384675" y="4049713"/>
          <p14:tracePt t="26174" x="4494213" y="4040188"/>
          <p14:tracePt t="26184" x="4594225" y="4021138"/>
          <p14:tracePt t="26190" x="4722813" y="4013200"/>
          <p14:tracePt t="26197" x="4849813" y="3976688"/>
          <p14:tracePt t="26205" x="4995863" y="3967163"/>
          <p14:tracePt t="26215" x="5095875" y="3948113"/>
          <p14:tracePt t="26221" x="5224463" y="3940175"/>
          <p14:tracePt t="26231" x="5297488" y="3940175"/>
          <p14:tracePt t="26239" x="5405438" y="3911600"/>
          <p14:tracePt t="26249" x="5470525" y="3894138"/>
          <p14:tracePt t="26257" x="5524500" y="3894138"/>
          <p14:tracePt t="26264" x="5607050" y="3884613"/>
          <p14:tracePt t="26270" x="5643563" y="3884613"/>
          <p14:tracePt t="26277" x="5680075" y="3884613"/>
          <p14:tracePt t="26285" x="5697538" y="3884613"/>
          <p14:tracePt t="26293" x="5734050" y="3884613"/>
          <p14:tracePt t="26302" x="5761038" y="3884613"/>
          <p14:tracePt t="26309" x="5789613" y="3884613"/>
          <p14:tracePt t="26317" x="5816600" y="3884613"/>
          <p14:tracePt t="26325" x="5843588" y="3884613"/>
          <p14:tracePt t="26333" x="5880100" y="3884613"/>
          <p14:tracePt t="26341" x="5907088" y="3884613"/>
          <p14:tracePt t="26349" x="5926138" y="3884613"/>
          <p14:tracePt t="26357" x="5935663" y="3884613"/>
          <p14:tracePt t="26365" x="5943600" y="3884613"/>
          <p14:tracePt t="26373" x="5972175" y="3894138"/>
          <p14:tracePt t="26381" x="5989638" y="3903663"/>
          <p14:tracePt t="26389" x="6016625" y="3911600"/>
          <p14:tracePt t="26397" x="6035675" y="3921125"/>
          <p14:tracePt t="26405" x="6043613" y="3921125"/>
          <p14:tracePt t="26413" x="6062663" y="3940175"/>
          <p14:tracePt t="26422" x="6089650" y="3948113"/>
          <p14:tracePt t="26438" x="6108700" y="3957638"/>
          <p14:tracePt t="26448" x="6126163" y="3967163"/>
          <p14:tracePt t="26454" x="6145213" y="3976688"/>
          <p14:tracePt t="26464" x="6162675" y="3984625"/>
          <p14:tracePt t="26470" x="6172200" y="3994150"/>
          <p14:tracePt t="26479" x="6181725" y="4003675"/>
          <p14:tracePt t="26502" x="6199188" y="4003675"/>
          <p14:tracePt t="26575" x="6208713" y="4003675"/>
          <p14:tracePt t="26582" x="6208713" y="4013200"/>
          <p14:tracePt t="26590" x="6218238" y="4021138"/>
          <p14:tracePt t="26598" x="6226175" y="4030663"/>
          <p14:tracePt t="26606" x="6235700" y="4030663"/>
          <p14:tracePt t="26613" x="6254750" y="4049713"/>
          <p14:tracePt t="26630" x="6272213" y="4086225"/>
          <p14:tracePt t="26637" x="6291263" y="4103688"/>
          <p14:tracePt t="26646" x="6299200" y="4113213"/>
          <p14:tracePt t="26653" x="6299200" y="4122738"/>
          <p14:tracePt t="26662" x="6299200" y="4130675"/>
          <p14:tracePt t="26669" x="6299200" y="4149725"/>
          <p14:tracePt t="26678" x="6299200" y="4167188"/>
          <p14:tracePt t="26685" x="6299200" y="4176713"/>
          <p14:tracePt t="26693" x="6299200" y="4195763"/>
          <p14:tracePt t="26701" x="6308725" y="4203700"/>
          <p14:tracePt t="26709" x="6308725" y="4213225"/>
          <p14:tracePt t="26942" x="6318250" y="4195763"/>
          <p14:tracePt t="26957" x="6318250" y="4176713"/>
          <p14:tracePt t="26965" x="6335713" y="4149725"/>
          <p14:tracePt t="26981" x="6335713" y="4130675"/>
          <p14:tracePt t="26989" x="6345238" y="4113213"/>
          <p14:tracePt t="26997" x="6345238" y="4076700"/>
          <p14:tracePt t="27005" x="6354763" y="4057650"/>
          <p14:tracePt t="27013" x="6354763" y="4049713"/>
          <p14:tracePt t="27021" x="6354763" y="4030663"/>
          <p14:tracePt t="27028" x="6354763" y="4013200"/>
          <p14:tracePt t="27037" x="6354763" y="3994150"/>
          <p14:tracePt t="27046" x="6354763" y="3976688"/>
          <p14:tracePt t="27062" x="6362700" y="3967163"/>
          <p14:tracePt t="27320" x="6362700" y="3948113"/>
          <p14:tracePt t="27440" x="6362700" y="3940175"/>
          <p14:tracePt t="27496" x="6354763" y="3940175"/>
          <p14:tracePt t="27527" x="6345238" y="3940175"/>
          <p14:tracePt t="27543" x="6335713" y="3940175"/>
          <p14:tracePt t="27568" x="6318250" y="3940175"/>
          <p14:tracePt t="27584" x="6308725" y="3940175"/>
          <p14:tracePt t="27919" x="6299200" y="3948113"/>
          <p14:tracePt t="27935" x="6291263" y="3957638"/>
          <p14:tracePt t="27958" x="6281738" y="3976688"/>
          <p14:tracePt t="27974" x="6272213" y="3984625"/>
          <p14:tracePt t="27981" x="6262688" y="3984625"/>
          <p14:tracePt t="27997" x="6254750" y="3994150"/>
          <p14:tracePt t="28013" x="6254750" y="4003675"/>
          <p14:tracePt t="28030" x="6254750" y="4013200"/>
          <p14:tracePt t="28047" x="6245225" y="4030663"/>
          <p14:tracePt t="28335" x="6235700" y="4030663"/>
          <p14:tracePt t="28343" x="6226175" y="4030663"/>
          <p14:tracePt t="28359" x="6226175" y="4021138"/>
          <p14:tracePt t="28367" x="6226175" y="4013200"/>
          <p14:tracePt t="28375" x="6218238" y="4013200"/>
          <p14:tracePt t="28391" x="6218238" y="3994150"/>
          <p14:tracePt t="28398" x="6208713" y="3976688"/>
          <p14:tracePt t="28407" x="6181725" y="3948113"/>
          <p14:tracePt t="28421" x="6181725" y="3940175"/>
          <p14:tracePt t="28429" x="6172200" y="3921125"/>
          <p14:tracePt t="28437" x="6162675" y="3903663"/>
          <p14:tracePt t="28445" x="6135688" y="3867150"/>
          <p14:tracePt t="28453" x="6126163" y="3867150"/>
          <p14:tracePt t="28462" x="6126163" y="3857625"/>
          <p14:tracePt t="28469" x="6108700" y="3840163"/>
          <p14:tracePt t="28477" x="6089650" y="3821113"/>
          <p14:tracePt t="28485" x="6080125" y="3821113"/>
          <p14:tracePt t="28493" x="6053138" y="3821113"/>
          <p14:tracePt t="28501" x="6007100" y="3794125"/>
          <p14:tracePt t="28509" x="5980113" y="3794125"/>
          <p14:tracePt t="28517" x="5926138" y="3784600"/>
          <p14:tracePt t="28525" x="5834063" y="3784600"/>
          <p14:tracePt t="28533" x="5753100" y="3784600"/>
          <p14:tracePt t="28541" x="5661025" y="3784600"/>
          <p14:tracePt t="28549" x="5534025" y="3784600"/>
          <p14:tracePt t="28557" x="5405438" y="3784600"/>
          <p14:tracePt t="28565" x="5314950" y="3784600"/>
          <p14:tracePt t="28573" x="5187950" y="3784600"/>
          <p14:tracePt t="28582" x="5059363" y="3784600"/>
          <p14:tracePt t="28589" x="4968875" y="3784600"/>
          <p14:tracePt t="28597" x="4840288" y="3784600"/>
          <p14:tracePt t="28605" x="4749800" y="3784600"/>
          <p14:tracePt t="28613" x="4640263" y="3784600"/>
          <p14:tracePt t="28621" x="4530725" y="3784600"/>
          <p14:tracePt t="28629" x="4440238" y="3784600"/>
          <p14:tracePt t="28637" x="4384675" y="3784600"/>
          <p14:tracePt t="28646" x="4321175" y="3784600"/>
          <p14:tracePt t="28653" x="4267200" y="3784600"/>
          <p14:tracePt t="28662" x="4221163" y="3803650"/>
          <p14:tracePt t="28669" x="4211638" y="3803650"/>
          <p14:tracePt t="28677" x="4194175" y="3811588"/>
          <p14:tracePt t="28685" x="4184650" y="3811588"/>
          <p14:tracePt t="28693" x="4175125" y="3811588"/>
          <p14:tracePt t="28709" x="4165600" y="3821113"/>
          <p14:tracePt t="28749" x="4157663" y="3830638"/>
          <p14:tracePt t="28791" x="4157663" y="3840163"/>
          <p14:tracePt t="28798" x="4148138" y="3848100"/>
          <p14:tracePt t="28809" x="4138613" y="3857625"/>
          <p14:tracePt t="28822" x="4138613" y="3867150"/>
          <p14:tracePt t="28838" x="4138613" y="3875088"/>
          <p14:tracePt t="28854" x="4138613" y="3884613"/>
          <p14:tracePt t="28865" x="4138613" y="3903663"/>
          <p14:tracePt t="28870" x="4138613" y="3911600"/>
          <p14:tracePt t="28881" x="4138613" y="3921125"/>
          <p14:tracePt t="28897" x="4129088" y="3940175"/>
          <p14:tracePt t="28917" x="4129088" y="3957638"/>
          <p14:tracePt t="28929" x="4129088" y="3967163"/>
          <p14:tracePt t="28936" x="4129088" y="3994150"/>
          <p14:tracePt t="28942" x="4129088" y="4003675"/>
          <p14:tracePt t="28963" x="4121150" y="4021138"/>
          <p14:tracePt t="28965" x="4121150" y="4030663"/>
          <p14:tracePt t="28973" x="4102100" y="4040188"/>
          <p14:tracePt t="28981" x="4094163" y="4049713"/>
          <p14:tracePt t="28989" x="4084638" y="4057650"/>
          <p14:tracePt t="29005" x="4084638" y="4067175"/>
          <p14:tracePt t="29021" x="4075113" y="4076700"/>
          <p14:tracePt t="29218" x="4084638" y="4076700"/>
          <p14:tracePt t="29226" x="4094163" y="4067175"/>
          <p14:tracePt t="29232" x="4102100" y="4057650"/>
          <p14:tracePt t="29239" x="4111625" y="4049713"/>
          <p14:tracePt t="29247" x="4121150" y="4030663"/>
          <p14:tracePt t="29257" x="4148138" y="4013200"/>
          <p14:tracePt t="29264" x="4157663" y="3994150"/>
          <p14:tracePt t="29270" x="4165600" y="3984625"/>
          <p14:tracePt t="29278" x="4184650" y="3967163"/>
          <p14:tracePt t="29286" x="4202113" y="3948113"/>
          <p14:tracePt t="29293" x="4221163" y="3921125"/>
          <p14:tracePt t="29301" x="4238625" y="3903663"/>
          <p14:tracePt t="29309" x="4275138" y="3875088"/>
          <p14:tracePt t="29317" x="4294188" y="3848100"/>
          <p14:tracePt t="29325" x="4311650" y="3830638"/>
          <p14:tracePt t="29333" x="4357688" y="3794125"/>
          <p14:tracePt t="29341" x="4384675" y="3775075"/>
          <p14:tracePt t="29349" x="4403725" y="3738563"/>
          <p14:tracePt t="29357" x="4467225" y="3730625"/>
          <p14:tracePt t="29365" x="4494213" y="3721100"/>
          <p14:tracePt t="29373" x="4521200" y="3694113"/>
          <p14:tracePt t="29381" x="4567238" y="3684588"/>
          <p14:tracePt t="29389" x="4594225" y="3665538"/>
          <p14:tracePt t="29397" x="4630738" y="3657600"/>
          <p14:tracePt t="29405" x="4667250" y="3638550"/>
          <p14:tracePt t="29413" x="4703763" y="3629025"/>
          <p14:tracePt t="29421" x="4759325" y="3621088"/>
          <p14:tracePt t="29432" x="4832350" y="3602038"/>
          <p14:tracePt t="29439" x="4886325" y="3602038"/>
          <p14:tracePt t="29449" x="4968875" y="3602038"/>
          <p14:tracePt t="29455" x="5041900" y="3602038"/>
          <p14:tracePt t="29466" x="5132388" y="3602038"/>
          <p14:tracePt t="29470" x="5205413" y="3602038"/>
          <p14:tracePt t="29478" x="5278438" y="3602038"/>
          <p14:tracePt t="29485" x="5387975" y="3602038"/>
          <p14:tracePt t="29494" x="5478463" y="3602038"/>
          <p14:tracePt t="29501" x="5588000" y="3602038"/>
          <p14:tracePt t="29509" x="5643563" y="3602038"/>
          <p14:tracePt t="29517" x="5724525" y="3602038"/>
          <p14:tracePt t="29525" x="5780088" y="3602038"/>
          <p14:tracePt t="29534" x="5816600" y="3602038"/>
          <p14:tracePt t="29541" x="5862638" y="3602038"/>
          <p14:tracePt t="29550" x="5889625" y="3602038"/>
          <p14:tracePt t="29557" x="5916613" y="3602038"/>
          <p14:tracePt t="29566" x="5935663" y="3602038"/>
          <p14:tracePt t="29574" x="5980113" y="3611563"/>
          <p14:tracePt t="29582" x="5989638" y="3621088"/>
          <p14:tracePt t="29589" x="6016625" y="3629025"/>
          <p14:tracePt t="29597" x="6026150" y="3629025"/>
          <p14:tracePt t="29605" x="6043613" y="3629025"/>
          <p14:tracePt t="29614" x="6062663" y="3638550"/>
          <p14:tracePt t="29621" x="6072188" y="3638550"/>
          <p14:tracePt t="29629" x="6080125" y="3648075"/>
          <p14:tracePt t="29637" x="6089650" y="3648075"/>
          <p14:tracePt t="29653" x="6099175" y="3648075"/>
          <p14:tracePt t="29669" x="6116638" y="3657600"/>
          <p14:tracePt t="29685" x="6126163" y="3665538"/>
          <p14:tracePt t="29693" x="6145213" y="3684588"/>
          <p14:tracePt t="29709" x="6145213" y="3694113"/>
          <p14:tracePt t="29717" x="6162675" y="3711575"/>
          <p14:tracePt t="29725" x="6181725" y="3721100"/>
          <p14:tracePt t="29734" x="6199188" y="3738563"/>
          <p14:tracePt t="29742" x="6208713" y="3748088"/>
          <p14:tracePt t="29750" x="6226175" y="3767138"/>
          <p14:tracePt t="29757" x="6245225" y="3784600"/>
          <p14:tracePt t="29766" x="6272213" y="3803650"/>
          <p14:tracePt t="29774" x="6272213" y="3811588"/>
          <p14:tracePt t="29782" x="6281738" y="3821113"/>
          <p14:tracePt t="29789" x="6291263" y="3821113"/>
          <p14:tracePt t="29797" x="6299200" y="3840163"/>
          <p14:tracePt t="29813" x="6299200" y="3857625"/>
          <p14:tracePt t="29823" x="6308725" y="3884613"/>
          <p14:tracePt t="29828" x="6318250" y="3894138"/>
          <p14:tracePt t="29837" x="6318250" y="3903663"/>
          <p14:tracePt t="29846" x="6326188" y="3930650"/>
          <p14:tracePt t="29853" x="6335713" y="3957638"/>
          <p14:tracePt t="29862" x="6335713" y="3967163"/>
          <p14:tracePt t="29869" x="6335713" y="3984625"/>
          <p14:tracePt t="29879" x="6335713" y="3994150"/>
          <p14:tracePt t="29886" x="6335713" y="4021138"/>
          <p14:tracePt t="29894" x="6335713" y="4030663"/>
          <p14:tracePt t="29902" x="6335713" y="4040188"/>
          <p14:tracePt t="29934" x="6335713" y="4049713"/>
          <p14:tracePt t="30199" x="6335713" y="4040188"/>
          <p14:tracePt t="30209" x="6335713" y="4030663"/>
          <p14:tracePt t="30214" x="6335713" y="4013200"/>
          <p14:tracePt t="30224" x="6335713" y="3976688"/>
          <p14:tracePt t="30229" x="6335713" y="3957638"/>
          <p14:tracePt t="30237" x="6335713" y="3921125"/>
          <p14:tracePt t="30246" x="6335713" y="3894138"/>
          <p14:tracePt t="30253" x="6335713" y="3857625"/>
          <p14:tracePt t="30262" x="6326188" y="3857625"/>
          <p14:tracePt t="30269" x="6326188" y="3840163"/>
          <p14:tracePt t="30277" x="6308725" y="3803650"/>
          <p14:tracePt t="30285" x="6308725" y="3794125"/>
          <p14:tracePt t="30293" x="6291263" y="3767138"/>
          <p14:tracePt t="30301" x="6254750" y="3738563"/>
          <p14:tracePt t="30317" x="6226175" y="3730625"/>
          <p14:tracePt t="30325" x="6181725" y="3730625"/>
          <p14:tracePt t="30333" x="6153150" y="3730625"/>
          <p14:tracePt t="30341" x="6072188" y="3721100"/>
          <p14:tracePt t="30349" x="5999163" y="3721100"/>
          <p14:tracePt t="30357" x="5907088" y="3721100"/>
          <p14:tracePt t="30365" x="5797550" y="3721100"/>
          <p14:tracePt t="30373" x="5688013" y="3721100"/>
          <p14:tracePt t="30382" x="5580063" y="3721100"/>
          <p14:tracePt t="30389" x="5470525" y="3721100"/>
          <p14:tracePt t="30397" x="5360988" y="3721100"/>
          <p14:tracePt t="30405" x="5260975" y="3721100"/>
          <p14:tracePt t="30413" x="5168900" y="3721100"/>
          <p14:tracePt t="30421" x="5095875" y="3721100"/>
          <p14:tracePt t="30429" x="4986338" y="3702050"/>
          <p14:tracePt t="30437" x="4932363" y="3702050"/>
          <p14:tracePt t="30446" x="4876800" y="3702050"/>
          <p14:tracePt t="30453" x="4813300" y="3702050"/>
          <p14:tracePt t="30461" x="4759325" y="3702050"/>
          <p14:tracePt t="30469" x="4722813" y="3702050"/>
          <p14:tracePt t="30477" x="4695825" y="3702050"/>
          <p14:tracePt t="30485" x="4640263" y="3702050"/>
          <p14:tracePt t="30493" x="4603750" y="3702050"/>
          <p14:tracePt t="30501" x="4586288" y="3702050"/>
          <p14:tracePt t="30509" x="4549775" y="3702050"/>
          <p14:tracePt t="30517" x="4540250" y="3702050"/>
          <p14:tracePt t="30525" x="4521200" y="3702050"/>
          <p14:tracePt t="30533" x="4513263" y="3702050"/>
          <p14:tracePt t="30549" x="4494213" y="3702050"/>
          <p14:tracePt t="30557" x="4476750" y="3711575"/>
          <p14:tracePt t="30566" x="4467225" y="3721100"/>
          <p14:tracePt t="30582" x="4457700" y="3730625"/>
          <p14:tracePt t="30597" x="4448175" y="3730625"/>
          <p14:tracePt t="30613" x="4440238" y="3738563"/>
          <p14:tracePt t="30621" x="4430713" y="3748088"/>
          <p14:tracePt t="30654" x="4430713" y="3757613"/>
          <p14:tracePt t="30663" x="4421188" y="3767138"/>
          <p14:tracePt t="30686" x="4421188" y="3775075"/>
          <p14:tracePt t="30694" x="4413250" y="3784600"/>
          <p14:tracePt t="30710" x="4403725" y="3803650"/>
          <p14:tracePt t="30718" x="4384675" y="3821113"/>
          <p14:tracePt t="30725" x="4376738" y="3848100"/>
          <p14:tracePt t="30734" x="4367213" y="3875088"/>
          <p14:tracePt t="30742" x="4330700" y="3921125"/>
          <p14:tracePt t="30750" x="4321175" y="3948113"/>
          <p14:tracePt t="30758" x="4311650" y="3994150"/>
          <p14:tracePt t="30766" x="4284663" y="4021138"/>
          <p14:tracePt t="30774" x="4275138" y="4049713"/>
          <p14:tracePt t="30782" x="4267200" y="4057650"/>
          <p14:tracePt t="30790" x="4267200" y="4086225"/>
          <p14:tracePt t="30798" x="4267200" y="4094163"/>
          <p14:tracePt t="30882" x="4267200" y="4067175"/>
          <p14:tracePt t="30895" x="4267200" y="4049713"/>
          <p14:tracePt t="30903" x="4284663" y="3994150"/>
          <p14:tracePt t="30915" x="4311650" y="3976688"/>
          <p14:tracePt t="30917" x="4330700" y="3930650"/>
          <p14:tracePt t="30928" x="4367213" y="3884613"/>
          <p14:tracePt t="30933" x="4403725" y="3821113"/>
          <p14:tracePt t="30941" x="4467225" y="3775075"/>
          <p14:tracePt t="30949" x="4549775" y="3721100"/>
          <p14:tracePt t="30957" x="4613275" y="3684588"/>
          <p14:tracePt t="30965" x="4676775" y="3665538"/>
          <p14:tracePt t="30974" x="4759325" y="3621088"/>
          <p14:tracePt t="30981" x="4868863" y="3611563"/>
          <p14:tracePt t="30989" x="4941888" y="3611563"/>
          <p14:tracePt t="30997" x="5014913" y="3611563"/>
          <p14:tracePt t="31005" x="5105400" y="3611563"/>
          <p14:tracePt t="31013" x="5151438" y="3611563"/>
          <p14:tracePt t="31021" x="5205413" y="3611563"/>
          <p14:tracePt t="31029" x="5268913" y="3629025"/>
          <p14:tracePt t="31037" x="5314950" y="3657600"/>
          <p14:tracePt t="31046" x="5378450" y="3711575"/>
          <p14:tracePt t="31053" x="5441950" y="3748088"/>
          <p14:tracePt t="31061" x="5507038" y="3775075"/>
          <p14:tracePt t="31069" x="5570538" y="3811588"/>
          <p14:tracePt t="31078" x="5616575" y="3848100"/>
          <p14:tracePt t="31085" x="5661025" y="3884613"/>
          <p14:tracePt t="31093" x="5724525" y="3903663"/>
          <p14:tracePt t="31101" x="5743575" y="3903663"/>
          <p14:tracePt t="31109" x="5770563" y="3930650"/>
          <p14:tracePt t="31117" x="5780088" y="3930650"/>
          <p14:tracePt t="31125" x="5789613" y="3930650"/>
          <p14:tracePt t="31134" x="5807075" y="3930650"/>
          <p14:tracePt t="31157" x="5816600" y="3930650"/>
          <p14:tracePt t="31576" x="5816600" y="3940175"/>
          <p14:tracePt t="31591" x="5816600" y="3957638"/>
          <p14:tracePt t="31606" x="5816600" y="3967163"/>
          <p14:tracePt t="31614" x="5816600" y="3976688"/>
          <p14:tracePt t="31631" x="5816600" y="3984625"/>
          <p14:tracePt t="31637" x="5816600" y="4003675"/>
          <p14:tracePt t="31663" x="5816600" y="4021138"/>
          <p14:tracePt t="31669" x="5816600" y="4040188"/>
          <p14:tracePt t="31693" x="5834063" y="4057650"/>
          <p14:tracePt t="31717" x="5834063" y="4067175"/>
          <p14:tracePt t="32199" x="5834063" y="4086225"/>
          <p14:tracePt t="32421" x="5834063" y="4094163"/>
          <p14:tracePt t="32461" x="5834063" y="4103688"/>
          <p14:tracePt t="32639" x="5826125" y="4103688"/>
          <p14:tracePt t="32655" x="5816600" y="4103688"/>
          <p14:tracePt t="32694" x="5797550" y="4113213"/>
          <p14:tracePt t="32702" x="5789613" y="4113213"/>
          <p14:tracePt t="33058" x="5780088" y="4122738"/>
          <p14:tracePt t="33079" x="5780088" y="4130675"/>
          <p14:tracePt t="35813" x="5780088" y="4122738"/>
          <p14:tracePt t="35854" x="5780088" y="4113213"/>
          <p14:tracePt t="35919" x="5780088" y="4103688"/>
          <p14:tracePt t="35935" x="5780088" y="4094163"/>
          <p14:tracePt t="35954" x="5780088" y="4086225"/>
          <p14:tracePt t="36133" x="5780088" y="4067175"/>
          <p14:tracePt t="36165" x="5780088" y="4057650"/>
          <p14:tracePt t="37601" x="5780088" y="4049713"/>
          <p14:tracePt t="37615" x="5780088" y="4040188"/>
          <p14:tracePt t="37624" x="5780088" y="4030663"/>
          <p14:tracePt t="37637" x="5770563" y="4021138"/>
          <p14:tracePt t="37645" x="5770563" y="4013200"/>
          <p14:tracePt t="37677" x="5770563" y="4003675"/>
          <p14:tracePt t="37919" x="5770563" y="4013200"/>
          <p14:tracePt t="37936" x="5780088" y="4013200"/>
          <p14:tracePt t="37958" x="5789613" y="4003675"/>
          <p14:tracePt t="37966" x="5789613" y="3994150"/>
          <p14:tracePt t="37983" x="5797550" y="3984625"/>
          <p14:tracePt t="38311" x="5780088" y="3984625"/>
          <p14:tracePt t="38319" x="5697538" y="4003675"/>
          <p14:tracePt t="38327" x="5561013" y="4067175"/>
          <p14:tracePt t="38336" x="5405438" y="4113213"/>
          <p14:tracePt t="38341" x="5224463" y="4159250"/>
          <p14:tracePt t="38349" x="5041900" y="4186238"/>
          <p14:tracePt t="38357" x="4876800" y="4213225"/>
          <p14:tracePt t="38365" x="4713288" y="4232275"/>
          <p14:tracePt t="38373" x="4586288" y="4259263"/>
          <p14:tracePt t="38381" x="4448175" y="4276725"/>
          <p14:tracePt t="38389" x="4376738" y="4276725"/>
          <p14:tracePt t="38397" x="4303713" y="4276725"/>
          <p14:tracePt t="38405" x="4267200" y="4276725"/>
          <p14:tracePt t="38555" x="4257675" y="4276725"/>
          <p14:tracePt t="38822" x="4257675" y="4268788"/>
          <p14:tracePt t="38829" x="4257675" y="4249738"/>
          <p14:tracePt t="38837" x="4267200" y="4240213"/>
          <p14:tracePt t="38886" x="4267200" y="4232275"/>
          <p14:tracePt t="38929" x="4267200" y="4222750"/>
          <p14:tracePt t="39295" x="4267200" y="4213225"/>
          <p14:tracePt t="39327" x="4257675" y="4213225"/>
          <p14:tracePt t="39413" x="4238625" y="4213225"/>
          <p14:tracePt t="39429" x="4230688" y="4213225"/>
          <p14:tracePt t="39453" x="4221163" y="4213225"/>
          <p14:tracePt t="39495" x="4221163" y="4203700"/>
          <p14:tracePt t="39506" x="4221163" y="4195763"/>
          <p14:tracePt t="39512" x="4221163" y="4186238"/>
          <p14:tracePt t="39526" x="4221163" y="4176713"/>
          <p14:tracePt t="39534" x="4221163" y="4159250"/>
          <p14:tracePt t="39542" x="4221163" y="4149725"/>
          <p14:tracePt t="39550" x="4221163" y="4130675"/>
          <p14:tracePt t="39558" x="4230688" y="4113213"/>
          <p14:tracePt t="39567" x="4238625" y="4103688"/>
          <p14:tracePt t="39574" x="4257675" y="4094163"/>
          <p14:tracePt t="39584" x="4267200" y="4086225"/>
          <p14:tracePt t="39589" x="4284663" y="4076700"/>
          <p14:tracePt t="39597" x="4303713" y="4067175"/>
          <p14:tracePt t="39605" x="4321175" y="4057650"/>
          <p14:tracePt t="39613" x="4330700" y="4049713"/>
          <p14:tracePt t="39637" x="4348163" y="4049713"/>
          <p14:tracePt t="39767" x="4367213" y="4040188"/>
          <p14:tracePt t="39775" x="4376738" y="4030663"/>
          <p14:tracePt t="39783" x="4384675" y="4030663"/>
          <p14:tracePt t="39790" x="4403725" y="4030663"/>
          <p14:tracePt t="39797" x="4440238" y="4030663"/>
          <p14:tracePt t="39805" x="4467225" y="4021138"/>
          <p14:tracePt t="39813" x="4494213" y="4021138"/>
          <p14:tracePt t="39821" x="4521200" y="4013200"/>
          <p14:tracePt t="39829" x="4567238" y="3994150"/>
          <p14:tracePt t="39837" x="4603750" y="3994150"/>
          <p14:tracePt t="39847" x="4649788" y="3976688"/>
          <p14:tracePt t="39853" x="4722813" y="3976688"/>
          <p14:tracePt t="39861" x="4786313" y="3967163"/>
          <p14:tracePt t="39869" x="4859338" y="3967163"/>
          <p14:tracePt t="39878" x="4949825" y="3948113"/>
          <p14:tracePt t="39885" x="5032375" y="3940175"/>
          <p14:tracePt t="39894" x="5105400" y="3940175"/>
          <p14:tracePt t="39901" x="5178425" y="3940175"/>
          <p14:tracePt t="39913" x="5287963" y="3940175"/>
          <p14:tracePt t="39917" x="5360988" y="3940175"/>
          <p14:tracePt t="39925" x="5434013" y="3940175"/>
          <p14:tracePt t="39933" x="5543550" y="3940175"/>
          <p14:tracePt t="39941" x="5624513" y="3940175"/>
          <p14:tracePt t="39949" x="5734050" y="3940175"/>
          <p14:tracePt t="39957" x="5807075" y="3940175"/>
          <p14:tracePt t="39965" x="5880100" y="3940175"/>
          <p14:tracePt t="39975" x="5935663" y="3940175"/>
          <p14:tracePt t="39981" x="5989638" y="3940175"/>
          <p14:tracePt t="39989" x="6035675" y="3940175"/>
          <p14:tracePt t="39997" x="6053138" y="3940175"/>
          <p14:tracePt t="40005" x="6080125" y="3940175"/>
          <p14:tracePt t="40013" x="6089650" y="3940175"/>
          <p14:tracePt t="40021" x="6099175" y="3940175"/>
          <p14:tracePt t="40135" x="6108700" y="3940175"/>
          <p14:tracePt t="40144" x="6116638" y="3940175"/>
          <p14:tracePt t="40151" x="6126163" y="3940175"/>
          <p14:tracePt t="40161" x="6135688" y="3940175"/>
          <p14:tracePt t="40167" x="6145213" y="3948113"/>
          <p14:tracePt t="40173" x="6162675" y="3957638"/>
          <p14:tracePt t="40189" x="6172200" y="3967163"/>
          <p14:tracePt t="40206" x="6172200" y="3984625"/>
          <p14:tracePt t="40213" x="6172200" y="3994150"/>
          <p14:tracePt t="40221" x="6181725" y="4013200"/>
          <p14:tracePt t="40245" x="6181725" y="4030663"/>
          <p14:tracePt t="40261" x="6181725" y="4040188"/>
          <p14:tracePt t="40278" x="6181725" y="4049713"/>
          <p14:tracePt t="40381" x="6181725" y="4057650"/>
          <p14:tracePt t="40389" x="6172200" y="4057650"/>
          <p14:tracePt t="40397" x="6162675" y="4057650"/>
          <p14:tracePt t="40405" x="6135688" y="4057650"/>
          <p14:tracePt t="40413" x="6116638" y="4040188"/>
          <p14:tracePt t="40421" x="6080125" y="4030663"/>
          <p14:tracePt t="40430" x="6062663" y="4021138"/>
          <p14:tracePt t="40437" x="5999163" y="4013200"/>
          <p14:tracePt t="40447" x="5953125" y="3984625"/>
          <p14:tracePt t="40453" x="5907088" y="3976688"/>
          <p14:tracePt t="40464" x="5853113" y="3976688"/>
          <p14:tracePt t="40471" x="5807075" y="3957638"/>
          <p14:tracePt t="40480" x="5780088" y="3957638"/>
          <p14:tracePt t="40487" x="5724525" y="3957638"/>
          <p14:tracePt t="40496" x="5680075" y="3930650"/>
          <p14:tracePt t="40502" x="5661025" y="3921125"/>
          <p14:tracePt t="40512" x="5616575" y="3911600"/>
          <p14:tracePt t="40519" x="5580063" y="3911600"/>
          <p14:tracePt t="40527" x="5543550" y="3911600"/>
          <p14:tracePt t="40536" x="5534025" y="3911600"/>
          <p14:tracePt t="40541" x="5487988" y="3911600"/>
          <p14:tracePt t="40549" x="5461000" y="3911600"/>
          <p14:tracePt t="40557" x="5434013" y="3911600"/>
          <p14:tracePt t="40566" x="5378450" y="3911600"/>
          <p14:tracePt t="40573" x="5334000" y="3911600"/>
          <p14:tracePt t="40582" x="5278438" y="3911600"/>
          <p14:tracePt t="40590" x="5224463" y="3911600"/>
          <p14:tracePt t="40601" x="5168900" y="3911600"/>
          <p14:tracePt t="40607" x="5095875" y="3911600"/>
          <p14:tracePt t="40615" x="5022850" y="3911600"/>
          <p14:tracePt t="40623" x="4959350" y="3911600"/>
          <p14:tracePt t="40632" x="4905375" y="3911600"/>
          <p14:tracePt t="40640" x="4868863" y="3911600"/>
          <p14:tracePt t="40645" x="4840288" y="3911600"/>
          <p14:tracePt t="40653" x="4822825" y="3911600"/>
          <p14:tracePt t="40662" x="4813300" y="3911600"/>
          <p14:tracePt t="40701" x="4795838" y="3911600"/>
          <p14:tracePt t="40709" x="4786313" y="3911600"/>
          <p14:tracePt t="40725" x="4776788" y="3911600"/>
          <p14:tracePt t="40733" x="4767263" y="3911600"/>
          <p14:tracePt t="40741" x="4740275" y="3930650"/>
          <p14:tracePt t="40757" x="4722813" y="3940175"/>
          <p14:tracePt t="40765" x="4703763" y="3948113"/>
          <p14:tracePt t="40773" x="4676775" y="3967163"/>
          <p14:tracePt t="40782" x="4640263" y="3994150"/>
          <p14:tracePt t="40789" x="4630738" y="4003675"/>
          <p14:tracePt t="40798" x="4594225" y="4021138"/>
          <p14:tracePt t="40805" x="4549775" y="4040188"/>
          <p14:tracePt t="40814" x="4530725" y="4049713"/>
          <p14:tracePt t="40821" x="4484688" y="4076700"/>
          <p14:tracePt t="40830" x="4467225" y="4094163"/>
          <p14:tracePt t="40839" x="4448175" y="4103688"/>
          <p14:tracePt t="40847" x="4430713" y="4122738"/>
          <p14:tracePt t="40853" x="4421188" y="4130675"/>
          <p14:tracePt t="40861" x="4413250" y="4140200"/>
          <p14:tracePt t="40869" x="4384675" y="4159250"/>
          <p14:tracePt t="40879" x="4376738" y="4159250"/>
          <p14:tracePt t="40885" x="4367213" y="4167188"/>
          <p14:tracePt t="40894" x="4357688" y="4176713"/>
          <p14:tracePt t="40917" x="4348163" y="4186238"/>
          <p14:tracePt t="40947" x="4340225" y="4203700"/>
          <p14:tracePt t="41070" x="4340225" y="4167188"/>
          <p14:tracePt t="41079" x="4367213" y="4140200"/>
          <p14:tracePt t="41087" x="4430713" y="4103688"/>
          <p14:tracePt t="41096" x="4476750" y="4067175"/>
          <p14:tracePt t="41102" x="4540250" y="4021138"/>
          <p14:tracePt t="41110" x="4640263" y="3967163"/>
          <p14:tracePt t="41118" x="4686300" y="3948113"/>
          <p14:tracePt t="41126" x="4767263" y="3894138"/>
          <p14:tracePt t="41134" x="4849813" y="3875088"/>
          <p14:tracePt t="41142" x="4905375" y="3857625"/>
          <p14:tracePt t="41150" x="4968875" y="3840163"/>
          <p14:tracePt t="41158" x="5041900" y="3830638"/>
          <p14:tracePt t="41166" x="5114925" y="3830638"/>
          <p14:tracePt t="41173" x="5178425" y="3830638"/>
          <p14:tracePt t="41181" x="5251450" y="3830638"/>
          <p14:tracePt t="41189" x="5324475" y="3830638"/>
          <p14:tracePt t="41197" x="5434013" y="3830638"/>
          <p14:tracePt t="41205" x="5524500" y="3830638"/>
          <p14:tracePt t="41213" x="5616575" y="3830638"/>
          <p14:tracePt t="41221" x="5707063" y="3830638"/>
          <p14:tracePt t="41229" x="5780088" y="3830638"/>
          <p14:tracePt t="41238" x="5843588" y="3830638"/>
          <p14:tracePt t="41248" x="5916613" y="3830638"/>
          <p14:tracePt t="41257" x="5953125" y="3830638"/>
          <p14:tracePt t="41264" x="6007100" y="3830638"/>
          <p14:tracePt t="41270" x="6053138" y="3830638"/>
          <p14:tracePt t="41280" x="6062663" y="3840163"/>
          <p14:tracePt t="41286" x="6089650" y="3848100"/>
          <p14:tracePt t="41294" x="6089650" y="3857625"/>
          <p14:tracePt t="41302" x="6108700" y="3867150"/>
          <p14:tracePt t="41309" x="6126163" y="3884613"/>
          <p14:tracePt t="41334" x="6126163" y="3894138"/>
          <p14:tracePt t="41341" x="6126163" y="3903663"/>
          <p14:tracePt t="41350" x="6126163" y="3911600"/>
          <p14:tracePt t="41357" x="6126163" y="3921125"/>
          <p14:tracePt t="41365" x="6126163" y="3948113"/>
          <p14:tracePt t="41373" x="6126163" y="3957638"/>
          <p14:tracePt t="41381" x="6126163" y="3976688"/>
          <p14:tracePt t="41389" x="6126163" y="3994150"/>
          <p14:tracePt t="41397" x="6126163" y="4003675"/>
          <p14:tracePt t="41413" x="6126163" y="4013200"/>
          <p14:tracePt t="41429" x="6126163" y="4030663"/>
          <p14:tracePt t="41438" x="6126163" y="4040188"/>
          <p14:tracePt t="41446" x="6126163" y="4049713"/>
          <p14:tracePt t="41453" x="6135688" y="4057650"/>
          <p14:tracePt t="41469" x="6135688" y="4067175"/>
          <p14:tracePt t="41477" x="6135688" y="4076700"/>
          <p14:tracePt t="41655" x="6135688" y="4067175"/>
          <p14:tracePt t="41664" x="6135688" y="4040188"/>
          <p14:tracePt t="41671" x="6126163" y="4021138"/>
          <p14:tracePt t="41679" x="6126163" y="4003675"/>
          <p14:tracePt t="41686" x="6116638" y="3967163"/>
          <p14:tracePt t="41695" x="6108700" y="3930650"/>
          <p14:tracePt t="41701" x="6099175" y="3921125"/>
          <p14:tracePt t="41709" x="6080125" y="3884613"/>
          <p14:tracePt t="41717" x="6072188" y="3875088"/>
          <p14:tracePt t="41725" x="6043613" y="3848100"/>
          <p14:tracePt t="41733" x="6026150" y="3840163"/>
          <p14:tracePt t="41741" x="5999163" y="3830638"/>
          <p14:tracePt t="41749" x="5926138" y="3830638"/>
          <p14:tracePt t="41757" x="5870575" y="3821113"/>
          <p14:tracePt t="41765" x="5797550" y="3821113"/>
          <p14:tracePt t="41773" x="5680075" y="3821113"/>
          <p14:tracePt t="41782" x="5561013" y="3821113"/>
          <p14:tracePt t="41789" x="5414963" y="3821113"/>
          <p14:tracePt t="41797" x="5305425" y="3821113"/>
          <p14:tracePt t="41805" x="5159375" y="3821113"/>
          <p14:tracePt t="41813" x="5032375" y="3821113"/>
          <p14:tracePt t="41821" x="4922838" y="3821113"/>
          <p14:tracePt t="41829" x="4822825" y="3821113"/>
          <p14:tracePt t="41837" x="4767263" y="3821113"/>
          <p14:tracePt t="41845" x="4713288" y="3821113"/>
          <p14:tracePt t="41853" x="4649788" y="3857625"/>
          <p14:tracePt t="41861" x="4622800" y="3857625"/>
          <p14:tracePt t="41869" x="4576763" y="3884613"/>
          <p14:tracePt t="41879" x="4530725" y="3903663"/>
          <p14:tracePt t="41885" x="4484688" y="3940175"/>
          <p14:tracePt t="41894" x="4448175" y="3957638"/>
          <p14:tracePt t="41901" x="4421188" y="3994150"/>
          <p14:tracePt t="41909" x="4376738" y="4013200"/>
          <p14:tracePt t="41917" x="4330700" y="4040188"/>
          <p14:tracePt t="41926" x="4311650" y="4049713"/>
          <p14:tracePt t="41933" x="4267200" y="4067175"/>
          <p14:tracePt t="41941" x="4238625" y="4076700"/>
          <p14:tracePt t="41949" x="4221163" y="4086225"/>
          <p14:tracePt t="41962" x="4211638" y="4086225"/>
          <p14:tracePt t="41965" x="4194175" y="4086225"/>
          <p14:tracePt t="41974" x="4184650" y="4094163"/>
          <p14:tracePt t="42095" x="4238625" y="4076700"/>
          <p14:tracePt t="42102" x="4284663" y="4049713"/>
          <p14:tracePt t="42111" x="4348163" y="4013200"/>
          <p14:tracePt t="42119" x="4430713" y="3976688"/>
          <p14:tracePt t="42127" x="4513263" y="3921125"/>
          <p14:tracePt t="42134" x="4603750" y="3875088"/>
          <p14:tracePt t="42142" x="4722813" y="3830638"/>
          <p14:tracePt t="42150" x="4868863" y="3775075"/>
          <p14:tracePt t="42158" x="5041900" y="3738563"/>
          <p14:tracePt t="42167" x="5168900" y="3702050"/>
          <p14:tracePt t="42173" x="5314950" y="3702050"/>
          <p14:tracePt t="42181" x="5441950" y="3684588"/>
          <p14:tracePt t="42189" x="5561013" y="3657600"/>
          <p14:tracePt t="42198" x="5653088" y="3657600"/>
          <p14:tracePt t="42206" x="5707063" y="3657600"/>
          <p14:tracePt t="42213" x="5761038" y="3657600"/>
          <p14:tracePt t="42221" x="5807075" y="3657600"/>
          <p14:tracePt t="42229" x="5816600" y="3657600"/>
          <p14:tracePt t="42237" x="5834063" y="3657600"/>
          <p14:tracePt t="42245" x="5843588" y="3657600"/>
          <p14:tracePt t="42261" x="5862638" y="3657600"/>
          <p14:tracePt t="42269" x="5870575" y="3665538"/>
          <p14:tracePt t="42285" x="5889625" y="3684588"/>
          <p14:tracePt t="42296" x="5899150" y="3694113"/>
          <p14:tracePt t="42303" x="5907088" y="3702050"/>
          <p14:tracePt t="42312" x="5916613" y="3721100"/>
          <p14:tracePt t="42319" x="5935663" y="3748088"/>
          <p14:tracePt t="42327" x="5962650" y="3767138"/>
          <p14:tracePt t="42335" x="5999163" y="3775075"/>
          <p14:tracePt t="42342" x="6016625" y="3794125"/>
          <p14:tracePt t="42353" x="6026150" y="3803650"/>
          <p14:tracePt t="42365" x="6035675" y="3811588"/>
          <p14:tracePt t="42373" x="6043613" y="3821113"/>
          <p14:tracePt t="42389" x="6072188" y="3840163"/>
          <p14:tracePt t="42429" x="6072188" y="3867150"/>
          <p14:tracePt t="42437" x="6080125" y="3875088"/>
          <p14:tracePt t="42445" x="6089650" y="3884613"/>
          <p14:tracePt t="42457" x="6089650" y="3903663"/>
          <p14:tracePt t="42461" x="6089650" y="3921125"/>
          <p14:tracePt t="42469" x="6099175" y="3930650"/>
          <p14:tracePt t="42477" x="6099175" y="3940175"/>
          <p14:tracePt t="42485" x="6116638" y="3967163"/>
          <p14:tracePt t="42501" x="6126163" y="3994150"/>
          <p14:tracePt t="42509" x="6135688" y="4030663"/>
          <p14:tracePt t="42525" x="6135688" y="4040188"/>
          <p14:tracePt t="42533" x="6145213" y="4057650"/>
          <p14:tracePt t="42541" x="6153150" y="4067175"/>
          <p14:tracePt t="42549" x="6153150" y="4076700"/>
          <p14:tracePt t="42557" x="6162675" y="4094163"/>
          <p14:tracePt t="42749" x="6162675" y="4076700"/>
          <p14:tracePt t="42757" x="6153150" y="4057650"/>
          <p14:tracePt t="42765" x="6145213" y="4040188"/>
          <p14:tracePt t="42774" x="6108700" y="4021138"/>
          <p14:tracePt t="42782" x="6089650" y="4003675"/>
          <p14:tracePt t="42790" x="6062663" y="3976688"/>
          <p14:tracePt t="42798" x="6016625" y="3957638"/>
          <p14:tracePt t="42806" x="5972175" y="3921125"/>
          <p14:tracePt t="42814" x="5907088" y="3911600"/>
          <p14:tracePt t="42822" x="5826125" y="3867150"/>
          <p14:tracePt t="42830" x="5753100" y="3857625"/>
          <p14:tracePt t="42837" x="5634038" y="3811588"/>
          <p14:tracePt t="42845" x="5524500" y="3803650"/>
          <p14:tracePt t="42853" x="5414963" y="3803650"/>
          <p14:tracePt t="42861" x="5268913" y="3784600"/>
          <p14:tracePt t="42869" x="5178425" y="3784600"/>
          <p14:tracePt t="42878" x="5068888" y="3784600"/>
          <p14:tracePt t="42885" x="4995863" y="3784600"/>
          <p14:tracePt t="42894" x="4932363" y="3784600"/>
          <p14:tracePt t="42901" x="4859338" y="3775075"/>
          <p14:tracePt t="42909" x="4803775" y="3775075"/>
          <p14:tracePt t="42917" x="4759325" y="3775075"/>
          <p14:tracePt t="42925" x="4722813" y="3775075"/>
          <p14:tracePt t="42933" x="4713288" y="3775075"/>
          <p14:tracePt t="42942" x="4686300" y="3775075"/>
          <p14:tracePt t="42962" x="4649788" y="3767138"/>
          <p14:tracePt t="42965" x="4649788" y="3757613"/>
          <p14:tracePt t="42973" x="4640263" y="3757613"/>
          <p14:tracePt t="42981" x="4630738" y="3757613"/>
          <p14:tracePt t="42989" x="4613275" y="3757613"/>
          <p14:tracePt t="42997" x="4603750" y="3757613"/>
          <p14:tracePt t="43005" x="4586288" y="3767138"/>
          <p14:tracePt t="43013" x="4557713" y="3794125"/>
          <p14:tracePt t="43021" x="4521200" y="3803650"/>
          <p14:tracePt t="43029" x="4503738" y="3811588"/>
          <p14:tracePt t="43037" x="4484688" y="3821113"/>
          <p14:tracePt t="43047" x="4457700" y="3848100"/>
          <p14:tracePt t="43053" x="4440238" y="3867150"/>
          <p14:tracePt t="43061" x="4421188" y="3875088"/>
          <p14:tracePt t="43069" x="4403725" y="3884613"/>
          <p14:tracePt t="43077" x="4384675" y="3903663"/>
          <p14:tracePt t="43085" x="4376738" y="3911600"/>
          <p14:tracePt t="43093" x="4367213" y="3921125"/>
          <p14:tracePt t="43101" x="4348163" y="3930650"/>
          <p14:tracePt t="43119" x="4340225" y="3957638"/>
          <p14:tracePt t="43125" x="4330700" y="3984625"/>
          <p14:tracePt t="43133" x="4321175" y="4003675"/>
          <p14:tracePt t="43141" x="4303713" y="4021138"/>
          <p14:tracePt t="43149" x="4294188" y="4040188"/>
          <p14:tracePt t="43157" x="4284663" y="4049713"/>
          <p14:tracePt t="43431" x="4284663" y="4030663"/>
          <p14:tracePt t="43441" x="4303713" y="4013200"/>
          <p14:tracePt t="43446" x="4311650" y="4003675"/>
          <p14:tracePt t="43456" x="4321175" y="3984625"/>
          <p14:tracePt t="43461" x="4330700" y="3976688"/>
          <p14:tracePt t="43470" x="4357688" y="3940175"/>
          <p14:tracePt t="43478" x="4367213" y="3930650"/>
          <p14:tracePt t="43485" x="4384675" y="3921125"/>
          <p14:tracePt t="43495" x="4413250" y="3894138"/>
          <p14:tracePt t="43501" x="4421188" y="3884613"/>
          <p14:tracePt t="43510" x="4440238" y="3875088"/>
          <p14:tracePt t="43517" x="4457700" y="3857625"/>
          <p14:tracePt t="43525" x="4476750" y="3840163"/>
          <p14:tracePt t="43533" x="4484688" y="3830638"/>
          <p14:tracePt t="43541" x="4513263" y="3811588"/>
          <p14:tracePt t="43549" x="4521200" y="3811588"/>
          <p14:tracePt t="43557" x="4530725" y="3803650"/>
          <p14:tracePt t="43637" x="4540250" y="3803650"/>
          <p14:tracePt t="43661" x="4540250" y="3811588"/>
          <p14:tracePt t="43767" x="4540250" y="3821113"/>
          <p14:tracePt t="43775" x="4540250" y="3840163"/>
          <p14:tracePt t="43782" x="4530725" y="3857625"/>
          <p14:tracePt t="43789" x="4521200" y="3867150"/>
          <p14:tracePt t="43798" x="4513263" y="3867150"/>
          <p14:tracePt t="43814" x="4503738" y="3867150"/>
          <p14:tracePt t="43822" x="4494213" y="3875088"/>
          <p14:tracePt t="43870" x="4484688" y="3884613"/>
          <p14:tracePt t="43981" x="4484688" y="3894138"/>
          <p14:tracePt t="43997" x="4484688" y="3903663"/>
          <p14:tracePt t="44143" x="4484688" y="3911600"/>
          <p14:tracePt t="44174" x="4494213" y="3911600"/>
          <p14:tracePt t="44256" x="4503738" y="3911600"/>
          <p14:tracePt t="44262" x="4503738" y="3903663"/>
          <p14:tracePt t="44287" x="4513263" y="3894138"/>
          <p14:tracePt t="44486" x="4484688" y="3894138"/>
          <p14:tracePt t="44496" x="4440238" y="3921125"/>
          <p14:tracePt t="44502" x="4357688" y="3957638"/>
          <p14:tracePt t="44510" x="4321175" y="3984625"/>
          <p14:tracePt t="44517" x="4238625" y="4040188"/>
          <p14:tracePt t="44525" x="4138613" y="4076700"/>
          <p14:tracePt t="44533" x="4075113" y="4094163"/>
          <p14:tracePt t="44541" x="3984625" y="4122738"/>
          <p14:tracePt t="44549" x="3911600" y="4122738"/>
          <p14:tracePt t="44557" x="3846513" y="4140200"/>
          <p14:tracePt t="44566" x="3765550" y="4159250"/>
          <p14:tracePt t="44573" x="3729038" y="4159250"/>
          <p14:tracePt t="44582" x="3683000" y="4159250"/>
          <p14:tracePt t="44589" x="3673475" y="4159250"/>
          <p14:tracePt t="44597" x="3636963" y="4159250"/>
          <p14:tracePt t="44605" x="3629025" y="4159250"/>
          <p14:tracePt t="44645" x="3619500" y="4159250"/>
          <p14:tracePt t="44662" x="3609975" y="4159250"/>
          <p14:tracePt t="44669" x="3600450" y="4159250"/>
          <p14:tracePt t="44693" x="3592513" y="4149725"/>
          <p14:tracePt t="44725" x="3592513" y="4140200"/>
          <p14:tracePt t="44751" x="3592513" y="4122738"/>
          <p14:tracePt t="44766" x="3592513" y="4103688"/>
          <p14:tracePt t="44774" x="3592513" y="4086225"/>
          <p14:tracePt t="44783" x="3592513" y="4076700"/>
          <p14:tracePt t="44790" x="3600450" y="4057650"/>
          <p14:tracePt t="44797" x="3636963" y="4030663"/>
          <p14:tracePt t="44805" x="3636963" y="4021138"/>
          <p14:tracePt t="44813" x="3646488" y="4013200"/>
          <p14:tracePt t="44821" x="3665538" y="4003675"/>
          <p14:tracePt t="44829" x="3683000" y="3994150"/>
          <p14:tracePt t="44837" x="3692525" y="3984625"/>
          <p14:tracePt t="44878" x="3702050" y="3967163"/>
          <p14:tracePt t="44894" x="3709988" y="3957638"/>
          <p14:tracePt t="45006" x="3665538" y="3957638"/>
          <p14:tracePt t="45014" x="3609975" y="3984625"/>
          <p14:tracePt t="45024" x="3563938" y="4013200"/>
          <p14:tracePt t="45029" x="3519488" y="4021138"/>
          <p14:tracePt t="45039" x="3490913" y="4040188"/>
          <p14:tracePt t="45047" x="3427413" y="4067175"/>
          <p14:tracePt t="45053" x="3354388" y="4086225"/>
          <p14:tracePt t="45061" x="3273425" y="4113213"/>
          <p14:tracePt t="45069" x="3181350" y="4130675"/>
          <p14:tracePt t="45078" x="3100388" y="4140200"/>
          <p14:tracePt t="45085" x="3008313" y="4186238"/>
          <p14:tracePt t="45094" x="2917825" y="4186238"/>
          <p14:tracePt t="45101" x="2835275" y="4195763"/>
          <p14:tracePt t="45111" x="2725738" y="4195763"/>
          <p14:tracePt t="45117" x="2635250" y="4195763"/>
          <p14:tracePt t="45126" x="2506663" y="4195763"/>
          <p14:tracePt t="45133" x="2379663" y="4195763"/>
          <p14:tracePt t="45142" x="2287588" y="4195763"/>
          <p14:tracePt t="45149" x="2187575" y="4167188"/>
          <p14:tracePt t="45157" x="2114550" y="4140200"/>
          <p14:tracePt t="45165" x="2051050" y="4094163"/>
          <p14:tracePt t="45173" x="2005013" y="4076700"/>
          <p14:tracePt t="45182" x="1968500" y="4049713"/>
          <p14:tracePt t="45189" x="1931988" y="3994150"/>
          <p14:tracePt t="45198" x="1924050" y="3976688"/>
          <p14:tracePt t="45207" x="1914525" y="3940175"/>
          <p14:tracePt t="45213" x="1914525" y="3894138"/>
          <p14:tracePt t="45222" x="1905000" y="3840163"/>
          <p14:tracePt t="45229" x="1905000" y="3803650"/>
          <p14:tracePt t="45237" x="1905000" y="3730625"/>
          <p14:tracePt t="45245" x="1905000" y="3657600"/>
          <p14:tracePt t="45256" x="1905000" y="3584575"/>
          <p14:tracePt t="45261" x="1931988" y="3482975"/>
          <p14:tracePt t="45269" x="1978025" y="3402013"/>
          <p14:tracePt t="45277" x="2078038" y="3282950"/>
          <p14:tracePt t="45285" x="2151063" y="3219450"/>
          <p14:tracePt t="45296" x="2233613" y="3146425"/>
          <p14:tracePt t="45302" x="2333625" y="3090863"/>
          <p14:tracePt t="45312" x="2462213" y="3046413"/>
          <p14:tracePt t="45319" x="2579688" y="3027363"/>
          <p14:tracePt t="45327" x="2708275" y="3000375"/>
          <p14:tracePt t="45335" x="2817813" y="2973388"/>
          <p14:tracePt t="45342" x="2962275" y="2973388"/>
          <p14:tracePt t="45350" x="3090863" y="2973388"/>
          <p14:tracePt t="45358" x="3200400" y="2973388"/>
          <p14:tracePt t="45366" x="3309938" y="2973388"/>
          <p14:tracePt t="45374" x="3419475" y="2973388"/>
          <p14:tracePt t="45382" x="3500438" y="3000375"/>
          <p14:tracePt t="45390" x="3563938" y="3046413"/>
          <p14:tracePt t="45398" x="3646488" y="3082925"/>
          <p14:tracePt t="45406" x="3709988" y="3136900"/>
          <p14:tracePt t="45414" x="3775075" y="3192463"/>
          <p14:tracePt t="45422" x="3865563" y="3255963"/>
          <p14:tracePt t="45429" x="3911600" y="3309938"/>
          <p14:tracePt t="45437" x="3948113" y="3375025"/>
          <p14:tracePt t="45446" x="4021138" y="3438525"/>
          <p14:tracePt t="45453" x="4038600" y="3465513"/>
          <p14:tracePt t="45462" x="4048125" y="3511550"/>
          <p14:tracePt t="45469" x="4075113" y="3556000"/>
          <p14:tracePt t="45477" x="4084638" y="3584575"/>
          <p14:tracePt t="45485" x="4084638" y="3621088"/>
          <p14:tracePt t="45494" x="4084638" y="3657600"/>
          <p14:tracePt t="45501" x="4057650" y="3702050"/>
          <p14:tracePt t="45510" x="3992563" y="3767138"/>
          <p14:tracePt t="45517" x="3938588" y="3821113"/>
          <p14:tracePt t="45525" x="3875088" y="3867150"/>
          <p14:tracePt t="45533" x="3819525" y="3921125"/>
          <p14:tracePt t="45541" x="3738563" y="3976688"/>
          <p14:tracePt t="45549" x="3629025" y="4021138"/>
          <p14:tracePt t="45557" x="3546475" y="4049713"/>
          <p14:tracePt t="45565" x="3455988" y="4086225"/>
          <p14:tracePt t="45573" x="3317875" y="4113213"/>
          <p14:tracePt t="45581" x="3208338" y="4130675"/>
          <p14:tracePt t="45589" x="3108325" y="4159250"/>
          <p14:tracePt t="45598" x="2981325" y="4159250"/>
          <p14:tracePt t="45605" x="2889250" y="4159250"/>
          <p14:tracePt t="45613" x="2781300" y="4159250"/>
          <p14:tracePt t="45621" x="2689225" y="4159250"/>
          <p14:tracePt t="45629" x="2625725" y="4140200"/>
          <p14:tracePt t="45637" x="2570163" y="4130675"/>
          <p14:tracePt t="45646" x="2525713" y="4094163"/>
          <p14:tracePt t="45653" x="2479675" y="4067175"/>
          <p14:tracePt t="45661" x="2462213" y="4049713"/>
          <p14:tracePt t="45669" x="2433638" y="4021138"/>
          <p14:tracePt t="45677" x="2416175" y="3976688"/>
          <p14:tracePt t="45685" x="2416175" y="3948113"/>
          <p14:tracePt t="45694" x="2406650" y="3903663"/>
          <p14:tracePt t="45701" x="2397125" y="3848100"/>
          <p14:tracePt t="45709" x="2397125" y="3794125"/>
          <p14:tracePt t="45717" x="2397125" y="3738563"/>
          <p14:tracePt t="45725" x="2397125" y="3657600"/>
          <p14:tracePt t="45734" x="2397125" y="3565525"/>
          <p14:tracePt t="45743" x="2397125" y="3492500"/>
          <p14:tracePt t="45751" x="2397125" y="3402013"/>
          <p14:tracePt t="45760" x="2397125" y="3346450"/>
          <p14:tracePt t="45767" x="2397125" y="3273425"/>
          <p14:tracePt t="45774" x="2433638" y="3209925"/>
          <p14:tracePt t="45782" x="2489200" y="3119438"/>
          <p14:tracePt t="45789" x="2562225" y="3073400"/>
          <p14:tracePt t="45797" x="2643188" y="3017838"/>
          <p14:tracePt t="45805" x="2698750" y="2990850"/>
          <p14:tracePt t="45813" x="2781300" y="2982913"/>
          <p14:tracePt t="45821" x="2908300" y="2936875"/>
          <p14:tracePt t="45830" x="3054350" y="2917825"/>
          <p14:tracePt t="45837" x="3190875" y="2909888"/>
          <p14:tracePt t="45846" x="3346450" y="2909888"/>
          <p14:tracePt t="45853" x="3473450" y="2909888"/>
          <p14:tracePt t="45863" x="3582988" y="2909888"/>
          <p14:tracePt t="45869" x="3673475" y="2909888"/>
          <p14:tracePt t="45879" x="3738563" y="2917825"/>
          <p14:tracePt t="45885" x="3802063" y="2954338"/>
          <p14:tracePt t="45894" x="3856038" y="3009900"/>
          <p14:tracePt t="45901" x="3902075" y="3046413"/>
          <p14:tracePt t="45911" x="3929063" y="3073400"/>
          <p14:tracePt t="45917" x="3956050" y="3136900"/>
          <p14:tracePt t="45927" x="3992563" y="3200400"/>
          <p14:tracePt t="45933" x="4011613" y="3265488"/>
          <p14:tracePt t="45941" x="4057650" y="3328988"/>
          <p14:tracePt t="45967" x="4075113" y="3502025"/>
          <p14:tracePt t="45977" x="4075113" y="3556000"/>
          <p14:tracePt t="45982" x="4075113" y="3611563"/>
          <p14:tracePt t="45990" x="4057650" y="3675063"/>
          <p14:tracePt t="45997" x="4029075" y="3738563"/>
          <p14:tracePt t="46005" x="4021138" y="3775075"/>
          <p14:tracePt t="46014" x="3984625" y="3830638"/>
          <p14:tracePt t="46022" x="3965575" y="3848100"/>
          <p14:tracePt t="46030" x="3938588" y="3903663"/>
          <p14:tracePt t="46037" x="3875088" y="3957638"/>
          <p14:tracePt t="46047" x="3856038" y="3976688"/>
          <p14:tracePt t="46053" x="3802063" y="4013200"/>
          <p14:tracePt t="46063" x="3702050" y="4040188"/>
          <p14:tracePt t="46070" x="3600450" y="4094163"/>
          <p14:tracePt t="46077" x="3527425" y="4103688"/>
          <p14:tracePt t="46086" x="3409950" y="4140200"/>
          <p14:tracePt t="46094" x="3317875" y="4149725"/>
          <p14:tracePt t="46101" x="3190875" y="4149725"/>
          <p14:tracePt t="46110" x="3063875" y="4149725"/>
          <p14:tracePt t="46117" x="2935288" y="4149725"/>
          <p14:tracePt t="46125" x="2844800" y="4149725"/>
          <p14:tracePt t="46134" x="2781300" y="4149725"/>
          <p14:tracePt t="46142" x="2708275" y="4103688"/>
          <p14:tracePt t="46150" x="2635250" y="4057650"/>
          <p14:tracePt t="46158" x="2589213" y="4003675"/>
          <p14:tracePt t="46165" x="2562225" y="3957638"/>
          <p14:tracePt t="46174" x="2562225" y="3903663"/>
          <p14:tracePt t="46181" x="2543175" y="3821113"/>
          <p14:tracePt t="46189" x="2543175" y="3748088"/>
          <p14:tracePt t="46197" x="2543175" y="3638550"/>
          <p14:tracePt t="46205" x="2543175" y="3565525"/>
          <p14:tracePt t="46214" x="2543175" y="3492500"/>
          <p14:tracePt t="46222" x="2606675" y="3355975"/>
          <p14:tracePt t="46229" x="2635250" y="3292475"/>
          <p14:tracePt t="46237" x="2671763" y="3228975"/>
          <p14:tracePt t="46246" x="2708275" y="3182938"/>
          <p14:tracePt t="46254" x="2752725" y="3136900"/>
          <p14:tracePt t="46262" x="2789238" y="3100388"/>
          <p14:tracePt t="46269" x="2817813" y="3082925"/>
          <p14:tracePt t="46278" x="2862263" y="3046413"/>
          <p14:tracePt t="46286" x="2898775" y="3036888"/>
          <p14:tracePt t="46294" x="2962275" y="3000375"/>
          <p14:tracePt t="46301" x="3008313" y="2990850"/>
          <p14:tracePt t="46310" x="3063875" y="2990850"/>
          <p14:tracePt t="46317" x="3163888" y="2973388"/>
          <p14:tracePt t="46325" x="3254375" y="2973388"/>
          <p14:tracePt t="46333" x="3363913" y="2973388"/>
          <p14:tracePt t="46341" x="3490913" y="2973388"/>
          <p14:tracePt t="46349" x="3619500" y="2973388"/>
          <p14:tracePt t="46360" x="3709988" y="2973388"/>
          <p14:tracePt t="46367" x="3783013" y="2973388"/>
          <p14:tracePt t="46375" x="3875088" y="2982913"/>
          <p14:tracePt t="46383" x="3938588" y="3027363"/>
          <p14:tracePt t="46391" x="3975100" y="3063875"/>
          <p14:tracePt t="46401" x="4021138" y="3100388"/>
          <p14:tracePt t="46407" x="4057650" y="3146425"/>
          <p14:tracePt t="46414" x="4065588" y="3192463"/>
          <p14:tracePt t="46422" x="4065588" y="3246438"/>
          <p14:tracePt t="46430" x="4065588" y="3302000"/>
          <p14:tracePt t="46437" x="4065588" y="3375025"/>
          <p14:tracePt t="46446" x="4065588" y="3429000"/>
          <p14:tracePt t="46453" x="4038600" y="3511550"/>
          <p14:tracePt t="46461" x="3992563" y="3592513"/>
          <p14:tracePt t="46469" x="3956050" y="3675063"/>
          <p14:tracePt t="46478" x="3902075" y="3738563"/>
          <p14:tracePt t="46485" x="3846513" y="3803650"/>
          <p14:tracePt t="46494" x="3792538" y="3884613"/>
          <p14:tracePt t="46501" x="3729038" y="3957638"/>
          <p14:tracePt t="46510" x="3683000" y="4003675"/>
          <p14:tracePt t="46517" x="3619500" y="4040188"/>
          <p14:tracePt t="46525" x="3536950" y="4094163"/>
          <p14:tracePt t="46533" x="3490913" y="4113213"/>
          <p14:tracePt t="46541" x="3463925" y="4130675"/>
          <p14:tracePt t="46549" x="3419475" y="4140200"/>
          <p14:tracePt t="46557" x="3390900" y="4140200"/>
          <p14:tracePt t="46565" x="3363913" y="4140200"/>
          <p14:tracePt t="46573" x="3327400" y="4140200"/>
          <p14:tracePt t="46589" x="3317875" y="4140200"/>
          <p14:tracePt t="46597" x="3290888" y="4130675"/>
          <p14:tracePt t="46614" x="3290888" y="4122738"/>
          <p14:tracePt t="46622" x="3281363" y="4103688"/>
          <p14:tracePt t="46630" x="3281363" y="4094163"/>
          <p14:tracePt t="46637" x="3281363" y="4086225"/>
          <p14:tracePt t="46645" x="3273425" y="4049713"/>
          <p14:tracePt t="46663" x="3273425" y="4030663"/>
          <p14:tracePt t="47070" x="3263900" y="4030663"/>
          <p14:tracePt t="47079" x="3254375" y="4040188"/>
          <p14:tracePt t="47086" x="3244850" y="4040188"/>
          <p14:tracePt t="47095" x="3227388" y="4057650"/>
          <p14:tracePt t="47102" x="3208338" y="4057650"/>
          <p14:tracePt t="47113" x="3154363" y="4067175"/>
          <p14:tracePt t="47118" x="3108325" y="4103688"/>
          <p14:tracePt t="47130" x="3063875" y="4113213"/>
          <p14:tracePt t="47134" x="2954338" y="4140200"/>
          <p14:tracePt t="47142" x="2871788" y="4167188"/>
          <p14:tracePt t="47150" x="2762250" y="4195763"/>
          <p14:tracePt t="47158" x="2643188" y="4240213"/>
          <p14:tracePt t="47165" x="2516188" y="4268788"/>
          <p14:tracePt t="47173" x="2343150" y="4349750"/>
          <p14:tracePt t="47181" x="2197100" y="4422775"/>
          <p14:tracePt t="47189" x="2041525" y="4468813"/>
          <p14:tracePt t="47197" x="1895475" y="4541838"/>
          <p14:tracePt t="47205" x="1758950" y="4605338"/>
          <p14:tracePt t="47214" x="1622425" y="4651375"/>
          <p14:tracePt t="47221" x="1512888" y="4705350"/>
          <p14:tracePt t="47230" x="1395413" y="4760913"/>
          <p14:tracePt t="47237" x="1312863" y="4787900"/>
          <p14:tracePt t="47246" x="1185863" y="4833938"/>
          <p14:tracePt t="47253" x="1120775" y="4841875"/>
          <p14:tracePt t="47263" x="1066800" y="4860925"/>
          <p14:tracePt t="47269" x="984250" y="4887913"/>
          <p14:tracePt t="47277" x="966788" y="4897438"/>
          <p14:tracePt t="47286" x="947738" y="4897438"/>
          <p14:tracePt t="47293" x="939800" y="4897438"/>
          <p14:tracePt t="47302" x="920750" y="4897438"/>
          <p14:tracePt t="47317" x="911225" y="4897438"/>
          <p14:tracePt t="47325" x="903288" y="4897438"/>
          <p14:tracePt t="47462" x="893763" y="4897438"/>
          <p14:tracePt t="47478" x="893763" y="4924425"/>
          <p14:tracePt t="47486" x="893763" y="4943475"/>
          <p14:tracePt t="47495" x="893763" y="4987925"/>
          <p14:tracePt t="47505" x="893763" y="5016500"/>
          <p14:tracePt t="47512" x="893763" y="5033963"/>
          <p14:tracePt t="47518" x="930275" y="5080000"/>
          <p14:tracePt t="47526" x="930275" y="5097463"/>
          <p14:tracePt t="47536" x="939800" y="5126038"/>
          <p14:tracePt t="47541" x="947738" y="5133975"/>
          <p14:tracePt t="47549" x="957263" y="5153025"/>
          <p14:tracePt t="47557" x="974725" y="5170488"/>
          <p14:tracePt t="47581" x="1003300" y="5180013"/>
          <p14:tracePt t="47589" x="1011238" y="5180013"/>
          <p14:tracePt t="47599" x="1030288" y="5180013"/>
          <p14:tracePt t="47605" x="1066800" y="5180013"/>
          <p14:tracePt t="47613" x="1103313" y="5180013"/>
          <p14:tracePt t="47621" x="1157288" y="5180013"/>
          <p14:tracePt t="47630" x="1185863" y="5180013"/>
          <p14:tracePt t="47637" x="1266825" y="5180013"/>
          <p14:tracePt t="47646" x="1339850" y="5160963"/>
          <p14:tracePt t="47653" x="1403350" y="5153025"/>
          <p14:tracePt t="47664" x="1458913" y="5143500"/>
          <p14:tracePt t="47669" x="1541463" y="5116513"/>
          <p14:tracePt t="47680" x="1604963" y="5089525"/>
          <p14:tracePt t="47685" x="1658938" y="5080000"/>
          <p14:tracePt t="47694" x="1704975" y="5053013"/>
          <p14:tracePt t="47701" x="1751013" y="5043488"/>
          <p14:tracePt t="47710" x="1778000" y="5033963"/>
          <p14:tracePt t="47717" x="1787525" y="5033963"/>
          <p14:tracePt t="47725" x="1804988" y="5024438"/>
          <p14:tracePt t="47742" x="1824038" y="5006975"/>
          <p14:tracePt t="47765" x="1831975" y="4997450"/>
          <p14:tracePt t="47797" x="1841500" y="4987925"/>
          <p14:tracePt t="47805" x="1851025" y="4987925"/>
          <p14:tracePt t="47821" x="1860550" y="4979988"/>
          <p14:tracePt t="47830" x="1860550" y="4970463"/>
          <p14:tracePt t="47846" x="1868488" y="4951413"/>
          <p14:tracePt t="47862" x="1878013" y="4943475"/>
          <p14:tracePt t="47870" x="1887538" y="4933950"/>
          <p14:tracePt t="47877" x="1895475" y="4924425"/>
          <p14:tracePt t="47902" x="1905000" y="4924425"/>
          <p14:tracePt t="47928" x="1931988" y="4924425"/>
          <p14:tracePt t="47934" x="1968500" y="4924425"/>
          <p14:tracePt t="47942" x="1997075" y="4906963"/>
          <p14:tracePt t="47950" x="2070100" y="4906963"/>
          <p14:tracePt t="47963" x="2160588" y="4906963"/>
          <p14:tracePt t="47965" x="2214563" y="4906963"/>
          <p14:tracePt t="47973" x="2279650" y="4906963"/>
          <p14:tracePt t="47981" x="2333625" y="4906963"/>
          <p14:tracePt t="47989" x="2360613" y="4906963"/>
          <p14:tracePt t="47997" x="2379663" y="4906963"/>
          <p14:tracePt t="48005" x="2397125" y="4906963"/>
          <p14:tracePt t="48013" x="2416175" y="4906963"/>
          <p14:tracePt t="48030" x="2433638" y="4924425"/>
          <p14:tracePt t="48166" x="2433638" y="4933950"/>
          <p14:tracePt t="48182" x="2433638" y="4943475"/>
          <p14:tracePt t="48190" x="2433638" y="4951413"/>
          <p14:tracePt t="48199" x="2433638" y="4960938"/>
          <p14:tracePt t="48207" x="2433638" y="4970463"/>
          <p14:tracePt t="48222" x="2433638" y="4979988"/>
          <p14:tracePt t="48230" x="2433638" y="4987925"/>
          <p14:tracePt t="48246" x="2433638" y="4997450"/>
          <p14:tracePt t="48255" x="2433638" y="5006975"/>
          <p14:tracePt t="48261" x="2433638" y="5016500"/>
          <p14:tracePt t="48269" x="2433638" y="5043488"/>
          <p14:tracePt t="48278" x="2433638" y="5053013"/>
          <p14:tracePt t="48296" x="2443163" y="5080000"/>
          <p14:tracePt t="48303" x="2452688" y="5089525"/>
          <p14:tracePt t="48311" x="2452688" y="5097463"/>
          <p14:tracePt t="48318" x="2452688" y="5116513"/>
          <p14:tracePt t="48334" x="2470150" y="5133975"/>
          <p14:tracePt t="48358" x="2479675" y="5143500"/>
          <p14:tracePt t="48381" x="2498725" y="5143500"/>
          <p14:tracePt t="48389" x="2516188" y="5143500"/>
          <p14:tracePt t="48397" x="2543175" y="5143500"/>
          <p14:tracePt t="48405" x="2562225" y="5143500"/>
          <p14:tracePt t="48413" x="2606675" y="5143500"/>
          <p14:tracePt t="48421" x="2625725" y="5143500"/>
          <p14:tracePt t="48429" x="2679700" y="5143500"/>
          <p14:tracePt t="48437" x="2725738" y="5126038"/>
          <p14:tracePt t="48446" x="2762250" y="5116513"/>
          <p14:tracePt t="48453" x="2808288" y="5106988"/>
          <p14:tracePt t="48461" x="2862263" y="5106988"/>
          <p14:tracePt t="48469" x="2889250" y="5097463"/>
          <p14:tracePt t="48478" x="2935288" y="5097463"/>
          <p14:tracePt t="48485" x="2971800" y="5097463"/>
          <p14:tracePt t="48495" x="2990850" y="5097463"/>
          <p14:tracePt t="48501" x="3027363" y="5097463"/>
          <p14:tracePt t="48525" x="3035300" y="5097463"/>
          <p14:tracePt t="48567" x="3044825" y="5097463"/>
          <p14:tracePt t="48575" x="3054350" y="5097463"/>
          <p14:tracePt t="48679" x="3063875" y="5097463"/>
          <p14:tracePt t="48687" x="3071813" y="5097463"/>
          <p14:tracePt t="48703" x="3090863" y="5097463"/>
          <p14:tracePt t="48712" x="3100388" y="5097463"/>
          <p14:tracePt t="48719" x="3108325" y="5097463"/>
          <p14:tracePt t="48729" x="3117850" y="5097463"/>
          <p14:tracePt t="48735" x="3144838" y="5097463"/>
          <p14:tracePt t="48742" x="3163888" y="5097463"/>
          <p14:tracePt t="48750" x="3200400" y="5097463"/>
          <p14:tracePt t="48758" x="3244850" y="5106988"/>
          <p14:tracePt t="48767" x="3263900" y="5116513"/>
          <p14:tracePt t="48772" x="3300413" y="5116513"/>
          <p14:tracePt t="48781" x="3346450" y="5116513"/>
          <p14:tracePt t="48790" x="3363913" y="5116513"/>
          <p14:tracePt t="48798" x="3390900" y="5116513"/>
          <p14:tracePt t="48807" x="3409950" y="5116513"/>
          <p14:tracePt t="48814" x="3436938" y="5116513"/>
          <p14:tracePt t="48822" x="3446463" y="5116513"/>
          <p14:tracePt t="48831" x="3473450" y="5116513"/>
          <p14:tracePt t="48838" x="3500438" y="5116513"/>
          <p14:tracePt t="48846" x="3519488" y="5116513"/>
          <p14:tracePt t="48854" x="3546475" y="5116513"/>
          <p14:tracePt t="48862" x="3573463" y="5116513"/>
          <p14:tracePt t="48870" x="3619500" y="5116513"/>
          <p14:tracePt t="48877" x="3636963" y="5116513"/>
          <p14:tracePt t="48885" x="3673475" y="5116513"/>
          <p14:tracePt t="48894" x="3719513" y="5126038"/>
          <p14:tracePt t="48901" x="3775075" y="5126038"/>
          <p14:tracePt t="48911" x="3802063" y="5133975"/>
          <p14:tracePt t="48917" x="3856038" y="5133975"/>
          <p14:tracePt t="48925" x="3902075" y="5153025"/>
          <p14:tracePt t="48933" x="3929063" y="5153025"/>
          <p14:tracePt t="48941" x="3975100" y="5170488"/>
          <p14:tracePt t="48949" x="3984625" y="5170488"/>
          <p14:tracePt t="48961" x="4002088" y="5170488"/>
          <p14:tracePt t="48966" x="4029075" y="5170488"/>
          <p14:tracePt t="48973" x="4038600" y="5170488"/>
          <p14:tracePt t="48981" x="4057650" y="5180013"/>
          <p14:tracePt t="48989" x="4075113" y="5180013"/>
          <p14:tracePt t="49005" x="4084638" y="5180013"/>
          <p14:tracePt t="49013" x="4094163" y="5180013"/>
          <p14:tracePt t="49021" x="4121150" y="5180013"/>
          <p14:tracePt t="49029" x="4129088" y="5180013"/>
          <p14:tracePt t="49037" x="4148138" y="5170488"/>
          <p14:tracePt t="49046" x="4157663" y="5170488"/>
          <p14:tracePt t="49054" x="4165600" y="5160963"/>
          <p14:tracePt t="49257" x="4175125" y="5153025"/>
          <p14:tracePt t="49280" x="4194175" y="5153025"/>
          <p14:tracePt t="49343" x="4211638" y="5153025"/>
          <p14:tracePt t="49350" x="4238625" y="5153025"/>
          <p14:tracePt t="49359" x="4257675" y="5153025"/>
          <p14:tracePt t="49367" x="4303713" y="5189538"/>
          <p14:tracePt t="49375" x="4348163" y="5197475"/>
          <p14:tracePt t="49384" x="4394200" y="5226050"/>
          <p14:tracePt t="49390" x="4457700" y="5262563"/>
          <p14:tracePt t="49399" x="4530725" y="5270500"/>
          <p14:tracePt t="49406" x="4630738" y="5335588"/>
          <p14:tracePt t="49414" x="4676775" y="5343525"/>
          <p14:tracePt t="49422" x="4759325" y="5380038"/>
          <p14:tracePt t="49431" x="4813300" y="5408613"/>
          <p14:tracePt t="49437" x="4876800" y="5435600"/>
          <p14:tracePt t="49447" x="4905375" y="5445125"/>
          <p14:tracePt t="49453" x="4922838" y="5445125"/>
          <p14:tracePt t="49463" x="4941888" y="5453063"/>
          <p14:tracePt t="49510" x="4959350" y="5453063"/>
          <p14:tracePt t="49525" x="4968875" y="5435600"/>
          <p14:tracePt t="49550" x="4978400" y="5426075"/>
          <p14:tracePt t="49565" x="4978400" y="5408613"/>
          <p14:tracePt t="49589" x="4978400" y="5399088"/>
          <p14:tracePt t="49696" x="4986338" y="5389563"/>
          <p14:tracePt t="49703" x="4995863" y="5389563"/>
          <p14:tracePt t="49712" x="5014913" y="5380038"/>
          <p14:tracePt t="49718" x="5022850" y="5380038"/>
          <p14:tracePt t="49728" x="5049838" y="5372100"/>
          <p14:tracePt t="49734" x="5078413" y="5362575"/>
          <p14:tracePt t="49742" x="5105400" y="5353050"/>
          <p14:tracePt t="49750" x="5151438" y="5343525"/>
          <p14:tracePt t="49757" x="5205413" y="5335588"/>
          <p14:tracePt t="49766" x="5268913" y="5335588"/>
          <p14:tracePt t="49773" x="5341938" y="5316538"/>
          <p14:tracePt t="49781" x="5414963" y="5316538"/>
          <p14:tracePt t="49789" x="5514975" y="5289550"/>
          <p14:tracePt t="49797" x="5588000" y="5280025"/>
          <p14:tracePt t="49805" x="5653088" y="5270500"/>
          <p14:tracePt t="49813" x="5724525" y="5270500"/>
          <p14:tracePt t="49821" x="5761038" y="5253038"/>
          <p14:tracePt t="49829" x="5843588" y="5233988"/>
          <p14:tracePt t="49837" x="5870575" y="5216525"/>
          <p14:tracePt t="49846" x="5907088" y="5207000"/>
          <p14:tracePt t="49853" x="5935663" y="5197475"/>
          <p14:tracePt t="49861" x="5943600" y="5197475"/>
          <p14:tracePt t="49869" x="5953125" y="5189538"/>
          <p14:tracePt t="50306" x="5972175" y="5189538"/>
          <p14:tracePt t="50343" x="5972175" y="5207000"/>
          <p14:tracePt t="50351" x="5980113" y="5216525"/>
          <p14:tracePt t="50399" x="5980113" y="5226050"/>
          <p14:tracePt t="50461" x="5989638" y="5233988"/>
          <p14:tracePt t="50639" x="6007100" y="5233988"/>
          <p14:tracePt t="50646" x="6026150" y="5216525"/>
          <p14:tracePt t="50655" x="6035675" y="5216525"/>
          <p14:tracePt t="50665" x="6053138" y="5216525"/>
          <p14:tracePt t="50670" x="6080125" y="5207000"/>
          <p14:tracePt t="50680" x="6108700" y="5189538"/>
          <p14:tracePt t="50685" x="6126163" y="5180013"/>
          <p14:tracePt t="50694" x="6162675" y="5160963"/>
          <p14:tracePt t="50701" x="6181725" y="5143500"/>
          <p14:tracePt t="50711" x="6218238" y="5126038"/>
          <p14:tracePt t="50718" x="6226175" y="5116513"/>
          <p14:tracePt t="50727" x="6245225" y="5097463"/>
          <p14:tracePt t="50733" x="6281738" y="5060950"/>
          <p14:tracePt t="50741" x="6291263" y="5060950"/>
          <p14:tracePt t="50750" x="6299200" y="5053013"/>
          <p14:tracePt t="50765" x="6308725" y="5043488"/>
          <p14:tracePt t="51005" x="6308725" y="5053013"/>
          <p14:tracePt t="51013" x="6299200" y="5060950"/>
          <p14:tracePt t="51021" x="6299200" y="5070475"/>
          <p14:tracePt t="51029" x="6299200" y="5080000"/>
          <p14:tracePt t="51037" x="6291263" y="5089525"/>
          <p14:tracePt t="51045" x="6291263" y="5097463"/>
          <p14:tracePt t="51061" x="6291263" y="5106988"/>
          <p14:tracePt t="51069" x="6291263" y="5116513"/>
          <p14:tracePt t="51077" x="6291263" y="5133975"/>
          <p14:tracePt t="51085" x="6291263" y="5143500"/>
          <p14:tracePt t="51094" x="6291263" y="5153025"/>
          <p14:tracePt t="51101" x="6291263" y="5170488"/>
          <p14:tracePt t="51110" x="6299200" y="5189538"/>
          <p14:tracePt t="51117" x="6308725" y="5189538"/>
          <p14:tracePt t="51125" x="6318250" y="5197475"/>
          <p14:tracePt t="51141" x="6318250" y="5207000"/>
          <p14:tracePt t="51157" x="6345238" y="5207000"/>
          <p14:tracePt t="51165" x="6362700" y="5207000"/>
          <p14:tracePt t="51173" x="6391275" y="5207000"/>
          <p14:tracePt t="51181" x="6435725" y="5207000"/>
          <p14:tracePt t="51189" x="6464300" y="5189538"/>
          <p14:tracePt t="51197" x="6500813" y="5180013"/>
          <p14:tracePt t="51213" x="6518275" y="5170488"/>
          <p14:tracePt t="51222" x="6537325" y="5170488"/>
          <p14:tracePt t="51289" x="6545263" y="5170488"/>
          <p14:tracePt t="51301" x="6554788" y="5170488"/>
          <p14:tracePt t="51317" x="6573838" y="5170488"/>
          <p14:tracePt t="51342" x="6581775" y="5170488"/>
          <p14:tracePt t="51350" x="6591300" y="5170488"/>
          <p14:tracePt t="51358" x="6600825" y="5170488"/>
          <p14:tracePt t="51366" x="6610350" y="5170488"/>
          <p14:tracePt t="51375" x="6618288" y="5170488"/>
          <p14:tracePt t="51390" x="6627813" y="5170488"/>
          <p14:tracePt t="51398" x="6637338" y="5170488"/>
          <p14:tracePt t="51445" x="6654800" y="5170488"/>
          <p14:tracePt t="51519" x="6673850" y="5170488"/>
          <p14:tracePt t="51527" x="6681788" y="5170488"/>
          <p14:tracePt t="51538" x="6700838" y="5170488"/>
          <p14:tracePt t="51542" x="6710363" y="5160963"/>
          <p14:tracePt t="51553" x="6727825" y="5143500"/>
          <p14:tracePt t="51558" x="6764338" y="5106988"/>
          <p14:tracePt t="51566" x="6791325" y="5089525"/>
          <p14:tracePt t="51574" x="6810375" y="5070475"/>
          <p14:tracePt t="51583" x="6827838" y="5060950"/>
          <p14:tracePt t="51590" x="6873875" y="5024438"/>
          <p14:tracePt t="51599" x="6892925" y="5016500"/>
          <p14:tracePt t="51606" x="6929438" y="4987925"/>
          <p14:tracePt t="51614" x="6956425" y="4979988"/>
          <p14:tracePt t="51621" x="6973888" y="4960938"/>
          <p14:tracePt t="51630" x="7000875" y="4951413"/>
          <p14:tracePt t="51639" x="7019925" y="4924425"/>
          <p14:tracePt t="51648" x="7046913" y="4906963"/>
          <p14:tracePt t="51655" x="7073900" y="4887913"/>
          <p14:tracePt t="51663" x="7092950" y="4870450"/>
          <p14:tracePt t="51670" x="7119938" y="4860925"/>
          <p14:tracePt t="51678" x="7156450" y="4824413"/>
          <p14:tracePt t="51687" x="7175500" y="4814888"/>
          <p14:tracePt t="51694" x="7248525" y="4778375"/>
          <p14:tracePt t="51701" x="7275513" y="4768850"/>
          <p14:tracePt t="51712" x="7319963" y="4760913"/>
          <p14:tracePt t="51717" x="7385050" y="4732338"/>
          <p14:tracePt t="51725" x="7429500" y="4714875"/>
          <p14:tracePt t="51733" x="7475538" y="4687888"/>
          <p14:tracePt t="51741" x="7548563" y="4651375"/>
          <p14:tracePt t="51749" x="7631113" y="4624388"/>
          <p14:tracePt t="51757" x="7694613" y="4587875"/>
          <p14:tracePt t="51765" x="7777163" y="4559300"/>
          <p14:tracePt t="51773" x="7858125" y="4522788"/>
          <p14:tracePt t="51781" x="7967663" y="4486275"/>
          <p14:tracePt t="51789" x="8050213" y="4432300"/>
          <p14:tracePt t="51797" x="8150225" y="4395788"/>
          <p14:tracePt t="51805" x="8223250" y="4368800"/>
          <p14:tracePt t="51813" x="8323263" y="4313238"/>
          <p14:tracePt t="51821" x="8405813" y="4286250"/>
          <p14:tracePt t="51829" x="8488363" y="4240213"/>
          <p14:tracePt t="51837" x="8559800" y="4222750"/>
          <p14:tracePt t="51845" x="8661400" y="4176713"/>
          <p14:tracePt t="51853" x="8742363" y="4149725"/>
          <p14:tracePt t="51862" x="8870950" y="4094163"/>
          <p14:tracePt t="51869" x="9007475" y="4049713"/>
          <p14:tracePt t="51877" x="9080500" y="40306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ja-JP"/>
              <a:t>CUDA runtime</a:t>
            </a:r>
          </a:p>
        </p:txBody>
      </p:sp>
      <p:sp>
        <p:nvSpPr>
          <p:cNvPr id="131075" name="Rectangle 3"/>
          <p:cNvSpPr>
            <a:spLocks noGrp="1" noChangeArrowheads="1"/>
          </p:cNvSpPr>
          <p:nvPr>
            <p:ph type="body" idx="1"/>
          </p:nvPr>
        </p:nvSpPr>
        <p:spPr/>
        <p:txBody>
          <a:bodyPr/>
          <a:lstStyle/>
          <a:p>
            <a:pPr>
              <a:lnSpc>
                <a:spcPct val="90000"/>
              </a:lnSpc>
            </a:pPr>
            <a:r>
              <a:rPr lang="en-US" altLang="ja-JP"/>
              <a:t>Device menagement:</a:t>
            </a:r>
          </a:p>
          <a:p>
            <a:pPr lvl="1">
              <a:lnSpc>
                <a:spcPct val="90000"/>
              </a:lnSpc>
            </a:pPr>
            <a:r>
              <a:rPr lang="en-US" altLang="ja-JP"/>
              <a:t>cudaGetDeviceCount(), cudaGetDeviceProperties();</a:t>
            </a:r>
          </a:p>
          <a:p>
            <a:pPr>
              <a:lnSpc>
                <a:spcPct val="90000"/>
              </a:lnSpc>
            </a:pPr>
            <a:r>
              <a:rPr lang="en-US" altLang="ja-JP"/>
              <a:t>Device memory management:</a:t>
            </a:r>
          </a:p>
          <a:p>
            <a:pPr lvl="1">
              <a:lnSpc>
                <a:spcPct val="90000"/>
              </a:lnSpc>
            </a:pPr>
            <a:r>
              <a:rPr lang="en-US" altLang="ja-JP"/>
              <a:t>cudaMalloc(), cudaFree(),cudaMemcpy()</a:t>
            </a:r>
          </a:p>
          <a:p>
            <a:pPr>
              <a:lnSpc>
                <a:spcPct val="90000"/>
              </a:lnSpc>
            </a:pPr>
            <a:r>
              <a:rPr lang="en-US" altLang="ja-JP"/>
              <a:t>Graphics interoperability:</a:t>
            </a:r>
          </a:p>
          <a:p>
            <a:pPr lvl="1">
              <a:lnSpc>
                <a:spcPct val="90000"/>
              </a:lnSpc>
            </a:pPr>
            <a:r>
              <a:rPr lang="en-US" altLang="ja-JP"/>
              <a:t>cudaGLMapBufferObject(), cudaD3D9MapResources()</a:t>
            </a:r>
          </a:p>
          <a:p>
            <a:pPr>
              <a:lnSpc>
                <a:spcPct val="90000"/>
              </a:lnSpc>
            </a:pPr>
            <a:r>
              <a:rPr lang="en-US" altLang="ja-JP"/>
              <a:t>Texture management:</a:t>
            </a:r>
          </a:p>
          <a:p>
            <a:pPr lvl="1">
              <a:lnSpc>
                <a:spcPct val="90000"/>
              </a:lnSpc>
            </a:pPr>
            <a:r>
              <a:rPr lang="en-US" altLang="ja-JP"/>
              <a:t>cudaBindTexture(), cudaBindTextureToArray()</a:t>
            </a:r>
          </a:p>
        </p:txBody>
      </p:sp>
      <p:pic>
        <p:nvPicPr>
          <p:cNvPr id="2" name="オーディオ 1">
            <a:hlinkClick r:id="" action="ppaction://media"/>
            <a:extLst>
              <a:ext uri="{FF2B5EF4-FFF2-40B4-BE49-F238E27FC236}">
                <a16:creationId xmlns:a16="http://schemas.microsoft.com/office/drawing/2014/main" id="{4E006245-BE9D-4B36-8FA3-F95549642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508"/>
    </mc:Choice>
    <mc:Fallback>
      <p:transition spd="slow" advTm="5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4" x="8734425" y="3738563"/>
          <p14:tracePt t="420" x="8386763" y="3784600"/>
          <p14:tracePt t="429" x="8067675" y="3821113"/>
          <p14:tracePt t="435" x="7813675" y="3875088"/>
          <p14:tracePt t="443" x="7575550" y="3894138"/>
          <p14:tracePt t="452" x="7421563" y="3894138"/>
          <p14:tracePt t="459" x="7302500" y="3911600"/>
          <p14:tracePt t="467" x="7212013" y="3911600"/>
          <p14:tracePt t="475" x="7156450" y="3921125"/>
          <p14:tracePt t="483" x="7119938" y="3930650"/>
          <p14:tracePt t="599" x="7110413" y="3930650"/>
          <p14:tracePt t="614" x="7110413" y="3921125"/>
          <p14:tracePt t="620" x="7110413" y="3911600"/>
          <p14:tracePt t="628" x="7110413" y="3903663"/>
          <p14:tracePt t="636" x="7110413" y="3884613"/>
          <p14:tracePt t="644" x="7110413" y="3857625"/>
          <p14:tracePt t="652" x="7110413" y="3840163"/>
          <p14:tracePt t="660" x="7110413" y="3811588"/>
          <p14:tracePt t="668" x="7110413" y="3794125"/>
          <p14:tracePt t="675" x="7110413" y="3757613"/>
          <p14:tracePt t="683" x="7110413" y="3721100"/>
          <p14:tracePt t="692" x="7110413" y="3702050"/>
          <p14:tracePt t="699" x="7119938" y="3657600"/>
          <p14:tracePt t="709" x="7119938" y="3621088"/>
          <p14:tracePt t="716" x="7119938" y="3602038"/>
          <p14:tracePt t="725" x="7129463" y="3556000"/>
          <p14:tracePt t="732" x="7138988" y="3519488"/>
          <p14:tracePt t="741" x="7138988" y="3502025"/>
          <p14:tracePt t="748" x="7138988" y="3446463"/>
          <p14:tracePt t="756" x="7138988" y="3402013"/>
          <p14:tracePt t="764" x="7165975" y="3365500"/>
          <p14:tracePt t="771" x="7175500" y="3328988"/>
          <p14:tracePt t="779" x="7175500" y="3273425"/>
          <p14:tracePt t="788" x="7183438" y="3236913"/>
          <p14:tracePt t="796" x="7183438" y="3192463"/>
          <p14:tracePt t="804" x="7183438" y="3155950"/>
          <p14:tracePt t="812" x="7192963" y="3136900"/>
          <p14:tracePt t="820" x="7202488" y="3090863"/>
          <p14:tracePt t="828" x="7212013" y="3082925"/>
          <p14:tracePt t="836" x="7212013" y="3054350"/>
          <p14:tracePt t="844" x="7212013" y="3046413"/>
          <p14:tracePt t="860" x="7212013" y="3036888"/>
          <p14:tracePt t="868" x="7212013" y="3017838"/>
          <p14:tracePt t="876" x="7212013" y="3009900"/>
          <p14:tracePt t="884" x="7219950" y="3000375"/>
          <p14:tracePt t="975" x="7219950" y="2990850"/>
          <p14:tracePt t="993" x="7219950" y="2982913"/>
          <p14:tracePt t="998" x="7229475" y="2954338"/>
          <p14:tracePt t="1067" x="7239000" y="2946400"/>
          <p14:tracePt t="1083" x="7239000" y="2936875"/>
          <p14:tracePt t="1099" x="7239000" y="2927350"/>
          <p14:tracePt t="1107" x="7239000" y="2917825"/>
          <p14:tracePt t="1115" x="7239000" y="2909888"/>
          <p14:tracePt t="1124" x="7239000" y="2881313"/>
          <p14:tracePt t="1140" x="7239000" y="2854325"/>
          <p14:tracePt t="1148" x="7256463" y="2817813"/>
          <p14:tracePt t="1156" x="7256463" y="2800350"/>
          <p14:tracePt t="1164" x="7256463" y="2790825"/>
          <p14:tracePt t="1172" x="7256463" y="2754313"/>
          <p14:tracePt t="1180" x="7256463" y="2735263"/>
          <p14:tracePt t="1188" x="7256463" y="2708275"/>
          <p14:tracePt t="1196" x="7256463" y="2690813"/>
          <p14:tracePt t="1204" x="7256463" y="2662238"/>
          <p14:tracePt t="1212" x="7256463" y="2644775"/>
          <p14:tracePt t="1221" x="7256463" y="2617788"/>
          <p14:tracePt t="1229" x="7256463" y="2598738"/>
          <p14:tracePt t="1236" x="7256463" y="2589213"/>
          <p14:tracePt t="1244" x="7256463" y="2571750"/>
          <p14:tracePt t="1261" x="7256463" y="2554288"/>
          <p14:tracePt t="1497" x="7265988" y="2554288"/>
          <p14:tracePt t="1733" x="7248525" y="2554288"/>
          <p14:tracePt t="1742" x="7219950" y="2554288"/>
          <p14:tracePt t="1749" x="7175500" y="2554288"/>
          <p14:tracePt t="1758" x="7119938" y="2554288"/>
          <p14:tracePt t="1765" x="7065963" y="2554288"/>
          <p14:tracePt t="1773" x="7010400" y="2554288"/>
          <p14:tracePt t="1780" x="6937375" y="2554288"/>
          <p14:tracePt t="1788" x="6873875" y="2535238"/>
          <p14:tracePt t="1796" x="6800850" y="2508250"/>
          <p14:tracePt t="1805" x="6746875" y="2508250"/>
          <p14:tracePt t="1811" x="6681788" y="2498725"/>
          <p14:tracePt t="1819" x="6627813" y="2489200"/>
          <p14:tracePt t="1828" x="6581775" y="2481263"/>
          <p14:tracePt t="1836" x="6537325" y="2452688"/>
          <p14:tracePt t="1844" x="6508750" y="2444750"/>
          <p14:tracePt t="1852" x="6454775" y="2444750"/>
          <p14:tracePt t="1859" x="6391275" y="2435225"/>
          <p14:tracePt t="1868" x="6299200" y="2435225"/>
          <p14:tracePt t="1876" x="6245225" y="2425700"/>
          <p14:tracePt t="1883" x="6145213" y="2398713"/>
          <p14:tracePt t="1893" x="6099175" y="2371725"/>
          <p14:tracePt t="1899" x="6053138" y="2362200"/>
          <p14:tracePt t="1907" x="6026150" y="2343150"/>
          <p14:tracePt t="1915" x="5980113" y="2325688"/>
          <p14:tracePt t="1926" x="5926138" y="2316163"/>
          <p14:tracePt t="1931" x="5916613" y="2316163"/>
          <p14:tracePt t="1941" x="5889625" y="2306638"/>
          <p14:tracePt t="1947" x="5870575" y="2306638"/>
          <p14:tracePt t="1955" x="5853113" y="2289175"/>
          <p14:tracePt t="1963" x="5843588" y="2289175"/>
          <p14:tracePt t="1975" x="5834063" y="2279650"/>
          <p14:tracePt t="1988" x="5816600" y="2279650"/>
          <p14:tracePt t="1995" x="5807075" y="2279650"/>
          <p14:tracePt t="2003" x="5789613" y="2279650"/>
          <p14:tracePt t="2011" x="5770563" y="2279650"/>
          <p14:tracePt t="2019" x="5761038" y="2279650"/>
          <p14:tracePt t="2027" x="5753100" y="2279650"/>
          <p14:tracePt t="2036" x="5716588" y="2279650"/>
          <p14:tracePt t="2044" x="5680075" y="2279650"/>
          <p14:tracePt t="2051" x="5624513" y="2279650"/>
          <p14:tracePt t="2059" x="5597525" y="2279650"/>
          <p14:tracePt t="2067" x="5543550" y="2279650"/>
          <p14:tracePt t="2075" x="5487988" y="2279650"/>
          <p14:tracePt t="2084" x="5441950" y="2279650"/>
          <p14:tracePt t="2091" x="5405438" y="2279650"/>
          <p14:tracePt t="2099" x="5351463" y="2279650"/>
          <p14:tracePt t="2107" x="5305425" y="2279650"/>
          <p14:tracePt t="2115" x="5287963" y="2279650"/>
          <p14:tracePt t="2124" x="5232400" y="2279650"/>
          <p14:tracePt t="2131" x="5195888" y="2279650"/>
          <p14:tracePt t="2139" x="5151438" y="2279650"/>
          <p14:tracePt t="2147" x="5095875" y="2298700"/>
          <p14:tracePt t="2155" x="5041900" y="2298700"/>
          <p14:tracePt t="2163" x="4986338" y="2298700"/>
          <p14:tracePt t="2172" x="4949825" y="2298700"/>
          <p14:tracePt t="2180" x="4895850" y="2298700"/>
          <p14:tracePt t="2188" x="4840288" y="2298700"/>
          <p14:tracePt t="2196" x="4803775" y="2298700"/>
          <p14:tracePt t="2205" x="4759325" y="2298700"/>
          <p14:tracePt t="2212" x="4703763" y="2298700"/>
          <p14:tracePt t="2222" x="4667250" y="2298700"/>
          <p14:tracePt t="2228" x="4613275" y="2298700"/>
          <p14:tracePt t="2236" x="4557713" y="2298700"/>
          <p14:tracePt t="2244" x="4494213" y="2298700"/>
          <p14:tracePt t="2252" x="4440238" y="2298700"/>
          <p14:tracePt t="2260" x="4413250" y="2298700"/>
          <p14:tracePt t="2269" x="4330700" y="2298700"/>
          <p14:tracePt t="2275" x="4275138" y="2298700"/>
          <p14:tracePt t="2284" x="4194175" y="2306638"/>
          <p14:tracePt t="2291" x="4121150" y="2316163"/>
          <p14:tracePt t="2300" x="4021138" y="2343150"/>
          <p14:tracePt t="2308" x="3929063" y="2343150"/>
          <p14:tracePt t="2316" x="3838575" y="2362200"/>
          <p14:tracePt t="2323" x="3746500" y="2362200"/>
          <p14:tracePt t="2331" x="3673475" y="2362200"/>
          <p14:tracePt t="2340" x="3619500" y="2362200"/>
          <p14:tracePt t="2347" x="3556000" y="2362200"/>
          <p14:tracePt t="2355" x="3519488" y="2362200"/>
          <p14:tracePt t="2363" x="3463925" y="2362200"/>
          <p14:tracePt t="2371" x="3446463" y="2362200"/>
          <p14:tracePt t="2379" x="3400425" y="2362200"/>
          <p14:tracePt t="2387" x="3346450" y="2362200"/>
          <p14:tracePt t="2396" x="3309938" y="2362200"/>
          <p14:tracePt t="2403" x="3254375" y="2362200"/>
          <p14:tracePt t="2411" x="3200400" y="2362200"/>
          <p14:tracePt t="2419" x="3144838" y="2362200"/>
          <p14:tracePt t="2427" x="3081338" y="2362200"/>
          <p14:tracePt t="2435" x="3027363" y="2362200"/>
          <p14:tracePt t="2446" x="2971800" y="2362200"/>
          <p14:tracePt t="2451" x="2944813" y="2362200"/>
          <p14:tracePt t="2460" x="2898775" y="2362200"/>
          <p14:tracePt t="2467" x="2862263" y="2362200"/>
          <p14:tracePt t="2475" x="2817813" y="2362200"/>
          <p14:tracePt t="2483" x="2789238" y="2362200"/>
          <p14:tracePt t="2491" x="2762250" y="2362200"/>
          <p14:tracePt t="2499" x="2744788" y="2362200"/>
          <p14:tracePt t="2508" x="2698750" y="2362200"/>
          <p14:tracePt t="2515" x="2671763" y="2362200"/>
          <p14:tracePt t="2523" x="2643188" y="2362200"/>
          <p14:tracePt t="2531" x="2625725" y="2362200"/>
          <p14:tracePt t="2540" x="2598738" y="2362200"/>
          <p14:tracePt t="2548" x="2552700" y="2362200"/>
          <p14:tracePt t="2556" x="2516188" y="2362200"/>
          <p14:tracePt t="2564" x="2470150" y="2362200"/>
          <p14:tracePt t="2572" x="2425700" y="2362200"/>
          <p14:tracePt t="2580" x="2406650" y="2362200"/>
          <p14:tracePt t="2588" x="2352675" y="2362200"/>
          <p14:tracePt t="2598" x="2316163" y="2362200"/>
          <p14:tracePt t="2603" x="2297113" y="2362200"/>
          <p14:tracePt t="2612" x="2260600" y="2362200"/>
          <p14:tracePt t="2619" x="2251075" y="2362200"/>
          <p14:tracePt t="2627" x="2224088" y="2362200"/>
          <p14:tracePt t="2635" x="2214563" y="2362200"/>
          <p14:tracePt t="2643" x="2206625" y="2362200"/>
          <p14:tracePt t="2651" x="2187575" y="2362200"/>
          <p14:tracePt t="2659" x="2179638" y="2362200"/>
          <p14:tracePt t="2675" x="2170113" y="2362200"/>
          <p14:tracePt t="2683" x="2160588" y="2362200"/>
          <p14:tracePt t="2699" x="2143125" y="2362200"/>
          <p14:tracePt t="2707" x="2114550" y="2362200"/>
          <p14:tracePt t="2715" x="2087563" y="2362200"/>
          <p14:tracePt t="2723" x="2070100" y="2362200"/>
          <p14:tracePt t="2731" x="2014538" y="2362200"/>
          <p14:tracePt t="2740" x="1978025" y="2362200"/>
          <p14:tracePt t="2747" x="1931988" y="2352675"/>
          <p14:tracePt t="2755" x="1887538" y="2335213"/>
          <p14:tracePt t="2763" x="1831975" y="2325688"/>
          <p14:tracePt t="2771" x="1768475" y="2289175"/>
          <p14:tracePt t="2779" x="1685925" y="2279650"/>
          <p14:tracePt t="2788" x="1649413" y="2262188"/>
          <p14:tracePt t="2795" x="1568450" y="2206625"/>
          <p14:tracePt t="2803" x="1504950" y="2197100"/>
          <p14:tracePt t="2811" x="1422400" y="2160588"/>
          <p14:tracePt t="2820" x="1366838" y="2143125"/>
          <p14:tracePt t="2827" x="1285875" y="2106613"/>
          <p14:tracePt t="2835" x="1239838" y="2079625"/>
          <p14:tracePt t="2843" x="1185863" y="2079625"/>
          <p14:tracePt t="2851" x="1139825" y="2070100"/>
          <p14:tracePt t="2859" x="1112838" y="2060575"/>
          <p14:tracePt t="2867" x="1066800" y="2043113"/>
          <p14:tracePt t="2883" x="1039813" y="2033588"/>
          <p14:tracePt t="2912" x="1020763" y="2024063"/>
          <p14:tracePt t="3005" x="1020763" y="2016125"/>
          <p14:tracePt t="3021" x="1020763" y="2006600"/>
          <p14:tracePt t="3029" x="1020763" y="1997075"/>
          <p14:tracePt t="3037" x="1020763" y="1987550"/>
          <p14:tracePt t="3045" x="1020763" y="1979613"/>
          <p14:tracePt t="3060" x="1039813" y="1951038"/>
          <p14:tracePt t="3083" x="1047750" y="1951038"/>
          <p14:tracePt t="3115" x="1047750" y="1933575"/>
          <p14:tracePt t="3123" x="1057275" y="1924050"/>
          <p14:tracePt t="3140" x="1066800" y="1914525"/>
          <p14:tracePt t="3148" x="1076325" y="1906588"/>
          <p14:tracePt t="3180" x="1084263" y="1887538"/>
          <p14:tracePt t="3349" x="1084263" y="1906588"/>
          <p14:tracePt t="3357" x="1076325" y="1924050"/>
          <p14:tracePt t="3373" x="1066800" y="1933575"/>
          <p14:tracePt t="3389" x="1057275" y="1943100"/>
          <p14:tracePt t="3812" x="1047750" y="1951038"/>
          <p14:tracePt t="4527" x="1047750" y="1960563"/>
          <p14:tracePt t="4550" x="1047750" y="1970088"/>
          <p14:tracePt t="4563" x="1047750" y="1987550"/>
          <p14:tracePt t="4579" x="1047750" y="1997075"/>
          <p14:tracePt t="4596" x="1047750" y="2006600"/>
          <p14:tracePt t="4611" x="1047750" y="2016125"/>
          <p14:tracePt t="4635" x="1047750" y="2024063"/>
          <p14:tracePt t="5357" x="1047750" y="2033588"/>
          <p14:tracePt t="5757" x="1047750" y="2043113"/>
          <p14:tracePt t="6022" x="1057275" y="2052638"/>
          <p14:tracePt t="6037" x="1066800" y="2052638"/>
          <p14:tracePt t="6044" x="1084263" y="2079625"/>
          <p14:tracePt t="6060" x="1084263" y="2097088"/>
          <p14:tracePt t="6068" x="1093788" y="2125663"/>
          <p14:tracePt t="6077" x="1093788" y="2133600"/>
          <p14:tracePt t="6084" x="1093788" y="2143125"/>
          <p14:tracePt t="6092" x="1093788" y="2160588"/>
          <p14:tracePt t="6325" x="1112838" y="2170113"/>
          <p14:tracePt t="6334" x="1120775" y="2170113"/>
          <p14:tracePt t="6357" x="1139825" y="2170113"/>
          <p14:tracePt t="6365" x="1157288" y="2170113"/>
          <p14:tracePt t="6374" x="1166813" y="2170113"/>
          <p14:tracePt t="6389" x="1193800" y="2160588"/>
          <p14:tracePt t="6407" x="1203325" y="2152650"/>
          <p14:tracePt t="6437" x="1212850" y="2143125"/>
          <p14:tracePt t="6467" x="1222375" y="2133600"/>
          <p14:tracePt t="6615" x="1222375" y="2143125"/>
          <p14:tracePt t="6621" x="1222375" y="2160588"/>
          <p14:tracePt t="6628" x="1222375" y="2170113"/>
          <p14:tracePt t="6637" x="1222375" y="2189163"/>
          <p14:tracePt t="6646" x="1222375" y="2197100"/>
          <p14:tracePt t="6651" x="1193800" y="2233613"/>
          <p14:tracePt t="6668" x="1185863" y="2262188"/>
          <p14:tracePt t="6677" x="1185863" y="2270125"/>
          <p14:tracePt t="6684" x="1185863" y="2279650"/>
          <p14:tracePt t="6694" x="1185863" y="2298700"/>
          <p14:tracePt t="6699" x="1176338" y="2306638"/>
          <p14:tracePt t="6805" x="1176338" y="2316163"/>
          <p14:tracePt t="7163" x="1176338" y="2306638"/>
          <p14:tracePt t="7172" x="1176338" y="2298700"/>
          <p14:tracePt t="7179" x="1176338" y="2279650"/>
          <p14:tracePt t="7187" x="1176338" y="2270125"/>
          <p14:tracePt t="7195" x="1176338" y="2262188"/>
          <p14:tracePt t="7203" x="1176338" y="2252663"/>
          <p14:tracePt t="7211" x="1176338" y="2243138"/>
          <p14:tracePt t="7220" x="1176338" y="2233613"/>
          <p14:tracePt t="7243" x="1176338" y="2225675"/>
          <p14:tracePt t="7251" x="1176338" y="2216150"/>
          <p14:tracePt t="7259" x="1176338" y="2197100"/>
          <p14:tracePt t="7275" x="1176338" y="2189163"/>
          <p14:tracePt t="7301" x="1176338" y="2179638"/>
          <p14:tracePt t="7317" x="1176338" y="2170113"/>
          <p14:tracePt t="7324" x="1176338" y="2160588"/>
          <p14:tracePt t="7332" x="1176338" y="2152650"/>
          <p14:tracePt t="7348" x="1176338" y="2133600"/>
          <p14:tracePt t="7364" x="1176338" y="2125663"/>
          <p14:tracePt t="7372" x="1176338" y="2116138"/>
          <p14:tracePt t="7380" x="1176338" y="2106613"/>
          <p14:tracePt t="7388" x="1176338" y="2089150"/>
          <p14:tracePt t="7396" x="1176338" y="2070100"/>
          <p14:tracePt t="7404" x="1176338" y="2060575"/>
          <p14:tracePt t="7412" x="1176338" y="2033588"/>
          <p14:tracePt t="7420" x="1176338" y="2016125"/>
          <p14:tracePt t="7428" x="1176338" y="1987550"/>
          <p14:tracePt t="7436" x="1176338" y="1970088"/>
          <p14:tracePt t="7444" x="1176338" y="1960563"/>
          <p14:tracePt t="7452" x="1176338" y="1951038"/>
          <p14:tracePt t="7460" x="1176338" y="1933575"/>
          <p14:tracePt t="7468" x="1176338" y="1924050"/>
          <p14:tracePt t="7476" x="1166813" y="1906588"/>
          <p14:tracePt t="7484" x="1166813" y="1887538"/>
          <p14:tracePt t="7492" x="1166813" y="1878013"/>
          <p14:tracePt t="7507" x="1166813" y="1860550"/>
          <p14:tracePt t="7556" x="1166813" y="1841500"/>
          <p14:tracePt t="7629" x="1166813" y="1824038"/>
          <p14:tracePt t="7653" x="1166813" y="1814513"/>
          <p14:tracePt t="7661" x="1166813" y="1804988"/>
          <p14:tracePt t="7685" x="1166813" y="1797050"/>
          <p14:tracePt t="7773" x="1166813" y="1778000"/>
          <p14:tracePt t="7789" x="1185863" y="1768475"/>
          <p14:tracePt t="7797" x="1193800" y="1768475"/>
          <p14:tracePt t="7805" x="1230313" y="1768475"/>
          <p14:tracePt t="7812" x="1249363" y="1768475"/>
          <p14:tracePt t="7819" x="1266825" y="1760538"/>
          <p14:tracePt t="7827" x="1276350" y="1760538"/>
          <p14:tracePt t="7835" x="1293813" y="1751013"/>
          <p14:tracePt t="7843" x="1312863" y="1751013"/>
          <p14:tracePt t="7851" x="1330325" y="1731963"/>
          <p14:tracePt t="7859" x="1339850" y="1724025"/>
          <p14:tracePt t="7867" x="1349375" y="1724025"/>
          <p14:tracePt t="7875" x="1376363" y="1704975"/>
          <p14:tracePt t="7883" x="1395413" y="1697038"/>
          <p14:tracePt t="7891" x="1412875" y="1668463"/>
          <p14:tracePt t="7899" x="1422400" y="1668463"/>
          <p14:tracePt t="7908" x="1449388" y="1660525"/>
          <p14:tracePt t="7926" x="1458913" y="1660525"/>
          <p14:tracePt t="8125" x="1468438" y="1660525"/>
          <p14:tracePt t="8139" x="1468438" y="1668463"/>
          <p14:tracePt t="8147" x="1468438" y="1677988"/>
          <p14:tracePt t="8155" x="1458913" y="1687513"/>
          <p14:tracePt t="8163" x="1439863" y="1714500"/>
          <p14:tracePt t="8179" x="1431925" y="1741488"/>
          <p14:tracePt t="8187" x="1412875" y="1768475"/>
          <p14:tracePt t="8203" x="1403350" y="1804988"/>
          <p14:tracePt t="8211" x="1403350" y="1824038"/>
          <p14:tracePt t="8219" x="1395413" y="1851025"/>
          <p14:tracePt t="8227" x="1395413" y="1860550"/>
          <p14:tracePt t="8235" x="1385888" y="1878013"/>
          <p14:tracePt t="8243" x="1385888" y="1914525"/>
          <p14:tracePt t="8251" x="1366838" y="1951038"/>
          <p14:tracePt t="8259" x="1366838" y="1960563"/>
          <p14:tracePt t="8268" x="1366838" y="1997075"/>
          <p14:tracePt t="8275" x="1366838" y="2016125"/>
          <p14:tracePt t="8283" x="1366838" y="2043113"/>
          <p14:tracePt t="8291" x="1358900" y="2060575"/>
          <p14:tracePt t="8299" x="1349375" y="2097088"/>
          <p14:tracePt t="8307" x="1349375" y="2116138"/>
          <p14:tracePt t="8316" x="1349375" y="2152650"/>
          <p14:tracePt t="8325" x="1349375" y="2189163"/>
          <p14:tracePt t="8332" x="1349375" y="2206625"/>
          <p14:tracePt t="8340" x="1330325" y="2252663"/>
          <p14:tracePt t="8348" x="1330325" y="2262188"/>
          <p14:tracePt t="8356" x="1330325" y="2298700"/>
          <p14:tracePt t="8363" x="1330325" y="2316163"/>
          <p14:tracePt t="8372" x="1330325" y="2352675"/>
          <p14:tracePt t="8379" x="1330325" y="2379663"/>
          <p14:tracePt t="8388" x="1330325" y="2416175"/>
          <p14:tracePt t="8395" x="1330325" y="2444750"/>
          <p14:tracePt t="8403" x="1330325" y="2462213"/>
          <p14:tracePt t="8411" x="1330325" y="2489200"/>
          <p14:tracePt t="8419" x="1330325" y="2508250"/>
          <p14:tracePt t="8427" x="1330325" y="2535238"/>
          <p14:tracePt t="8435" x="1330325" y="2554288"/>
          <p14:tracePt t="8444" x="1330325" y="2571750"/>
          <p14:tracePt t="8451" x="1330325" y="2589213"/>
          <p14:tracePt t="8459" x="1330325" y="2598738"/>
          <p14:tracePt t="8467" x="1330325" y="2608263"/>
          <p14:tracePt t="8475" x="1330325" y="2617788"/>
          <p14:tracePt t="8483" x="1330325" y="2625725"/>
          <p14:tracePt t="8507" x="1330325" y="2635250"/>
          <p14:tracePt t="8740" x="1330325" y="2608263"/>
          <p14:tracePt t="8749" x="1339850" y="2598738"/>
          <p14:tracePt t="8757" x="1358900" y="2581275"/>
          <p14:tracePt t="8765" x="1395413" y="2562225"/>
          <p14:tracePt t="8775" x="1422400" y="2535238"/>
          <p14:tracePt t="8780" x="1431925" y="2525713"/>
          <p14:tracePt t="8787" x="1468438" y="2481263"/>
          <p14:tracePt t="8795" x="1476375" y="2462213"/>
          <p14:tracePt t="8803" x="1512888" y="2444750"/>
          <p14:tracePt t="8811" x="1522413" y="2425700"/>
          <p14:tracePt t="8819" x="1549400" y="2408238"/>
          <p14:tracePt t="8827" x="1568450" y="2398713"/>
          <p14:tracePt t="8835" x="1576388" y="2389188"/>
          <p14:tracePt t="8843" x="1585913" y="2379663"/>
          <p14:tracePt t="8859" x="1595438" y="2379663"/>
          <p14:tracePt t="8867" x="1595438" y="2371725"/>
          <p14:tracePt t="9051" x="1604963" y="2371725"/>
          <p14:tracePt t="9067" x="1604963" y="2379663"/>
          <p14:tracePt t="9083" x="1604963" y="2389188"/>
          <p14:tracePt t="9102" x="1604963" y="2398713"/>
          <p14:tracePt t="9108" x="1604963" y="2408238"/>
          <p14:tracePt t="9140" x="1604963" y="2416175"/>
          <p14:tracePt t="9163" x="1595438" y="2425700"/>
          <p14:tracePt t="9203" x="1595438" y="2435225"/>
          <p14:tracePt t="9211" x="1595438" y="2452688"/>
          <p14:tracePt t="9219" x="1585913" y="2462213"/>
          <p14:tracePt t="9245" x="1576388" y="2462213"/>
          <p14:tracePt t="9277" x="1576388" y="2471738"/>
          <p14:tracePt t="9885" x="1576388" y="2489200"/>
          <p14:tracePt t="9895" x="1576388" y="2498725"/>
          <p14:tracePt t="9900" x="1576388" y="2508250"/>
          <p14:tracePt t="9908" x="1576388" y="2525713"/>
          <p14:tracePt t="9926" x="1576388" y="2535238"/>
          <p14:tracePt t="9932" x="1576388" y="2544763"/>
          <p14:tracePt t="9943" x="1576388" y="2554288"/>
          <p14:tracePt t="9949" x="1576388" y="2581275"/>
          <p14:tracePt t="9965" x="1595438" y="2589213"/>
          <p14:tracePt t="9978" x="1604963" y="2589213"/>
          <p14:tracePt t="9980" x="1641475" y="2598738"/>
          <p14:tracePt t="9988" x="1658938" y="2608263"/>
          <p14:tracePt t="10003" x="1677988" y="2608263"/>
          <p14:tracePt t="10222" x="1658938" y="2608263"/>
          <p14:tracePt t="10228" x="1641475" y="2608263"/>
          <p14:tracePt t="10237" x="1612900" y="2625725"/>
          <p14:tracePt t="10244" x="1604963" y="2625725"/>
          <p14:tracePt t="10252" x="1595438" y="2625725"/>
          <p14:tracePt t="10260" x="1585913" y="2635250"/>
          <p14:tracePt t="10389" x="1585913" y="2625725"/>
          <p14:tracePt t="10405" x="1585913" y="2608263"/>
          <p14:tracePt t="10413" x="1585913" y="2598738"/>
          <p14:tracePt t="10421" x="1585913" y="2581275"/>
          <p14:tracePt t="10428" x="1585913" y="2562225"/>
          <p14:tracePt t="10435" x="1585913" y="2544763"/>
          <p14:tracePt t="10443" x="1585913" y="2535238"/>
          <p14:tracePt t="10459" x="1595438" y="2508250"/>
          <p14:tracePt t="10475" x="1604963" y="2498725"/>
          <p14:tracePt t="10483" x="1612900" y="2489200"/>
          <p14:tracePt t="10491" x="1641475" y="2462213"/>
          <p14:tracePt t="10499" x="1649413" y="2452688"/>
          <p14:tracePt t="10515" x="1658938" y="2444750"/>
          <p14:tracePt t="10523" x="1677988" y="2444750"/>
          <p14:tracePt t="10531" x="1695450" y="2425700"/>
          <p14:tracePt t="10580" x="1704975" y="2425700"/>
          <p14:tracePt t="10605" x="1714500" y="2425700"/>
          <p14:tracePt t="10613" x="1731963" y="2425700"/>
          <p14:tracePt t="10620" x="1741488" y="2425700"/>
          <p14:tracePt t="10628" x="1768475" y="2425700"/>
          <p14:tracePt t="10637" x="1778000" y="2425700"/>
          <p14:tracePt t="10645" x="1787525" y="2425700"/>
          <p14:tracePt t="10652" x="1814513" y="2425700"/>
          <p14:tracePt t="10660" x="1824038" y="2425700"/>
          <p14:tracePt t="10677" x="1851025" y="2425700"/>
          <p14:tracePt t="10683" x="1860550" y="2425700"/>
          <p14:tracePt t="10691" x="1868488" y="2425700"/>
          <p14:tracePt t="10707" x="1887538" y="2425700"/>
          <p14:tracePt t="10723" x="1895475" y="2425700"/>
          <p14:tracePt t="10731" x="1905000" y="2435225"/>
          <p14:tracePt t="10812" x="1924050" y="2435225"/>
          <p14:tracePt t="10828" x="1931988" y="2435225"/>
          <p14:tracePt t="10852" x="1941513" y="2435225"/>
          <p14:tracePt t="10860" x="1951038" y="2435225"/>
          <p14:tracePt t="10868" x="1978025" y="2435225"/>
          <p14:tracePt t="10877" x="1987550" y="2435225"/>
          <p14:tracePt t="10884" x="2005013" y="2435225"/>
          <p14:tracePt t="10893" x="2033588" y="2425700"/>
          <p14:tracePt t="10900" x="2060575" y="2425700"/>
          <p14:tracePt t="10908" x="2070100" y="2425700"/>
          <p14:tracePt t="10916" x="2078038" y="2425700"/>
          <p14:tracePt t="10928" x="2114550" y="2416175"/>
          <p14:tracePt t="10931" x="2133600" y="2416175"/>
          <p14:tracePt t="10940" x="2151063" y="2416175"/>
          <p14:tracePt t="10947" x="2160588" y="2416175"/>
          <p14:tracePt t="10957" x="2179638" y="2408238"/>
          <p14:tracePt t="10974" x="2197100" y="2408238"/>
          <p14:tracePt t="10979" x="2206625" y="2408238"/>
          <p14:tracePt t="10987" x="2214563" y="2408238"/>
          <p14:tracePt t="11003" x="2233613" y="2408238"/>
          <p14:tracePt t="11069" x="2243138" y="2408238"/>
          <p14:tracePt t="11099" x="2251075" y="2408238"/>
          <p14:tracePt t="11107" x="2270125" y="2408238"/>
          <p14:tracePt t="11115" x="2279650" y="2408238"/>
          <p14:tracePt t="11123" x="2287588" y="2408238"/>
          <p14:tracePt t="11131" x="2297113" y="2408238"/>
          <p14:tracePt t="11139" x="2324100" y="2408238"/>
          <p14:tracePt t="11156" x="2333625" y="2408238"/>
          <p14:tracePt t="11187" x="2352675" y="2408238"/>
          <p14:tracePt t="11203" x="2360613" y="2408238"/>
          <p14:tracePt t="11211" x="2379663" y="2408238"/>
          <p14:tracePt t="11223" x="2389188" y="2408238"/>
          <p14:tracePt t="11228" x="2397125" y="2408238"/>
          <p14:tracePt t="11236" x="2406650" y="2416175"/>
          <p14:tracePt t="11252" x="2416175" y="2416175"/>
          <p14:tracePt t="11276" x="2433638" y="2416175"/>
          <p14:tracePt t="11302" x="2443163" y="2416175"/>
          <p14:tracePt t="11316" x="2452688" y="2416175"/>
          <p14:tracePt t="11323" x="2479675" y="2416175"/>
          <p14:tracePt t="11331" x="2489200" y="2416175"/>
          <p14:tracePt t="11340" x="2525713" y="2416175"/>
          <p14:tracePt t="11347" x="2543175" y="2416175"/>
          <p14:tracePt t="11356" x="2570163" y="2416175"/>
          <p14:tracePt t="11363" x="2589213" y="2416175"/>
          <p14:tracePt t="11372" x="2616200" y="2416175"/>
          <p14:tracePt t="11379" x="2635250" y="2416175"/>
          <p14:tracePt t="11388" x="2643188" y="2416175"/>
          <p14:tracePt t="11396" x="2652713" y="2416175"/>
          <p14:tracePt t="11404" x="2671763" y="2416175"/>
          <p14:tracePt t="11412" x="2708275" y="2416175"/>
          <p14:tracePt t="11429" x="2725738" y="2416175"/>
          <p14:tracePt t="11435" x="2752725" y="2416175"/>
          <p14:tracePt t="11445" x="2781300" y="2408238"/>
          <p14:tracePt t="11453" x="2789238" y="2408238"/>
          <p14:tracePt t="11460" x="2808288" y="2408238"/>
          <p14:tracePt t="11468" x="2844800" y="2408238"/>
          <p14:tracePt t="11483" x="2852738" y="2408238"/>
          <p14:tracePt t="11515" x="2862263" y="2408238"/>
          <p14:tracePt t="11531" x="2889250" y="2408238"/>
          <p14:tracePt t="11549" x="2889250" y="2416175"/>
          <p14:tracePt t="11555" x="2898775" y="2425700"/>
          <p14:tracePt t="11571" x="2908300" y="2435225"/>
          <p14:tracePt t="11595" x="2917825" y="2452688"/>
          <p14:tracePt t="11627" x="2935288" y="2462213"/>
          <p14:tracePt t="11647" x="2944813" y="2462213"/>
          <p14:tracePt t="11678" x="2944813" y="2471738"/>
          <p14:tracePt t="11709" x="2962275" y="2471738"/>
          <p14:tracePt t="11861" x="2971800" y="2481263"/>
          <p14:tracePt t="11868" x="2971800" y="2498725"/>
          <p14:tracePt t="11876" x="2962275" y="2508250"/>
          <p14:tracePt t="11885" x="2954338" y="2525713"/>
          <p14:tracePt t="11895" x="2925763" y="2554288"/>
          <p14:tracePt t="11900" x="2917825" y="2571750"/>
          <p14:tracePt t="11908" x="2881313" y="2608263"/>
          <p14:tracePt t="11916" x="2871788" y="2625725"/>
          <p14:tracePt t="11925" x="2852738" y="2644775"/>
          <p14:tracePt t="11931" x="2835275" y="2654300"/>
          <p14:tracePt t="11939" x="2817813" y="2671763"/>
          <p14:tracePt t="11947" x="2789238" y="2690813"/>
          <p14:tracePt t="11956" x="2781300" y="2698750"/>
          <p14:tracePt t="11975" x="2725738" y="2744788"/>
          <p14:tracePt t="11979" x="2708275" y="2754313"/>
          <p14:tracePt t="11988" x="2671763" y="2781300"/>
          <p14:tracePt t="11995" x="2652713" y="2790825"/>
          <p14:tracePt t="12003" x="2643188" y="2800350"/>
          <p14:tracePt t="12011" x="2625725" y="2808288"/>
          <p14:tracePt t="12019" x="2616200" y="2817813"/>
          <p14:tracePt t="12027" x="2589213" y="2836863"/>
          <p14:tracePt t="12043" x="2562225" y="2844800"/>
          <p14:tracePt t="12051" x="2543175" y="2873375"/>
          <p14:tracePt t="12059" x="2506663" y="2881313"/>
          <p14:tracePt t="12067" x="2498725" y="2890838"/>
          <p14:tracePt t="12083" x="2479675" y="2909888"/>
          <p14:tracePt t="12091" x="2470150" y="2917825"/>
          <p14:tracePt t="12131" x="2462213" y="2927350"/>
          <p14:tracePt t="12147" x="2452688" y="2936875"/>
          <p14:tracePt t="12309" x="2452688" y="2946400"/>
          <p14:tracePt t="12341" x="2462213" y="2963863"/>
          <p14:tracePt t="12367" x="2470150" y="2963863"/>
          <p14:tracePt t="12380" x="2479675" y="2963863"/>
          <p14:tracePt t="12388" x="2498725" y="2963863"/>
          <p14:tracePt t="12404" x="2506663" y="2963863"/>
          <p14:tracePt t="12420" x="2516188" y="2963863"/>
          <p14:tracePt t="12436" x="2543175" y="2973388"/>
          <p14:tracePt t="12508" x="2552700" y="2973388"/>
          <p14:tracePt t="12518" x="2562225" y="2973388"/>
          <p14:tracePt t="12523" x="2570163" y="2973388"/>
          <p14:tracePt t="12533" x="2579688" y="2973388"/>
          <p14:tracePt t="12541" x="2606675" y="2954338"/>
          <p14:tracePt t="12557" x="2606675" y="2946400"/>
          <p14:tracePt t="12564" x="2616200" y="2936875"/>
          <p14:tracePt t="12573" x="2635250" y="2917825"/>
          <p14:tracePt t="12588" x="2643188" y="2909888"/>
          <p14:tracePt t="12614" x="2643188" y="2900363"/>
          <p14:tracePt t="12668" x="2652713" y="2890838"/>
          <p14:tracePt t="12684" x="2662238" y="2881313"/>
          <p14:tracePt t="12700" x="2671763" y="2881313"/>
          <p14:tracePt t="12724" x="2679700" y="2881313"/>
          <p14:tracePt t="12732" x="2698750" y="2881313"/>
          <p14:tracePt t="12741" x="2708275" y="2881313"/>
          <p14:tracePt t="12748" x="2725738" y="2881313"/>
          <p14:tracePt t="12759" x="2752725" y="2881313"/>
          <p14:tracePt t="12765" x="2762250" y="2881313"/>
          <p14:tracePt t="12774" x="2789238" y="2881313"/>
          <p14:tracePt t="12780" x="2808288" y="2881313"/>
          <p14:tracePt t="12788" x="2817813" y="2881313"/>
          <p14:tracePt t="12796" x="2852738" y="2881313"/>
          <p14:tracePt t="12804" x="2881313" y="2890838"/>
          <p14:tracePt t="12811" x="2898775" y="2890838"/>
          <p14:tracePt t="12819" x="2925763" y="2900363"/>
          <p14:tracePt t="12827" x="2954338" y="2917825"/>
          <p14:tracePt t="12844" x="2971800" y="2927350"/>
          <p14:tracePt t="12851" x="2981325" y="2927350"/>
          <p14:tracePt t="12867" x="2990850" y="2927350"/>
          <p14:tracePt t="12959" x="2998788" y="2936875"/>
          <p14:tracePt t="13029" x="3017838" y="2946400"/>
          <p14:tracePt t="13037" x="3035300" y="2963863"/>
          <p14:tracePt t="13053" x="3063875" y="2973388"/>
          <p14:tracePt t="13061" x="3081338" y="2982913"/>
          <p14:tracePt t="13067" x="3127375" y="2990850"/>
          <p14:tracePt t="13075" x="3190875" y="3036888"/>
          <p14:tracePt t="13083" x="3244850" y="3036888"/>
          <p14:tracePt t="13091" x="3290888" y="3046413"/>
          <p14:tracePt t="13099" x="3363913" y="3054350"/>
          <p14:tracePt t="13108" x="3436938" y="3054350"/>
          <p14:tracePt t="13115" x="3500438" y="3054350"/>
          <p14:tracePt t="13124" x="3556000" y="3054350"/>
          <p14:tracePt t="13131" x="3609975" y="3054350"/>
          <p14:tracePt t="13140" x="3683000" y="3054350"/>
          <p14:tracePt t="13147" x="3775075" y="3054350"/>
          <p14:tracePt t="13157" x="3802063" y="3054350"/>
          <p14:tracePt t="13163" x="3846513" y="3054350"/>
          <p14:tracePt t="13174" x="3902075" y="3054350"/>
          <p14:tracePt t="13179" x="3938588" y="3054350"/>
          <p14:tracePt t="13187" x="3956050" y="3054350"/>
          <p14:tracePt t="13195" x="3992563" y="3054350"/>
          <p14:tracePt t="13203" x="4021138" y="3046413"/>
          <p14:tracePt t="13211" x="4029075" y="3036888"/>
          <p14:tracePt t="13219" x="4048125" y="3036888"/>
          <p14:tracePt t="13229" x="4048125" y="3027363"/>
          <p14:tracePt t="13237" x="4084638" y="3027363"/>
          <p14:tracePt t="13246" x="4094163" y="3017838"/>
          <p14:tracePt t="13253" x="4129088" y="3009900"/>
          <p14:tracePt t="13261" x="4157663" y="3009900"/>
          <p14:tracePt t="13269" x="4194175" y="3000375"/>
          <p14:tracePt t="13276" x="4211638" y="2990850"/>
          <p14:tracePt t="13283" x="4221163" y="2990850"/>
          <p14:tracePt t="13291" x="4230688" y="2990850"/>
          <p14:tracePt t="13299" x="4267200" y="2990850"/>
          <p14:tracePt t="13307" x="4267200" y="2982913"/>
          <p14:tracePt t="13317" x="4275138" y="2982913"/>
          <p14:tracePt t="13324" x="4311650" y="2982913"/>
          <p14:tracePt t="13331" x="4348163" y="2973388"/>
          <p14:tracePt t="13340" x="4357688" y="2973388"/>
          <p14:tracePt t="13347" x="4367213" y="2973388"/>
          <p14:tracePt t="13356" x="4394200" y="2973388"/>
          <p14:tracePt t="13363" x="4413250" y="2963863"/>
          <p14:tracePt t="13371" x="4440238" y="2963863"/>
          <p14:tracePt t="13379" x="4448175" y="2963863"/>
          <p14:tracePt t="13395" x="4457700" y="2963863"/>
          <p14:tracePt t="13411" x="4484688" y="2954338"/>
          <p14:tracePt t="13444" x="4494213" y="2946400"/>
          <p14:tracePt t="13758" x="4484688" y="2946400"/>
          <p14:tracePt t="13765" x="4448175" y="2946400"/>
          <p14:tracePt t="13774" x="4394200" y="2946400"/>
          <p14:tracePt t="13781" x="4311650" y="2954338"/>
          <p14:tracePt t="13790" x="4238625" y="2963863"/>
          <p14:tracePt t="13796" x="4148138" y="2963863"/>
          <p14:tracePt t="13804" x="4065588" y="2982913"/>
          <p14:tracePt t="13811" x="3992563" y="3000375"/>
          <p14:tracePt t="13819" x="3919538" y="3000375"/>
          <p14:tracePt t="13827" x="3829050" y="3000375"/>
          <p14:tracePt t="13836" x="3746500" y="3000375"/>
          <p14:tracePt t="13844" x="3709988" y="3000375"/>
          <p14:tracePt t="13851" x="3683000" y="3000375"/>
          <p14:tracePt t="13859" x="3636963" y="3000375"/>
          <p14:tracePt t="13867" x="3609975" y="3000375"/>
          <p14:tracePt t="13876" x="3592513" y="3000375"/>
          <p14:tracePt t="13883" x="3582988" y="3000375"/>
          <p14:tracePt t="13891" x="3563938" y="3000375"/>
          <p14:tracePt t="13899" x="3556000" y="2990850"/>
          <p14:tracePt t="13907" x="3556000" y="2973388"/>
          <p14:tracePt t="13915" x="3546475" y="2963863"/>
          <p14:tracePt t="13925" x="3536950" y="2917825"/>
          <p14:tracePt t="13940" x="3509963" y="2873375"/>
          <p14:tracePt t="13947" x="3509963" y="2854325"/>
          <p14:tracePt t="13958" x="3500438" y="2808288"/>
          <p14:tracePt t="13963" x="3500438" y="2781300"/>
          <p14:tracePt t="13971" x="3500438" y="2754313"/>
          <p14:tracePt t="13979" x="3500438" y="2708275"/>
          <p14:tracePt t="13987" x="3500438" y="2671763"/>
          <p14:tracePt t="13995" x="3500438" y="2654300"/>
          <p14:tracePt t="14003" x="3500438" y="2598738"/>
          <p14:tracePt t="14011" x="3536950" y="2554288"/>
          <p14:tracePt t="14019" x="3592513" y="2481263"/>
          <p14:tracePt t="14027" x="3636963" y="2444750"/>
          <p14:tracePt t="14036" x="3673475" y="2416175"/>
          <p14:tracePt t="14043" x="3719513" y="2379663"/>
          <p14:tracePt t="14052" x="3746500" y="2371725"/>
          <p14:tracePt t="14061" x="3792538" y="2362200"/>
          <p14:tracePt t="14068" x="3829050" y="2352675"/>
          <p14:tracePt t="14075" x="3865563" y="2352675"/>
          <p14:tracePt t="14083" x="3902075" y="2352675"/>
          <p14:tracePt t="14092" x="3938588" y="2352675"/>
          <p14:tracePt t="14100" x="3984625" y="2352675"/>
          <p14:tracePt t="14108" x="4038600" y="2352675"/>
          <p14:tracePt t="14116" x="4065588" y="2352675"/>
          <p14:tracePt t="14124" x="4129088" y="2389188"/>
          <p14:tracePt t="14131" x="4184650" y="2408238"/>
          <p14:tracePt t="14140" x="4248150" y="2435225"/>
          <p14:tracePt t="14147" x="4284663" y="2452688"/>
          <p14:tracePt t="14156" x="4340225" y="2489200"/>
          <p14:tracePt t="14164" x="4348163" y="2498725"/>
          <p14:tracePt t="14173" x="4367213" y="2517775"/>
          <p14:tracePt t="14179" x="4384675" y="2544763"/>
          <p14:tracePt t="14187" x="4384675" y="2554288"/>
          <p14:tracePt t="14195" x="4384675" y="2589213"/>
          <p14:tracePt t="14203" x="4384675" y="2617788"/>
          <p14:tracePt t="14211" x="4384675" y="2654300"/>
          <p14:tracePt t="14219" x="4384675" y="2690813"/>
          <p14:tracePt t="14227" x="4384675" y="2727325"/>
          <p14:tracePt t="14235" x="4384675" y="2771775"/>
          <p14:tracePt t="14243" x="4376738" y="2800350"/>
          <p14:tracePt t="14251" x="4348163" y="2863850"/>
          <p14:tracePt t="14259" x="4330700" y="2890838"/>
          <p14:tracePt t="14267" x="4321175" y="2900363"/>
          <p14:tracePt t="14275" x="4284663" y="2954338"/>
          <p14:tracePt t="14283" x="4267200" y="2973388"/>
          <p14:tracePt t="14291" x="4230688" y="3000375"/>
          <p14:tracePt t="14300" x="4184650" y="3027363"/>
          <p14:tracePt t="14307" x="4138613" y="3046413"/>
          <p14:tracePt t="14315" x="4065588" y="3073400"/>
          <p14:tracePt t="14323" x="4002088" y="3082925"/>
          <p14:tracePt t="14331" x="3919538" y="3109913"/>
          <p14:tracePt t="14340" x="3846513" y="3127375"/>
          <p14:tracePt t="14347" x="3792538" y="3127375"/>
          <p14:tracePt t="14356" x="3738563" y="3127375"/>
          <p14:tracePt t="14363" x="3692525" y="3127375"/>
          <p14:tracePt t="14372" x="3683000" y="3127375"/>
          <p14:tracePt t="14379" x="3656013" y="3127375"/>
          <p14:tracePt t="14388" x="3636963" y="3109913"/>
          <p14:tracePt t="14396" x="3629025" y="3100388"/>
          <p14:tracePt t="14404" x="3600450" y="3073400"/>
          <p14:tracePt t="14412" x="3600450" y="3027363"/>
          <p14:tracePt t="14420" x="3592513" y="2990850"/>
          <p14:tracePt t="14428" x="3592513" y="2946400"/>
          <p14:tracePt t="14436" x="3592513" y="2909888"/>
          <p14:tracePt t="14444" x="3592513" y="2854325"/>
          <p14:tracePt t="14452" x="3592513" y="2763838"/>
          <p14:tracePt t="14460" x="3592513" y="2698750"/>
          <p14:tracePt t="14468" x="3609975" y="2644775"/>
          <p14:tracePt t="14476" x="3619500" y="2581275"/>
          <p14:tracePt t="14484" x="3646488" y="2517775"/>
          <p14:tracePt t="14493" x="3673475" y="2489200"/>
          <p14:tracePt t="14500" x="3702050" y="2452688"/>
          <p14:tracePt t="14509" x="3746500" y="2408238"/>
          <p14:tracePt t="14516" x="3792538" y="2371725"/>
          <p14:tracePt t="14523" x="3819525" y="2362200"/>
          <p14:tracePt t="14531" x="3865563" y="2335213"/>
          <p14:tracePt t="14541" x="3911600" y="2316163"/>
          <p14:tracePt t="14550" x="3984625" y="2306638"/>
          <p14:tracePt t="14558" x="4029075" y="2306638"/>
          <p14:tracePt t="14564" x="4084638" y="2306638"/>
          <p14:tracePt t="14573" x="4138613" y="2306638"/>
          <p14:tracePt t="14580" x="4194175" y="2306638"/>
          <p14:tracePt t="14589" x="4284663" y="2306638"/>
          <p14:tracePt t="14596" x="4330700" y="2306638"/>
          <p14:tracePt t="14604" x="4413250" y="2352675"/>
          <p14:tracePt t="14613" x="4440238" y="2371725"/>
          <p14:tracePt t="14620" x="4467225" y="2398713"/>
          <p14:tracePt t="14628" x="4503738" y="2435225"/>
          <p14:tracePt t="14636" x="4521200" y="2462213"/>
          <p14:tracePt t="14645" x="4530725" y="2489200"/>
          <p14:tracePt t="14651" x="4530725" y="2508250"/>
          <p14:tracePt t="14660" x="4530725" y="2554288"/>
          <p14:tracePt t="14667" x="4530725" y="2581275"/>
          <p14:tracePt t="14675" x="4530725" y="2608263"/>
          <p14:tracePt t="14683" x="4530725" y="2654300"/>
          <p14:tracePt t="14691" x="4513263" y="2681288"/>
          <p14:tracePt t="14699" x="4476750" y="2727325"/>
          <p14:tracePt t="14707" x="4457700" y="2763838"/>
          <p14:tracePt t="14715" x="4421188" y="2790825"/>
          <p14:tracePt t="14724" x="4403725" y="2817813"/>
          <p14:tracePt t="14733" x="4357688" y="2854325"/>
          <p14:tracePt t="14743" x="4330700" y="2890838"/>
          <p14:tracePt t="14748" x="4267200" y="2927350"/>
          <p14:tracePt t="14759" x="4184650" y="2936875"/>
          <p14:tracePt t="14765" x="4111625" y="2954338"/>
          <p14:tracePt t="14774" x="4048125" y="2973388"/>
          <p14:tracePt t="14780" x="3975100" y="2973388"/>
          <p14:tracePt t="14788" x="3902075" y="2973388"/>
          <p14:tracePt t="14796" x="3829050" y="2973388"/>
          <p14:tracePt t="14804" x="3802063" y="2973388"/>
          <p14:tracePt t="14812" x="3756025" y="2973388"/>
          <p14:tracePt t="14820" x="3709988" y="2963863"/>
          <p14:tracePt t="14827" x="3702050" y="2954338"/>
          <p14:tracePt t="14835" x="3683000" y="2936875"/>
          <p14:tracePt t="14843" x="3665538" y="2917825"/>
          <p14:tracePt t="14852" x="3656013" y="2890838"/>
          <p14:tracePt t="14860" x="3646488" y="2873375"/>
          <p14:tracePt t="14868" x="3646488" y="2827338"/>
          <p14:tracePt t="14876" x="3646488" y="2771775"/>
          <p14:tracePt t="14883" x="3646488" y="2717800"/>
          <p14:tracePt t="14891" x="3646488" y="2644775"/>
          <p14:tracePt t="14900" x="3646488" y="2589213"/>
          <p14:tracePt t="14907" x="3646488" y="2571750"/>
          <p14:tracePt t="14915" x="3646488" y="2517775"/>
          <p14:tracePt t="14925" x="3665538" y="2471738"/>
          <p14:tracePt t="14931" x="3673475" y="2425700"/>
          <p14:tracePt t="14941" x="3692525" y="2379663"/>
          <p14:tracePt t="14947" x="3719513" y="2335213"/>
          <p14:tracePt t="14957" x="3738563" y="2316163"/>
          <p14:tracePt t="14973" x="3829050" y="2262188"/>
          <p14:tracePt t="14979" x="3846513" y="2252663"/>
          <p14:tracePt t="14987" x="3892550" y="2252663"/>
          <p14:tracePt t="14995" x="3948113" y="2243138"/>
          <p14:tracePt t="15003" x="4002088" y="2225675"/>
          <p14:tracePt t="15011" x="4065588" y="2225675"/>
          <p14:tracePt t="15019" x="4121150" y="2225675"/>
          <p14:tracePt t="15027" x="4175125" y="2225675"/>
          <p14:tracePt t="15035" x="4230688" y="2225675"/>
          <p14:tracePt t="15043" x="4294188" y="2243138"/>
          <p14:tracePt t="15051" x="4321175" y="2252663"/>
          <p14:tracePt t="15059" x="4367213" y="2298700"/>
          <p14:tracePt t="15068" x="4403725" y="2335213"/>
          <p14:tracePt t="15075" x="4413250" y="2343150"/>
          <p14:tracePt t="15083" x="4413250" y="2379663"/>
          <p14:tracePt t="15091" x="4421188" y="2398713"/>
          <p14:tracePt t="15099" x="4421188" y="2425700"/>
          <p14:tracePt t="15107" x="4421188" y="2444750"/>
          <p14:tracePt t="15116" x="4421188" y="2471738"/>
          <p14:tracePt t="15124" x="4421188" y="2508250"/>
          <p14:tracePt t="15132" x="4421188" y="2525713"/>
          <p14:tracePt t="15140" x="4413250" y="2571750"/>
          <p14:tracePt t="15147" x="4394200" y="2589213"/>
          <p14:tracePt t="15155" x="4384675" y="2608263"/>
          <p14:tracePt t="15163" x="4367213" y="2644775"/>
          <p14:tracePt t="15176" x="4357688" y="2644775"/>
          <p14:tracePt t="15179" x="4330700" y="2671763"/>
          <p14:tracePt t="15187" x="4303713" y="2681288"/>
          <p14:tracePt t="15195" x="4257675" y="2717800"/>
          <p14:tracePt t="15203" x="4230688" y="2727325"/>
          <p14:tracePt t="15211" x="4184650" y="2735263"/>
          <p14:tracePt t="15219" x="4138613" y="2754313"/>
          <p14:tracePt t="15227" x="4084638" y="2771775"/>
          <p14:tracePt t="15235" x="4038600" y="2781300"/>
          <p14:tracePt t="15243" x="3984625" y="2781300"/>
          <p14:tracePt t="15251" x="3911600" y="2781300"/>
          <p14:tracePt t="15259" x="3846513" y="2800350"/>
          <p14:tracePt t="15268" x="3829050" y="2800350"/>
          <p14:tracePt t="15275" x="3792538" y="2800350"/>
          <p14:tracePt t="15283" x="3783013" y="2800350"/>
          <p14:tracePt t="15291" x="3756025" y="2800350"/>
          <p14:tracePt t="15299" x="3729038" y="2800350"/>
          <p14:tracePt t="15307" x="3729038" y="2790825"/>
          <p14:tracePt t="15315" x="3702050" y="2763838"/>
          <p14:tracePt t="15323" x="3702050" y="2735263"/>
          <p14:tracePt t="15331" x="3692525" y="2698750"/>
          <p14:tracePt t="15339" x="3683000" y="2671763"/>
          <p14:tracePt t="15347" x="3683000" y="2635250"/>
          <p14:tracePt t="15355" x="3683000" y="2589213"/>
          <p14:tracePt t="15363" x="3656013" y="2535238"/>
          <p14:tracePt t="15372" x="3646488" y="2517775"/>
          <p14:tracePt t="15380" x="3646488" y="2481263"/>
          <p14:tracePt t="15388" x="3646488" y="2471738"/>
          <p14:tracePt t="15396" x="3646488" y="2425700"/>
          <p14:tracePt t="15404" x="3646488" y="2416175"/>
          <p14:tracePt t="15411" x="3646488" y="2389188"/>
          <p14:tracePt t="15420" x="3646488" y="2371725"/>
          <p14:tracePt t="15428" x="3656013" y="2362200"/>
          <p14:tracePt t="15436" x="3665538" y="2352675"/>
          <p14:tracePt t="15443" x="3683000" y="2325688"/>
          <p14:tracePt t="15452" x="3692525" y="2306638"/>
          <p14:tracePt t="15462" x="3702050" y="2298700"/>
          <p14:tracePt t="15467" x="3709988" y="2298700"/>
          <p14:tracePt t="15475" x="3729038" y="2289175"/>
          <p14:tracePt t="15483" x="3729038" y="2279650"/>
          <p14:tracePt t="15507" x="3746500" y="2270125"/>
          <p14:tracePt t="15523" x="3756025" y="2262188"/>
          <p14:tracePt t="15589" x="3765550" y="2252663"/>
          <p14:tracePt t="15774" x="3775075" y="2243138"/>
          <p14:tracePt t="15789" x="3775075" y="2233613"/>
          <p14:tracePt t="15829" x="3775075" y="2225675"/>
          <p14:tracePt t="15861" x="3775075" y="2216150"/>
          <p14:tracePt t="15885" x="3775075" y="2206625"/>
          <p14:tracePt t="15917" x="3775075" y="2189163"/>
          <p14:tracePt t="15925" x="3775075" y="2179638"/>
          <p14:tracePt t="15981" x="3765550" y="2170113"/>
          <p14:tracePt t="16661" x="3765550" y="2179638"/>
          <p14:tracePt t="16669" x="3756025" y="2189163"/>
          <p14:tracePt t="16676" x="3756025" y="2206625"/>
          <p14:tracePt t="16683" x="3738563" y="2225675"/>
          <p14:tracePt t="16699" x="3738563" y="2233613"/>
          <p14:tracePt t="16707" x="3738563" y="2252663"/>
          <p14:tracePt t="18175" x="3738563" y="2262188"/>
          <p14:tracePt t="18195" x="3738563" y="2270125"/>
          <p14:tracePt t="19085" x="3738563" y="2279650"/>
          <p14:tracePt t="19116" x="3746500" y="2279650"/>
          <p14:tracePt t="19197" x="3765550" y="2279650"/>
          <p14:tracePt t="19318" x="3775075" y="2279650"/>
          <p14:tracePt t="19324" x="3775075" y="2289175"/>
          <p14:tracePt t="19331" x="3775075" y="2306638"/>
          <p14:tracePt t="19340" x="3756025" y="2335213"/>
          <p14:tracePt t="19347" x="3756025" y="2352675"/>
          <p14:tracePt t="19356" x="3756025" y="2362200"/>
          <p14:tracePt t="19363" x="3756025" y="2389188"/>
          <p14:tracePt t="19372" x="3756025" y="2398713"/>
          <p14:tracePt t="19379" x="3756025" y="2408238"/>
          <p14:tracePt t="19388" x="3746500" y="2435225"/>
          <p14:tracePt t="19395" x="3738563" y="2435225"/>
          <p14:tracePt t="19403" x="3729038" y="2444750"/>
          <p14:tracePt t="19419" x="3719513" y="2462213"/>
          <p14:tracePt t="19427" x="3709988" y="2471738"/>
          <p14:tracePt t="19435" x="3702050" y="2481263"/>
          <p14:tracePt t="19443" x="3692525" y="2489200"/>
          <p14:tracePt t="19460" x="3692525" y="2498725"/>
          <p14:tracePt t="19467" x="3683000" y="2508250"/>
          <p14:tracePt t="19483" x="3673475" y="2517775"/>
          <p14:tracePt t="19491" x="3646488" y="2517775"/>
          <p14:tracePt t="19499" x="3629025" y="2525713"/>
          <p14:tracePt t="19507" x="3619500" y="2535238"/>
          <p14:tracePt t="19515" x="3609975" y="2544763"/>
          <p14:tracePt t="19523" x="3600450" y="2554288"/>
          <p14:tracePt t="19531" x="3592513" y="2562225"/>
          <p14:tracePt t="19541" x="3592513" y="2571750"/>
          <p14:tracePt t="19547" x="3592513" y="2581275"/>
          <p14:tracePt t="19571" x="3592513" y="2589213"/>
          <p14:tracePt t="19661" x="3582988" y="2598738"/>
          <p14:tracePt t="19685" x="3573463" y="2608263"/>
          <p14:tracePt t="19701" x="3563938" y="2617788"/>
          <p14:tracePt t="19708" x="3546475" y="2625725"/>
          <p14:tracePt t="19717" x="3536950" y="2644775"/>
          <p14:tracePt t="19733" x="3527425" y="2654300"/>
          <p14:tracePt t="19744" x="3519488" y="2654300"/>
          <p14:tracePt t="19759" x="3519488" y="2662238"/>
          <p14:tracePt t="19764" x="3509963" y="2671763"/>
          <p14:tracePt t="19804" x="3500438" y="2681288"/>
          <p14:tracePt t="20125" x="3519488" y="2681288"/>
          <p14:tracePt t="20141" x="3527425" y="2681288"/>
          <p14:tracePt t="20149" x="3536950" y="2681288"/>
          <p14:tracePt t="20157" x="3546475" y="2681288"/>
          <p14:tracePt t="20165" x="3563938" y="2681288"/>
          <p14:tracePt t="20177" x="3582988" y="2681288"/>
          <p14:tracePt t="20180" x="3600450" y="2681288"/>
          <p14:tracePt t="20188" x="3600450" y="2671763"/>
          <p14:tracePt t="20195" x="3609975" y="2671763"/>
          <p14:tracePt t="20203" x="3619500" y="2671763"/>
          <p14:tracePt t="20211" x="3646488" y="2671763"/>
          <p14:tracePt t="20219" x="3656013" y="2662238"/>
          <p14:tracePt t="20227" x="3665538" y="2662238"/>
          <p14:tracePt t="20243" x="3683000" y="2662238"/>
          <p14:tracePt t="20251" x="3702050" y="2654300"/>
          <p14:tracePt t="20341" x="3729038" y="2644775"/>
          <p14:tracePt t="20355" x="3738563" y="2644775"/>
          <p14:tracePt t="20403" x="3746500" y="2644775"/>
          <p14:tracePt t="20701" x="3756025" y="2644775"/>
          <p14:tracePt t="20741" x="3756025" y="2662238"/>
          <p14:tracePt t="20749" x="3756025" y="2671763"/>
          <p14:tracePt t="20765" x="3756025" y="2681288"/>
          <p14:tracePt t="20781" x="3756025" y="2690813"/>
          <p14:tracePt t="20790" x="3756025" y="2708275"/>
          <p14:tracePt t="20812" x="3775075" y="2727325"/>
          <p14:tracePt t="20828" x="3783013" y="2735263"/>
          <p14:tracePt t="20836" x="3783013" y="2744788"/>
          <p14:tracePt t="20843" x="3792538" y="2763838"/>
          <p14:tracePt t="20867" x="3792538" y="2781300"/>
          <p14:tracePt t="20876" x="3802063" y="2800350"/>
          <p14:tracePt t="20893" x="3810000" y="2808288"/>
          <p14:tracePt t="20900" x="3810000" y="2817813"/>
          <p14:tracePt t="20926" x="3819525" y="2836863"/>
          <p14:tracePt t="20940" x="3819525" y="2844800"/>
          <p14:tracePt t="20947" x="3819525" y="2854325"/>
          <p14:tracePt t="20973" x="3829050" y="2873375"/>
          <p14:tracePt t="20979" x="3829050" y="2881313"/>
          <p14:tracePt t="20988" x="3829050" y="2890838"/>
          <p14:tracePt t="20995" x="3838575" y="2909888"/>
          <p14:tracePt t="21011" x="3838575" y="2917825"/>
          <p14:tracePt t="21036" x="3846513" y="2936875"/>
          <p14:tracePt t="21060" x="3856038" y="2946400"/>
          <p14:tracePt t="21285" x="3846513" y="2946400"/>
          <p14:tracePt t="21293" x="3838575" y="2946400"/>
          <p14:tracePt t="21303" x="3829050" y="2946400"/>
          <p14:tracePt t="21309" x="3819525" y="2946400"/>
          <p14:tracePt t="21317" x="3810000" y="2946400"/>
          <p14:tracePt t="21323" x="3783013" y="2936875"/>
          <p14:tracePt t="21332" x="3775075" y="2927350"/>
          <p14:tracePt t="21339" x="3765550" y="2927350"/>
          <p14:tracePt t="21355" x="3756025" y="2917825"/>
          <p14:tracePt t="21363" x="3746500" y="2900363"/>
          <p14:tracePt t="21379" x="3746500" y="2890838"/>
          <p14:tracePt t="21388" x="3738563" y="2881313"/>
          <p14:tracePt t="21419" x="3729038" y="2873375"/>
          <p14:tracePt t="21565" x="3719513" y="2863850"/>
          <p14:tracePt t="21620" x="3702050" y="2863850"/>
          <p14:tracePt t="21628" x="3683000" y="2863850"/>
          <p14:tracePt t="21636" x="3656013" y="2863850"/>
          <p14:tracePt t="21645" x="3619500" y="2863850"/>
          <p14:tracePt t="21651" x="3582988" y="2863850"/>
          <p14:tracePt t="21659" x="3527425" y="2863850"/>
          <p14:tracePt t="21667" x="3490913" y="2863850"/>
          <p14:tracePt t="21675" x="3446463" y="2863850"/>
          <p14:tracePt t="21683" x="3436938" y="2863850"/>
          <p14:tracePt t="21691" x="3390900" y="2863850"/>
          <p14:tracePt t="21699" x="3363913" y="2863850"/>
          <p14:tracePt t="21707" x="3346450" y="2863850"/>
          <p14:tracePt t="21715" x="3327400" y="2844800"/>
          <p14:tracePt t="21723" x="3317875" y="2844800"/>
          <p14:tracePt t="21731" x="3300413" y="2836863"/>
          <p14:tracePt t="21763" x="3281363" y="2817813"/>
          <p14:tracePt t="21771" x="3273425" y="2817813"/>
          <p14:tracePt t="21779" x="3263900" y="2800350"/>
          <p14:tracePt t="21788" x="3254375" y="2781300"/>
          <p14:tracePt t="21795" x="3254375" y="2754313"/>
          <p14:tracePt t="21803" x="3254375" y="2735263"/>
          <p14:tracePt t="21811" x="3244850" y="2681288"/>
          <p14:tracePt t="21819" x="3244850" y="2662238"/>
          <p14:tracePt t="21827" x="3244850" y="2635250"/>
          <p14:tracePt t="21835" x="3244850" y="2589213"/>
          <p14:tracePt t="21843" x="3244850" y="2554288"/>
          <p14:tracePt t="21851" x="3244850" y="2525713"/>
          <p14:tracePt t="21859" x="3244850" y="2489200"/>
          <p14:tracePt t="21867" x="3244850" y="2462213"/>
          <p14:tracePt t="21875" x="3254375" y="2444750"/>
          <p14:tracePt t="21883" x="3281363" y="2389188"/>
          <p14:tracePt t="21893" x="3281363" y="2379663"/>
          <p14:tracePt t="21901" x="3290888" y="2343150"/>
          <p14:tracePt t="21910" x="3346450" y="2306638"/>
          <p14:tracePt t="21917" x="3354388" y="2289175"/>
          <p14:tracePt t="21928" x="3382963" y="2252663"/>
          <p14:tracePt t="21933" x="3400425" y="2233613"/>
          <p14:tracePt t="21939" x="3436938" y="2189163"/>
          <p14:tracePt t="21949" x="3455988" y="2179638"/>
          <p14:tracePt t="21960" x="3473450" y="2160588"/>
          <p14:tracePt t="21964" x="3500438" y="2143125"/>
          <p14:tracePt t="21972" x="3519488" y="2133600"/>
          <p14:tracePt t="21979" x="3563938" y="2125663"/>
          <p14:tracePt t="21987" x="3582988" y="2116138"/>
          <p14:tracePt t="21995" x="3629025" y="2116138"/>
          <p14:tracePt t="22003" x="3665538" y="2116138"/>
          <p14:tracePt t="22011" x="3709988" y="2116138"/>
          <p14:tracePt t="22019" x="3738563" y="2116138"/>
          <p14:tracePt t="22027" x="3765550" y="2116138"/>
          <p14:tracePt t="22035" x="3783013" y="2116138"/>
          <p14:tracePt t="22043" x="3810000" y="2116138"/>
          <p14:tracePt t="22051" x="3819525" y="2116138"/>
          <p14:tracePt t="22059" x="3829050" y="2116138"/>
          <p14:tracePt t="22067" x="3856038" y="2143125"/>
          <p14:tracePt t="22075" x="3856038" y="2152650"/>
          <p14:tracePt t="22083" x="3865563" y="2170113"/>
          <p14:tracePt t="22092" x="3875088" y="2216150"/>
          <p14:tracePt t="22099" x="3875088" y="2243138"/>
          <p14:tracePt t="22107" x="3875088" y="2289175"/>
          <p14:tracePt t="22115" x="3875088" y="2325688"/>
          <p14:tracePt t="22123" x="3875088" y="2371725"/>
          <p14:tracePt t="22131" x="3875088" y="2398713"/>
          <p14:tracePt t="22139" x="3875088" y="2416175"/>
          <p14:tracePt t="22148" x="3875088" y="2435225"/>
          <p14:tracePt t="22158" x="3875088" y="2444750"/>
          <p14:tracePt t="22166" x="3875088" y="2471738"/>
          <p14:tracePt t="22181" x="3875088" y="2481263"/>
          <p14:tracePt t="22192" x="3875088" y="2517775"/>
          <p14:tracePt t="22196" x="3856038" y="2535238"/>
          <p14:tracePt t="22206" x="3846513" y="2554288"/>
          <p14:tracePt t="22212" x="3838575" y="2571750"/>
          <p14:tracePt t="22223" x="3819525" y="2598738"/>
          <p14:tracePt t="22228" x="3810000" y="2617788"/>
          <p14:tracePt t="22238" x="3802063" y="2635250"/>
          <p14:tracePt t="22243" x="3775075" y="2662238"/>
          <p14:tracePt t="22252" x="3756025" y="2681288"/>
          <p14:tracePt t="22259" x="3729038" y="2698750"/>
          <p14:tracePt t="22268" x="3709988" y="2708275"/>
          <p14:tracePt t="22275" x="3665538" y="2735263"/>
          <p14:tracePt t="22283" x="3656013" y="2744788"/>
          <p14:tracePt t="22291" x="3636963" y="2763838"/>
          <p14:tracePt t="22299" x="3619500" y="2771775"/>
          <p14:tracePt t="22307" x="3600450" y="2781300"/>
          <p14:tracePt t="22323" x="3592513" y="2790825"/>
          <p14:tracePt t="22332" x="3582988" y="2790825"/>
          <p14:tracePt t="22491" x="3582988" y="2763838"/>
          <p14:tracePt t="22499" x="3582988" y="2754313"/>
          <p14:tracePt t="22507" x="3600450" y="2754313"/>
          <p14:tracePt t="22515" x="3609975" y="2744788"/>
          <p14:tracePt t="22523" x="3629025" y="2735263"/>
          <p14:tracePt t="22539" x="3656013" y="2727325"/>
          <p14:tracePt t="22550" x="3665538" y="2717800"/>
          <p14:tracePt t="22556" x="3683000" y="2708275"/>
          <p14:tracePt t="22565" x="3692525" y="2708275"/>
          <p14:tracePt t="22571" x="3709988" y="2698750"/>
          <p14:tracePt t="22579" x="3729038" y="2690813"/>
          <p14:tracePt t="22588" x="3738563" y="2690813"/>
          <p14:tracePt t="22595" x="3756025" y="2681288"/>
          <p14:tracePt t="22603" x="3756025" y="2671763"/>
          <p14:tracePt t="22612" x="3775075" y="2671763"/>
          <p14:tracePt t="22619" x="3792538" y="2671763"/>
          <p14:tracePt t="22627" x="3819525" y="2662238"/>
          <p14:tracePt t="22635" x="3829050" y="2662238"/>
          <p14:tracePt t="22644" x="3838575" y="2662238"/>
          <p14:tracePt t="22651" x="3846513" y="2662238"/>
          <p14:tracePt t="22667" x="3865563" y="2662238"/>
          <p14:tracePt t="22691" x="3875088" y="2662238"/>
          <p14:tracePt t="22861" x="3875088" y="2681288"/>
          <p14:tracePt t="22867" x="3865563" y="2690813"/>
          <p14:tracePt t="22875" x="3865563" y="2698750"/>
          <p14:tracePt t="22883" x="3865563" y="2717800"/>
          <p14:tracePt t="22899" x="3856038" y="2735263"/>
          <p14:tracePt t="23013" x="3846513" y="2744788"/>
          <p14:tracePt t="23023" x="3838575" y="2754313"/>
          <p14:tracePt t="23093" x="3829050" y="2754313"/>
          <p14:tracePt t="23124" x="3819525" y="2754313"/>
          <p14:tracePt t="23133" x="3810000" y="2754313"/>
          <p14:tracePt t="23151" x="3775075" y="2771775"/>
          <p14:tracePt t="23156" x="3775075" y="2808288"/>
          <p14:tracePt t="23164" x="3746500" y="2844800"/>
          <p14:tracePt t="23175" x="3719513" y="2890838"/>
          <p14:tracePt t="23179" x="3683000" y="2954338"/>
          <p14:tracePt t="23189" x="3656013" y="3017838"/>
          <p14:tracePt t="23196" x="3619500" y="3082925"/>
          <p14:tracePt t="23207" x="3609975" y="3146425"/>
          <p14:tracePt t="23211" x="3582988" y="3200400"/>
          <p14:tracePt t="23222" x="3546475" y="3236913"/>
          <p14:tracePt t="23227" x="3527425" y="3302000"/>
          <p14:tracePt t="23235" x="3500438" y="3346450"/>
          <p14:tracePt t="23244" x="3482975" y="3402013"/>
          <p14:tracePt t="23251" x="3473450" y="3438525"/>
          <p14:tracePt t="23259" x="3455988" y="3465513"/>
          <p14:tracePt t="23268" x="3455988" y="3475038"/>
          <p14:tracePt t="23275" x="3446463" y="3482975"/>
          <p14:tracePt t="23291" x="3446463" y="3492500"/>
          <p14:tracePt t="23316" x="3436938" y="3492500"/>
          <p14:tracePt t="23331" x="3427413" y="3502025"/>
          <p14:tracePt t="23348" x="3419475" y="3502025"/>
          <p14:tracePt t="23354" x="3409950" y="3511550"/>
          <p14:tracePt t="23363" x="3400425" y="3511550"/>
          <p14:tracePt t="23387" x="3373438" y="3511550"/>
          <p14:tracePt t="23395" x="3363913" y="3511550"/>
          <p14:tracePt t="23403" x="3354388" y="3511550"/>
          <p14:tracePt t="23411" x="3327400" y="3511550"/>
          <p14:tracePt t="23419" x="3317875" y="3511550"/>
          <p14:tracePt t="23427" x="3281363" y="3511550"/>
          <p14:tracePt t="23435" x="3273425" y="3511550"/>
          <p14:tracePt t="23444" x="3236913" y="3511550"/>
          <p14:tracePt t="23451" x="3208338" y="3511550"/>
          <p14:tracePt t="23459" x="3181350" y="3511550"/>
          <p14:tracePt t="23467" x="3127375" y="3492500"/>
          <p14:tracePt t="23475" x="3063875" y="3492500"/>
          <p14:tracePt t="23483" x="2990850" y="3475038"/>
          <p14:tracePt t="23491" x="2898775" y="3465513"/>
          <p14:tracePt t="23499" x="2817813" y="3446463"/>
          <p14:tracePt t="23507" x="2762250" y="3446463"/>
          <p14:tracePt t="23515" x="2679700" y="3419475"/>
          <p14:tracePt t="23523" x="2606675" y="3419475"/>
          <p14:tracePt t="23531" x="2552700" y="3411538"/>
          <p14:tracePt t="23539" x="2470150" y="3402013"/>
          <p14:tracePt t="23547" x="2397125" y="3402013"/>
          <p14:tracePt t="23556" x="2343150" y="3382963"/>
          <p14:tracePt t="23563" x="2279650" y="3365500"/>
          <p14:tracePt t="23571" x="2251075" y="3355975"/>
          <p14:tracePt t="23579" x="2224088" y="3355975"/>
          <p14:tracePt t="23588" x="2214563" y="3346450"/>
          <p14:tracePt t="23596" x="2197100" y="3338513"/>
          <p14:tracePt t="23603" x="2187575" y="3338513"/>
          <p14:tracePt t="23611" x="2170113" y="3319463"/>
          <p14:tracePt t="23644" x="2170113" y="3309938"/>
          <p14:tracePt t="23651" x="2160588" y="3302000"/>
          <p14:tracePt t="23917" x="2160588" y="3309938"/>
          <p14:tracePt t="23927" x="2160588" y="3319463"/>
          <p14:tracePt t="23932" x="2160588" y="3346450"/>
          <p14:tracePt t="23958" x="2170113" y="3355975"/>
          <p14:tracePt t="23965" x="2179638" y="3365500"/>
          <p14:tracePt t="24101" x="2187575" y="3375025"/>
          <p14:tracePt t="24117" x="2197100" y="3375025"/>
          <p14:tracePt t="24124" x="2206625" y="3375025"/>
          <p14:tracePt t="24132" x="2224088" y="3375025"/>
          <p14:tracePt t="24140" x="2243138" y="3375025"/>
          <p14:tracePt t="24148" x="2251075" y="3375025"/>
          <p14:tracePt t="24155" x="2270125" y="3375025"/>
          <p14:tracePt t="24164" x="2297113" y="3375025"/>
          <p14:tracePt t="24172" x="2316163" y="3375025"/>
          <p14:tracePt t="24179" x="2370138" y="3355975"/>
          <p14:tracePt t="24189" x="2389188" y="3355975"/>
          <p14:tracePt t="24195" x="2433638" y="3338513"/>
          <p14:tracePt t="24205" x="2462213" y="3338513"/>
          <p14:tracePt t="24211" x="2498725" y="3338513"/>
          <p14:tracePt t="24220" x="2543175" y="3328988"/>
          <p14:tracePt t="24227" x="2562225" y="3319463"/>
          <p14:tracePt t="24235" x="2589213" y="3302000"/>
          <p14:tracePt t="24243" x="2606675" y="3302000"/>
          <p14:tracePt t="24251" x="2616200" y="3302000"/>
          <p14:tracePt t="24260" x="2635250" y="3302000"/>
          <p14:tracePt t="24269" x="2643188" y="3302000"/>
          <p14:tracePt t="24275" x="2652713" y="3302000"/>
          <p14:tracePt t="24283" x="2662238" y="3292475"/>
          <p14:tracePt t="24299" x="2671763" y="3292475"/>
          <p14:tracePt t="24315" x="2679700" y="3282950"/>
          <p14:tracePt t="24331" x="2689225" y="3282950"/>
          <p14:tracePt t="24589" x="2679700" y="3282950"/>
          <p14:tracePt t="24599" x="2671763" y="3282950"/>
          <p14:tracePt t="24605" x="2671763" y="3292475"/>
          <p14:tracePt t="24629" x="2662238" y="3302000"/>
          <p14:tracePt t="24637" x="2652713" y="3309938"/>
          <p14:tracePt t="24647" x="2643188" y="3319463"/>
          <p14:tracePt t="24667" x="2643188" y="3328988"/>
          <p14:tracePt t="24676" x="2635250" y="3338513"/>
          <p14:tracePt t="24699" x="2635250" y="3346450"/>
          <p14:tracePt t="24715" x="2625725" y="3375025"/>
          <p14:tracePt t="24812" x="2616200" y="3382963"/>
          <p14:tracePt t="24821" x="2616200" y="3392488"/>
          <p14:tracePt t="24836" x="2606675" y="3392488"/>
          <p14:tracePt t="24884" x="2598738" y="3402013"/>
          <p14:tracePt t="24895" x="2589213" y="3419475"/>
          <p14:tracePt t="24908" x="2570163" y="3429000"/>
          <p14:tracePt t="24932" x="2562225" y="3446463"/>
          <p14:tracePt t="24944" x="2552700" y="3455988"/>
          <p14:tracePt t="24971" x="2543175" y="3475038"/>
          <p14:tracePt t="25133" x="2525713" y="3482975"/>
          <p14:tracePt t="25143" x="2516188" y="3482975"/>
          <p14:tracePt t="25149" x="2498725" y="3502025"/>
          <p14:tracePt t="25158" x="2489200" y="3502025"/>
          <p14:tracePt t="25164" x="2479675" y="3511550"/>
          <p14:tracePt t="25179" x="2452688" y="3519488"/>
          <p14:tracePt t="25188" x="2443163" y="3529013"/>
          <p14:tracePt t="25195" x="2433638" y="3529013"/>
          <p14:tracePt t="25204" x="2425700" y="3538538"/>
          <p14:tracePt t="25211" x="2416175" y="3548063"/>
          <p14:tracePt t="25220" x="2397125" y="3556000"/>
          <p14:tracePt t="25238" x="2389188" y="3565525"/>
          <p14:tracePt t="25685" x="2379663" y="3565525"/>
          <p14:tracePt t="25724" x="2379663" y="3556000"/>
          <p14:tracePt t="25748" x="2379663" y="3548063"/>
          <p14:tracePt t="25757" x="2370138" y="3548063"/>
          <p14:tracePt t="25901" x="2352675" y="3538538"/>
          <p14:tracePt t="25928" x="2343150" y="3529013"/>
          <p14:tracePt t="25941" x="2333625" y="3511550"/>
          <p14:tracePt t="25963" x="2316163" y="3502025"/>
          <p14:tracePt t="25971" x="2306638" y="3492500"/>
          <p14:tracePt t="25988" x="2287588" y="3492500"/>
          <p14:tracePt t="25995" x="2270125" y="3492500"/>
          <p14:tracePt t="26003" x="2260600" y="3482975"/>
          <p14:tracePt t="26019" x="2243138" y="3482975"/>
          <p14:tracePt t="26027" x="2233613" y="3482975"/>
          <p14:tracePt t="26035" x="2224088" y="3475038"/>
          <p14:tracePt t="26052" x="2224088" y="3465513"/>
          <p14:tracePt t="26100" x="2206625" y="3455988"/>
          <p14:tracePt t="26124" x="2197100" y="3455988"/>
          <p14:tracePt t="26132" x="2187575" y="3455988"/>
          <p14:tracePt t="26140" x="2179638" y="3455988"/>
          <p14:tracePt t="26164" x="2160588" y="3446463"/>
          <p14:tracePt t="26196" x="2151063" y="3446463"/>
          <p14:tracePt t="26637" x="2143125" y="3438525"/>
          <p14:tracePt t="26645" x="2133600" y="3429000"/>
          <p14:tracePt t="26669" x="2114550" y="3411538"/>
          <p14:tracePt t="26693" x="2106613" y="3402013"/>
          <p14:tracePt t="26700" x="2097088" y="3392488"/>
          <p14:tracePt t="26789" x="2087563" y="3392488"/>
          <p14:tracePt t="26805" x="2078038" y="3392488"/>
          <p14:tracePt t="26812" x="2070100" y="3392488"/>
          <p14:tracePt t="26820" x="2033588" y="3382963"/>
          <p14:tracePt t="26828" x="2024063" y="3382963"/>
          <p14:tracePt t="26836" x="2014538" y="3382963"/>
          <p14:tracePt t="26844" x="1997075" y="3382963"/>
          <p14:tracePt t="26852" x="1987550" y="3382963"/>
          <p14:tracePt t="26860" x="1978025" y="3382963"/>
          <p14:tracePt t="26876" x="1960563" y="3382963"/>
          <p14:tracePt t="26884" x="1951038" y="3382963"/>
          <p14:tracePt t="26893" x="1941513" y="3382963"/>
          <p14:tracePt t="27044" x="1931988" y="3375025"/>
          <p14:tracePt t="27109" x="1951038" y="3375025"/>
          <p14:tracePt t="27117" x="1978025" y="3375025"/>
          <p14:tracePt t="27125" x="2005013" y="3375025"/>
          <p14:tracePt t="27133" x="2060575" y="3375025"/>
          <p14:tracePt t="27141" x="2114550" y="3375025"/>
          <p14:tracePt t="27148" x="2179638" y="3375025"/>
          <p14:tracePt t="27156" x="2270125" y="3375025"/>
          <p14:tracePt t="27163" x="2343150" y="3375025"/>
          <p14:tracePt t="27174" x="2416175" y="3375025"/>
          <p14:tracePt t="27179" x="2470150" y="3375025"/>
          <p14:tracePt t="27188" x="2516188" y="3375025"/>
          <p14:tracePt t="27195" x="2552700" y="3375025"/>
          <p14:tracePt t="27203" x="2570163" y="3375025"/>
          <p14:tracePt t="27211" x="2616200" y="3375025"/>
          <p14:tracePt t="27219" x="2635250" y="3365500"/>
          <p14:tracePt t="27227" x="2643188" y="3365500"/>
          <p14:tracePt t="27235" x="2671763" y="3355975"/>
          <p14:tracePt t="27243" x="2671763" y="3346450"/>
          <p14:tracePt t="27251" x="2689225" y="3338513"/>
          <p14:tracePt t="27259" x="2708275" y="3328988"/>
          <p14:tracePt t="27267" x="2716213" y="3328988"/>
          <p14:tracePt t="27275" x="2735263" y="3319463"/>
          <p14:tracePt t="27283" x="2752725" y="3319463"/>
          <p14:tracePt t="27292" x="2781300" y="3302000"/>
          <p14:tracePt t="27300" x="2798763" y="3302000"/>
          <p14:tracePt t="27307" x="2808288" y="3292475"/>
          <p14:tracePt t="27315" x="2844800" y="3282950"/>
          <p14:tracePt t="27323" x="2862263" y="3282950"/>
          <p14:tracePt t="27332" x="2889250" y="3273425"/>
          <p14:tracePt t="27339" x="2925763" y="3273425"/>
          <p14:tracePt t="27349" x="2944813" y="3255963"/>
          <p14:tracePt t="27356" x="2954338" y="3246438"/>
          <p14:tracePt t="27363" x="2971800" y="3236913"/>
          <p14:tracePt t="27372" x="2981325" y="3228975"/>
          <p14:tracePt t="27379" x="2998788" y="3219450"/>
          <p14:tracePt t="27388" x="3017838" y="3200400"/>
          <p14:tracePt t="27403" x="3027363" y="3192463"/>
          <p14:tracePt t="27573" x="3035300" y="3192463"/>
          <p14:tracePt t="27581" x="3035300" y="3200400"/>
          <p14:tracePt t="27590" x="3044825" y="3200400"/>
          <p14:tracePt t="27598" x="3044825" y="3209925"/>
          <p14:tracePt t="27621" x="3063875" y="3228975"/>
          <p14:tracePt t="27628" x="3081338" y="3246438"/>
          <p14:tracePt t="27645" x="3108325" y="3255963"/>
          <p14:tracePt t="27652" x="3127375" y="3255963"/>
          <p14:tracePt t="27660" x="3171825" y="3273425"/>
          <p14:tracePt t="27668" x="3200400" y="3273425"/>
          <p14:tracePt t="27675" x="3217863" y="3273425"/>
          <p14:tracePt t="27683" x="3254375" y="3282950"/>
          <p14:tracePt t="27692" x="3263900" y="3292475"/>
          <p14:tracePt t="27699" x="3300413" y="3302000"/>
          <p14:tracePt t="27708" x="3317875" y="3309938"/>
          <p14:tracePt t="27715" x="3354388" y="3319463"/>
          <p14:tracePt t="27723" x="3363913" y="3319463"/>
          <p14:tracePt t="27731" x="3382963" y="3319463"/>
          <p14:tracePt t="27740" x="3390900" y="3319463"/>
          <p14:tracePt t="27747" x="3409950" y="3338513"/>
          <p14:tracePt t="27756" x="3427413" y="3338513"/>
          <p14:tracePt t="27763" x="3436938" y="3338513"/>
          <p14:tracePt t="27772" x="3455988" y="3338513"/>
          <p14:tracePt t="27779" x="3482975" y="3338513"/>
          <p14:tracePt t="27788" x="3500438" y="3338513"/>
          <p14:tracePt t="27796" x="3527425" y="3338513"/>
          <p14:tracePt t="27804" x="3546475" y="3338513"/>
          <p14:tracePt t="27811" x="3573463" y="3338513"/>
          <p14:tracePt t="27819" x="3592513" y="3338513"/>
          <p14:tracePt t="27827" x="3646488" y="3328988"/>
          <p14:tracePt t="27836" x="3683000" y="3328988"/>
          <p14:tracePt t="27843" x="3702050" y="3319463"/>
          <p14:tracePt t="27851" x="3738563" y="3319463"/>
          <p14:tracePt t="27859" x="3783013" y="3319463"/>
          <p14:tracePt t="27867" x="3802063" y="3309938"/>
          <p14:tracePt t="27875" x="3838575" y="3292475"/>
          <p14:tracePt t="27883" x="3883025" y="3282950"/>
          <p14:tracePt t="27892" x="3902075" y="3282950"/>
          <p14:tracePt t="27898" x="3929063" y="3273425"/>
          <p14:tracePt t="27907" x="3938588" y="3273425"/>
          <p14:tracePt t="27915" x="3975100" y="3265488"/>
          <p14:tracePt t="27923" x="3984625" y="3265488"/>
          <p14:tracePt t="27931" x="3992563" y="3265488"/>
          <p14:tracePt t="27940" x="4021138" y="3265488"/>
          <p14:tracePt t="27947" x="4038600" y="3255963"/>
          <p14:tracePt t="27957" x="4057650" y="3246438"/>
          <p14:tracePt t="27963" x="4075113" y="3236913"/>
          <p14:tracePt t="27979" x="4102100" y="3236913"/>
          <p14:tracePt t="27988" x="4111625" y="3228975"/>
          <p14:tracePt t="28011" x="4121150" y="3228975"/>
          <p14:tracePt t="28019" x="4129088" y="3228975"/>
          <p14:tracePt t="28036" x="4138613" y="3228975"/>
          <p14:tracePt t="28051" x="4148138" y="3228975"/>
          <p14:tracePt t="28061" x="4157663" y="3228975"/>
          <p14:tracePt t="28069" x="4165600" y="3228975"/>
          <p14:tracePt t="28086" x="4184650" y="3228975"/>
          <p14:tracePt t="28181" x="4157663" y="3246438"/>
          <p14:tracePt t="28190" x="4138613" y="3265488"/>
          <p14:tracePt t="28197" x="4094163" y="3292475"/>
          <p14:tracePt t="28206" x="4065588" y="3319463"/>
          <p14:tracePt t="28214" x="4021138" y="3346450"/>
          <p14:tracePt t="28222" x="3975100" y="3375025"/>
          <p14:tracePt t="28229" x="3911600" y="3411538"/>
          <p14:tracePt t="28239" x="3875088" y="3419475"/>
          <p14:tracePt t="28245" x="3802063" y="3446463"/>
          <p14:tracePt t="28251" x="3775075" y="3465513"/>
          <p14:tracePt t="28260" x="3729038" y="3475038"/>
          <p14:tracePt t="28267" x="3673475" y="3502025"/>
          <p14:tracePt t="28275" x="3629025" y="3538538"/>
          <p14:tracePt t="28283" x="3563938" y="3548063"/>
          <p14:tracePt t="28291" x="3500438" y="3584575"/>
          <p14:tracePt t="28299" x="3455988" y="3602038"/>
          <p14:tracePt t="28307" x="3419475" y="3611563"/>
          <p14:tracePt t="28315" x="3373438" y="3629025"/>
          <p14:tracePt t="28323" x="3336925" y="3638550"/>
          <p14:tracePt t="28331" x="3300413" y="3648075"/>
          <p14:tracePt t="28339" x="3254375" y="3665538"/>
          <p14:tracePt t="28347" x="3227388" y="3675063"/>
          <p14:tracePt t="28355" x="3181350" y="3684588"/>
          <p14:tracePt t="28363" x="3144838" y="3694113"/>
          <p14:tracePt t="28371" x="3100388" y="3702050"/>
          <p14:tracePt t="28379" x="3081338" y="3702050"/>
          <p14:tracePt t="28388" x="3044825" y="3702050"/>
          <p14:tracePt t="28395" x="2998788" y="3711575"/>
          <p14:tracePt t="28404" x="2981325" y="3711575"/>
          <p14:tracePt t="28411" x="2944813" y="3711575"/>
          <p14:tracePt t="28419" x="2908300" y="3711575"/>
          <p14:tracePt t="28428" x="2881313" y="3711575"/>
          <p14:tracePt t="28435" x="2844800" y="3711575"/>
          <p14:tracePt t="28443" x="2817813" y="3711575"/>
          <p14:tracePt t="28451" x="2798763" y="3711575"/>
          <p14:tracePt t="28459" x="2762250" y="3711575"/>
          <p14:tracePt t="28467" x="2752725" y="3711575"/>
          <p14:tracePt t="28475" x="2708275" y="3738563"/>
          <p14:tracePt t="28483" x="2689225" y="3738563"/>
          <p14:tracePt t="28491" x="2662238" y="3748088"/>
          <p14:tracePt t="28499" x="2643188" y="3748088"/>
          <p14:tracePt t="28507" x="2606675" y="3748088"/>
          <p14:tracePt t="28515" x="2589213" y="3757613"/>
          <p14:tracePt t="28523" x="2562225" y="3757613"/>
          <p14:tracePt t="28531" x="2543175" y="3757613"/>
          <p14:tracePt t="28539" x="2516188" y="3757613"/>
          <p14:tracePt t="28547" x="2506663" y="3757613"/>
          <p14:tracePt t="28555" x="2489200" y="3767138"/>
          <p14:tracePt t="28564" x="2470150" y="3767138"/>
          <p14:tracePt t="28571" x="2452688" y="3784600"/>
          <p14:tracePt t="28581" x="2433638" y="3784600"/>
          <p14:tracePt t="28591" x="2416175" y="3784600"/>
          <p14:tracePt t="28597" x="2416175" y="3794125"/>
          <p14:tracePt t="28606" x="2397125" y="3794125"/>
          <p14:tracePt t="28615" x="2389188" y="3794125"/>
          <p14:tracePt t="28620" x="2379663" y="3794125"/>
          <p14:tracePt t="28627" x="2370138" y="3803650"/>
          <p14:tracePt t="28651" x="2352675" y="3803650"/>
          <p14:tracePt t="28717" x="2333625" y="3803650"/>
          <p14:tracePt t="28733" x="2316163" y="3803650"/>
          <p14:tracePt t="28740" x="2279650" y="3784600"/>
          <p14:tracePt t="28756" x="2260600" y="3784600"/>
          <p14:tracePt t="28764" x="2214563" y="3784600"/>
          <p14:tracePt t="28773" x="2187575" y="3784600"/>
          <p14:tracePt t="28780" x="2160588" y="3784600"/>
          <p14:tracePt t="28790" x="2114550" y="3784600"/>
          <p14:tracePt t="28796" x="2060575" y="3784600"/>
          <p14:tracePt t="28804" x="2041525" y="3784600"/>
          <p14:tracePt t="28811" x="2005013" y="3784600"/>
          <p14:tracePt t="28819" x="1987550" y="3784600"/>
          <p14:tracePt t="28827" x="1960563" y="3784600"/>
          <p14:tracePt t="28835" x="1951038" y="3784600"/>
          <p14:tracePt t="28843" x="1941513" y="3784600"/>
          <p14:tracePt t="28851" x="1924050" y="3784600"/>
          <p14:tracePt t="28883" x="1914525" y="3784600"/>
          <p14:tracePt t="28991" x="1914525" y="3775075"/>
          <p14:tracePt t="29021" x="1924050" y="3767138"/>
          <p14:tracePt t="29029" x="1951038" y="3748088"/>
          <p14:tracePt t="29037" x="1960563" y="3748088"/>
          <p14:tracePt t="29045" x="1968500" y="3738563"/>
          <p14:tracePt t="29053" x="2005013" y="3730625"/>
          <p14:tracePt t="29061" x="2024063" y="3721100"/>
          <p14:tracePt t="29073" x="2060575" y="3721100"/>
          <p14:tracePt t="29077" x="2097088" y="3684588"/>
          <p14:tracePt t="29083" x="2114550" y="3684588"/>
          <p14:tracePt t="29092" x="2133600" y="3675063"/>
          <p14:tracePt t="29099" x="2160588" y="3665538"/>
          <p14:tracePt t="29108" x="2179638" y="3657600"/>
          <p14:tracePt t="29116" x="2197100" y="3648075"/>
          <p14:tracePt t="29123" x="2197100" y="3638550"/>
          <p14:tracePt t="29139" x="2214563" y="3629025"/>
          <p14:tracePt t="29253" x="2214563" y="3638550"/>
          <p14:tracePt t="29271" x="2214563" y="3648075"/>
          <p14:tracePt t="29285" x="2214563" y="3657600"/>
          <p14:tracePt t="29293" x="2214563" y="3665538"/>
          <p14:tracePt t="29308" x="2197100" y="3684588"/>
          <p14:tracePt t="29324" x="2197100" y="3694113"/>
          <p14:tracePt t="29340" x="2187575" y="3702050"/>
          <p14:tracePt t="29348" x="2187575" y="3711575"/>
          <p14:tracePt t="29366" x="2179638" y="3721100"/>
          <p14:tracePt t="29373" x="2179638" y="3730625"/>
          <p14:tracePt t="29380" x="2170113" y="3730625"/>
          <p14:tracePt t="29389" x="2160588" y="3738563"/>
          <p14:tracePt t="29396" x="2160588" y="3748088"/>
          <p14:tracePt t="29405" x="2160588" y="3757613"/>
          <p14:tracePt t="29412" x="2160588" y="3767138"/>
          <p14:tracePt t="29420" x="2151063" y="3775075"/>
          <p14:tracePt t="29621" x="2151063" y="3784600"/>
          <p14:tracePt t="29629" x="2160588" y="3784600"/>
          <p14:tracePt t="29637" x="2187575" y="3784600"/>
          <p14:tracePt t="29646" x="2197100" y="3784600"/>
          <p14:tracePt t="29653" x="2206625" y="3784600"/>
          <p14:tracePt t="29661" x="2214563" y="3784600"/>
          <p14:tracePt t="29669" x="2224088" y="3784600"/>
          <p14:tracePt t="29680" x="2243138" y="3784600"/>
          <p14:tracePt t="29683" x="2251075" y="3775075"/>
          <p14:tracePt t="29693" x="2270125" y="3767138"/>
          <p14:tracePt t="29701" x="2297113" y="3767138"/>
          <p14:tracePt t="29710" x="2316163" y="3757613"/>
          <p14:tracePt t="29716" x="2333625" y="3757613"/>
          <p14:tracePt t="29724" x="2352675" y="3748088"/>
          <p14:tracePt t="29731" x="2370138" y="3748088"/>
          <p14:tracePt t="29739" x="2389188" y="3738563"/>
          <p14:tracePt t="29747" x="2406650" y="3738563"/>
          <p14:tracePt t="29756" x="2416175" y="3738563"/>
          <p14:tracePt t="29763" x="2425700" y="3738563"/>
          <p14:tracePt t="29975" x="2433638" y="3738563"/>
          <p14:tracePt t="29984" x="2443163" y="3738563"/>
          <p14:tracePt t="29990" x="2452688" y="3738563"/>
          <p14:tracePt t="29995" x="2462213" y="3738563"/>
          <p14:tracePt t="30004" x="2498725" y="3738563"/>
          <p14:tracePt t="30011" x="2516188" y="3738563"/>
          <p14:tracePt t="30019" x="2570163" y="3757613"/>
          <p14:tracePt t="30027" x="2635250" y="3775075"/>
          <p14:tracePt t="30035" x="2679700" y="3784600"/>
          <p14:tracePt t="30043" x="2735263" y="3784600"/>
          <p14:tracePt t="30051" x="2808288" y="3794125"/>
          <p14:tracePt t="30059" x="2852738" y="3794125"/>
          <p14:tracePt t="30067" x="2908300" y="3821113"/>
          <p14:tracePt t="30075" x="2954338" y="3821113"/>
          <p14:tracePt t="30083" x="3008313" y="3830638"/>
          <p14:tracePt t="30091" x="3044825" y="3830638"/>
          <p14:tracePt t="30099" x="3100388" y="3830638"/>
          <p14:tracePt t="30107" x="3127375" y="3840163"/>
          <p14:tracePt t="30115" x="3171825" y="3840163"/>
          <p14:tracePt t="30123" x="3227388" y="3840163"/>
          <p14:tracePt t="30131" x="3263900" y="3840163"/>
          <p14:tracePt t="30139" x="3317875" y="3840163"/>
          <p14:tracePt t="30147" x="3363913" y="3840163"/>
          <p14:tracePt t="30155" x="3419475" y="3840163"/>
          <p14:tracePt t="30163" x="3446463" y="3840163"/>
          <p14:tracePt t="30171" x="3500438" y="3840163"/>
          <p14:tracePt t="30179" x="3546475" y="3840163"/>
          <p14:tracePt t="30187" x="3582988" y="3840163"/>
          <p14:tracePt t="30195" x="3629025" y="3840163"/>
          <p14:tracePt t="30204" x="3656013" y="3830638"/>
          <p14:tracePt t="30211" x="3683000" y="3821113"/>
          <p14:tracePt t="30219" x="3702050" y="3821113"/>
          <p14:tracePt t="30227" x="3729038" y="3803650"/>
          <p14:tracePt t="30235" x="3738563" y="3803650"/>
          <p14:tracePt t="30244" x="3746500" y="3803650"/>
          <p14:tracePt t="30259" x="3765550" y="3803650"/>
          <p14:tracePt t="30268" x="3783013" y="3794125"/>
          <p14:tracePt t="30275" x="3792538" y="3784600"/>
          <p14:tracePt t="30283" x="3802063" y="3775075"/>
          <p14:tracePt t="30291" x="3819525" y="3767138"/>
          <p14:tracePt t="30300" x="3819525" y="3757613"/>
          <p14:tracePt t="30307" x="3838575" y="3748088"/>
          <p14:tracePt t="30323" x="3875088" y="3730625"/>
          <p14:tracePt t="30348" x="3875088" y="3721100"/>
          <p14:tracePt t="30837" x="3883025" y="3730625"/>
          <p14:tracePt t="30853" x="3883025" y="3738563"/>
          <p14:tracePt t="30865" x="3902075" y="3757613"/>
          <p14:tracePt t="30876" x="3919538" y="3775075"/>
          <p14:tracePt t="30883" x="3938588" y="3784600"/>
          <p14:tracePt t="30891" x="3948113" y="3794125"/>
          <p14:tracePt t="30899" x="3965575" y="3803650"/>
          <p14:tracePt t="30909" x="4029075" y="3821113"/>
          <p14:tracePt t="30916" x="4057650" y="3830638"/>
          <p14:tracePt t="30928" x="4075113" y="3830638"/>
          <p14:tracePt t="30932" x="4111625" y="3830638"/>
          <p14:tracePt t="30942" x="4157663" y="3830638"/>
          <p14:tracePt t="30948" x="4211638" y="3830638"/>
          <p14:tracePt t="30956" x="4248150" y="3830638"/>
          <p14:tracePt t="30966" x="4275138" y="3830638"/>
          <p14:tracePt t="30974" x="4321175" y="3830638"/>
          <p14:tracePt t="30980" x="4357688" y="3830638"/>
          <p14:tracePt t="30988" x="4403725" y="3830638"/>
          <p14:tracePt t="30995" x="4430713" y="3830638"/>
          <p14:tracePt t="31004" x="4476750" y="3830638"/>
          <p14:tracePt t="31011" x="4513263" y="3830638"/>
          <p14:tracePt t="31020" x="4557713" y="3821113"/>
          <p14:tracePt t="31027" x="4586288" y="3821113"/>
          <p14:tracePt t="31035" x="4640263" y="3821113"/>
          <p14:tracePt t="31043" x="4695825" y="3821113"/>
          <p14:tracePt t="31051" x="4749800" y="3821113"/>
          <p14:tracePt t="31059" x="4795838" y="3821113"/>
          <p14:tracePt t="31068" x="4849813" y="3821113"/>
          <p14:tracePt t="31075" x="4876800" y="3821113"/>
          <p14:tracePt t="31083" x="4905375" y="3821113"/>
          <p14:tracePt t="31091" x="4941888" y="3830638"/>
          <p14:tracePt t="31099" x="4968875" y="3840163"/>
          <p14:tracePt t="31107" x="4978400" y="3840163"/>
          <p14:tracePt t="31115" x="4986338" y="3840163"/>
          <p14:tracePt t="31123" x="4995863" y="3840163"/>
          <p14:tracePt t="31131" x="5014913" y="3840163"/>
          <p14:tracePt t="31139" x="5022850" y="3840163"/>
          <p14:tracePt t="31147" x="5041900" y="3840163"/>
          <p14:tracePt t="31155" x="5059363" y="3840163"/>
          <p14:tracePt t="31171" x="5078413" y="3840163"/>
          <p14:tracePt t="31571" x="5086350" y="3840163"/>
          <p14:tracePt t="31651" x="5095875" y="3840163"/>
          <p14:tracePt t="31667" x="5105400" y="3840163"/>
          <p14:tracePt t="31675" x="5114925" y="3840163"/>
          <p14:tracePt t="31683" x="5122863" y="3830638"/>
          <p14:tracePt t="31691" x="5141913" y="3830638"/>
          <p14:tracePt t="31699" x="5168900" y="3811588"/>
          <p14:tracePt t="31707" x="5187950" y="3803650"/>
          <p14:tracePt t="31715" x="5205413" y="3803650"/>
          <p14:tracePt t="31723" x="5251450" y="3784600"/>
          <p14:tracePt t="31731" x="5268913" y="3775075"/>
          <p14:tracePt t="31739" x="5297488" y="3775075"/>
          <p14:tracePt t="31747" x="5314950" y="3767138"/>
          <p14:tracePt t="31763" x="5341938" y="3767138"/>
          <p14:tracePt t="31772" x="5351463" y="3757613"/>
          <p14:tracePt t="31779" x="5360988" y="3757613"/>
          <p14:tracePt t="31788" x="5378450" y="3738563"/>
          <p14:tracePt t="31795" x="5387975" y="3738563"/>
          <p14:tracePt t="31804" x="5397500" y="3730625"/>
          <p14:tracePt t="31819" x="5405438" y="3730625"/>
          <p14:tracePt t="31827" x="5414963" y="3730625"/>
          <p14:tracePt t="31835" x="5424488" y="3721100"/>
          <p14:tracePt t="31843" x="5441950" y="3721100"/>
          <p14:tracePt t="31867" x="5461000" y="3694113"/>
          <p14:tracePt t="33510" x="5470525" y="3694113"/>
          <p14:tracePt t="33603" x="5478463" y="3694113"/>
          <p14:tracePt t="33669" x="5487988" y="3694113"/>
          <p14:tracePt t="33695" x="5497513" y="3694113"/>
          <p14:tracePt t="33701" x="5514975" y="3711575"/>
          <p14:tracePt t="33708" x="5543550" y="3748088"/>
          <p14:tracePt t="33715" x="5570538" y="3767138"/>
          <p14:tracePt t="33724" x="5607050" y="3794125"/>
          <p14:tracePt t="33731" x="5624513" y="3821113"/>
          <p14:tracePt t="33739" x="5670550" y="3830638"/>
          <p14:tracePt t="33747" x="5670550" y="3840163"/>
          <p14:tracePt t="33755" x="5680075" y="3840163"/>
          <p14:tracePt t="33830" x="5670550" y="3840163"/>
          <p14:tracePt t="33837" x="5634038" y="3840163"/>
          <p14:tracePt t="33845" x="5588000" y="3830638"/>
          <p14:tracePt t="33852" x="5514975" y="3821113"/>
          <p14:tracePt t="33862" x="5405438" y="3821113"/>
          <p14:tracePt t="33870" x="5278438" y="3821113"/>
          <p14:tracePt t="33876" x="5132388" y="3821113"/>
          <p14:tracePt t="33882" x="4968875" y="3821113"/>
          <p14:tracePt t="33891" x="4767263" y="3821113"/>
          <p14:tracePt t="33900" x="4549775" y="3821113"/>
          <p14:tracePt t="33908" x="4348163" y="3821113"/>
          <p14:tracePt t="33916" x="4102100" y="3821113"/>
          <p14:tracePt t="33926" x="3875088" y="3821113"/>
          <p14:tracePt t="33932" x="3646488" y="3821113"/>
          <p14:tracePt t="33942" x="3473450" y="3821113"/>
          <p14:tracePt t="33948" x="3290888" y="3821113"/>
          <p14:tracePt t="33957" x="3144838" y="3821113"/>
          <p14:tracePt t="33964" x="3054350" y="3821113"/>
          <p14:tracePt t="33974" x="2981325" y="3821113"/>
          <p14:tracePt t="33980" x="2881313" y="3840163"/>
          <p14:tracePt t="33989" x="2852738" y="3840163"/>
          <p14:tracePt t="33995" x="2808288" y="3848100"/>
          <p14:tracePt t="34004" x="2781300" y="3848100"/>
          <p14:tracePt t="34011" x="2771775" y="3848100"/>
          <p14:tracePt t="34020" x="2762250" y="3848100"/>
          <p14:tracePt t="34027" x="2752725" y="3848100"/>
          <p14:tracePt t="34035" x="2744788" y="3848100"/>
          <p14:tracePt t="34043" x="2735263" y="3848100"/>
          <p14:tracePt t="34059" x="2725738" y="3848100"/>
          <p14:tracePt t="34068" x="2716213" y="3848100"/>
          <p14:tracePt t="34075" x="2698750" y="3848100"/>
          <p14:tracePt t="34091" x="2679700" y="3848100"/>
          <p14:tracePt t="34107" x="2662238" y="3848100"/>
          <p14:tracePt t="34156" x="2652713" y="3848100"/>
          <p14:tracePt t="34181" x="2643188" y="3848100"/>
          <p14:tracePt t="34190" x="2635250" y="3848100"/>
          <p14:tracePt t="34196" x="2606675" y="3848100"/>
          <p14:tracePt t="34205" x="2589213" y="3848100"/>
          <p14:tracePt t="34212" x="2552700" y="3848100"/>
          <p14:tracePt t="34223" x="2498725" y="3848100"/>
          <p14:tracePt t="34228" x="2425700" y="3848100"/>
          <p14:tracePt t="34236" x="2352675" y="3848100"/>
          <p14:tracePt t="34245" x="2260600" y="3848100"/>
          <p14:tracePt t="34251" x="2179638" y="3848100"/>
          <p14:tracePt t="34259" x="2106613" y="3848100"/>
          <p14:tracePt t="34269" x="2051050" y="3848100"/>
          <p14:tracePt t="34275" x="1997075" y="3848100"/>
          <p14:tracePt t="34283" x="1951038" y="3848100"/>
          <p14:tracePt t="34291" x="1924050" y="3848100"/>
          <p14:tracePt t="34300" x="1895475" y="3848100"/>
          <p14:tracePt t="34307" x="1878013" y="3848100"/>
          <p14:tracePt t="34315" x="1860550" y="3848100"/>
          <p14:tracePt t="34331" x="1851025" y="3848100"/>
          <p14:tracePt t="34347" x="1824038" y="3848100"/>
          <p14:tracePt t="34364" x="1804988" y="3848100"/>
          <p14:tracePt t="34373" x="1787525" y="3848100"/>
          <p14:tracePt t="34380" x="1768475" y="3848100"/>
          <p14:tracePt t="34389" x="1751013" y="3848100"/>
          <p14:tracePt t="34396" x="1731963" y="3848100"/>
          <p14:tracePt t="34421" x="1722438" y="3848100"/>
          <p14:tracePt t="34827" x="1704975" y="3848100"/>
          <p14:tracePt t="34835" x="1685925" y="3848100"/>
          <p14:tracePt t="34843" x="1658938" y="3848100"/>
          <p14:tracePt t="34851" x="1631950" y="3848100"/>
          <p14:tracePt t="34859" x="1604963" y="3848100"/>
          <p14:tracePt t="34867" x="1558925" y="3848100"/>
          <p14:tracePt t="34875" x="1531938" y="3848100"/>
          <p14:tracePt t="34883" x="1504950" y="3848100"/>
          <p14:tracePt t="34892" x="1495425" y="3848100"/>
          <p14:tracePt t="34900" x="1485900" y="3848100"/>
          <p14:tracePt t="35013" x="1476375" y="3848100"/>
          <p14:tracePt t="35037" x="1476375" y="3840163"/>
          <p14:tracePt t="35045" x="1495425" y="3830638"/>
          <p14:tracePt t="35052" x="1512888" y="3830638"/>
          <p14:tracePt t="35061" x="1558925" y="3830638"/>
          <p14:tracePt t="35068" x="1612900" y="3821113"/>
          <p14:tracePt t="35077" x="1668463" y="3821113"/>
          <p14:tracePt t="35086" x="1751013" y="3794125"/>
          <p14:tracePt t="35093" x="1887538" y="3794125"/>
          <p14:tracePt t="35101" x="2041525" y="3784600"/>
          <p14:tracePt t="35108" x="2224088" y="3748088"/>
          <p14:tracePt t="35116" x="2406650" y="3748088"/>
          <p14:tracePt t="35125" x="2652713" y="3748088"/>
          <p14:tracePt t="35131" x="2954338" y="3748088"/>
          <p14:tracePt t="35142" x="3208338" y="3748088"/>
          <p14:tracePt t="35147" x="3527425" y="3711575"/>
          <p14:tracePt t="35155" x="3802063" y="3694113"/>
          <p14:tracePt t="35163" x="4075113" y="3675063"/>
          <p14:tracePt t="35171" x="4376738" y="3657600"/>
          <p14:tracePt t="35179" x="4557713" y="3657600"/>
          <p14:tracePt t="35188" x="4740275" y="3621088"/>
          <p14:tracePt t="35195" x="4922838" y="3611563"/>
          <p14:tracePt t="35204" x="5068888" y="3592513"/>
          <p14:tracePt t="35211" x="5195888" y="3592513"/>
          <p14:tracePt t="35221" x="5305425" y="3592513"/>
          <p14:tracePt t="35227" x="5434013" y="3592513"/>
          <p14:tracePt t="35235" x="5534025" y="3592513"/>
          <p14:tracePt t="35243" x="5624513" y="3592513"/>
          <p14:tracePt t="35251" x="5697538" y="3592513"/>
          <p14:tracePt t="35259" x="5789613" y="3592513"/>
          <p14:tracePt t="35267" x="5862638" y="3592513"/>
          <p14:tracePt t="35275" x="5935663" y="3592513"/>
          <p14:tracePt t="35283" x="5989638" y="3592513"/>
          <p14:tracePt t="35292" x="6053138" y="3592513"/>
          <p14:tracePt t="35299" x="6126163" y="3592513"/>
          <p14:tracePt t="35309" x="6199188" y="3592513"/>
          <p14:tracePt t="35319" x="6254750" y="3592513"/>
          <p14:tracePt t="35325" x="6345238" y="3592513"/>
          <p14:tracePt t="35333" x="6399213" y="3592513"/>
          <p14:tracePt t="35341" x="6454775" y="3592513"/>
          <p14:tracePt t="35349" x="6472238" y="3592513"/>
          <p14:tracePt t="35356" x="6518275" y="3592513"/>
          <p14:tracePt t="35363" x="6545263" y="3592513"/>
          <p14:tracePt t="35371" x="6564313" y="3592513"/>
          <p14:tracePt t="35379" x="6573838" y="3592513"/>
          <p14:tracePt t="35388" x="6591300" y="3592513"/>
          <p14:tracePt t="35395" x="6600825" y="3592513"/>
          <p14:tracePt t="35853" x="6545263" y="3592513"/>
          <p14:tracePt t="35861" x="6491288" y="3592513"/>
          <p14:tracePt t="35869" x="6381750" y="3611563"/>
          <p14:tracePt t="35878" x="6281738" y="3629025"/>
          <p14:tracePt t="35885" x="6116638" y="3638550"/>
          <p14:tracePt t="35896" x="5899150" y="3657600"/>
          <p14:tracePt t="35899" x="5688013" y="3694113"/>
          <p14:tracePt t="35907" x="5487988" y="3694113"/>
          <p14:tracePt t="35915" x="5268913" y="3694113"/>
          <p14:tracePt t="35924" x="5041900" y="3694113"/>
          <p14:tracePt t="35932" x="4813300" y="3694113"/>
          <p14:tracePt t="35942" x="4630738" y="3694113"/>
          <p14:tracePt t="35948" x="4448175" y="3702050"/>
          <p14:tracePt t="35959" x="4284663" y="3702050"/>
          <p14:tracePt t="35964" x="4138613" y="3702050"/>
          <p14:tracePt t="35975" x="4029075" y="3702050"/>
          <p14:tracePt t="35981" x="3919538" y="3702050"/>
          <p14:tracePt t="35991" x="3792538" y="3702050"/>
          <p14:tracePt t="35995" x="3702050" y="3702050"/>
          <p14:tracePt t="36004" x="3609975" y="3702050"/>
          <p14:tracePt t="36011" x="3536950" y="3702050"/>
          <p14:tracePt t="36020" x="3463925" y="3702050"/>
          <p14:tracePt t="36027" x="3390900" y="3702050"/>
          <p14:tracePt t="36035" x="3336925" y="3702050"/>
          <p14:tracePt t="36043" x="3273425" y="3702050"/>
          <p14:tracePt t="36051" x="3217863" y="3702050"/>
          <p14:tracePt t="36059" x="3163888" y="3702050"/>
          <p14:tracePt t="36068" x="3127375" y="3702050"/>
          <p14:tracePt t="36075" x="3081338" y="3702050"/>
          <p14:tracePt t="36083" x="3063875" y="3702050"/>
          <p14:tracePt t="36091" x="3035300" y="3711575"/>
          <p14:tracePt t="36099" x="3027363" y="3711575"/>
          <p14:tracePt t="36107" x="2998788" y="3711575"/>
          <p14:tracePt t="36115" x="2990850" y="3711575"/>
          <p14:tracePt t="36123" x="2971800" y="3711575"/>
          <p14:tracePt t="36131" x="2944813" y="3711575"/>
          <p14:tracePt t="36139" x="2925763" y="3721100"/>
          <p14:tracePt t="36147" x="2889250" y="3721100"/>
          <p14:tracePt t="36155" x="2844800" y="3721100"/>
          <p14:tracePt t="36163" x="2808288" y="3721100"/>
          <p14:tracePt t="36171" x="2781300" y="3721100"/>
          <p14:tracePt t="36179" x="2735263" y="3721100"/>
          <p14:tracePt t="36187" x="2679700" y="3721100"/>
          <p14:tracePt t="36195" x="2643188" y="3721100"/>
          <p14:tracePt t="36204" x="2589213" y="3721100"/>
          <p14:tracePt t="36211" x="2570163" y="3721100"/>
          <p14:tracePt t="36220" x="2525713" y="3721100"/>
          <p14:tracePt t="36227" x="2506663" y="3721100"/>
          <p14:tracePt t="36235" x="2489200" y="3721100"/>
          <p14:tracePt t="36243" x="2470150" y="3721100"/>
          <p14:tracePt t="36251" x="2452688" y="3721100"/>
          <p14:tracePt t="36259" x="2443163" y="3721100"/>
          <p14:tracePt t="36268" x="2406650" y="3721100"/>
          <p14:tracePt t="36275" x="2389188" y="3721100"/>
          <p14:tracePt t="36284" x="2360613" y="3721100"/>
          <p14:tracePt t="36291" x="2333625" y="3721100"/>
          <p14:tracePt t="36299" x="2287588" y="3721100"/>
          <p14:tracePt t="36307" x="2233613" y="3721100"/>
          <p14:tracePt t="36316" x="2179638" y="3702050"/>
          <p14:tracePt t="36323" x="2114550" y="3684588"/>
          <p14:tracePt t="36331" x="2060575" y="3684588"/>
          <p14:tracePt t="36339" x="1997075" y="3675063"/>
          <p14:tracePt t="36347" x="1960563" y="3675063"/>
          <p14:tracePt t="36355" x="1931988" y="3665538"/>
          <p14:tracePt t="36363" x="1895475" y="3665538"/>
          <p14:tracePt t="36371" x="1868488" y="3665538"/>
          <p14:tracePt t="36379" x="1851025" y="3648075"/>
          <p14:tracePt t="36395" x="1841500" y="3648075"/>
          <p14:tracePt t="36852" x="1824038" y="3648075"/>
          <p14:tracePt t="36876" x="1814513" y="3648075"/>
          <p14:tracePt t="36885" x="1804988" y="3648075"/>
          <p14:tracePt t="36900" x="1787525" y="3648075"/>
          <p14:tracePt t="37013" x="1824038" y="3648075"/>
          <p14:tracePt t="37021" x="1887538" y="3638550"/>
          <p14:tracePt t="37029" x="2024063" y="3621088"/>
          <p14:tracePt t="37037" x="2197100" y="3621088"/>
          <p14:tracePt t="37044" x="2452688" y="3602038"/>
          <p14:tracePt t="37052" x="2716213" y="3602038"/>
          <p14:tracePt t="37060" x="3035300" y="3548063"/>
          <p14:tracePt t="37068" x="3409950" y="3548063"/>
          <p14:tracePt t="37075" x="3709988" y="3548063"/>
          <p14:tracePt t="37083" x="4048125" y="3548063"/>
          <p14:tracePt t="37091" x="4421188" y="3548063"/>
          <p14:tracePt t="37099" x="4722813" y="3548063"/>
          <p14:tracePt t="37107" x="5059363" y="3519488"/>
          <p14:tracePt t="37115" x="5297488" y="3502025"/>
          <p14:tracePt t="37123" x="5507038" y="3475038"/>
          <p14:tracePt t="37131" x="5707063" y="3475038"/>
          <p14:tracePt t="37139" x="5834063" y="3455988"/>
          <p14:tracePt t="37147" x="5926138" y="3455988"/>
          <p14:tracePt t="37155" x="6007100" y="3446463"/>
          <p14:tracePt t="37163" x="6026150" y="3446463"/>
          <p14:tracePt t="37171" x="6035675" y="3446463"/>
          <p14:tracePt t="37212" x="6072188" y="3446463"/>
          <p14:tracePt t="37222" x="6072188" y="3455988"/>
          <p14:tracePt t="37228" x="6080125" y="3465513"/>
          <p14:tracePt t="37239" x="6089650" y="3465513"/>
          <p14:tracePt t="37244" x="6108700" y="3475038"/>
          <p14:tracePt t="37252" x="6126163" y="3502025"/>
          <p14:tracePt t="37260" x="6135688" y="3502025"/>
          <p14:tracePt t="37270" x="6153150" y="3502025"/>
          <p14:tracePt t="37275" x="6162675" y="3502025"/>
          <p14:tracePt t="37291" x="6189663" y="3502025"/>
          <p14:tracePt t="37299" x="6199188" y="3502025"/>
          <p14:tracePt t="37308" x="6218238" y="3502025"/>
          <p14:tracePt t="37318" x="6245225" y="3502025"/>
          <p14:tracePt t="37324" x="6254750" y="3502025"/>
          <p14:tracePt t="37332" x="6262688" y="3502025"/>
          <p14:tracePt t="37340" x="6281738" y="3502025"/>
          <p14:tracePt t="37348" x="6291263" y="3502025"/>
          <p14:tracePt t="37733" x="6291263" y="3511550"/>
          <p14:tracePt t="37749" x="6291263" y="3529013"/>
          <p14:tracePt t="37757" x="6291263" y="3538538"/>
          <p14:tracePt t="37765" x="6291263" y="3548063"/>
          <p14:tracePt t="37781" x="6272213" y="3556000"/>
          <p14:tracePt t="37797" x="6254750" y="3565525"/>
          <p14:tracePt t="37827" x="6235700" y="3575050"/>
          <p14:tracePt t="37836" x="6226175" y="3584575"/>
          <p14:tracePt t="37851" x="6218238" y="3584575"/>
          <p14:tracePt t="37860" x="6208713" y="3584575"/>
          <p14:tracePt t="37867" x="6199188" y="3592513"/>
          <p14:tracePt t="37875" x="6189663" y="3592513"/>
          <p14:tracePt t="37885" x="6181725" y="3602038"/>
          <p14:tracePt t="37899" x="6162675" y="3611563"/>
          <p14:tracePt t="37907" x="6153150" y="3621088"/>
          <p14:tracePt t="37924" x="6135688" y="3629025"/>
          <p14:tracePt t="37931" x="6126163" y="3629025"/>
          <p14:tracePt t="37940" x="6116638" y="3638550"/>
          <p14:tracePt t="37947" x="6108700" y="3648075"/>
          <p14:tracePt t="37955" x="6089650" y="3648075"/>
          <p14:tracePt t="37963" x="6062663" y="3657600"/>
          <p14:tracePt t="37972" x="6035675" y="3675063"/>
          <p14:tracePt t="37979" x="6026150" y="3684588"/>
          <p14:tracePt t="37988" x="5999163" y="3684588"/>
          <p14:tracePt t="37995" x="5980113" y="3694113"/>
          <p14:tracePt t="38003" x="5953125" y="3711575"/>
          <p14:tracePt t="38011" x="5935663" y="3721100"/>
          <p14:tracePt t="38019" x="5899150" y="3730625"/>
          <p14:tracePt t="38027" x="5870575" y="3738563"/>
          <p14:tracePt t="38035" x="5826125" y="3767138"/>
          <p14:tracePt t="38043" x="5807075" y="3775075"/>
          <p14:tracePt t="38051" x="5780088" y="3784600"/>
          <p14:tracePt t="38059" x="5753100" y="3784600"/>
          <p14:tracePt t="38067" x="5716588" y="3794125"/>
          <p14:tracePt t="38075" x="5688013" y="3794125"/>
          <p14:tracePt t="38083" x="5670550" y="3811588"/>
          <p14:tracePt t="38091" x="5624513" y="3840163"/>
          <p14:tracePt t="38100" x="5616575" y="3840163"/>
          <p14:tracePt t="38107" x="5580063" y="3848100"/>
          <p14:tracePt t="38123" x="5534025" y="3867150"/>
          <p14:tracePt t="38131" x="5524500" y="3867150"/>
          <p14:tracePt t="38139" x="5507038" y="3867150"/>
          <p14:tracePt t="38147" x="5487988" y="3875088"/>
          <p14:tracePt t="38155" x="5451475" y="3884613"/>
          <p14:tracePt t="38163" x="5424488" y="3894138"/>
          <p14:tracePt t="38172" x="5397500" y="3894138"/>
          <p14:tracePt t="38181" x="5360988" y="3911600"/>
          <p14:tracePt t="38192" x="5324475" y="3921125"/>
          <p14:tracePt t="38197" x="5297488" y="3921125"/>
          <p14:tracePt t="38206" x="5251450" y="3930650"/>
          <p14:tracePt t="38213" x="5195888" y="3930650"/>
          <p14:tracePt t="38224" x="5132388" y="3948113"/>
          <p14:tracePt t="38228" x="5078413" y="3957638"/>
          <p14:tracePt t="38236" x="5014913" y="3984625"/>
          <p14:tracePt t="38244" x="4986338" y="3994150"/>
          <p14:tracePt t="38252" x="4941888" y="4003675"/>
          <p14:tracePt t="38260" x="4876800" y="4030663"/>
          <p14:tracePt t="38271" x="4859338" y="4030663"/>
          <p14:tracePt t="38276" x="4840288" y="4040188"/>
          <p14:tracePt t="38284" x="4813300" y="4040188"/>
          <p14:tracePt t="38291" x="4803775" y="4040188"/>
          <p14:tracePt t="38301" x="4795838" y="4049713"/>
          <p14:tracePt t="38551" x="4832350" y="4049713"/>
          <p14:tracePt t="38557" x="4895850" y="4094163"/>
          <p14:tracePt t="38565" x="4978400" y="4149725"/>
          <p14:tracePt t="38572" x="5022850" y="4167188"/>
          <p14:tracePt t="38581" x="5086350" y="4213225"/>
          <p14:tracePt t="38588" x="5105400" y="4232275"/>
          <p14:tracePt t="38598" x="5159375" y="4249738"/>
          <p14:tracePt t="38605" x="5178425" y="4268788"/>
          <p14:tracePt t="38613" x="5205413" y="4295775"/>
          <p14:tracePt t="38627" x="5214938" y="4303713"/>
          <p14:tracePt t="38643" x="5214938" y="4313238"/>
          <p14:tracePt t="38651" x="5214938" y="4322763"/>
          <p14:tracePt t="38659" x="5214938" y="4349750"/>
          <p14:tracePt t="38667" x="5214938" y="4368800"/>
          <p14:tracePt t="38675" x="5205413" y="4395788"/>
          <p14:tracePt t="38683" x="5187950" y="4413250"/>
          <p14:tracePt t="38692" x="5141913" y="4441825"/>
          <p14:tracePt t="38701" x="5114925" y="4468813"/>
          <p14:tracePt t="38710" x="5041900" y="4522788"/>
          <p14:tracePt t="38715" x="5014913" y="4532313"/>
          <p14:tracePt t="38723" x="4941888" y="4559300"/>
          <p14:tracePt t="38731" x="4859338" y="4595813"/>
          <p14:tracePt t="38739" x="4803775" y="4605338"/>
          <p14:tracePt t="38747" x="4722813" y="4651375"/>
          <p14:tracePt t="38755" x="4659313" y="4668838"/>
          <p14:tracePt t="38763" x="4630738" y="4697413"/>
          <p14:tracePt t="38771" x="4586288" y="4714875"/>
          <p14:tracePt t="38779" x="4476750" y="4732338"/>
          <p14:tracePt t="38789" x="4394200" y="4768850"/>
          <p14:tracePt t="38796" x="4311650" y="4797425"/>
          <p14:tracePt t="38806" x="4221163" y="4841875"/>
          <p14:tracePt t="38812" x="4138613" y="4851400"/>
          <p14:tracePt t="38822" x="4048125" y="4860925"/>
          <p14:tracePt t="38829" x="3965575" y="4887913"/>
          <p14:tracePt t="38838" x="3892550" y="4906963"/>
          <p14:tracePt t="38845" x="3802063" y="4906963"/>
          <p14:tracePt t="38852" x="3738563" y="4914900"/>
          <p14:tracePt t="38863" x="3683000" y="4914900"/>
          <p14:tracePt t="38867" x="3629025" y="4924425"/>
          <p14:tracePt t="38875" x="3563938" y="4924425"/>
          <p14:tracePt t="38883" x="3509963" y="4951413"/>
          <p14:tracePt t="38891" x="3463925" y="4951413"/>
          <p14:tracePt t="38899" x="3427413" y="4951413"/>
          <p14:tracePt t="38907" x="3409950" y="4951413"/>
          <p14:tracePt t="38915" x="3373438" y="4951413"/>
          <p14:tracePt t="38924" x="3346450" y="4951413"/>
          <p14:tracePt t="38931" x="3327400" y="4951413"/>
          <p14:tracePt t="38940" x="3300413" y="4951413"/>
          <p14:tracePt t="38947" x="3273425" y="4951413"/>
          <p14:tracePt t="38955" x="3227388" y="4951413"/>
          <p14:tracePt t="38963" x="3200400" y="4943475"/>
          <p14:tracePt t="38971" x="3154363" y="4933950"/>
          <p14:tracePt t="38979" x="3090863" y="4887913"/>
          <p14:tracePt t="38988" x="3035300" y="4870450"/>
          <p14:tracePt t="38995" x="2954338" y="4824413"/>
          <p14:tracePt t="39003" x="2889250" y="4805363"/>
          <p14:tracePt t="39011" x="2825750" y="4760913"/>
          <p14:tracePt t="39020" x="2781300" y="4751388"/>
          <p14:tracePt t="39027" x="2735263" y="4714875"/>
          <p14:tracePt t="39035" x="2716213" y="4705350"/>
          <p14:tracePt t="39043" x="2698750" y="4697413"/>
          <p14:tracePt t="39051" x="2679700" y="4687888"/>
          <p14:tracePt t="39059" x="2662238" y="4668838"/>
          <p14:tracePt t="39067" x="2643188" y="4660900"/>
          <p14:tracePt t="39075" x="2635250" y="4651375"/>
          <p14:tracePt t="39083" x="2616200" y="4641850"/>
          <p14:tracePt t="39091" x="2606675" y="4641850"/>
          <p14:tracePt t="39099" x="2598738" y="4632325"/>
          <p14:tracePt t="39150" x="2589213" y="4624388"/>
          <p14:tracePt t="39155" x="2589213" y="4614863"/>
          <p14:tracePt t="39163" x="2579688" y="4587875"/>
          <p14:tracePt t="39171" x="2579688" y="4578350"/>
          <p14:tracePt t="39179" x="2579688" y="4551363"/>
          <p14:tracePt t="39187" x="2579688" y="4532313"/>
          <p14:tracePt t="39195" x="2579688" y="4505325"/>
          <p14:tracePt t="39203" x="2579688" y="4486275"/>
          <p14:tracePt t="39211" x="2579688" y="4459288"/>
          <p14:tracePt t="39221" x="2579688" y="4441825"/>
          <p14:tracePt t="39227" x="2598738" y="4422775"/>
          <p14:tracePt t="39235" x="2625725" y="4405313"/>
          <p14:tracePt t="39243" x="2643188" y="4376738"/>
          <p14:tracePt t="39251" x="2662238" y="4368800"/>
          <p14:tracePt t="39259" x="2708275" y="4349750"/>
          <p14:tracePt t="39268" x="2716213" y="4349750"/>
          <p14:tracePt t="39275" x="2744788" y="4340225"/>
          <p14:tracePt t="39283" x="2798763" y="4340225"/>
          <p14:tracePt t="39291" x="2835275" y="4340225"/>
          <p14:tracePt t="39300" x="2908300" y="4340225"/>
          <p14:tracePt t="39307" x="2962275" y="4340225"/>
          <p14:tracePt t="39315" x="3035300" y="4340225"/>
          <p14:tracePt t="39323" x="3100388" y="4340225"/>
          <p14:tracePt t="39331" x="3154363" y="4340225"/>
          <p14:tracePt t="39339" x="3208338" y="4340225"/>
          <p14:tracePt t="39347" x="3273425" y="4368800"/>
          <p14:tracePt t="39355" x="3336925" y="4405313"/>
          <p14:tracePt t="39363" x="3382963" y="4413250"/>
          <p14:tracePt t="39372" x="3409950" y="4441825"/>
          <p14:tracePt t="39379" x="3455988" y="4449763"/>
          <p14:tracePt t="39387" x="3482975" y="4468813"/>
          <p14:tracePt t="39395" x="3500438" y="4478338"/>
          <p14:tracePt t="39404" x="3519488" y="4486275"/>
          <p14:tracePt t="39412" x="3536950" y="4505325"/>
          <p14:tracePt t="39420" x="3546475" y="4514850"/>
          <p14:tracePt t="39435" x="3573463" y="4532313"/>
          <p14:tracePt t="39451" x="3582988" y="4559300"/>
          <p14:tracePt t="39467" x="3582988" y="4595813"/>
          <p14:tracePt t="39483" x="3582988" y="4614863"/>
          <p14:tracePt t="39491" x="3582988" y="4641850"/>
          <p14:tracePt t="39499" x="3582988" y="4660900"/>
          <p14:tracePt t="39507" x="3582988" y="4678363"/>
          <p14:tracePt t="39515" x="3582988" y="4705350"/>
          <p14:tracePt t="39523" x="3563938" y="4741863"/>
          <p14:tracePt t="39531" x="3527425" y="4768850"/>
          <p14:tracePt t="39539" x="3500438" y="4805363"/>
          <p14:tracePt t="39547" x="3463925" y="4814888"/>
          <p14:tracePt t="39555" x="3390900" y="4851400"/>
          <p14:tracePt t="39563" x="3354388" y="4870450"/>
          <p14:tracePt t="39572" x="3290888" y="4887913"/>
          <p14:tracePt t="39579" x="3244850" y="4906963"/>
          <p14:tracePt t="39588" x="3171825" y="4924425"/>
          <p14:tracePt t="39595" x="3127375" y="4924425"/>
          <p14:tracePt t="39605" x="3071813" y="4924425"/>
          <p14:tracePt t="39611" x="3035300" y="4924425"/>
          <p14:tracePt t="39620" x="3008313" y="4924425"/>
          <p14:tracePt t="39627" x="2962275" y="4924425"/>
          <p14:tracePt t="39635" x="2935288" y="4924425"/>
          <p14:tracePt t="39643" x="2925763" y="4924425"/>
          <p14:tracePt t="39651" x="2898775" y="4924425"/>
          <p14:tracePt t="39659" x="2881313" y="4914900"/>
          <p14:tracePt t="39667" x="2862263" y="4906963"/>
          <p14:tracePt t="39675" x="2825750" y="4860925"/>
          <p14:tracePt t="39683" x="2808288" y="4841875"/>
          <p14:tracePt t="39691" x="2781300" y="4805363"/>
          <p14:tracePt t="39699" x="2744788" y="4778375"/>
          <p14:tracePt t="39707" x="2725738" y="4741863"/>
          <p14:tracePt t="39715" x="2708275" y="4714875"/>
          <p14:tracePt t="39723" x="2671763" y="4668838"/>
          <p14:tracePt t="39731" x="2652713" y="4651375"/>
          <p14:tracePt t="39739" x="2616200" y="4587875"/>
          <p14:tracePt t="39747" x="2606675" y="4578350"/>
          <p14:tracePt t="39755" x="2598738" y="4559300"/>
          <p14:tracePt t="39763" x="2579688" y="4522788"/>
          <p14:tracePt t="39771" x="2562225" y="4495800"/>
          <p14:tracePt t="39779" x="2562225" y="4486275"/>
          <p14:tracePt t="39786" x="2543175" y="4459288"/>
          <p14:tracePt t="39795" x="2533650" y="4441825"/>
          <p14:tracePt t="39803" x="2516188" y="4422775"/>
          <p14:tracePt t="39811" x="2489200" y="4405313"/>
          <p14:tracePt t="39820" x="2470150" y="4386263"/>
          <p14:tracePt t="39827" x="2462213" y="4376738"/>
          <p14:tracePt t="39835" x="2452688" y="4359275"/>
          <p14:tracePt t="39843" x="2443163" y="4340225"/>
          <p14:tracePt t="39852" x="2433638" y="4322763"/>
          <p14:tracePt t="39860" x="2433638" y="4313238"/>
          <p14:tracePt t="39868" x="2425700" y="4303713"/>
          <p14:tracePt t="39876" x="2416175" y="4276725"/>
          <p14:tracePt t="39893" x="2416175" y="4268788"/>
          <p14:tracePt t="39900" x="2406650" y="4259263"/>
          <p14:tracePt t="39932" x="2406650" y="4249738"/>
          <p14:tracePt t="40077" x="2406650" y="4240213"/>
          <p14:tracePt t="40085" x="2452688" y="4240213"/>
          <p14:tracePt t="40093" x="2562225" y="4240213"/>
          <p14:tracePt t="40101" x="2689225" y="4222750"/>
          <p14:tracePt t="40108" x="2835275" y="4222750"/>
          <p14:tracePt t="40115" x="2998788" y="4222750"/>
          <p14:tracePt t="40123" x="3163888" y="4222750"/>
          <p14:tracePt t="40131" x="3290888" y="4222750"/>
          <p14:tracePt t="40139" x="3363913" y="4222750"/>
          <p14:tracePt t="40147" x="3419475" y="4222750"/>
          <p14:tracePt t="40155" x="3473450" y="4222750"/>
          <p14:tracePt t="40163" x="3509963" y="4222750"/>
          <p14:tracePt t="40429" x="3519488" y="4222750"/>
          <p14:tracePt t="40461" x="3519488" y="4232275"/>
          <p14:tracePt t="40477" x="3519488" y="4249738"/>
          <p14:tracePt t="40485" x="3519488" y="4259263"/>
          <p14:tracePt t="40493" x="3509963" y="4276725"/>
          <p14:tracePt t="40508" x="3509963" y="4313238"/>
          <p14:tracePt t="40516" x="3509963" y="4322763"/>
          <p14:tracePt t="40524" x="3500438" y="4340225"/>
          <p14:tracePt t="40532" x="3500438" y="4359275"/>
          <p14:tracePt t="40540" x="3500438" y="4368800"/>
          <p14:tracePt t="40548" x="3500438" y="4395788"/>
          <p14:tracePt t="40556" x="3500438" y="4413250"/>
          <p14:tracePt t="40564" x="3500438" y="4432300"/>
          <p14:tracePt t="40572" x="3500438" y="4449763"/>
          <p14:tracePt t="40581" x="3500438" y="4459288"/>
          <p14:tracePt t="40587" x="3490913" y="4486275"/>
          <p14:tracePt t="40612" x="3490913" y="4514850"/>
          <p14:tracePt t="40623" x="3490913" y="4522788"/>
          <p14:tracePt t="40643" x="3490913" y="4532313"/>
          <p14:tracePt t="40667" x="3482975" y="4541838"/>
          <p14:tracePt t="40901" x="3473450" y="4541838"/>
          <p14:tracePt t="40908" x="3455988" y="4568825"/>
          <p14:tracePt t="40916" x="3455988" y="4578350"/>
          <p14:tracePt t="40927" x="3446463" y="4605338"/>
          <p14:tracePt t="40933" x="3446463" y="4624388"/>
          <p14:tracePt t="40943" x="3427413" y="4641850"/>
          <p14:tracePt t="40948" x="3427413" y="4660900"/>
          <p14:tracePt t="40959" x="3427413" y="4678363"/>
          <p14:tracePt t="40963" x="3427413" y="4687888"/>
          <p14:tracePt t="40979" x="3427413" y="4697413"/>
          <p14:tracePt t="41012" x="3427413" y="4705350"/>
          <p14:tracePt t="41028" x="3427413" y="4714875"/>
          <p14:tracePt t="41037" x="3427413" y="4732338"/>
          <p14:tracePt t="41044" x="3427413" y="4741863"/>
          <p14:tracePt t="41053" x="3427413" y="4751388"/>
          <p14:tracePt t="41068" x="3427413" y="4768850"/>
          <p14:tracePt t="41076" x="3427413" y="4787900"/>
          <p14:tracePt t="41085" x="3427413" y="4824413"/>
          <p14:tracePt t="41100" x="3400425" y="4851400"/>
          <p14:tracePt t="41108" x="3346450" y="4906963"/>
          <p14:tracePt t="41116" x="3300413" y="4943475"/>
          <p14:tracePt t="41124" x="3244850" y="4951413"/>
          <p14:tracePt t="41132" x="3181350" y="4979988"/>
          <p14:tracePt t="41142" x="3127375" y="4979988"/>
          <p14:tracePt t="41148" x="3063875" y="5006975"/>
          <p14:tracePt t="41157" x="3008313" y="5006975"/>
          <p14:tracePt t="41164" x="2944813" y="5006975"/>
          <p14:tracePt t="41171" x="2889250" y="5006975"/>
          <p14:tracePt t="41180" x="2835275" y="5006975"/>
          <p14:tracePt t="41190" x="2781300" y="5006975"/>
          <p14:tracePt t="41196" x="2735263" y="5006975"/>
          <p14:tracePt t="41206" x="2671763" y="4997450"/>
          <p14:tracePt t="41212" x="2635250" y="4987925"/>
          <p14:tracePt t="41225" x="2589213" y="4951413"/>
          <p14:tracePt t="41228" x="2570163" y="4943475"/>
          <p14:tracePt t="41237" x="2525713" y="4897438"/>
          <p14:tracePt t="41244" x="2498725" y="4878388"/>
          <p14:tracePt t="41252" x="2452688" y="4841875"/>
          <p14:tracePt t="41260" x="2416175" y="4814888"/>
          <p14:tracePt t="41268" x="2397125" y="4797425"/>
          <p14:tracePt t="41276" x="2379663" y="4751388"/>
          <p14:tracePt t="41284" x="2360613" y="4724400"/>
          <p14:tracePt t="41291" x="2352675" y="4678363"/>
          <p14:tracePt t="41299" x="2352675" y="4641850"/>
          <p14:tracePt t="41307" x="2352675" y="4595813"/>
          <p14:tracePt t="41315" x="2352675" y="4568825"/>
          <p14:tracePt t="41323" x="2352675" y="4522788"/>
          <p14:tracePt t="41331" x="2352675" y="4468813"/>
          <p14:tracePt t="41339" x="2379663" y="4405313"/>
          <p14:tracePt t="41347" x="2416175" y="4332288"/>
          <p14:tracePt t="41355" x="2452688" y="4276725"/>
          <p14:tracePt t="41363" x="2479675" y="4249738"/>
          <p14:tracePt t="41371" x="2533650" y="4195763"/>
          <p14:tracePt t="41379" x="2616200" y="4159250"/>
          <p14:tracePt t="41388" x="2671763" y="4149725"/>
          <p14:tracePt t="41395" x="2789238" y="4103688"/>
          <p14:tracePt t="41403" x="2898775" y="4086225"/>
          <p14:tracePt t="41411" x="3044825" y="4076700"/>
          <p14:tracePt t="41420" x="3190875" y="4076700"/>
          <p14:tracePt t="41427" x="3354388" y="4076700"/>
          <p14:tracePt t="41435" x="3536950" y="4076700"/>
          <p14:tracePt t="41443" x="3665538" y="4076700"/>
          <p14:tracePt t="41451" x="3810000" y="4076700"/>
          <p14:tracePt t="41459" x="3938588" y="4122738"/>
          <p14:tracePt t="41467" x="4094163" y="4167188"/>
          <p14:tracePt t="41475" x="4175125" y="4213225"/>
          <p14:tracePt t="41483" x="4257675" y="4276725"/>
          <p14:tracePt t="41491" x="4275138" y="4322763"/>
          <p14:tracePt t="41499" x="4330700" y="4405313"/>
          <p14:tracePt t="41507" x="4340225" y="4449763"/>
          <p14:tracePt t="41515" x="4340225" y="4541838"/>
          <p14:tracePt t="41523" x="4340225" y="4568825"/>
          <p14:tracePt t="41531" x="4340225" y="4624388"/>
          <p14:tracePt t="41539" x="4340225" y="4668838"/>
          <p14:tracePt t="41547" x="4340225" y="4724400"/>
          <p14:tracePt t="41555" x="4330700" y="4732338"/>
          <p14:tracePt t="41563" x="4321175" y="4768850"/>
          <p14:tracePt t="41571" x="4311650" y="4778375"/>
          <p14:tracePt t="41579" x="4303713" y="4805363"/>
          <p14:tracePt t="41588" x="4284663" y="4824413"/>
          <p14:tracePt t="41596" x="4267200" y="4841875"/>
          <p14:tracePt t="41603" x="4221163" y="4878388"/>
          <p14:tracePt t="41612" x="4194175" y="4906963"/>
          <p14:tracePt t="41619" x="4129088" y="4933950"/>
          <p14:tracePt t="41627" x="4065588" y="4943475"/>
          <p14:tracePt t="41635" x="3992563" y="4979988"/>
          <p14:tracePt t="41643" x="3892550" y="4997450"/>
          <p14:tracePt t="41651" x="3802063" y="5043488"/>
          <p14:tracePt t="41659" x="3692525" y="5043488"/>
          <p14:tracePt t="41666" x="3573463" y="5053013"/>
          <p14:tracePt t="41675" x="3482975" y="5053013"/>
          <p14:tracePt t="41683" x="3354388" y="5053013"/>
          <p14:tracePt t="41692" x="3263900" y="5053013"/>
          <p14:tracePt t="41701" x="3154363" y="5053013"/>
          <p14:tracePt t="41709" x="3027363" y="5053013"/>
          <p14:tracePt t="41717" x="2935288" y="5053013"/>
          <p14:tracePt t="41725" x="2817813" y="5016500"/>
          <p14:tracePt t="41732" x="2725738" y="4979988"/>
          <p14:tracePt t="41740" x="2679700" y="4951413"/>
          <p14:tracePt t="41748" x="2616200" y="4914900"/>
          <p14:tracePt t="41758" x="2562225" y="4870450"/>
          <p14:tracePt t="41764" x="2543175" y="4805363"/>
          <p14:tracePt t="41773" x="2525713" y="4741863"/>
          <p14:tracePt t="41780" x="2525713" y="4668838"/>
          <p14:tracePt t="41787" x="2498725" y="4595813"/>
          <p14:tracePt t="41796" x="2498725" y="4514850"/>
          <p14:tracePt t="41804" x="2498725" y="4441825"/>
          <p14:tracePt t="41811" x="2498725" y="4368800"/>
          <p14:tracePt t="41820" x="2516188" y="4276725"/>
          <p14:tracePt t="41828" x="2570163" y="4195763"/>
          <p14:tracePt t="41836" x="2625725" y="4122738"/>
          <p14:tracePt t="41843" x="2698750" y="4040188"/>
          <p14:tracePt t="41851" x="2781300" y="3984625"/>
          <p14:tracePt t="41859" x="2917825" y="3930650"/>
          <p14:tracePt t="41868" x="3027363" y="3903663"/>
          <p14:tracePt t="41875" x="3154363" y="3867150"/>
          <p14:tracePt t="41883" x="3336925" y="3857625"/>
          <p14:tracePt t="41892" x="3500438" y="3840163"/>
          <p14:tracePt t="41899" x="3683000" y="3840163"/>
          <p14:tracePt t="41908" x="3829050" y="3840163"/>
          <p14:tracePt t="41915" x="3975100" y="3840163"/>
          <p14:tracePt t="41925" x="4175125" y="3840163"/>
          <p14:tracePt t="41931" x="4321175" y="3840163"/>
          <p14:tracePt t="41939" x="4448175" y="3857625"/>
          <p14:tracePt t="41947" x="4530725" y="3903663"/>
          <p14:tracePt t="41955" x="4557713" y="3930650"/>
          <p14:tracePt t="41963" x="4594225" y="3976688"/>
          <p14:tracePt t="41971" x="4603750" y="4021138"/>
          <p14:tracePt t="41979" x="4603750" y="4076700"/>
          <p14:tracePt t="41987" x="4603750" y="4149725"/>
          <p14:tracePt t="41995" x="4603750" y="4222750"/>
          <p14:tracePt t="42004" x="4603750" y="4286250"/>
          <p14:tracePt t="42011" x="4557713" y="4368800"/>
          <p14:tracePt t="42020" x="4549775" y="4405313"/>
          <p14:tracePt t="42027" x="4513263" y="4468813"/>
          <p14:tracePt t="42035" x="4494213" y="4514850"/>
          <p14:tracePt t="42043" x="4494213" y="4559300"/>
          <p14:tracePt t="42051" x="4457700" y="4587875"/>
          <p14:tracePt t="42059" x="4457700" y="4605338"/>
          <p14:tracePt t="42067" x="4457700" y="4624388"/>
          <p14:tracePt t="42075" x="4457700" y="4632325"/>
          <p14:tracePt t="42083" x="4448175" y="4651375"/>
          <p14:tracePt t="42091" x="4440238" y="4660900"/>
          <p14:tracePt t="42099" x="4430713" y="4668838"/>
          <p14:tracePt t="42115" x="4421188" y="4668838"/>
          <p14:tracePt t="42131" x="4403725" y="4678363"/>
          <p14:tracePt t="42148" x="4394200" y="4678363"/>
          <p14:tracePt t="42164" x="4384675" y="4678363"/>
          <p14:tracePt t="42691" x="4376738" y="4687888"/>
          <p14:tracePt t="42707" x="4376738" y="4697413"/>
          <p14:tracePt t="42723" x="4376738" y="4705350"/>
          <p14:tracePt t="42739" x="4376738" y="4714875"/>
          <p14:tracePt t="42747" x="4367213" y="4732338"/>
          <p14:tracePt t="42763" x="4357688" y="4741863"/>
          <p14:tracePt t="42771" x="4357688" y="4751388"/>
          <p14:tracePt t="42779" x="4357688" y="4768850"/>
          <p14:tracePt t="42787" x="4340225" y="4787900"/>
          <p14:tracePt t="42803" x="4340225" y="4797425"/>
          <p14:tracePt t="42813" x="4330700" y="4824413"/>
          <p14:tracePt t="42823" x="4330700" y="4833938"/>
          <p14:tracePt t="42828" x="4330700" y="4841875"/>
          <p14:tracePt t="42839" x="4321175" y="4870450"/>
          <p14:tracePt t="42845" x="4321175" y="4878388"/>
          <p14:tracePt t="42854" x="4321175" y="4914900"/>
          <p14:tracePt t="42860" x="4321175" y="4933950"/>
          <p14:tracePt t="42869" x="4311650" y="4970463"/>
          <p14:tracePt t="42877" x="4311650" y="4997450"/>
          <p14:tracePt t="42885" x="4294188" y="5043488"/>
          <p14:tracePt t="42896" x="4294188" y="5060950"/>
          <p14:tracePt t="42899" x="4284663" y="5106988"/>
          <p14:tracePt t="42907" x="4275138" y="5126038"/>
          <p14:tracePt t="42915" x="4267200" y="5153025"/>
          <p14:tracePt t="42925" x="4267200" y="5160963"/>
          <p14:tracePt t="42931" x="4267200" y="5180013"/>
          <p14:tracePt t="42941" x="4267200" y="5207000"/>
          <p14:tracePt t="42946" x="4238625" y="5233988"/>
          <p14:tracePt t="42964" x="4238625" y="5243513"/>
          <p14:tracePt t="42975" x="4238625" y="5262563"/>
          <p14:tracePt t="42980" x="4238625" y="5270500"/>
          <p14:tracePt t="42996" x="4238625" y="5289550"/>
          <p14:tracePt t="43021" x="4257675" y="5299075"/>
          <p14:tracePt t="43028" x="4267200" y="5299075"/>
          <p14:tracePt t="43039" x="4275138" y="5299075"/>
          <p14:tracePt t="43044" x="4284663" y="5299075"/>
          <p14:tracePt t="43060" x="4303713" y="5299075"/>
          <p14:tracePt t="43076" x="4321175" y="5307013"/>
          <p14:tracePt t="43124" x="4330700" y="5316538"/>
          <p14:tracePt t="43132" x="4330700" y="5326063"/>
          <p14:tracePt t="43148" x="4330700" y="5335588"/>
          <p14:tracePt t="43156" x="4330700" y="5343525"/>
          <p14:tracePt t="43172" x="4330700" y="5353050"/>
          <p14:tracePt t="43187" x="4330700" y="5372100"/>
          <p14:tracePt t="43221" x="4330700" y="5380038"/>
          <p14:tracePt t="43987" x="4330700" y="5389563"/>
          <p14:tracePt t="43995" x="4321175" y="5389563"/>
          <p14:tracePt t="44003" x="4321175" y="5399088"/>
          <p14:tracePt t="44027" x="4311650" y="5399088"/>
          <p14:tracePt t="44035" x="4303713" y="5408613"/>
          <p14:tracePt t="46189" x="4303713" y="5416550"/>
          <p14:tracePt t="47021" x="4303713" y="5426075"/>
          <p14:tracePt t="47221" x="4303713" y="5445125"/>
          <p14:tracePt t="47229" x="4303713" y="5453063"/>
          <p14:tracePt t="47718" x="4303713" y="5462588"/>
          <p14:tracePt t="47917" x="4294188" y="5472113"/>
          <p14:tracePt t="47928" x="4284663" y="5481638"/>
          <p14:tracePt t="47933" x="4275138" y="5481638"/>
          <p14:tracePt t="47943" x="4257675" y="5499100"/>
          <p14:tracePt t="47958" x="4238625" y="5535613"/>
          <p14:tracePt t="47974" x="4221163" y="5562600"/>
          <p14:tracePt t="47980" x="4184650" y="5589588"/>
          <p14:tracePt t="47988" x="4165600" y="5599113"/>
          <p14:tracePt t="47995" x="4148138" y="5608638"/>
          <p14:tracePt t="48004" x="4129088" y="5618163"/>
          <p14:tracePt t="48011" x="4084638" y="5654675"/>
          <p14:tracePt t="48019" x="4038600" y="5672138"/>
          <p14:tracePt t="48027" x="4029075" y="5681663"/>
          <p14:tracePt t="48036" x="4011613" y="5699125"/>
          <p14:tracePt t="48043" x="3992563" y="5708650"/>
          <p14:tracePt t="48051" x="3984625" y="5708650"/>
          <p14:tracePt t="48059" x="3956050" y="5718175"/>
          <p14:tracePt t="48067" x="3929063" y="5735638"/>
          <p14:tracePt t="48075" x="3911600" y="5735638"/>
          <p14:tracePt t="48083" x="3892550" y="5745163"/>
          <p14:tracePt t="48091" x="3856038" y="5745163"/>
          <p14:tracePt t="48099" x="3810000" y="5754688"/>
          <p14:tracePt t="48107" x="3783013" y="5764213"/>
          <p14:tracePt t="48115" x="3738563" y="5764213"/>
          <p14:tracePt t="48123" x="3702050" y="5764213"/>
          <p14:tracePt t="48131" x="3609975" y="5791200"/>
          <p14:tracePt t="48139" x="3573463" y="5791200"/>
          <p14:tracePt t="48147" x="3500438" y="5791200"/>
          <p14:tracePt t="48155" x="3390900" y="5791200"/>
          <p14:tracePt t="48163" x="3300413" y="5791200"/>
          <p14:tracePt t="48171" x="3171825" y="5791200"/>
          <p14:tracePt t="48179" x="3063875" y="5791200"/>
          <p14:tracePt t="48187" x="2971800" y="5791200"/>
          <p14:tracePt t="48195" x="2898775" y="5791200"/>
          <p14:tracePt t="48203" x="2781300" y="5772150"/>
          <p14:tracePt t="48211" x="2725738" y="5764213"/>
          <p14:tracePt t="48220" x="2679700" y="5735638"/>
          <p14:tracePt t="48227" x="2662238" y="5727700"/>
          <p14:tracePt t="48236" x="2652713" y="5718175"/>
          <p14:tracePt t="48243" x="2643188" y="5708650"/>
          <p14:tracePt t="48259" x="2635250" y="5699125"/>
          <p14:tracePt t="48268" x="2625725" y="5691188"/>
          <p14:tracePt t="48284" x="2616200" y="5662613"/>
          <p14:tracePt t="48292" x="2606675" y="5645150"/>
          <p14:tracePt t="48300" x="2606675" y="5618163"/>
          <p14:tracePt t="48308" x="2579688" y="5581650"/>
          <p14:tracePt t="48316" x="2562225" y="5554663"/>
          <p14:tracePt t="48324" x="2533650" y="5489575"/>
          <p14:tracePt t="48333" x="2498725" y="5445125"/>
          <p14:tracePt t="48340" x="2462213" y="5380038"/>
          <p14:tracePt t="48348" x="2425700" y="5316538"/>
          <p14:tracePt t="48356" x="2379663" y="5216525"/>
          <p14:tracePt t="48364" x="2360613" y="5180013"/>
          <p14:tracePt t="48373" x="2333625" y="5133975"/>
          <p14:tracePt t="48380" x="2324100" y="5097463"/>
          <p14:tracePt t="48389" x="2316163" y="5060950"/>
          <p14:tracePt t="48395" x="2306638" y="5024438"/>
          <p14:tracePt t="48403" x="2306638" y="5006975"/>
          <p14:tracePt t="48421" x="2306638" y="4979988"/>
          <p14:tracePt t="48428" x="2306638" y="4960938"/>
          <p14:tracePt t="48437" x="2306638" y="4914900"/>
          <p14:tracePt t="48444" x="2306638" y="4887913"/>
          <p14:tracePt t="48453" x="2306638" y="4860925"/>
          <p14:tracePt t="48459" x="2343150" y="4814888"/>
          <p14:tracePt t="48467" x="2397125" y="4732338"/>
          <p14:tracePt t="48475" x="2433638" y="4668838"/>
          <p14:tracePt t="48483" x="2479675" y="4614863"/>
          <p14:tracePt t="48491" x="2552700" y="4532313"/>
          <p14:tracePt t="48499" x="2616200" y="4468813"/>
          <p14:tracePt t="48507" x="2689225" y="4413250"/>
          <p14:tracePt t="48515" x="2798763" y="4340225"/>
          <p14:tracePt t="48523" x="2889250" y="4268788"/>
          <p14:tracePt t="48531" x="2971800" y="4213225"/>
          <p14:tracePt t="48539" x="3081338" y="4186238"/>
          <p14:tracePt t="48547" x="3200400" y="4130675"/>
          <p14:tracePt t="48555" x="3227388" y="4130675"/>
          <p14:tracePt t="48563" x="3300413" y="4122738"/>
          <p14:tracePt t="48571" x="3390900" y="4122738"/>
          <p14:tracePt t="48579" x="3446463" y="4122738"/>
          <p14:tracePt t="48587" x="3500438" y="4122738"/>
          <p14:tracePt t="48595" x="3556000" y="4122738"/>
          <p14:tracePt t="48603" x="3619500" y="4122738"/>
          <p14:tracePt t="48611" x="3665538" y="4149725"/>
          <p14:tracePt t="48619" x="3738563" y="4167188"/>
          <p14:tracePt t="48627" x="3819525" y="4213225"/>
          <p14:tracePt t="48636" x="3883025" y="4240213"/>
          <p14:tracePt t="48643" x="3965575" y="4276725"/>
          <p14:tracePt t="48651" x="4065588" y="4332288"/>
          <p14:tracePt t="48659" x="4184650" y="4395788"/>
          <p14:tracePt t="48667" x="4248150" y="4432300"/>
          <p14:tracePt t="48675" x="4321175" y="4468813"/>
          <p14:tracePt t="48683" x="4384675" y="4505325"/>
          <p14:tracePt t="48691" x="4448175" y="4551363"/>
          <p14:tracePt t="48699" x="4503738" y="4595813"/>
          <p14:tracePt t="48707" x="4530725" y="4624388"/>
          <p14:tracePt t="48716" x="4549775" y="4651375"/>
          <p14:tracePt t="48723" x="4567238" y="4668838"/>
          <p14:tracePt t="48731" x="4576763" y="4705350"/>
          <p14:tracePt t="48740" x="4576763" y="4732338"/>
          <p14:tracePt t="48747" x="4576763" y="4787900"/>
          <p14:tracePt t="48755" x="4576763" y="4824413"/>
          <p14:tracePt t="48763" x="4576763" y="4860925"/>
          <p14:tracePt t="48771" x="4576763" y="4906963"/>
          <p14:tracePt t="48779" x="4576763" y="4960938"/>
          <p14:tracePt t="48787" x="4576763" y="4997450"/>
          <p14:tracePt t="48795" x="4576763" y="5024438"/>
          <p14:tracePt t="48803" x="4576763" y="5070475"/>
          <p14:tracePt t="48811" x="4576763" y="5106988"/>
          <p14:tracePt t="48819" x="4576763" y="5153025"/>
          <p14:tracePt t="48827" x="4576763" y="5207000"/>
          <p14:tracePt t="48836" x="4576763" y="5233988"/>
          <p14:tracePt t="48843" x="4576763" y="5270500"/>
          <p14:tracePt t="48851" x="4576763" y="5307013"/>
          <p14:tracePt t="48859" x="4576763" y="5335588"/>
          <p14:tracePt t="48867" x="4576763" y="5353050"/>
          <p14:tracePt t="48875" x="4549775" y="5372100"/>
          <p14:tracePt t="48883" x="4549775" y="5380038"/>
          <p14:tracePt t="48891" x="4530725" y="5416550"/>
          <p14:tracePt t="48907" x="4521200" y="5462588"/>
          <p14:tracePt t="48915" x="4503738" y="5481638"/>
          <p14:tracePt t="48925" x="4494213" y="5489575"/>
          <p14:tracePt t="48931" x="4484688" y="5508625"/>
          <p14:tracePt t="48939" x="4476750" y="5508625"/>
          <p14:tracePt t="48947" x="4457700" y="5526088"/>
          <p14:tracePt t="48971" x="4457700" y="5545138"/>
          <p14:tracePt t="48980" x="4448175" y="5554663"/>
          <p14:tracePt t="49005" x="4440238" y="5562600"/>
          <p14:tracePt t="49301" x="4448175" y="5562600"/>
          <p14:tracePt t="49324" x="4457700" y="5562600"/>
          <p14:tracePt t="49381" x="4467225" y="5562600"/>
          <p14:tracePt t="49421" x="4484688" y="5554663"/>
          <p14:tracePt t="49445" x="4494213" y="5554663"/>
          <p14:tracePt t="49469" x="4503738" y="5554663"/>
          <p14:tracePt t="49485" x="4513263" y="5554663"/>
          <p14:tracePt t="49533" x="4530725" y="5554663"/>
          <p14:tracePt t="49568" x="4540250" y="5554663"/>
          <p14:tracePt t="49599" x="4549775" y="5554663"/>
          <p14:tracePt t="49605" x="4557713" y="5554663"/>
          <p14:tracePt t="49613" x="4557713" y="5562600"/>
          <p14:tracePt t="49635" x="4557713" y="5572125"/>
          <p14:tracePt t="49652" x="4576763" y="5589588"/>
          <p14:tracePt t="49733" x="4576763" y="5599113"/>
          <p14:tracePt t="49933" x="4576763" y="5608638"/>
          <p14:tracePt t="49948" x="4567238" y="5608638"/>
          <p14:tracePt t="49965" x="4557713" y="5608638"/>
          <p14:tracePt t="49989" x="4549775" y="5608638"/>
          <p14:tracePt t="50020" x="4540250" y="5608638"/>
          <p14:tracePt t="50028" x="4530725" y="5608638"/>
          <p14:tracePt t="50044" x="4513263" y="5608638"/>
          <p14:tracePt t="50060" x="4503738" y="5608638"/>
          <p14:tracePt t="50461" x="4494213" y="5608638"/>
          <p14:tracePt t="50485" x="4494213" y="5599113"/>
          <p14:tracePt t="51206" x="4494213" y="5589588"/>
          <p14:tracePt t="51222" x="4494213" y="5581650"/>
          <p14:tracePt t="51238" x="4494213" y="5562600"/>
          <p14:tracePt t="51259" x="4494213" y="5554663"/>
          <p14:tracePt t="51275" x="4494213" y="5545138"/>
          <p14:tracePt t="51300" x="4503738" y="5518150"/>
          <p14:tracePt t="51323" x="4503738" y="5508625"/>
          <p14:tracePt t="51331" x="4513263" y="5489575"/>
          <p14:tracePt t="51339" x="4513263" y="5481638"/>
          <p14:tracePt t="51356" x="4513263" y="5472113"/>
          <p14:tracePt t="51365" x="4513263" y="5462588"/>
          <p14:tracePt t="51371" x="4513263" y="5453063"/>
          <p14:tracePt t="51379" x="4521200" y="5453063"/>
          <p14:tracePt t="51387" x="4521200" y="5445125"/>
          <p14:tracePt t="51403" x="4540250" y="5426075"/>
          <p14:tracePt t="51428" x="4549775" y="5416550"/>
          <p14:tracePt t="51765" x="4557713" y="5408613"/>
          <p14:tracePt t="51805" x="4557713" y="5416550"/>
          <p14:tracePt t="51822" x="4557713" y="5426075"/>
          <p14:tracePt t="51829" x="4557713" y="5435600"/>
          <p14:tracePt t="51836" x="4567238" y="5435600"/>
          <p14:tracePt t="51852" x="4567238" y="5453063"/>
          <p14:tracePt t="51860" x="4567238" y="5462588"/>
          <p14:tracePt t="51867" x="4567238" y="5481638"/>
          <p14:tracePt t="51875" x="4567238" y="5499100"/>
          <p14:tracePt t="51883" x="4567238" y="5518150"/>
          <p14:tracePt t="51893" x="4567238" y="5554663"/>
          <p14:tracePt t="51901" x="4567238" y="5572125"/>
          <p14:tracePt t="51911" x="4567238" y="5599113"/>
          <p14:tracePt t="51917" x="4567238" y="5608638"/>
          <p14:tracePt t="51927" x="4567238" y="5635625"/>
          <p14:tracePt t="51930" x="4567238" y="5662613"/>
          <p14:tracePt t="51939" x="4540250" y="5691188"/>
          <p14:tracePt t="51947" x="4530725" y="5708650"/>
          <p14:tracePt t="51955" x="4521200" y="5735638"/>
          <p14:tracePt t="51972" x="4476750" y="5791200"/>
          <p14:tracePt t="51980" x="4430713" y="5818188"/>
          <p14:tracePt t="51987" x="4367213" y="5873750"/>
          <p14:tracePt t="51996" x="4303713" y="5900738"/>
          <p14:tracePt t="52003" x="4238625" y="5918200"/>
          <p14:tracePt t="52012" x="4175125" y="5937250"/>
          <p14:tracePt t="52025" x="4102100" y="5946775"/>
          <p14:tracePt t="52028" x="4002088" y="5991225"/>
          <p14:tracePt t="52039" x="3929063" y="5991225"/>
          <p14:tracePt t="52044" x="3875088" y="6000750"/>
          <p14:tracePt t="52053" x="3792538" y="6010275"/>
          <p14:tracePt t="52060" x="3738563" y="6010275"/>
          <p14:tracePt t="52070" x="3665538" y="6027738"/>
          <p14:tracePt t="52076" x="3600450" y="6054725"/>
          <p14:tracePt t="52085" x="3509963" y="6054725"/>
          <p14:tracePt t="52092" x="3455988" y="6054725"/>
          <p14:tracePt t="52100" x="3373438" y="6054725"/>
          <p14:tracePt t="52109" x="3281363" y="6054725"/>
          <p14:tracePt t="52116" x="3190875" y="6054725"/>
          <p14:tracePt t="52124" x="3136900" y="6046788"/>
          <p14:tracePt t="52132" x="3035300" y="5991225"/>
          <p14:tracePt t="52141" x="2990850" y="5954713"/>
          <p14:tracePt t="52148" x="2925763" y="5918200"/>
          <p14:tracePt t="52156" x="2889250" y="5881688"/>
          <p14:tracePt t="52164" x="2862263" y="5854700"/>
          <p14:tracePt t="52175" x="2835275" y="5791200"/>
          <p14:tracePt t="52180" x="2798763" y="5727700"/>
          <p14:tracePt t="52189" x="2771775" y="5662613"/>
          <p14:tracePt t="52196" x="2744788" y="5589588"/>
          <p14:tracePt t="52203" x="2716213" y="5489575"/>
          <p14:tracePt t="52212" x="2708275" y="5416550"/>
          <p14:tracePt t="52219" x="2671763" y="5353050"/>
          <p14:tracePt t="52228" x="2652713" y="5289550"/>
          <p14:tracePt t="52244" x="2643188" y="5160963"/>
          <p14:tracePt t="52253" x="2616200" y="5097463"/>
          <p14:tracePt t="52259" x="2606675" y="5033963"/>
          <p14:tracePt t="52269" x="2598738" y="4979988"/>
          <p14:tracePt t="52275" x="2579688" y="4914900"/>
          <p14:tracePt t="52283" x="2579688" y="4860925"/>
          <p14:tracePt t="52291" x="2579688" y="4768850"/>
          <p14:tracePt t="52299" x="2579688" y="4732338"/>
          <p14:tracePt t="52307" x="2579688" y="4660900"/>
          <p14:tracePt t="52316" x="2579688" y="4605338"/>
          <p14:tracePt t="52325" x="2606675" y="4568825"/>
          <p14:tracePt t="52333" x="2643188" y="4486275"/>
          <p14:tracePt t="52341" x="2679700" y="4441825"/>
          <p14:tracePt t="52349" x="2762250" y="4405313"/>
          <p14:tracePt t="52358" x="2808288" y="4376738"/>
          <p14:tracePt t="52364" x="2889250" y="4340225"/>
          <p14:tracePt t="52371" x="2944813" y="4332288"/>
          <p14:tracePt t="52379" x="3063875" y="4313238"/>
          <p14:tracePt t="52387" x="3136900" y="4303713"/>
          <p14:tracePt t="52395" x="3208338" y="4303713"/>
          <p14:tracePt t="52404" x="3263900" y="4303713"/>
          <p14:tracePt t="52411" x="3327400" y="4303713"/>
          <p14:tracePt t="52419" x="3382963" y="4303713"/>
          <p14:tracePt t="52429" x="3436938" y="4303713"/>
          <p14:tracePt t="52438" x="3473450" y="4303713"/>
          <p14:tracePt t="52445" x="3556000" y="4340225"/>
          <p14:tracePt t="52456" x="3592513" y="4349750"/>
          <p14:tracePt t="52460" x="3619500" y="4359275"/>
          <p14:tracePt t="52467" x="3656013" y="4395788"/>
          <p14:tracePt t="52475" x="3702050" y="4432300"/>
          <p14:tracePt t="52483" x="3738563" y="4459288"/>
          <p14:tracePt t="52491" x="3783013" y="4522788"/>
          <p14:tracePt t="52499" x="3819525" y="4559300"/>
          <p14:tracePt t="52507" x="3875088" y="4641850"/>
          <p14:tracePt t="52515" x="3902075" y="4705350"/>
          <p14:tracePt t="52523" x="3938588" y="4797425"/>
          <p14:tracePt t="52531" x="3965575" y="4860925"/>
          <p14:tracePt t="52539" x="3975100" y="4943475"/>
          <p14:tracePt t="52547" x="4021138" y="5033963"/>
          <p14:tracePt t="52555" x="4029075" y="5116513"/>
          <p14:tracePt t="52563" x="4048125" y="5207000"/>
          <p14:tracePt t="52571" x="4048125" y="5280025"/>
          <p14:tracePt t="52579" x="4048125" y="5326063"/>
          <p14:tracePt t="52587" x="4048125" y="5380038"/>
          <p14:tracePt t="52596" x="4048125" y="5408613"/>
          <p14:tracePt t="52603" x="4048125" y="5445125"/>
          <p14:tracePt t="52611" x="4048125" y="5472113"/>
          <p14:tracePt t="52619" x="4048125" y="5508625"/>
          <p14:tracePt t="52627" x="4011613" y="5554663"/>
          <p14:tracePt t="52636" x="3992563" y="5581650"/>
          <p14:tracePt t="52644" x="3948113" y="5626100"/>
          <p14:tracePt t="52652" x="3875088" y="5681663"/>
          <p14:tracePt t="52659" x="3829050" y="5718175"/>
          <p14:tracePt t="52668" x="3746500" y="5754688"/>
          <p14:tracePt t="52675" x="3646488" y="5808663"/>
          <p14:tracePt t="52683" x="3582988" y="5864225"/>
          <p14:tracePt t="52691" x="3473450" y="5927725"/>
          <p14:tracePt t="52699" x="3373438" y="5954713"/>
          <p14:tracePt t="52707" x="3263900" y="5964238"/>
          <p14:tracePt t="52715" x="3144838" y="6010275"/>
          <p14:tracePt t="52723" x="3035300" y="6010275"/>
          <p14:tracePt t="52731" x="2962275" y="6018213"/>
          <p14:tracePt t="52740" x="2908300" y="6018213"/>
          <p14:tracePt t="52747" x="2844800" y="6018213"/>
          <p14:tracePt t="52755" x="2808288" y="6018213"/>
          <p14:tracePt t="52763" x="2781300" y="6018213"/>
          <p14:tracePt t="52771" x="2716213" y="6010275"/>
          <p14:tracePt t="52779" x="2708275" y="6000750"/>
          <p14:tracePt t="52787" x="2698750" y="5991225"/>
          <p14:tracePt t="52795" x="2689225" y="5983288"/>
          <p14:tracePt t="52804" x="2671763" y="5954713"/>
          <p14:tracePt t="52811" x="2652713" y="5881688"/>
          <p14:tracePt t="52822" x="2635250" y="5827713"/>
          <p14:tracePt t="52827" x="2616200" y="5727700"/>
          <p14:tracePt t="52835" x="2606675" y="5654675"/>
          <p14:tracePt t="52843" x="2606675" y="5545138"/>
          <p14:tracePt t="52851" x="2606675" y="5435600"/>
          <p14:tracePt t="52859" x="2606675" y="5326063"/>
          <p14:tracePt t="52867" x="2606675" y="5253038"/>
          <p14:tracePt t="52875" x="2606675" y="5160963"/>
          <p14:tracePt t="52883" x="2606675" y="5097463"/>
          <p14:tracePt t="52892" x="2606675" y="5006975"/>
          <p14:tracePt t="52899" x="2635250" y="4924425"/>
          <p14:tracePt t="52907" x="2662238" y="4870450"/>
          <p14:tracePt t="52915" x="2708275" y="4768850"/>
          <p14:tracePt t="52923" x="2725738" y="4705350"/>
          <p14:tracePt t="52931" x="2798763" y="4624388"/>
          <p14:tracePt t="52940" x="2862263" y="4568825"/>
          <p14:tracePt t="52947" x="2935288" y="4505325"/>
          <p14:tracePt t="52956" x="3017838" y="4432300"/>
          <p14:tracePt t="52972" x="3200400" y="4322763"/>
          <p14:tracePt t="52980" x="3244850" y="4295775"/>
          <p14:tracePt t="52992" x="3354388" y="4259263"/>
          <p14:tracePt t="52996" x="3419475" y="4232275"/>
          <p14:tracePt t="53003" x="3490913" y="4222750"/>
          <p14:tracePt t="53012" x="3556000" y="4195763"/>
          <p14:tracePt t="53019" x="3629025" y="4195763"/>
          <p14:tracePt t="53028" x="3683000" y="4195763"/>
          <p14:tracePt t="53036" x="3729038" y="4195763"/>
          <p14:tracePt t="53044" x="3765550" y="4195763"/>
          <p14:tracePt t="53052" x="3819525" y="4195763"/>
          <p14:tracePt t="53059" x="3875088" y="4222750"/>
          <p14:tracePt t="53067" x="3902075" y="4240213"/>
          <p14:tracePt t="53075" x="3948113" y="4303713"/>
          <p14:tracePt t="53083" x="3984625" y="4368800"/>
          <p14:tracePt t="53091" x="4048125" y="4468813"/>
          <p14:tracePt t="53099" x="4057650" y="4541838"/>
          <p14:tracePt t="53107" x="4102100" y="4660900"/>
          <p14:tracePt t="53115" x="4129088" y="4768850"/>
          <p14:tracePt t="53123" x="4175125" y="4870450"/>
          <p14:tracePt t="53131" x="4184650" y="4979988"/>
          <p14:tracePt t="53139" x="4202113" y="5070475"/>
          <p14:tracePt t="53147" x="4202113" y="5143500"/>
          <p14:tracePt t="53155" x="4202113" y="5226050"/>
          <p14:tracePt t="53163" x="4202113" y="5262563"/>
          <p14:tracePt t="53172" x="4202113" y="5289550"/>
          <p14:tracePt t="53179" x="4202113" y="5307013"/>
          <p14:tracePt t="53187" x="4202113" y="5326063"/>
          <p14:tracePt t="53195" x="4202113" y="5335588"/>
          <p14:tracePt t="53203" x="4202113" y="5343525"/>
          <p14:tracePt t="53211" x="4202113" y="5362575"/>
          <p14:tracePt t="53219" x="4175125" y="5380038"/>
          <p14:tracePt t="53237" x="4175125" y="5389563"/>
          <p14:tracePt t="53244" x="4165600" y="5389563"/>
          <p14:tracePt t="53254" x="4157663" y="5399088"/>
          <p14:tracePt t="53261" x="4129088" y="5416550"/>
          <p14:tracePt t="53273" x="4121150" y="5426075"/>
          <p14:tracePt t="53277" x="4111625" y="5435600"/>
          <p14:tracePt t="53284" x="4094163" y="5435600"/>
          <p14:tracePt t="53301" x="4084638" y="5435600"/>
          <p14:tracePt t="53315" x="4065588" y="5445125"/>
          <p14:tracePt t="53379" x="4057650" y="5445125"/>
          <p14:tracePt t="53387" x="4065588" y="5408613"/>
          <p14:tracePt t="53395" x="4184650" y="5335588"/>
          <p14:tracePt t="53403" x="4321175" y="5262563"/>
          <p14:tracePt t="53411" x="4540250" y="5170488"/>
          <p14:tracePt t="53420" x="4813300" y="5053013"/>
          <p14:tracePt t="53427" x="5195888" y="4897438"/>
          <p14:tracePt t="53436" x="5580063" y="4760913"/>
          <p14:tracePt t="53444" x="6053138" y="4641850"/>
          <p14:tracePt t="53452" x="6464300" y="4532313"/>
          <p14:tracePt t="53459" x="6910388" y="4386263"/>
          <p14:tracePt t="53467" x="7319963" y="4276725"/>
          <p14:tracePt t="53475" x="7731125" y="4159250"/>
          <p14:tracePt t="53483" x="7967663" y="4067175"/>
          <p14:tracePt t="53491" x="8305800" y="3967163"/>
          <p14:tracePt t="53499" x="8596313" y="3884613"/>
          <p14:tracePt t="53507" x="8824913" y="3811588"/>
          <p14:tracePt t="53515" x="9043988" y="37671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052736"/>
            <a:ext cx="8867328" cy="4709120"/>
          </a:xfrm>
        </p:spPr>
        <p:txBody>
          <a:bodyPr/>
          <a:lstStyle/>
          <a:p>
            <a:pPr marL="0" indent="0">
              <a:buNone/>
            </a:pPr>
            <a:r>
              <a:rPr lang="en-US" altLang="ja-JP" sz="2400" dirty="0"/>
              <a:t>// Copy results from memory to host</a:t>
            </a:r>
            <a:endParaRPr lang="ja-JP" altLang="en-US" sz="2400" dirty="0"/>
          </a:p>
          <a:p>
            <a:pPr marL="0" indent="0">
              <a:buNone/>
            </a:pPr>
            <a:r>
              <a:rPr lang="en-US" altLang="ja-JP" sz="2400" dirty="0" err="1"/>
              <a:t>cudaMemcpy</a:t>
            </a:r>
            <a:r>
              <a:rPr lang="en-US" altLang="ja-JP" sz="2400" dirty="0"/>
              <a:t>(</a:t>
            </a:r>
            <a:r>
              <a:rPr lang="en-US" altLang="ja-JP" sz="2400" dirty="0" err="1"/>
              <a:t>h_C</a:t>
            </a:r>
            <a:r>
              <a:rPr lang="en-US" altLang="ja-JP" sz="2400" dirty="0"/>
              <a:t>, </a:t>
            </a:r>
            <a:r>
              <a:rPr lang="en-US" altLang="ja-JP" sz="2400" dirty="0" err="1"/>
              <a:t>d_C</a:t>
            </a:r>
            <a:r>
              <a:rPr lang="en-US" altLang="ja-JP" sz="2400" dirty="0"/>
              <a:t>, </a:t>
            </a:r>
            <a:r>
              <a:rPr lang="en-US" altLang="ja-JP" sz="2400" dirty="0" err="1"/>
              <a:t>sizeof</a:t>
            </a:r>
            <a:r>
              <a:rPr lang="en-US" altLang="ja-JP" sz="2400" dirty="0"/>
              <a:t>(float) * LENGTH, </a:t>
            </a:r>
            <a:r>
              <a:rPr lang="en-US" altLang="ja-JP" sz="2400" dirty="0" err="1"/>
              <a:t>cudaMemcpyDeviceToHost</a:t>
            </a:r>
            <a:r>
              <a:rPr lang="en-US" altLang="ja-JP" sz="2400" dirty="0"/>
              <a:t>);</a:t>
            </a:r>
          </a:p>
          <a:p>
            <a:pPr marL="0" indent="0">
              <a:buNone/>
            </a:pPr>
            <a:r>
              <a:rPr lang="en-US" altLang="ja-JP" sz="2400" dirty="0"/>
              <a:t>// Release device memory</a:t>
            </a:r>
            <a:endParaRPr lang="ja-JP" altLang="en-US" sz="2400" dirty="0"/>
          </a:p>
          <a:p>
            <a:pPr marL="0" indent="0">
              <a:buNone/>
            </a:pPr>
            <a:r>
              <a:rPr lang="en-US" altLang="ja-JP" sz="2400" dirty="0" err="1"/>
              <a:t>cudaFree</a:t>
            </a:r>
            <a:r>
              <a:rPr lang="en-US" altLang="ja-JP" sz="2400" dirty="0"/>
              <a:t>(</a:t>
            </a:r>
            <a:r>
              <a:rPr lang="en-US" altLang="ja-JP" sz="2400" dirty="0" err="1"/>
              <a:t>d_A</a:t>
            </a:r>
            <a:r>
              <a:rPr lang="en-US" altLang="ja-JP" sz="2400" dirty="0"/>
              <a:t>); </a:t>
            </a:r>
            <a:r>
              <a:rPr lang="en-US" altLang="ja-JP" sz="2400" dirty="0" err="1"/>
              <a:t>cudaFree</a:t>
            </a:r>
            <a:r>
              <a:rPr lang="en-US" altLang="ja-JP" sz="2400" dirty="0"/>
              <a:t>(</a:t>
            </a:r>
            <a:r>
              <a:rPr lang="en-US" altLang="ja-JP" sz="2400" dirty="0" err="1"/>
              <a:t>d_B</a:t>
            </a:r>
            <a:r>
              <a:rPr lang="en-US" altLang="ja-JP" sz="2400" dirty="0"/>
              <a:t>); </a:t>
            </a:r>
            <a:r>
              <a:rPr lang="en-US" altLang="ja-JP" sz="2400" dirty="0" err="1"/>
              <a:t>cudaFree</a:t>
            </a:r>
            <a:r>
              <a:rPr lang="en-US" altLang="ja-JP" sz="2400" dirty="0"/>
              <a:t>(</a:t>
            </a:r>
            <a:r>
              <a:rPr lang="en-US" altLang="ja-JP" sz="2400" dirty="0" err="1"/>
              <a:t>d_C</a:t>
            </a:r>
            <a:r>
              <a:rPr lang="en-US" altLang="ja-JP" sz="2400" dirty="0"/>
              <a:t>);</a:t>
            </a:r>
          </a:p>
          <a:p>
            <a:pPr marL="0" indent="0">
              <a:buNone/>
            </a:pPr>
            <a:r>
              <a:rPr lang="en-US" altLang="ja-JP" sz="2400" dirty="0"/>
              <a:t>// Print the result</a:t>
            </a:r>
            <a:endParaRPr lang="ja-JP" altLang="en-US" sz="2400" dirty="0"/>
          </a:p>
          <a:p>
            <a:pPr marL="0" indent="0">
              <a:buNone/>
            </a:pPr>
            <a:r>
              <a:rPr lang="en-US" altLang="ja-JP" sz="2400" dirty="0"/>
              <a:t>for (</a:t>
            </a:r>
            <a:r>
              <a:rPr lang="en-US" altLang="ja-JP" sz="2400" dirty="0" err="1"/>
              <a:t>int</a:t>
            </a:r>
            <a:r>
              <a:rPr lang="en-US" altLang="ja-JP" sz="2400" dirty="0"/>
              <a:t> </a:t>
            </a:r>
            <a:r>
              <a:rPr lang="en-US" altLang="ja-JP" sz="2400" dirty="0" err="1"/>
              <a:t>i</a:t>
            </a:r>
            <a:r>
              <a:rPr lang="en-US" altLang="ja-JP" sz="2400" dirty="0"/>
              <a:t> = 0; </a:t>
            </a:r>
            <a:r>
              <a:rPr lang="en-US" altLang="ja-JP" sz="2400" dirty="0" err="1"/>
              <a:t>i</a:t>
            </a:r>
            <a:r>
              <a:rPr lang="en-US" altLang="ja-JP" sz="2400" dirty="0"/>
              <a:t> &lt; LENGTH; ++</a:t>
            </a:r>
            <a:r>
              <a:rPr lang="en-US" altLang="ja-JP" sz="2400" dirty="0" err="1"/>
              <a:t>i</a:t>
            </a:r>
            <a:r>
              <a:rPr lang="en-US" altLang="ja-JP" sz="2400" dirty="0"/>
              <a:t>) result += </a:t>
            </a:r>
            <a:r>
              <a:rPr lang="en-US" altLang="ja-JP" sz="2400" dirty="0" err="1"/>
              <a:t>h_C</a:t>
            </a:r>
            <a:r>
              <a:rPr lang="en-US" altLang="ja-JP" sz="2400" dirty="0"/>
              <a:t>[</a:t>
            </a:r>
            <a:r>
              <a:rPr lang="en-US" altLang="ja-JP" sz="2400" dirty="0" err="1"/>
              <a:t>i</a:t>
            </a:r>
            <a:r>
              <a:rPr lang="en-US" altLang="ja-JP" sz="2400" dirty="0"/>
              <a:t>];</a:t>
            </a:r>
          </a:p>
          <a:p>
            <a:pPr marL="0" indent="0">
              <a:buNone/>
            </a:pPr>
            <a:r>
              <a:rPr lang="en-US" altLang="ja-JP" sz="2400" dirty="0"/>
              <a:t>result /= (float)LENGTH;</a:t>
            </a:r>
          </a:p>
          <a:p>
            <a:pPr marL="0" indent="0">
              <a:buNone/>
            </a:pPr>
            <a:r>
              <a:rPr lang="en-US" altLang="ja-JP" sz="2400" dirty="0" err="1"/>
              <a:t>printf</a:t>
            </a:r>
            <a:r>
              <a:rPr lang="en-US" altLang="ja-JP" sz="2400" dirty="0"/>
              <a:t>("result = %f\n", result);</a:t>
            </a:r>
          </a:p>
          <a:p>
            <a:pPr marL="0" indent="0">
              <a:buNone/>
            </a:pPr>
            <a:r>
              <a:rPr lang="en-US" altLang="ja-JP" sz="2400" dirty="0"/>
              <a:t>// Finalize</a:t>
            </a:r>
            <a:endParaRPr lang="ja-JP" altLang="en-US" sz="2400" dirty="0"/>
          </a:p>
          <a:p>
            <a:pPr marL="0" indent="0">
              <a:buNone/>
            </a:pPr>
            <a:r>
              <a:rPr lang="en-US" altLang="ja-JP" sz="2400" dirty="0"/>
              <a:t>free(</a:t>
            </a:r>
            <a:r>
              <a:rPr lang="en-US" altLang="ja-JP" sz="2400" dirty="0" err="1"/>
              <a:t>h_A</a:t>
            </a:r>
            <a:r>
              <a:rPr lang="en-US" altLang="ja-JP" sz="2400" dirty="0"/>
              <a:t>); free(</a:t>
            </a:r>
            <a:r>
              <a:rPr lang="en-US" altLang="ja-JP" sz="2400" dirty="0" err="1"/>
              <a:t>h_B</a:t>
            </a:r>
            <a:r>
              <a:rPr lang="en-US" altLang="ja-JP" sz="2400" dirty="0"/>
              <a:t>); free(</a:t>
            </a:r>
            <a:r>
              <a:rPr lang="en-US" altLang="ja-JP" sz="2400" dirty="0" err="1"/>
              <a:t>h_C</a:t>
            </a:r>
            <a:r>
              <a:rPr lang="en-US" altLang="ja-JP" sz="2400" dirty="0"/>
              <a:t>);</a:t>
            </a:r>
          </a:p>
          <a:p>
            <a:pPr marL="0" indent="0">
              <a:buNone/>
            </a:pPr>
            <a:r>
              <a:rPr lang="en-US" altLang="ja-JP" sz="2400" dirty="0"/>
              <a:t>return 0;</a:t>
            </a:r>
          </a:p>
          <a:p>
            <a:pPr marL="0" indent="0">
              <a:buNone/>
            </a:pPr>
            <a:r>
              <a:rPr lang="en-US" altLang="ja-JP" sz="2400" dirty="0"/>
              <a:t>}</a:t>
            </a:r>
          </a:p>
        </p:txBody>
      </p:sp>
      <p:sp>
        <p:nvSpPr>
          <p:cNvPr id="4" name="テキスト ボックス 3"/>
          <p:cNvSpPr txBox="1"/>
          <p:nvPr/>
        </p:nvSpPr>
        <p:spPr>
          <a:xfrm>
            <a:off x="769335" y="188640"/>
            <a:ext cx="6583854" cy="584775"/>
          </a:xfrm>
          <a:prstGeom prst="rect">
            <a:avLst/>
          </a:prstGeom>
          <a:noFill/>
        </p:spPr>
        <p:txBody>
          <a:bodyPr wrap="none" rtlCol="0">
            <a:spAutoFit/>
          </a:bodyPr>
          <a:lstStyle/>
          <a:p>
            <a:r>
              <a:rPr lang="en-US" altLang="ja-JP" sz="3200" dirty="0"/>
              <a:t>Post processing (host: sample1.cu)</a:t>
            </a:r>
            <a:endParaRPr kumimoji="1" lang="ja-JP" altLang="en-US" sz="3200" dirty="0"/>
          </a:p>
        </p:txBody>
      </p:sp>
      <p:pic>
        <p:nvPicPr>
          <p:cNvPr id="2" name="オーディオ 1">
            <a:hlinkClick r:id="" action="ppaction://media"/>
            <a:extLst>
              <a:ext uri="{FF2B5EF4-FFF2-40B4-BE49-F238E27FC236}">
                <a16:creationId xmlns:a16="http://schemas.microsoft.com/office/drawing/2014/main" id="{8B74168E-B5F9-4CC7-8CE5-11FB217C25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0091481"/>
      </p:ext>
    </p:extLst>
  </p:cSld>
  <p:clrMapOvr>
    <a:masterClrMapping/>
  </p:clrMapOvr>
  <mc:AlternateContent xmlns:mc="http://schemas.openxmlformats.org/markup-compatibility/2006">
    <mc:Choice xmlns:p14="http://schemas.microsoft.com/office/powerpoint/2010/main" Requires="p14">
      <p:transition spd="slow" p14:dur="2000" advTm="55986"/>
    </mc:Choice>
    <mc:Fallback>
      <p:transition spd="slow" advTm="5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8" x="8751888" y="3455988"/>
          <p14:tracePt t="399" x="8523288" y="3455988"/>
          <p14:tracePt t="407" x="8269288" y="3455988"/>
          <p14:tracePt t="415" x="8067675" y="3455988"/>
          <p14:tracePt t="425" x="7885113" y="3455988"/>
          <p14:tracePt t="432" x="7704138" y="3455988"/>
          <p14:tracePt t="441" x="7539038" y="3455988"/>
          <p14:tracePt t="449" x="7392988" y="3455988"/>
          <p14:tracePt t="456" x="7283450" y="3455988"/>
          <p14:tracePt t="465" x="7175500" y="3455988"/>
          <p14:tracePt t="473" x="7083425" y="3455988"/>
          <p14:tracePt t="480" x="7010400" y="3455988"/>
          <p14:tracePt t="489" x="6919913" y="3455988"/>
          <p14:tracePt t="496" x="6846888" y="3455988"/>
          <p14:tracePt t="505" x="6791325" y="3455988"/>
          <p14:tracePt t="512" x="6737350" y="3455988"/>
          <p14:tracePt t="523" x="6691313" y="3455988"/>
          <p14:tracePt t="528" x="6673850" y="3455988"/>
          <p14:tracePt t="537" x="6645275" y="3455988"/>
          <p14:tracePt t="552" x="6637338" y="3455988"/>
          <p14:tracePt t="583" x="6627813" y="3455988"/>
          <p14:tracePt t="607" x="6627813" y="3438525"/>
          <p14:tracePt t="615" x="6627813" y="3419475"/>
          <p14:tracePt t="623" x="6627813" y="3392488"/>
          <p14:tracePt t="631" x="6627813" y="3382963"/>
          <p14:tracePt t="639" x="6627813" y="3375025"/>
          <p14:tracePt t="647" x="6627813" y="3346450"/>
          <p14:tracePt t="656" x="6627813" y="3338513"/>
          <p14:tracePt t="663" x="6627813" y="3328988"/>
          <p14:tracePt t="679" x="6637338" y="3319463"/>
          <p14:tracePt t="687" x="6654800" y="3292475"/>
          <p14:tracePt t="706" x="6664325" y="3273425"/>
          <p14:tracePt t="720" x="6673850" y="3246438"/>
          <p14:tracePt t="736" x="6691313" y="3228975"/>
          <p14:tracePt t="751" x="6700838" y="3219450"/>
          <p14:tracePt t="759" x="6700838" y="3209925"/>
          <p14:tracePt t="775" x="6710363" y="3192463"/>
          <p14:tracePt t="799" x="6710363" y="3173413"/>
          <p14:tracePt t="808" x="6727825" y="3136900"/>
          <p14:tracePt t="825" x="6727825" y="3119438"/>
          <p14:tracePt t="832" x="6737350" y="3119438"/>
          <p14:tracePt t="849" x="6737350" y="3109913"/>
          <p14:tracePt t="865" x="6737350" y="3100388"/>
          <p14:tracePt t="960" x="6737350" y="3082925"/>
          <p14:tracePt t="968" x="6746875" y="3073400"/>
          <p14:tracePt t="1022" x="6746875" y="3063875"/>
          <p14:tracePt t="1036" x="6746875" y="3054350"/>
          <p14:tracePt t="1057" x="6746875" y="3046413"/>
          <p14:tracePt t="1072" x="6746875" y="3036888"/>
          <p14:tracePt t="1083" x="6746875" y="3027363"/>
          <p14:tracePt t="1088" x="6746875" y="3017838"/>
          <p14:tracePt t="1096" x="6737350" y="3000375"/>
          <p14:tracePt t="1106" x="6737350" y="2990850"/>
          <p14:tracePt t="1112" x="6727825" y="2982913"/>
          <p14:tracePt t="1128" x="6727825" y="2963863"/>
          <p14:tracePt t="1137" x="6727825" y="2954338"/>
          <p14:tracePt t="1144" x="6727825" y="2946400"/>
          <p14:tracePt t="1160" x="6727825" y="2936875"/>
          <p14:tracePt t="1174" x="6727825" y="2917825"/>
          <p14:tracePt t="1183" x="6727825" y="2909888"/>
          <p14:tracePt t="1191" x="6718300" y="2900363"/>
          <p14:tracePt t="1216" x="6718300" y="2881313"/>
          <p14:tracePt t="1231" x="6718300" y="2873375"/>
          <p14:tracePt t="1240" x="6718300" y="2863850"/>
          <p14:tracePt t="1248" x="6718300" y="2854325"/>
          <p14:tracePt t="1256" x="6710363" y="2827338"/>
          <p14:tracePt t="1264" x="6700838" y="2817813"/>
          <p14:tracePt t="1313" x="6700838" y="2800350"/>
          <p14:tracePt t="1320" x="6700838" y="2790825"/>
          <p14:tracePt t="1337" x="6691313" y="2771775"/>
          <p14:tracePt t="1359" x="6691313" y="2754313"/>
          <p14:tracePt t="1367" x="6691313" y="2744788"/>
          <p14:tracePt t="1375" x="6691313" y="2735263"/>
          <p14:tracePt t="1431" x="6691313" y="2717800"/>
          <p14:tracePt t="1513" x="6681788" y="2708275"/>
          <p14:tracePt t="1540" x="6673850" y="2698750"/>
          <p14:tracePt t="1547" x="6673850" y="2690813"/>
          <p14:tracePt t="1554" x="6645275" y="2654300"/>
          <p14:tracePt t="1560" x="6637338" y="2644775"/>
          <p14:tracePt t="1567" x="6637338" y="2625725"/>
          <p14:tracePt t="1575" x="6627813" y="2608263"/>
          <p14:tracePt t="1583" x="6591300" y="2562225"/>
          <p14:tracePt t="1591" x="6591300" y="2554288"/>
          <p14:tracePt t="1599" x="6581775" y="2535238"/>
          <p14:tracePt t="1607" x="6573838" y="2517775"/>
          <p14:tracePt t="1616" x="6564313" y="2489200"/>
          <p14:tracePt t="1624" x="6554788" y="2481263"/>
          <p14:tracePt t="1631" x="6554788" y="2462213"/>
          <p14:tracePt t="1648" x="6545263" y="2444750"/>
          <p14:tracePt t="1656" x="6545263" y="2425700"/>
          <p14:tracePt t="1664" x="6537325" y="2416175"/>
          <p14:tracePt t="1673" x="6537325" y="2389188"/>
          <p14:tracePt t="1680" x="6518275" y="2362200"/>
          <p14:tracePt t="1690" x="6491288" y="2325688"/>
          <p14:tracePt t="1696" x="6491288" y="2298700"/>
          <p14:tracePt t="1704" x="6491288" y="2243138"/>
          <p14:tracePt t="1712" x="6481763" y="2216150"/>
          <p14:tracePt t="1721" x="6464300" y="2152650"/>
          <p14:tracePt t="1728" x="6445250" y="2116138"/>
          <p14:tracePt t="1737" x="6435725" y="2070100"/>
          <p14:tracePt t="1744" x="6427788" y="2016125"/>
          <p14:tracePt t="1752" x="6427788" y="1970088"/>
          <p14:tracePt t="1760" x="6408738" y="1924050"/>
          <p14:tracePt t="1768" x="6391275" y="1887538"/>
          <p14:tracePt t="1776" x="6381750" y="1841500"/>
          <p14:tracePt t="1784" x="6372225" y="1787525"/>
          <p14:tracePt t="1792" x="6354763" y="1751013"/>
          <p14:tracePt t="1801" x="6354763" y="1724025"/>
          <p14:tracePt t="1808" x="6354763" y="1687513"/>
          <p14:tracePt t="1815" x="6345238" y="1651000"/>
          <p14:tracePt t="1823" x="6335713" y="1624013"/>
          <p14:tracePt t="1831" x="6318250" y="1568450"/>
          <p14:tracePt t="1840" x="6318250" y="1550988"/>
          <p14:tracePt t="1847" x="6318250" y="1531938"/>
          <p14:tracePt t="1856" x="6308725" y="1477963"/>
          <p14:tracePt t="1864" x="6291263" y="1458913"/>
          <p14:tracePt t="1872" x="6291263" y="1422400"/>
          <p14:tracePt t="1879" x="6281738" y="1385888"/>
          <p14:tracePt t="1889" x="6281738" y="1368425"/>
          <p14:tracePt t="1895" x="6272213" y="1339850"/>
          <p14:tracePt t="1906" x="6245225" y="1303338"/>
          <p14:tracePt t="1911" x="6235700" y="1285875"/>
          <p14:tracePt t="1923" x="6226175" y="1268413"/>
          <p14:tracePt t="1927" x="6218238" y="1249363"/>
          <p14:tracePt t="1936" x="6199188" y="1231900"/>
          <p14:tracePt t="1943" x="6189663" y="1222375"/>
          <p14:tracePt t="1959" x="6181725" y="1195388"/>
          <p14:tracePt t="1967" x="6181725" y="1185863"/>
          <p14:tracePt t="1984" x="6162675" y="1176338"/>
          <p14:tracePt t="2084" x="6153150" y="1195388"/>
          <p14:tracePt t="2089" x="6145213" y="1212850"/>
          <p14:tracePt t="2097" x="6116638" y="1268413"/>
          <p14:tracePt t="2107" x="6099175" y="1295400"/>
          <p14:tracePt t="2114" x="6089650" y="1312863"/>
          <p14:tracePt t="2122" x="6080125" y="1358900"/>
          <p14:tracePt t="2129" x="6080125" y="1368425"/>
          <p14:tracePt t="2137" x="6062663" y="1395413"/>
          <p14:tracePt t="2144" x="6053138" y="1412875"/>
          <p14:tracePt t="2448" x="6053138" y="1431925"/>
          <p14:tracePt t="2977" x="6053138" y="1422400"/>
          <p14:tracePt t="2993" x="6062663" y="1412875"/>
          <p14:tracePt t="3009" x="6072188" y="1395413"/>
          <p14:tracePt t="3083" x="6080125" y="1395413"/>
          <p14:tracePt t="5570" x="6062663" y="1395413"/>
          <p14:tracePt t="5577" x="6043613" y="1395413"/>
          <p14:tracePt t="5585" x="6016625" y="1395413"/>
          <p14:tracePt t="5593" x="5999163" y="1395413"/>
          <p14:tracePt t="5601" x="5989638" y="1395413"/>
          <p14:tracePt t="5609" x="5962650" y="1404938"/>
          <p14:tracePt t="5616" x="5935663" y="1412875"/>
          <p14:tracePt t="5624" x="5916613" y="1412875"/>
          <p14:tracePt t="5632" x="5889625" y="1422400"/>
          <p14:tracePt t="5642" x="5870575" y="1422400"/>
          <p14:tracePt t="5648" x="5843588" y="1449388"/>
          <p14:tracePt t="5656" x="5834063" y="1449388"/>
          <p14:tracePt t="5664" x="5816600" y="1449388"/>
          <p14:tracePt t="5672" x="5807075" y="1458913"/>
          <p14:tracePt t="5687" x="5780088" y="1458913"/>
          <p14:tracePt t="5892" x="5770563" y="1458913"/>
          <p14:tracePt t="5904" x="5761038" y="1458913"/>
          <p14:tracePt t="5915" x="5753100" y="1458913"/>
          <p14:tracePt t="5921" x="5734050" y="1458913"/>
          <p14:tracePt t="5927" x="5707063" y="1468438"/>
          <p14:tracePt t="5937" x="5688013" y="1477963"/>
          <p14:tracePt t="5943" x="5643563" y="1477963"/>
          <p14:tracePt t="5951" x="5588000" y="1485900"/>
          <p14:tracePt t="5959" x="5561013" y="1495425"/>
          <p14:tracePt t="5967" x="5514975" y="1504950"/>
          <p14:tracePt t="5975" x="5461000" y="1514475"/>
          <p14:tracePt t="5983" x="5397500" y="1531938"/>
          <p14:tracePt t="5991" x="5360988" y="1531938"/>
          <p14:tracePt t="5999" x="5287963" y="1531938"/>
          <p14:tracePt t="6007" x="5187950" y="1558925"/>
          <p14:tracePt t="6015" x="5078413" y="1568450"/>
          <p14:tracePt t="6023" x="4968875" y="1587500"/>
          <p14:tracePt t="6031" x="4840288" y="1595438"/>
          <p14:tracePt t="6039" x="4695825" y="1631950"/>
          <p14:tracePt t="6048" x="4576763" y="1631950"/>
          <p14:tracePt t="6056" x="4448175" y="1641475"/>
          <p14:tracePt t="6065" x="4303713" y="1660525"/>
          <p14:tracePt t="6074" x="4194175" y="1668463"/>
          <p14:tracePt t="6082" x="4057650" y="1714500"/>
          <p14:tracePt t="6088" x="3929063" y="1714500"/>
          <p14:tracePt t="6097" x="3802063" y="1731963"/>
          <p14:tracePt t="6105" x="3656013" y="1760538"/>
          <p14:tracePt t="6115" x="3546475" y="1778000"/>
          <p14:tracePt t="6123" x="3446463" y="1787525"/>
          <p14:tracePt t="6130" x="3373438" y="1797050"/>
          <p14:tracePt t="6137" x="3317875" y="1797050"/>
          <p14:tracePt t="6144" x="3254375" y="1814513"/>
          <p14:tracePt t="6153" x="3200400" y="1833563"/>
          <p14:tracePt t="6161" x="3190875" y="1833563"/>
          <p14:tracePt t="6168" x="3171825" y="1833563"/>
          <p14:tracePt t="6176" x="3154363" y="1833563"/>
          <p14:tracePt t="6184" x="3127375" y="1833563"/>
          <p14:tracePt t="6192" x="3108325" y="1833563"/>
          <p14:tracePt t="6200" x="3063875" y="1833563"/>
          <p14:tracePt t="6208" x="3008313" y="1851025"/>
          <p14:tracePt t="6216" x="2935288" y="1851025"/>
          <p14:tracePt t="6225" x="2844800" y="1851025"/>
          <p14:tracePt t="6231" x="2752725" y="1860550"/>
          <p14:tracePt t="6241" x="2689225" y="1860550"/>
          <p14:tracePt t="6247" x="2579688" y="1860550"/>
          <p14:tracePt t="6256" x="2506663" y="1860550"/>
          <p14:tracePt t="6263" x="2452688" y="1860550"/>
          <p14:tracePt t="6272" x="2379663" y="1860550"/>
          <p14:tracePt t="6279" x="2333625" y="1860550"/>
          <p14:tracePt t="6288" x="2297113" y="1860550"/>
          <p14:tracePt t="6295" x="2279650" y="1870075"/>
          <p14:tracePt t="6311" x="2270125" y="1870075"/>
          <p14:tracePt t="6396" x="2251075" y="1870075"/>
          <p14:tracePt t="6399" x="2243138" y="1870075"/>
          <p14:tracePt t="6407" x="2233613" y="1870075"/>
          <p14:tracePt t="6415" x="2214563" y="1870075"/>
          <p14:tracePt t="6423" x="2206625" y="1870075"/>
          <p14:tracePt t="6432" x="2187575" y="1870075"/>
          <p14:tracePt t="6441" x="2170113" y="1870075"/>
          <p14:tracePt t="6447" x="2160588" y="1870075"/>
          <p14:tracePt t="6456" x="2151063" y="1870075"/>
          <p14:tracePt t="6472" x="2133600" y="1870075"/>
          <p14:tracePt t="6480" x="2114550" y="1870075"/>
          <p14:tracePt t="6487" x="2087563" y="1870075"/>
          <p14:tracePt t="6496" x="2051050" y="1878013"/>
          <p14:tracePt t="6503" x="2033588" y="1887538"/>
          <p14:tracePt t="6512" x="2005013" y="1887538"/>
          <p14:tracePt t="6520" x="1978025" y="1897063"/>
          <p14:tracePt t="6527" x="1960563" y="1897063"/>
          <p14:tracePt t="6536" x="1931988" y="1897063"/>
          <p14:tracePt t="6543" x="1924050" y="1897063"/>
          <p14:tracePt t="6552" x="1895475" y="1897063"/>
          <p14:tracePt t="6559" x="1878013" y="1906588"/>
          <p14:tracePt t="6567" x="1851025" y="1906588"/>
          <p14:tracePt t="6575" x="1831975" y="1906588"/>
          <p14:tracePt t="6583" x="1824038" y="1914525"/>
          <p14:tracePt t="6608" x="1804988" y="1914525"/>
          <p14:tracePt t="6634" x="1795463" y="1914525"/>
          <p14:tracePt t="6648" x="1787525" y="1914525"/>
          <p14:tracePt t="6706" x="1778000" y="1914525"/>
          <p14:tracePt t="6809" x="1778000" y="1906588"/>
          <p14:tracePt t="6825" x="1778000" y="1897063"/>
          <p14:tracePt t="6833" x="1778000" y="1887538"/>
          <p14:tracePt t="6841" x="1778000" y="1878013"/>
          <p14:tracePt t="6849" x="1778000" y="1860550"/>
          <p14:tracePt t="6857" x="1787525" y="1851025"/>
          <p14:tracePt t="6865" x="1804988" y="1841500"/>
          <p14:tracePt t="6873" x="1814513" y="1841500"/>
          <p14:tracePt t="6880" x="1841500" y="1833563"/>
          <p14:tracePt t="6888" x="1851025" y="1824038"/>
          <p14:tracePt t="6895" x="1860550" y="1814513"/>
          <p14:tracePt t="6904" x="1868488" y="1804988"/>
          <p14:tracePt t="6911" x="1878013" y="1797050"/>
          <p14:tracePt t="6927" x="1905000" y="1778000"/>
          <p14:tracePt t="6943" x="1914525" y="1768475"/>
          <p14:tracePt t="6967" x="1924050" y="1768475"/>
          <p14:tracePt t="6999" x="1931988" y="1768475"/>
          <p14:tracePt t="7007" x="1941513" y="1760538"/>
          <p14:tracePt t="7015" x="1951038" y="1760538"/>
          <p14:tracePt t="7033" x="1960563" y="1760538"/>
          <p14:tracePt t="7040" x="1960563" y="1751013"/>
          <p14:tracePt t="7241" x="1968500" y="1751013"/>
          <p14:tracePt t="7325" x="1968500" y="1760538"/>
          <p14:tracePt t="7794" x="1968500" y="1768475"/>
          <p14:tracePt t="7801" x="1968500" y="1778000"/>
          <p14:tracePt t="8022" x="1968500" y="1787525"/>
          <p14:tracePt t="8024" x="1968500" y="1804988"/>
          <p14:tracePt t="8047" x="1968500" y="1824038"/>
          <p14:tracePt t="8065" x="1968500" y="1841500"/>
          <p14:tracePt t="8073" x="1968500" y="1851025"/>
          <p14:tracePt t="8089" x="1968500" y="1860550"/>
          <p14:tracePt t="8114" x="1968500" y="1870075"/>
          <p14:tracePt t="8137" x="1968500" y="1887538"/>
          <p14:tracePt t="8169" x="1978025" y="1887538"/>
          <p14:tracePt t="8193" x="1987550" y="1887538"/>
          <p14:tracePt t="8201" x="1997075" y="1887538"/>
          <p14:tracePt t="8209" x="2005013" y="1887538"/>
          <p14:tracePt t="8233" x="2024063" y="1887538"/>
          <p14:tracePt t="8249" x="2033588" y="1887538"/>
          <p14:tracePt t="8289" x="2041525" y="1887538"/>
          <p14:tracePt t="8313" x="2051050" y="1887538"/>
          <p14:tracePt t="8337" x="2060575" y="1887538"/>
          <p14:tracePt t="8536" x="2060575" y="1878013"/>
          <p14:tracePt t="8552" x="2051050" y="1878013"/>
          <p14:tracePt t="8567" x="2033588" y="1878013"/>
          <p14:tracePt t="8583" x="2024063" y="1878013"/>
          <p14:tracePt t="8591" x="1997075" y="1878013"/>
          <p14:tracePt t="8600" x="1978025" y="1870075"/>
          <p14:tracePt t="8608" x="1968500" y="1860550"/>
          <p14:tracePt t="8616" x="1951038" y="1860550"/>
          <p14:tracePt t="8624" x="1941513" y="1860550"/>
          <p14:tracePt t="8632" x="1914525" y="1860550"/>
          <p14:tracePt t="8640" x="1905000" y="1860550"/>
          <p14:tracePt t="8649" x="1895475" y="1860550"/>
          <p14:tracePt t="8657" x="1878013" y="1860550"/>
          <p14:tracePt t="8665" x="1860550" y="1860550"/>
          <p14:tracePt t="8681" x="1841500" y="1860550"/>
          <p14:tracePt t="8688" x="1831975" y="1860550"/>
          <p14:tracePt t="8696" x="1814513" y="1860550"/>
          <p14:tracePt t="8706" x="1795463" y="1860550"/>
          <p14:tracePt t="8711" x="1778000" y="1860550"/>
          <p14:tracePt t="8721" x="1768475" y="1860550"/>
          <p14:tracePt t="8729" x="1758950" y="1860550"/>
          <p14:tracePt t="8740" x="1741488" y="1860550"/>
          <p14:tracePt t="8756" x="1695450" y="1860550"/>
          <p14:tracePt t="8760" x="1658938" y="1860550"/>
          <p14:tracePt t="8772" x="1641475" y="1860550"/>
          <p14:tracePt t="8776" x="1604963" y="1860550"/>
          <p14:tracePt t="8788" x="1595438" y="1860550"/>
          <p14:tracePt t="8792" x="1549400" y="1860550"/>
          <p14:tracePt t="8801" x="1495425" y="1860550"/>
          <p14:tracePt t="8809" x="1439863" y="1860550"/>
          <p14:tracePt t="8817" x="1395413" y="1860550"/>
          <p14:tracePt t="8824" x="1366838" y="1860550"/>
          <p14:tracePt t="8833" x="1330325" y="1860550"/>
          <p14:tracePt t="8841" x="1303338" y="1860550"/>
          <p14:tracePt t="8849" x="1293813" y="1860550"/>
          <p14:tracePt t="8857" x="1285875" y="1860550"/>
          <p14:tracePt t="9377" x="1276350" y="1860550"/>
          <p14:tracePt t="9417" x="1276350" y="1878013"/>
          <p14:tracePt t="9441" x="1276350" y="1887538"/>
          <p14:tracePt t="9465" x="1276350" y="1897063"/>
          <p14:tracePt t="9481" x="1276350" y="1906588"/>
          <p14:tracePt t="9497" x="1276350" y="1924050"/>
          <p14:tracePt t="9521" x="1276350" y="1933575"/>
          <p14:tracePt t="9530" x="1266825" y="1943100"/>
          <p14:tracePt t="9545" x="1266825" y="1960563"/>
          <p14:tracePt t="9559" x="1266825" y="1970088"/>
          <p14:tracePt t="9591" x="1266825" y="1979613"/>
          <p14:tracePt t="9600" x="1258888" y="1979613"/>
          <p14:tracePt t="9850" x="1249363" y="1979613"/>
          <p14:tracePt t="9857" x="1239838" y="1979613"/>
          <p14:tracePt t="9865" x="1222375" y="1979613"/>
          <p14:tracePt t="9873" x="1203325" y="1979613"/>
          <p14:tracePt t="9881" x="1193800" y="1979613"/>
          <p14:tracePt t="9888" x="1176338" y="1987550"/>
          <p14:tracePt t="9906" x="1149350" y="2006600"/>
          <p14:tracePt t="9912" x="1139825" y="2016125"/>
          <p14:tracePt t="10193" x="1139825" y="2006600"/>
          <p14:tracePt t="10201" x="1139825" y="1997075"/>
          <p14:tracePt t="10210" x="1149350" y="1979613"/>
          <p14:tracePt t="10216" x="1157288" y="1970088"/>
          <p14:tracePt t="10224" x="1166813" y="1960563"/>
          <p14:tracePt t="10232" x="1176338" y="1951038"/>
          <p14:tracePt t="10241" x="1193800" y="1924050"/>
          <p14:tracePt t="10248" x="1203325" y="1914525"/>
          <p14:tracePt t="10256" x="1203325" y="1906588"/>
          <p14:tracePt t="10264" x="1212850" y="1887538"/>
          <p14:tracePt t="10280" x="1222375" y="1887538"/>
          <p14:tracePt t="10312" x="1230313" y="1878013"/>
          <p14:tracePt t="10443" x="1239838" y="1878013"/>
          <p14:tracePt t="10449" x="1249363" y="1878013"/>
          <p14:tracePt t="10459" x="1249363" y="1887538"/>
          <p14:tracePt t="10465" x="1249363" y="1897063"/>
          <p14:tracePt t="10473" x="1258888" y="1906588"/>
          <p14:tracePt t="10496" x="1258888" y="1914525"/>
          <p14:tracePt t="10536" x="1266825" y="1924050"/>
          <p14:tracePt t="10552" x="1266825" y="1943100"/>
          <p14:tracePt t="10561" x="1276350" y="1943100"/>
          <p14:tracePt t="10568" x="1285875" y="1943100"/>
          <p14:tracePt t="10576" x="1312863" y="1943100"/>
          <p14:tracePt t="10583" x="1322388" y="1943100"/>
          <p14:tracePt t="10592" x="1349375" y="1943100"/>
          <p14:tracePt t="10600" x="1376363" y="1970088"/>
          <p14:tracePt t="10607" x="1403350" y="1970088"/>
          <p14:tracePt t="10616" x="1422400" y="1970088"/>
          <p14:tracePt t="10624" x="1468438" y="1979613"/>
          <p14:tracePt t="10631" x="1485900" y="1979613"/>
          <p14:tracePt t="10640" x="1522413" y="1979613"/>
          <p14:tracePt t="10647" x="1531938" y="1979613"/>
          <p14:tracePt t="10656" x="1549400" y="1979613"/>
          <p14:tracePt t="10663" x="1558925" y="1979613"/>
          <p14:tracePt t="10680" x="1568450" y="1979613"/>
          <p14:tracePt t="10722" x="1576388" y="1979613"/>
          <p14:tracePt t="10741" x="1585913" y="1979613"/>
          <p14:tracePt t="10771" x="1595438" y="1979613"/>
          <p14:tracePt t="10786" x="1604963" y="1979613"/>
          <p14:tracePt t="10801" x="1612900" y="1979613"/>
          <p14:tracePt t="10825" x="1631950" y="1970088"/>
          <p14:tracePt t="10841" x="1641475" y="1970088"/>
          <p14:tracePt t="10897" x="1658938" y="1960563"/>
          <p14:tracePt t="10946" x="1668463" y="1960563"/>
          <p14:tracePt t="10957" x="1677988" y="1951038"/>
          <p14:tracePt t="10969" x="1685925" y="1951038"/>
          <p14:tracePt t="10988" x="1714500" y="1951038"/>
          <p14:tracePt t="10994" x="1731963" y="1951038"/>
          <p14:tracePt t="11001" x="1758950" y="1951038"/>
          <p14:tracePt t="11010" x="1778000" y="1951038"/>
          <p14:tracePt t="11019" x="1804988" y="1951038"/>
          <p14:tracePt t="11025" x="1824038" y="1951038"/>
          <p14:tracePt t="11032" x="1851025" y="1951038"/>
          <p14:tracePt t="11040" x="1887538" y="1979613"/>
          <p14:tracePt t="11048" x="1905000" y="1979613"/>
          <p14:tracePt t="11056" x="1914525" y="1979613"/>
          <p14:tracePt t="11065" x="1951038" y="1987550"/>
          <p14:tracePt t="11097" x="1960563" y="1997075"/>
          <p14:tracePt t="11114" x="1968500" y="1997075"/>
          <p14:tracePt t="11138" x="1987550" y="1997075"/>
          <p14:tracePt t="11154" x="1997075" y="1997075"/>
          <p14:tracePt t="11163" x="2005013" y="1997075"/>
          <p14:tracePt t="11176" x="2014538" y="1997075"/>
          <p14:tracePt t="11192" x="2024063" y="1997075"/>
          <p14:tracePt t="11208" x="2033588" y="1997075"/>
          <p14:tracePt t="11224" x="2041525" y="1997075"/>
          <p14:tracePt t="11232" x="2051050" y="1997075"/>
          <p14:tracePt t="11248" x="2070100" y="1997075"/>
          <p14:tracePt t="11256" x="2087563" y="1979613"/>
          <p14:tracePt t="11272" x="2097088" y="1970088"/>
          <p14:tracePt t="11280" x="2114550" y="1970088"/>
          <p14:tracePt t="11296" x="2133600" y="1960563"/>
          <p14:tracePt t="11303" x="2133600" y="1951038"/>
          <p14:tracePt t="11312" x="2143125" y="1943100"/>
          <p14:tracePt t="11319" x="2151063" y="1933575"/>
          <p14:tracePt t="11336" x="2160588" y="1924050"/>
          <p14:tracePt t="11353" x="2170113" y="1914525"/>
          <p14:tracePt t="11368" x="2179638" y="1914525"/>
          <p14:tracePt t="11538" x="2187575" y="1924050"/>
          <p14:tracePt t="11547" x="2187575" y="1933575"/>
          <p14:tracePt t="11560" x="2187575" y="1943100"/>
          <p14:tracePt t="11575" x="2187575" y="1951038"/>
          <p14:tracePt t="11922" x="2187575" y="1960563"/>
          <p14:tracePt t="11929" x="2197100" y="1960563"/>
          <p14:tracePt t="11939" x="2206625" y="1960563"/>
          <p14:tracePt t="11945" x="2233613" y="1960563"/>
          <p14:tracePt t="11957" x="2243138" y="1960563"/>
          <p14:tracePt t="11959" x="2260600" y="1960563"/>
          <p14:tracePt t="11969" x="2279650" y="1960563"/>
          <p14:tracePt t="11992" x="2287588" y="1960563"/>
          <p14:tracePt t="12057" x="2297113" y="1960563"/>
          <p14:tracePt t="12067" x="2316163" y="1960563"/>
          <p14:tracePt t="12075" x="2333625" y="1960563"/>
          <p14:tracePt t="12081" x="2343150" y="1960563"/>
          <p14:tracePt t="12087" x="2352675" y="1960563"/>
          <p14:tracePt t="12095" x="2360613" y="1960563"/>
          <p14:tracePt t="12103" x="2370138" y="1960563"/>
          <p14:tracePt t="12120" x="2379663" y="1960563"/>
          <p14:tracePt t="12460" x="2397125" y="1960563"/>
          <p14:tracePt t="12473" x="2406650" y="1960563"/>
          <p14:tracePt t="12497" x="2416175" y="1960563"/>
          <p14:tracePt t="12521" x="2425700" y="1960563"/>
          <p14:tracePt t="12537" x="2425700" y="1970088"/>
          <p14:tracePt t="12585" x="2433638" y="1970088"/>
          <p14:tracePt t="12600" x="2443163" y="1970088"/>
          <p14:tracePt t="12608" x="2462213" y="1960563"/>
          <p14:tracePt t="12615" x="2470150" y="1943100"/>
          <p14:tracePt t="12623" x="2489200" y="1914525"/>
          <p14:tracePt t="12631" x="2506663" y="1906588"/>
          <p14:tracePt t="12640" x="2516188" y="1887538"/>
          <p14:tracePt t="12647" x="2525713" y="1878013"/>
          <p14:tracePt t="12655" x="2533650" y="1878013"/>
          <p14:tracePt t="12663" x="2543175" y="1870075"/>
          <p14:tracePt t="12729" x="2552700" y="1870075"/>
          <p14:tracePt t="12740" x="2562225" y="1870075"/>
          <p14:tracePt t="12745" x="2598738" y="1878013"/>
          <p14:tracePt t="12753" x="2616200" y="1887538"/>
          <p14:tracePt t="12759" x="2625725" y="1897063"/>
          <p14:tracePt t="12770" x="2643188" y="1906588"/>
          <p14:tracePt t="12775" x="2652713" y="1906588"/>
          <p14:tracePt t="12785" x="2689225" y="1914525"/>
          <p14:tracePt t="12801" x="2716213" y="1914525"/>
          <p14:tracePt t="12809" x="2725738" y="1914525"/>
          <p14:tracePt t="12817" x="2735263" y="1914525"/>
          <p14:tracePt t="12825" x="2744788" y="1914525"/>
          <p14:tracePt t="12833" x="2752725" y="1914525"/>
          <p14:tracePt t="12849" x="2762250" y="1914525"/>
          <p14:tracePt t="12856" x="2771775" y="1914525"/>
          <p14:tracePt t="12863" x="2789238" y="1914525"/>
          <p14:tracePt t="12872" x="2798763" y="1914525"/>
          <p14:tracePt t="12903" x="2808288" y="1914525"/>
          <p14:tracePt t="12919" x="2825750" y="1914525"/>
          <p14:tracePt t="12935" x="2835275" y="1914525"/>
          <p14:tracePt t="12959" x="2852738" y="1914525"/>
          <p14:tracePt t="12968" x="2871788" y="1897063"/>
          <p14:tracePt t="12976" x="2881313" y="1897063"/>
          <p14:tracePt t="12984" x="2889250" y="1887538"/>
          <p14:tracePt t="12992" x="2925763" y="1887538"/>
          <p14:tracePt t="13000" x="2935288" y="1878013"/>
          <p14:tracePt t="13008" x="2971800" y="1870075"/>
          <p14:tracePt t="13024" x="2998788" y="1870075"/>
          <p14:tracePt t="13032" x="3017838" y="1851025"/>
          <p14:tracePt t="13040" x="3044825" y="1841500"/>
          <p14:tracePt t="13057" x="3054350" y="1841500"/>
          <p14:tracePt t="13065" x="3063875" y="1841500"/>
          <p14:tracePt t="13072" x="3071813" y="1841500"/>
          <p14:tracePt t="13095" x="3090863" y="1841500"/>
          <p14:tracePt t="13103" x="3100388" y="1833563"/>
          <p14:tracePt t="13128" x="3108325" y="1824038"/>
          <p14:tracePt t="13168" x="3127375" y="1824038"/>
          <p14:tracePt t="13185" x="3136900" y="1824038"/>
          <p14:tracePt t="13192" x="3144838" y="1824038"/>
          <p14:tracePt t="13200" x="3154363" y="1824038"/>
          <p14:tracePt t="13208" x="3163888" y="1824038"/>
          <p14:tracePt t="13216" x="3171825" y="1833563"/>
          <p14:tracePt t="13224" x="3200400" y="1851025"/>
          <p14:tracePt t="13231" x="3200400" y="1860550"/>
          <p14:tracePt t="13239" x="3227388" y="1870075"/>
          <p14:tracePt t="13247" x="3244850" y="1878013"/>
          <p14:tracePt t="13256" x="3263900" y="1887538"/>
          <p14:tracePt t="13264" x="3281363" y="1897063"/>
          <p14:tracePt t="13272" x="3317875" y="1906588"/>
          <p14:tracePt t="13279" x="3336925" y="1914525"/>
          <p14:tracePt t="13287" x="3363913" y="1914525"/>
          <p14:tracePt t="13296" x="3382963" y="1933575"/>
          <p14:tracePt t="13303" x="3409950" y="1943100"/>
          <p14:tracePt t="13312" x="3427413" y="1943100"/>
          <p14:tracePt t="13319" x="3463925" y="1951038"/>
          <p14:tracePt t="13327" x="3482975" y="1960563"/>
          <p14:tracePt t="13336" x="3509963" y="1960563"/>
          <p14:tracePt t="13343" x="3527425" y="1960563"/>
          <p14:tracePt t="13352" x="3563938" y="1960563"/>
          <p14:tracePt t="13360" x="3600450" y="1987550"/>
          <p14:tracePt t="13368" x="3619500" y="1987550"/>
          <p14:tracePt t="13375" x="3656013" y="1987550"/>
          <p14:tracePt t="13384" x="3702050" y="1997075"/>
          <p14:tracePt t="13393" x="3709988" y="1997075"/>
          <p14:tracePt t="13399" x="3729038" y="1997075"/>
          <p14:tracePt t="13408" x="3765550" y="2006600"/>
          <p14:tracePt t="13415" x="3775075" y="2006600"/>
          <p14:tracePt t="13423" x="3783013" y="2006600"/>
          <p14:tracePt t="13439" x="3792538" y="2006600"/>
          <p14:tracePt t="13456" x="3802063" y="2006600"/>
          <p14:tracePt t="13472" x="3810000" y="2006600"/>
          <p14:tracePt t="13479" x="3838575" y="2006600"/>
          <p14:tracePt t="13489" x="3856038" y="2006600"/>
          <p14:tracePt t="13495" x="3875088" y="2006600"/>
          <p14:tracePt t="13504" x="3883025" y="2006600"/>
          <p14:tracePt t="13511" x="3892550" y="1997075"/>
          <p14:tracePt t="13520" x="3929063" y="1979613"/>
          <p14:tracePt t="13529" x="3938588" y="1960563"/>
          <p14:tracePt t="13539" x="3948113" y="1951038"/>
          <p14:tracePt t="13545" x="3975100" y="1933575"/>
          <p14:tracePt t="13555" x="3984625" y="1924050"/>
          <p14:tracePt t="13561" x="4002088" y="1906588"/>
          <p14:tracePt t="13572" x="4029075" y="1887538"/>
          <p14:tracePt t="13577" x="4065588" y="1860550"/>
          <p14:tracePt t="13584" x="4094163" y="1841500"/>
          <p14:tracePt t="13592" x="4111625" y="1833563"/>
          <p14:tracePt t="13600" x="4129088" y="1824038"/>
          <p14:tracePt t="13608" x="4148138" y="1804988"/>
          <p14:tracePt t="13615" x="4165600" y="1797050"/>
          <p14:tracePt t="13624" x="4175125" y="1787525"/>
          <p14:tracePt t="13632" x="4184650" y="1787525"/>
          <p14:tracePt t="13640" x="4194175" y="1778000"/>
          <p14:tracePt t="13647" x="4202113" y="1778000"/>
          <p14:tracePt t="13656" x="4211638" y="1768475"/>
          <p14:tracePt t="13663" x="4221163" y="1768475"/>
          <p14:tracePt t="14067" x="4211638" y="1787525"/>
          <p14:tracePt t="14073" x="4202113" y="1797050"/>
          <p14:tracePt t="14085" x="4194175" y="1814513"/>
          <p14:tracePt t="14089" x="4184650" y="1833563"/>
          <p14:tracePt t="14096" x="4165600" y="1851025"/>
          <p14:tracePt t="14104" x="4157663" y="1860550"/>
          <p14:tracePt t="14112" x="4138613" y="1878013"/>
          <p14:tracePt t="14119" x="4129088" y="1887538"/>
          <p14:tracePt t="14128" x="4102100" y="1906588"/>
          <p14:tracePt t="14136" x="4084638" y="1914525"/>
          <p14:tracePt t="14144" x="4057650" y="1933575"/>
          <p14:tracePt t="14153" x="4038600" y="1943100"/>
          <p14:tracePt t="14160" x="4011613" y="1951038"/>
          <p14:tracePt t="14169" x="3965575" y="1960563"/>
          <p14:tracePt t="14177" x="3919538" y="1997075"/>
          <p14:tracePt t="14184" x="3875088" y="2006600"/>
          <p14:tracePt t="14192" x="3783013" y="2033588"/>
          <p14:tracePt t="14200" x="3719513" y="2060575"/>
          <p14:tracePt t="14209" x="3629025" y="2079625"/>
          <p14:tracePt t="14217" x="3527425" y="2116138"/>
          <p14:tracePt t="14226" x="3419475" y="2143125"/>
          <p14:tracePt t="14234" x="3281363" y="2189163"/>
          <p14:tracePt t="14240" x="3171825" y="2206625"/>
          <p14:tracePt t="14248" x="3071813" y="2233613"/>
          <p14:tracePt t="14257" x="2962275" y="2262188"/>
          <p14:tracePt t="14264" x="2862263" y="2270125"/>
          <p14:tracePt t="14272" x="2808288" y="2270125"/>
          <p14:tracePt t="14280" x="2771775" y="2279650"/>
          <p14:tracePt t="14289" x="2725738" y="2279650"/>
          <p14:tracePt t="14296" x="2708275" y="2279650"/>
          <p14:tracePt t="14304" x="2689225" y="2279650"/>
          <p14:tracePt t="14312" x="2679700" y="2279650"/>
          <p14:tracePt t="14336" x="2671763" y="2279650"/>
          <p14:tracePt t="14344" x="2662238" y="2289175"/>
          <p14:tracePt t="14353" x="2652713" y="2289175"/>
          <p14:tracePt t="14359" x="2643188" y="2289175"/>
          <p14:tracePt t="14368" x="2625725" y="2289175"/>
          <p14:tracePt t="14375" x="2589213" y="2289175"/>
          <p14:tracePt t="14383" x="2543175" y="2289175"/>
          <p14:tracePt t="14392" x="2525713" y="2289175"/>
          <p14:tracePt t="14399" x="2489200" y="2289175"/>
          <p14:tracePt t="14407" x="2462213" y="2270125"/>
          <p14:tracePt t="14415" x="2433638" y="2262188"/>
          <p14:tracePt t="14425" x="2406650" y="2262188"/>
          <p14:tracePt t="14432" x="2397125" y="2262188"/>
          <p14:tracePt t="14442" x="2397125" y="2252663"/>
          <p14:tracePt t="14865" x="2389188" y="2252663"/>
          <p14:tracePt t="14873" x="2370138" y="2252663"/>
          <p14:tracePt t="14896" x="2360613" y="2252663"/>
          <p14:tracePt t="14912" x="2343150" y="2252663"/>
          <p14:tracePt t="15728" x="2324100" y="2262188"/>
          <p14:tracePt t="15741" x="2306638" y="2279650"/>
          <p14:tracePt t="15756" x="2297113" y="2289175"/>
          <p14:tracePt t="15762" x="2260600" y="2306638"/>
          <p14:tracePt t="15769" x="2251075" y="2306638"/>
          <p14:tracePt t="15776" x="2214563" y="2316163"/>
          <p14:tracePt t="15786" x="2170113" y="2325688"/>
          <p14:tracePt t="15791" x="2133600" y="2325688"/>
          <p14:tracePt t="15800" x="2087563" y="2335213"/>
          <p14:tracePt t="15808" x="2014538" y="2335213"/>
          <p14:tracePt t="15816" x="1960563" y="2335213"/>
          <p14:tracePt t="15823" x="1887538" y="2335213"/>
          <p14:tracePt t="15832" x="1831975" y="2335213"/>
          <p14:tracePt t="15840" x="1758950" y="2335213"/>
          <p14:tracePt t="15848" x="1677988" y="2335213"/>
          <p14:tracePt t="15856" x="1604963" y="2335213"/>
          <p14:tracePt t="15863" x="1531938" y="2335213"/>
          <p14:tracePt t="15872" x="1504950" y="2335213"/>
          <p14:tracePt t="15879" x="1476375" y="2335213"/>
          <p14:tracePt t="15888" x="1458913" y="2335213"/>
          <p14:tracePt t="15904" x="1403350" y="2316163"/>
          <p14:tracePt t="15919" x="1385888" y="2316163"/>
          <p14:tracePt t="15935" x="1376363" y="2316163"/>
          <p14:tracePt t="15976" x="1366838" y="2316163"/>
          <p14:tracePt t="16130" x="1358900" y="2306638"/>
          <p14:tracePt t="16177" x="1376363" y="2306638"/>
          <p14:tracePt t="16186" x="1412875" y="2306638"/>
          <p14:tracePt t="16193" x="1449388" y="2306638"/>
          <p14:tracePt t="16202" x="1485900" y="2306638"/>
          <p14:tracePt t="16209" x="1541463" y="2306638"/>
          <p14:tracePt t="16217" x="1595438" y="2306638"/>
          <p14:tracePt t="16226" x="1668463" y="2306638"/>
          <p14:tracePt t="16232" x="1778000" y="2306638"/>
          <p14:tracePt t="16240" x="1878013" y="2298700"/>
          <p14:tracePt t="16248" x="1987550" y="2279650"/>
          <p14:tracePt t="16257" x="2087563" y="2252663"/>
          <p14:tracePt t="16264" x="2143125" y="2243138"/>
          <p14:tracePt t="16273" x="2197100" y="2243138"/>
          <p14:tracePt t="16280" x="2224088" y="2243138"/>
          <p14:tracePt t="16289" x="2233613" y="2233613"/>
          <p14:tracePt t="16466" x="2224088" y="2243138"/>
          <p14:tracePt t="16473" x="2206625" y="2243138"/>
          <p14:tracePt t="16482" x="2197100" y="2252663"/>
          <p14:tracePt t="16488" x="2179638" y="2252663"/>
          <p14:tracePt t="16495" x="2133600" y="2262188"/>
          <p14:tracePt t="16504" x="2106613" y="2262188"/>
          <p14:tracePt t="16512" x="2087563" y="2262188"/>
          <p14:tracePt t="16520" x="2051050" y="2270125"/>
          <p14:tracePt t="16528" x="1987550" y="2270125"/>
          <p14:tracePt t="16535" x="1951038" y="2270125"/>
          <p14:tracePt t="16544" x="1924050" y="2298700"/>
          <p14:tracePt t="16552" x="1878013" y="2298700"/>
          <p14:tracePt t="16560" x="1868488" y="2298700"/>
          <p14:tracePt t="16568" x="1831975" y="2298700"/>
          <p14:tracePt t="16576" x="1814513" y="2306638"/>
          <p14:tracePt t="16584" x="1804988" y="2306638"/>
          <p14:tracePt t="16850" x="1831975" y="2306638"/>
          <p14:tracePt t="16857" x="1851025" y="2306638"/>
          <p14:tracePt t="16866" x="1868488" y="2306638"/>
          <p14:tracePt t="16872" x="1887538" y="2306638"/>
          <p14:tracePt t="16889" x="1941513" y="2306638"/>
          <p14:tracePt t="16896" x="1978025" y="2306638"/>
          <p14:tracePt t="16904" x="2024063" y="2306638"/>
          <p14:tracePt t="16912" x="2041525" y="2306638"/>
          <p14:tracePt t="16919" x="2087563" y="2306638"/>
          <p14:tracePt t="16928" x="2124075" y="2306638"/>
          <p14:tracePt t="16937" x="2143125" y="2306638"/>
          <p14:tracePt t="16944" x="2179638" y="2306638"/>
          <p14:tracePt t="16952" x="2214563" y="2306638"/>
          <p14:tracePt t="16959" x="2233613" y="2306638"/>
          <p14:tracePt t="16968" x="2260600" y="2306638"/>
          <p14:tracePt t="16975" x="2279650" y="2306638"/>
          <p14:tracePt t="16983" x="2306638" y="2306638"/>
          <p14:tracePt t="16991" x="2324100" y="2306638"/>
          <p14:tracePt t="16999" x="2333625" y="2306638"/>
          <p14:tracePt t="17007" x="2360613" y="2306638"/>
          <p14:tracePt t="17015" x="2370138" y="2306638"/>
          <p14:tracePt t="17169" x="2379663" y="2306638"/>
          <p14:tracePt t="17273" x="2389188" y="2306638"/>
          <p14:tracePt t="17281" x="2433638" y="2306638"/>
          <p14:tracePt t="17288" x="2489200" y="2306638"/>
          <p14:tracePt t="17296" x="2562225" y="2306638"/>
          <p14:tracePt t="17304" x="2652713" y="2306638"/>
          <p14:tracePt t="17312" x="2725738" y="2306638"/>
          <p14:tracePt t="17320" x="2817813" y="2306638"/>
          <p14:tracePt t="17328" x="2889250" y="2306638"/>
          <p14:tracePt t="17337" x="2971800" y="2306638"/>
          <p14:tracePt t="17344" x="3027363" y="2306638"/>
          <p14:tracePt t="17354" x="3063875" y="2306638"/>
          <p14:tracePt t="17362" x="3081338" y="2306638"/>
          <p14:tracePt t="17370" x="3117850" y="2289175"/>
          <p14:tracePt t="17394" x="3136900" y="2279650"/>
          <p14:tracePt t="17521" x="3127375" y="2279650"/>
          <p14:tracePt t="17529" x="3117850" y="2289175"/>
          <p14:tracePt t="17539" x="3108325" y="2289175"/>
          <p14:tracePt t="17545" x="3090863" y="2298700"/>
          <p14:tracePt t="17556" x="3063875" y="2298700"/>
          <p14:tracePt t="17561" x="3044825" y="2306638"/>
          <p14:tracePt t="17571" x="3017838" y="2306638"/>
          <p14:tracePt t="17576" x="2998788" y="2316163"/>
          <p14:tracePt t="17584" x="2962275" y="2325688"/>
          <p14:tracePt t="17592" x="2954338" y="2335213"/>
          <p14:tracePt t="17608" x="2944813" y="2335213"/>
          <p14:tracePt t="17615" x="2935288" y="2335213"/>
          <p14:tracePt t="17623" x="2925763" y="2335213"/>
          <p14:tracePt t="17631" x="2908300" y="2335213"/>
          <p14:tracePt t="17639" x="2889250" y="2343150"/>
          <p14:tracePt t="17663" x="2881313" y="2352675"/>
          <p14:tracePt t="17967" x="2871788" y="2352675"/>
          <p14:tracePt t="17983" x="2871788" y="2343150"/>
          <p14:tracePt t="18000" x="2871788" y="2335213"/>
          <p14:tracePt t="18016" x="2871788" y="2325688"/>
          <p14:tracePt t="18068" x="2871788" y="2316163"/>
          <p14:tracePt t="18289" x="2889250" y="2306638"/>
          <p14:tracePt t="18321" x="2898775" y="2306638"/>
          <p14:tracePt t="18330" x="2908300" y="2298700"/>
          <p14:tracePt t="18345" x="2925763" y="2298700"/>
          <p14:tracePt t="18353" x="2935288" y="2289175"/>
          <p14:tracePt t="18377" x="2944813" y="2289175"/>
          <p14:tracePt t="18465" x="2962275" y="2289175"/>
          <p14:tracePt t="18481" x="2971800" y="2289175"/>
          <p14:tracePt t="18489" x="2981325" y="2289175"/>
          <p14:tracePt t="18497" x="3008313" y="2289175"/>
          <p14:tracePt t="18504" x="3035300" y="2289175"/>
          <p14:tracePt t="18512" x="3090863" y="2289175"/>
          <p14:tracePt t="18519" x="3127375" y="2289175"/>
          <p14:tracePt t="18527" x="3181350" y="2289175"/>
          <p14:tracePt t="18536" x="3227388" y="2289175"/>
          <p14:tracePt t="18543" x="3281363" y="2289175"/>
          <p14:tracePt t="18552" x="3354388" y="2289175"/>
          <p14:tracePt t="18559" x="3409950" y="2289175"/>
          <p14:tracePt t="18568" x="3463925" y="2289175"/>
          <p14:tracePt t="18575" x="3519488" y="2289175"/>
          <p14:tracePt t="18583" x="3563938" y="2289175"/>
          <p14:tracePt t="18593" x="3600450" y="2289175"/>
          <p14:tracePt t="18601" x="3619500" y="2289175"/>
          <p14:tracePt t="18609" x="3629025" y="2289175"/>
          <p14:tracePt t="18617" x="3646488" y="2289175"/>
          <p14:tracePt t="18873" x="3665538" y="2289175"/>
          <p14:tracePt t="18881" x="3673475" y="2289175"/>
          <p14:tracePt t="18888" x="3692525" y="2289175"/>
          <p14:tracePt t="18897" x="3709988" y="2289175"/>
          <p14:tracePt t="18905" x="3746500" y="2289175"/>
          <p14:tracePt t="18912" x="3765550" y="2289175"/>
          <p14:tracePt t="18919" x="3802063" y="2289175"/>
          <p14:tracePt t="18927" x="3838575" y="2289175"/>
          <p14:tracePt t="18935" x="3865563" y="2289175"/>
          <p14:tracePt t="18943" x="3892550" y="2298700"/>
          <p14:tracePt t="18952" x="3911600" y="2298700"/>
          <p14:tracePt t="18961" x="3938588" y="2298700"/>
          <p14:tracePt t="18971" x="3956050" y="2298700"/>
          <p14:tracePt t="18977" x="3975100" y="2298700"/>
          <p14:tracePt t="18990" x="3992563" y="2298700"/>
          <p14:tracePt t="18993" x="4002088" y="2298700"/>
          <p14:tracePt t="19008" x="4021138" y="2298700"/>
          <p14:tracePt t="19024" x="4029075" y="2298700"/>
          <p14:tracePt t="19032" x="4038600" y="2289175"/>
          <p14:tracePt t="19072" x="4048125" y="2279650"/>
          <p14:tracePt t="19169" x="4048125" y="2270125"/>
          <p14:tracePt t="19178" x="4065588" y="2252663"/>
          <p14:tracePt t="19194" x="4075113" y="2243138"/>
          <p14:tracePt t="19209" x="4075113" y="2233613"/>
          <p14:tracePt t="19226" x="4075113" y="2225675"/>
          <p14:tracePt t="19233" x="4084638" y="2225675"/>
          <p14:tracePt t="19386" x="4094163" y="2225675"/>
          <p14:tracePt t="19396" x="4121150" y="2225675"/>
          <p14:tracePt t="19401" x="4157663" y="2225675"/>
          <p14:tracePt t="19411" x="4202113" y="2225675"/>
          <p14:tracePt t="19416" x="4230688" y="2225675"/>
          <p14:tracePt t="19424" x="4284663" y="2225675"/>
          <p14:tracePt t="19432" x="4321175" y="2225675"/>
          <p14:tracePt t="19442" x="4367213" y="2225675"/>
          <p14:tracePt t="19448" x="4421188" y="2225675"/>
          <p14:tracePt t="19457" x="4448175" y="2206625"/>
          <p14:tracePt t="19463" x="4484688" y="2206625"/>
          <p14:tracePt t="19472" x="4513263" y="2197100"/>
          <p14:tracePt t="19479" x="4530725" y="2179638"/>
          <p14:tracePt t="19488" x="4540250" y="2170113"/>
          <p14:tracePt t="19495" x="4549775" y="2160588"/>
          <p14:tracePt t="19503" x="4576763" y="2133600"/>
          <p14:tracePt t="19519" x="4586288" y="2125663"/>
          <p14:tracePt t="19527" x="4586288" y="2116138"/>
          <p14:tracePt t="19552" x="4594225" y="2106613"/>
          <p14:tracePt t="19674" x="4586288" y="2106613"/>
          <p14:tracePt t="19681" x="4576763" y="2106613"/>
          <p14:tracePt t="19691" x="4567238" y="2106613"/>
          <p14:tracePt t="19696" x="4557713" y="2106613"/>
          <p14:tracePt t="19712" x="4540250" y="2106613"/>
          <p14:tracePt t="19728" x="4530725" y="2106613"/>
          <p14:tracePt t="19787" x="4521200" y="2106613"/>
          <p14:tracePt t="19849" x="4513263" y="2097088"/>
          <p14:tracePt t="19866" x="4513263" y="2079625"/>
          <p14:tracePt t="19873" x="4513263" y="2060575"/>
          <p14:tracePt t="19881" x="4513263" y="2043113"/>
          <p14:tracePt t="19888" x="4540250" y="2016125"/>
          <p14:tracePt t="19896" x="4557713" y="1997075"/>
          <p14:tracePt t="19904" x="4603750" y="1970088"/>
          <p14:tracePt t="19913" x="4667250" y="1943100"/>
          <p14:tracePt t="19920" x="4730750" y="1933575"/>
          <p14:tracePt t="19927" x="4840288" y="1897063"/>
          <p14:tracePt t="19935" x="4922838" y="1878013"/>
          <p14:tracePt t="19943" x="5032375" y="1860550"/>
          <p14:tracePt t="19952" x="5122863" y="1851025"/>
          <p14:tracePt t="19959" x="5232400" y="1833563"/>
          <p14:tracePt t="19968" x="5314950" y="1833563"/>
          <p14:tracePt t="19975" x="5368925" y="1804988"/>
          <p14:tracePt t="19984" x="5414963" y="1804988"/>
          <p14:tracePt t="19991" x="5470525" y="1797050"/>
          <p14:tracePt t="19999" x="5487988" y="1797050"/>
          <p14:tracePt t="20007" x="5497513" y="1797050"/>
          <p14:tracePt t="20032" x="5514975" y="1797050"/>
          <p14:tracePt t="20104" x="5487988" y="1804988"/>
          <p14:tracePt t="20120" x="5470525" y="1814513"/>
          <p14:tracePt t="20128" x="5461000" y="1824038"/>
          <p14:tracePt t="20136" x="5441950" y="1824038"/>
          <p14:tracePt t="20144" x="5434013" y="1824038"/>
          <p14:tracePt t="20155" x="5414963" y="1841500"/>
          <p14:tracePt t="20176" x="5405438" y="1841500"/>
          <p14:tracePt t="20192" x="5387975" y="1851025"/>
          <p14:tracePt t="20201" x="5378450" y="1860550"/>
          <p14:tracePt t="20215" x="5368925" y="1860550"/>
          <p14:tracePt t="20223" x="5351463" y="1870075"/>
          <p14:tracePt t="20239" x="5334000" y="1887538"/>
          <p14:tracePt t="20247" x="5324475" y="1897063"/>
          <p14:tracePt t="20255" x="5305425" y="1897063"/>
          <p14:tracePt t="20263" x="5297488" y="1906588"/>
          <p14:tracePt t="20280" x="5278438" y="1914525"/>
          <p14:tracePt t="20288" x="5268913" y="1933575"/>
          <p14:tracePt t="20304" x="5260975" y="1943100"/>
          <p14:tracePt t="20312" x="5251450" y="1951038"/>
          <p14:tracePt t="20321" x="5251450" y="1960563"/>
          <p14:tracePt t="20335" x="5232400" y="1979613"/>
          <p14:tracePt t="20562" x="5178425" y="1979613"/>
          <p14:tracePt t="20571" x="5049838" y="1987550"/>
          <p14:tracePt t="20578" x="4886325" y="2006600"/>
          <p14:tracePt t="20584" x="4703763" y="2006600"/>
          <p14:tracePt t="20592" x="4494213" y="2043113"/>
          <p14:tracePt t="20600" x="4330700" y="2043113"/>
          <p14:tracePt t="20607" x="4175125" y="2043113"/>
          <p14:tracePt t="20616" x="4029075" y="2043113"/>
          <p14:tracePt t="20624" x="3902075" y="2043113"/>
          <p14:tracePt t="20632" x="3856038" y="2043113"/>
          <p14:tracePt t="20640" x="3829050" y="2033588"/>
          <p14:tracePt t="20648" x="3810000" y="2024063"/>
          <p14:tracePt t="20688" x="3810000" y="2006600"/>
          <p14:tracePt t="20712" x="3810000" y="1997075"/>
          <p14:tracePt t="20736" x="3810000" y="1987550"/>
          <p14:tracePt t="20770" x="3819525" y="1979613"/>
          <p14:tracePt t="20784" x="3819525" y="1970088"/>
          <p14:tracePt t="20799" x="3819525" y="1960563"/>
          <p14:tracePt t="20835" x="3819525" y="1951038"/>
          <p14:tracePt t="20921" x="3810000" y="1943100"/>
          <p14:tracePt t="20929" x="3775075" y="1943100"/>
          <p14:tracePt t="20937" x="3738563" y="1943100"/>
          <p14:tracePt t="20947" x="3692525" y="1943100"/>
          <p14:tracePt t="20957" x="3656013" y="1943100"/>
          <p14:tracePt t="20960" x="3629025" y="1943100"/>
          <p14:tracePt t="20969" x="3582988" y="1943100"/>
          <p14:tracePt t="20976" x="3556000" y="1943100"/>
          <p14:tracePt t="20984" x="3519488" y="1943100"/>
          <p14:tracePt t="20992" x="3509963" y="1943100"/>
          <p14:tracePt t="21000" x="3500438" y="1943100"/>
          <p14:tracePt t="21008" x="3490913" y="1943100"/>
          <p14:tracePt t="21016" x="3473450" y="1924050"/>
          <p14:tracePt t="21032" x="3463925" y="1914525"/>
          <p14:tracePt t="21048" x="3463925" y="1906588"/>
          <p14:tracePt t="21056" x="3463925" y="1887538"/>
          <p14:tracePt t="21065" x="3463925" y="1878013"/>
          <p14:tracePt t="21071" x="3463925" y="1870075"/>
          <p14:tracePt t="21079" x="3463925" y="1851025"/>
          <p14:tracePt t="21087" x="3463925" y="1833563"/>
          <p14:tracePt t="21095" x="3463925" y="1804988"/>
          <p14:tracePt t="21103" x="3463925" y="1787525"/>
          <p14:tracePt t="21112" x="3473450" y="1751013"/>
          <p14:tracePt t="21119" x="3509963" y="1704975"/>
          <p14:tracePt t="21127" x="3527425" y="1677988"/>
          <p14:tracePt t="21136" x="3563938" y="1651000"/>
          <p14:tracePt t="21143" x="3600450" y="1595438"/>
          <p14:tracePt t="21152" x="3636963" y="1550988"/>
          <p14:tracePt t="21159" x="3656013" y="1531938"/>
          <p14:tracePt t="21168" x="3673475" y="1504950"/>
          <p14:tracePt t="21176" x="3683000" y="1495425"/>
          <p14:tracePt t="21184" x="3702050" y="1477963"/>
          <p14:tracePt t="21199" x="3709988" y="1468438"/>
          <p14:tracePt t="21240" x="3719513" y="1468438"/>
          <p14:tracePt t="21264" x="3729038" y="1468438"/>
          <p14:tracePt t="21272" x="3765550" y="1468438"/>
          <p14:tracePt t="21280" x="3792538" y="1468438"/>
          <p14:tracePt t="21288" x="3829050" y="1468438"/>
          <p14:tracePt t="21296" x="3883025" y="1468438"/>
          <p14:tracePt t="21304" x="3938588" y="1485900"/>
          <p14:tracePt t="21312" x="4002088" y="1495425"/>
          <p14:tracePt t="21319" x="4084638" y="1531938"/>
          <p14:tracePt t="21328" x="4111625" y="1550988"/>
          <p14:tracePt t="21336" x="4157663" y="1568450"/>
          <p14:tracePt t="21345" x="4184650" y="1587500"/>
          <p14:tracePt t="21354" x="4194175" y="1595438"/>
          <p14:tracePt t="21362" x="4211638" y="1604963"/>
          <p14:tracePt t="21377" x="4211638" y="1624013"/>
          <p14:tracePt t="21386" x="4211638" y="1631950"/>
          <p14:tracePt t="21401" x="4211638" y="1651000"/>
          <p14:tracePt t="21409" x="4211638" y="1660525"/>
          <p14:tracePt t="21415" x="4211638" y="1668463"/>
          <p14:tracePt t="21423" x="4211638" y="1687513"/>
          <p14:tracePt t="21431" x="4194175" y="1724025"/>
          <p14:tracePt t="21440" x="4175125" y="1741488"/>
          <p14:tracePt t="21448" x="4157663" y="1751013"/>
          <p14:tracePt t="21462" x="4129088" y="1778000"/>
          <p14:tracePt t="21463" x="4121150" y="1787525"/>
          <p14:tracePt t="21472" x="4111625" y="1804988"/>
          <p14:tracePt t="21479" x="4102100" y="1824038"/>
          <p14:tracePt t="21487" x="4075113" y="1841500"/>
          <p14:tracePt t="21496" x="4057650" y="1870075"/>
          <p14:tracePt t="21504" x="4048125" y="1878013"/>
          <p14:tracePt t="21511" x="4029075" y="1887538"/>
          <p14:tracePt t="21520" x="4002088" y="1906588"/>
          <p14:tracePt t="21527" x="3975100" y="1933575"/>
          <p14:tracePt t="21536" x="3938588" y="1951038"/>
          <p14:tracePt t="21543" x="3911600" y="1970088"/>
          <p14:tracePt t="21552" x="3883025" y="1979613"/>
          <p14:tracePt t="21559" x="3846513" y="1979613"/>
          <p14:tracePt t="21568" x="3810000" y="1987550"/>
          <p14:tracePt t="21575" x="3765550" y="1987550"/>
          <p14:tracePt t="21583" x="3729038" y="1987550"/>
          <p14:tracePt t="21591" x="3702050" y="1987550"/>
          <p14:tracePt t="21599" x="3665538" y="1987550"/>
          <p14:tracePt t="21615" x="3636963" y="1987550"/>
          <p14:tracePt t="21623" x="3619500" y="1970088"/>
          <p14:tracePt t="21631" x="3609975" y="1960563"/>
          <p14:tracePt t="21639" x="3609975" y="1943100"/>
          <p14:tracePt t="21647" x="3600450" y="1924050"/>
          <p14:tracePt t="21655" x="3600450" y="1887538"/>
          <p14:tracePt t="21663" x="3600450" y="1860550"/>
          <p14:tracePt t="21671" x="3600450" y="1833563"/>
          <p14:tracePt t="21679" x="3592513" y="1804988"/>
          <p14:tracePt t="21687" x="3582988" y="1787525"/>
          <p14:tracePt t="21695" x="3582988" y="1768475"/>
          <p14:tracePt t="21704" x="3582988" y="1731963"/>
          <p14:tracePt t="21719" x="3582988" y="1704975"/>
          <p14:tracePt t="21727" x="3582988" y="1677988"/>
          <p14:tracePt t="21736" x="3582988" y="1660525"/>
          <p14:tracePt t="21743" x="3582988" y="1624013"/>
          <p14:tracePt t="21752" x="3582988" y="1595438"/>
          <p14:tracePt t="21759" x="3592513" y="1577975"/>
          <p14:tracePt t="21769" x="3609975" y="1550988"/>
          <p14:tracePt t="21775" x="3629025" y="1531938"/>
          <p14:tracePt t="21784" x="3636963" y="1522413"/>
          <p14:tracePt t="21792" x="3665538" y="1495425"/>
          <p14:tracePt t="21808" x="3709988" y="1485900"/>
          <p14:tracePt t="21816" x="3729038" y="1468438"/>
          <p14:tracePt t="21824" x="3765550" y="1458913"/>
          <p14:tracePt t="21832" x="3783013" y="1449388"/>
          <p14:tracePt t="21840" x="3810000" y="1449388"/>
          <p14:tracePt t="21851" x="3856038" y="1449388"/>
          <p14:tracePt t="21858" x="3892550" y="1449388"/>
          <p14:tracePt t="21865" x="3929063" y="1449388"/>
          <p14:tracePt t="21873" x="3984625" y="1449388"/>
          <p14:tracePt t="21882" x="4038600" y="1468438"/>
          <p14:tracePt t="21889" x="4111625" y="1522413"/>
          <p14:tracePt t="21896" x="4129088" y="1541463"/>
          <p14:tracePt t="21904" x="4129088" y="1568450"/>
          <p14:tracePt t="21913" x="4129088" y="1614488"/>
          <p14:tracePt t="21920" x="4148138" y="1641475"/>
          <p14:tracePt t="21927" x="4148138" y="1668463"/>
          <p14:tracePt t="21936" x="4148138" y="1714500"/>
          <p14:tracePt t="21944" x="4148138" y="1731963"/>
          <p14:tracePt t="21952" x="4138613" y="1760538"/>
          <p14:tracePt t="21960" x="4121150" y="1778000"/>
          <p14:tracePt t="21968" x="4094163" y="1814513"/>
          <p14:tracePt t="21985" x="4084638" y="1824038"/>
          <p14:tracePt t="21991" x="4075113" y="1824038"/>
          <p14:tracePt t="22007" x="4065588" y="1833563"/>
          <p14:tracePt t="22129" x="4057650" y="1833563"/>
          <p14:tracePt t="22169" x="4057650" y="1824038"/>
          <p14:tracePt t="22209" x="4057650" y="1814513"/>
          <p14:tracePt t="22217" x="4057650" y="1804988"/>
          <p14:tracePt t="22233" x="4057650" y="1778000"/>
          <p14:tracePt t="22249" x="4057650" y="1768475"/>
          <p14:tracePt t="22257" x="4057650" y="1760538"/>
          <p14:tracePt t="22264" x="4057650" y="1741488"/>
          <p14:tracePt t="22280" x="4057650" y="1724025"/>
          <p14:tracePt t="23475" x="4057650" y="1697038"/>
          <p14:tracePt t="23481" x="4057650" y="1677988"/>
          <p14:tracePt t="23489" x="4048125" y="1668463"/>
          <p14:tracePt t="23496" x="4048125" y="1651000"/>
          <p14:tracePt t="23504" x="4038600" y="1631950"/>
          <p14:tracePt t="23512" x="4011613" y="1587500"/>
          <p14:tracePt t="23520" x="3984625" y="1568450"/>
          <p14:tracePt t="23527" x="3956050" y="1531938"/>
          <p14:tracePt t="23536" x="3948113" y="1522413"/>
          <p14:tracePt t="23543" x="3919538" y="1522413"/>
          <p14:tracePt t="23552" x="3902075" y="1495425"/>
          <p14:tracePt t="23560" x="3875088" y="1485900"/>
          <p14:tracePt t="23568" x="3856038" y="1485900"/>
          <p14:tracePt t="23576" x="3810000" y="1485900"/>
          <p14:tracePt t="23584" x="3775075" y="1485900"/>
          <p14:tracePt t="23591" x="3729038" y="1485900"/>
          <p14:tracePt t="23599" x="3692525" y="1485900"/>
          <p14:tracePt t="23607" x="3646488" y="1485900"/>
          <p14:tracePt t="23615" x="3609975" y="1485900"/>
          <p14:tracePt t="23624" x="3573463" y="1485900"/>
          <p14:tracePt t="23631" x="3527425" y="1485900"/>
          <p14:tracePt t="23639" x="3509963" y="1485900"/>
          <p14:tracePt t="23647" x="3473450" y="1485900"/>
          <p14:tracePt t="23655" x="3455988" y="1485900"/>
          <p14:tracePt t="23663" x="3409950" y="1495425"/>
          <p14:tracePt t="23672" x="3382963" y="1514475"/>
          <p14:tracePt t="23679" x="3363913" y="1522413"/>
          <p14:tracePt t="23689" x="3327400" y="1522413"/>
          <p14:tracePt t="23695" x="3309938" y="1541463"/>
          <p14:tracePt t="23703" x="3290888" y="1550988"/>
          <p14:tracePt t="23711" x="3273425" y="1550988"/>
          <p14:tracePt t="23719" x="3254375" y="1558925"/>
          <p14:tracePt t="23727" x="3217863" y="1568450"/>
          <p14:tracePt t="23737" x="3200400" y="1568450"/>
          <p14:tracePt t="23743" x="3154363" y="1568450"/>
          <p14:tracePt t="23755" x="3100388" y="1577975"/>
          <p14:tracePt t="23759" x="3071813" y="1587500"/>
          <p14:tracePt t="23772" x="3017838" y="1587500"/>
          <p14:tracePt t="23777" x="2998788" y="1595438"/>
          <p14:tracePt t="23787" x="2954338" y="1604963"/>
          <p14:tracePt t="23793" x="2925763" y="1624013"/>
          <p14:tracePt t="23803" x="2908300" y="1631950"/>
          <p14:tracePt t="23808" x="2898775" y="1631950"/>
          <p14:tracePt t="23816" x="2881313" y="1641475"/>
          <p14:tracePt t="23824" x="2862263" y="1651000"/>
          <p14:tracePt t="23832" x="2852738" y="1660525"/>
          <p14:tracePt t="23840" x="2835275" y="1677988"/>
          <p14:tracePt t="23848" x="2817813" y="1697038"/>
          <p14:tracePt t="23856" x="2808288" y="1704975"/>
          <p14:tracePt t="23864" x="2781300" y="1714500"/>
          <p14:tracePt t="23872" x="2771775" y="1731963"/>
          <p14:tracePt t="23880" x="2762250" y="1741488"/>
          <p14:tracePt t="23903" x="2762250" y="1768475"/>
          <p14:tracePt t="24073" x="2762250" y="1751013"/>
          <p14:tracePt t="24086" x="2781300" y="1724025"/>
          <p14:tracePt t="24090" x="2798763" y="1697038"/>
          <p14:tracePt t="24097" x="2817813" y="1668463"/>
          <p14:tracePt t="24105" x="2835275" y="1651000"/>
          <p14:tracePt t="24112" x="2862263" y="1624013"/>
          <p14:tracePt t="24120" x="2881313" y="1595438"/>
          <p14:tracePt t="24128" x="2889250" y="1577975"/>
          <p14:tracePt t="24136" x="2908300" y="1550988"/>
          <p14:tracePt t="24144" x="2917825" y="1522413"/>
          <p14:tracePt t="24151" x="2935288" y="1504950"/>
          <p14:tracePt t="24160" x="2935288" y="1485900"/>
          <p14:tracePt t="24169" x="2935288" y="1477963"/>
          <p14:tracePt t="24176" x="2944813" y="1458913"/>
          <p14:tracePt t="24185" x="2944813" y="1449388"/>
          <p14:tracePt t="24192" x="2944813" y="1431925"/>
          <p14:tracePt t="24429" x="2935288" y="1441450"/>
          <p14:tracePt t="24434" x="2925763" y="1449388"/>
          <p14:tracePt t="24443" x="2908300" y="1485900"/>
          <p14:tracePt t="24449" x="2881313" y="1522413"/>
          <p14:tracePt t="24459" x="2871788" y="1541463"/>
          <p14:tracePt t="24464" x="2852738" y="1587500"/>
          <p14:tracePt t="24472" x="2835275" y="1614488"/>
          <p14:tracePt t="24479" x="2825750" y="1631950"/>
          <p14:tracePt t="24487" x="2817813" y="1641475"/>
          <p14:tracePt t="24495" x="2817813" y="1651000"/>
          <p14:tracePt t="24503" x="2817813" y="1660525"/>
          <p14:tracePt t="24527" x="2817813" y="1668463"/>
          <p14:tracePt t="24634" x="2825750" y="1677988"/>
          <p14:tracePt t="24644" x="2844800" y="1677988"/>
          <p14:tracePt t="24649" x="2871788" y="1677988"/>
          <p14:tracePt t="24656" x="2889250" y="1677988"/>
          <p14:tracePt t="24665" x="2908300" y="1677988"/>
          <p14:tracePt t="24672" x="2917825" y="1668463"/>
          <p14:tracePt t="24680" x="2925763" y="1668463"/>
          <p14:tracePt t="24695" x="2935288" y="1668463"/>
          <p14:tracePt t="24704" x="2954338" y="1660525"/>
          <p14:tracePt t="24719" x="2962275" y="1660525"/>
          <p14:tracePt t="24897" x="2954338" y="1660525"/>
          <p14:tracePt t="24905" x="2944813" y="1660525"/>
          <p14:tracePt t="24920" x="2935288" y="1668463"/>
          <p14:tracePt t="24928" x="2925763" y="1677988"/>
          <p14:tracePt t="24951" x="2917825" y="1687513"/>
          <p14:tracePt t="24968" x="2917825" y="1697038"/>
          <p14:tracePt t="24984" x="2908300" y="1704975"/>
          <p14:tracePt t="24992" x="2898775" y="1704975"/>
          <p14:tracePt t="25000" x="2881313" y="1714500"/>
          <p14:tracePt t="25016" x="2871788" y="1724025"/>
          <p14:tracePt t="25089" x="2852738" y="1724025"/>
          <p14:tracePt t="25097" x="2844800" y="1724025"/>
          <p14:tracePt t="25153" x="2835275" y="1724025"/>
          <p14:tracePt t="25178" x="2817813" y="1724025"/>
          <p14:tracePt t="25194" x="2808288" y="1724025"/>
          <p14:tracePt t="25202" x="2789238" y="1724025"/>
          <p14:tracePt t="25208" x="2771775" y="1724025"/>
          <p14:tracePt t="25216" x="2762250" y="1724025"/>
          <p14:tracePt t="25232" x="2752725" y="1724025"/>
          <p14:tracePt t="25239" x="2735263" y="1724025"/>
          <p14:tracePt t="25248" x="2716213" y="1714500"/>
          <p14:tracePt t="25271" x="2708275" y="1704975"/>
          <p14:tracePt t="25288" x="2689225" y="1704975"/>
          <p14:tracePt t="25401" x="2679700" y="1697038"/>
          <p14:tracePt t="25434" x="2679700" y="1677988"/>
          <p14:tracePt t="25777" x="2679700" y="1668463"/>
          <p14:tracePt t="25786" x="2679700" y="1660525"/>
          <p14:tracePt t="25793" x="2679700" y="1641475"/>
          <p14:tracePt t="25802" x="2679700" y="1631950"/>
          <p14:tracePt t="25809" x="2679700" y="1624013"/>
          <p14:tracePt t="25817" x="2689225" y="1624013"/>
          <p14:tracePt t="25834" x="2689225" y="1595438"/>
          <p14:tracePt t="25841" x="2698750" y="1587500"/>
          <p14:tracePt t="25856" x="2708275" y="1568450"/>
          <p14:tracePt t="25863" x="2716213" y="1558925"/>
          <p14:tracePt t="25888" x="2716213" y="1550988"/>
          <p14:tracePt t="26009" x="2716213" y="1587500"/>
          <p14:tracePt t="26020" x="2716213" y="1604963"/>
          <p14:tracePt t="26026" x="2708275" y="1631950"/>
          <p14:tracePt t="26032" x="2708275" y="1651000"/>
          <p14:tracePt t="26040" x="2689225" y="1687513"/>
          <p14:tracePt t="26048" x="2671763" y="1704975"/>
          <p14:tracePt t="26056" x="2662238" y="1731963"/>
          <p14:tracePt t="26065" x="2652713" y="1751013"/>
          <p14:tracePt t="26071" x="2643188" y="1797050"/>
          <p14:tracePt t="26079" x="2625725" y="1814513"/>
          <p14:tracePt t="26088" x="2625725" y="1833563"/>
          <p14:tracePt t="26095" x="2616200" y="1841500"/>
          <p14:tracePt t="26103" x="2606675" y="1870075"/>
          <p14:tracePt t="26119" x="2606675" y="1878013"/>
          <p14:tracePt t="26127" x="2598738" y="1906588"/>
          <p14:tracePt t="26144" x="2589213" y="1924050"/>
          <p14:tracePt t="26151" x="2579688" y="1933575"/>
          <p14:tracePt t="26279" x="2589213" y="1933575"/>
          <p14:tracePt t="26288" x="2606675" y="1924050"/>
          <p14:tracePt t="26295" x="2625725" y="1906588"/>
          <p14:tracePt t="26304" x="2635250" y="1897063"/>
          <p14:tracePt t="26311" x="2643188" y="1870075"/>
          <p14:tracePt t="26319" x="2662238" y="1851025"/>
          <p14:tracePt t="26327" x="2671763" y="1841500"/>
          <p14:tracePt t="26336" x="2679700" y="1824038"/>
          <p14:tracePt t="26343" x="2689225" y="1824038"/>
          <p14:tracePt t="26352" x="2698750" y="1804988"/>
          <p14:tracePt t="26360" x="2725738" y="1778000"/>
          <p14:tracePt t="26384" x="2744788" y="1760538"/>
          <p14:tracePt t="26392" x="2752725" y="1751013"/>
          <p14:tracePt t="26408" x="2762250" y="1741488"/>
          <p14:tracePt t="26521" x="2762250" y="1751013"/>
          <p14:tracePt t="26529" x="2762250" y="1760538"/>
          <p14:tracePt t="26545" x="2762250" y="1778000"/>
          <p14:tracePt t="26554" x="2752725" y="1804988"/>
          <p14:tracePt t="26570" x="2744788" y="1833563"/>
          <p14:tracePt t="26577" x="2744788" y="1841500"/>
          <p14:tracePt t="26585" x="2735263" y="1851025"/>
          <p14:tracePt t="26592" x="2735263" y="1860550"/>
          <p14:tracePt t="26602" x="2735263" y="1870075"/>
          <p14:tracePt t="26608" x="2735263" y="1878013"/>
          <p14:tracePt t="26624" x="2735263" y="1887538"/>
          <p14:tracePt t="26656" x="2735263" y="1906588"/>
          <p14:tracePt t="26739" x="2735263" y="1914525"/>
          <p14:tracePt t="26745" x="2752725" y="1914525"/>
          <p14:tracePt t="26753" x="2762250" y="1906588"/>
          <p14:tracePt t="26761" x="2771775" y="1897063"/>
          <p14:tracePt t="26773" x="2798763" y="1878013"/>
          <p14:tracePt t="26787" x="2798763" y="1870075"/>
          <p14:tracePt t="26804" x="2817813" y="1870075"/>
          <p14:tracePt t="26817" x="2835275" y="1870075"/>
          <p14:tracePt t="26825" x="2844800" y="1870075"/>
          <p14:tracePt t="26833" x="2852738" y="1860550"/>
          <p14:tracePt t="26841" x="2862263" y="1860550"/>
          <p14:tracePt t="26849" x="2871788" y="1860550"/>
          <p14:tracePt t="26863" x="2881313" y="1860550"/>
          <p14:tracePt t="26872" x="2908300" y="1860550"/>
          <p14:tracePt t="26879" x="2917825" y="1860550"/>
          <p14:tracePt t="26887" x="2925763" y="1851025"/>
          <p14:tracePt t="26912" x="2944813" y="1851025"/>
          <p14:tracePt t="26951" x="2954338" y="1841500"/>
          <p14:tracePt t="27201" x="2944813" y="1851025"/>
          <p14:tracePt t="27208" x="2917825" y="1870075"/>
          <p14:tracePt t="27217" x="2898775" y="1887538"/>
          <p14:tracePt t="27224" x="2881313" y="1897063"/>
          <p14:tracePt t="27233" x="2862263" y="1906588"/>
          <p14:tracePt t="27241" x="2835275" y="1943100"/>
          <p14:tracePt t="27249" x="2817813" y="1960563"/>
          <p14:tracePt t="27257" x="2817813" y="1970088"/>
          <p14:tracePt t="27264" x="2808288" y="1979613"/>
          <p14:tracePt t="27273" x="2798763" y="2016125"/>
          <p14:tracePt t="27280" x="2789238" y="2043113"/>
          <p14:tracePt t="27289" x="2789238" y="2060575"/>
          <p14:tracePt t="27296" x="2789238" y="2079625"/>
          <p14:tracePt t="27304" x="2771775" y="2125663"/>
          <p14:tracePt t="27313" x="2771775" y="2152650"/>
          <p14:tracePt t="27321" x="2771775" y="2179638"/>
          <p14:tracePt t="27329" x="2771775" y="2206625"/>
          <p14:tracePt t="27337" x="2771775" y="2252663"/>
          <p14:tracePt t="27344" x="2771775" y="2270125"/>
          <p14:tracePt t="27362" x="2771775" y="2298700"/>
          <p14:tracePt t="27368" x="2771775" y="2316163"/>
          <p14:tracePt t="27377" x="2771775" y="2343150"/>
          <p14:tracePt t="27388" x="2771775" y="2352675"/>
          <p14:tracePt t="27395" x="2771775" y="2379663"/>
          <p14:tracePt t="27402" x="2771775" y="2398713"/>
          <p14:tracePt t="27410" x="2771775" y="2408238"/>
          <p14:tracePt t="27417" x="2771775" y="2435225"/>
          <p14:tracePt t="27426" x="2771775" y="2452688"/>
          <p14:tracePt t="27432" x="2771775" y="2481263"/>
          <p14:tracePt t="27441" x="2771775" y="2498725"/>
          <p14:tracePt t="27448" x="2771775" y="2544763"/>
          <p14:tracePt t="27457" x="2781300" y="2571750"/>
          <p14:tracePt t="27463" x="2789238" y="2608263"/>
          <p14:tracePt t="27472" x="2817813" y="2654300"/>
          <p14:tracePt t="27479" x="2825750" y="2717800"/>
          <p14:tracePt t="27487" x="2825750" y="2744788"/>
          <p14:tracePt t="27497" x="2825750" y="2800350"/>
          <p14:tracePt t="27506" x="2825750" y="2817813"/>
          <p14:tracePt t="27513" x="2835275" y="2863850"/>
          <p14:tracePt t="27521" x="2835275" y="2890838"/>
          <p14:tracePt t="27529" x="2835275" y="2900363"/>
          <p14:tracePt t="27719" x="2825750" y="2900363"/>
          <p14:tracePt t="27744" x="2817813" y="2900363"/>
          <p14:tracePt t="27752" x="2798763" y="2900363"/>
          <p14:tracePt t="27768" x="2789238" y="2900363"/>
          <p14:tracePt t="27775" x="2781300" y="2900363"/>
          <p14:tracePt t="27784" x="2771775" y="2900363"/>
          <p14:tracePt t="27791" x="2752725" y="2900363"/>
          <p14:tracePt t="27807" x="2744788" y="2900363"/>
          <p14:tracePt t="27823" x="2725738" y="2900363"/>
          <p14:tracePt t="27849" x="2716213" y="2900363"/>
          <p14:tracePt t="27912" x="2708275" y="2890838"/>
          <p14:tracePt t="28020" x="2708275" y="2873375"/>
          <p14:tracePt t="28035" x="2708275" y="2863850"/>
          <p14:tracePt t="28049" x="2708275" y="2854325"/>
          <p14:tracePt t="28097" x="2708275" y="2844800"/>
          <p14:tracePt t="28105" x="2708275" y="2836863"/>
          <p14:tracePt t="28129" x="2708275" y="2827338"/>
          <p14:tracePt t="28135" x="2708275" y="2817813"/>
          <p14:tracePt t="28145" x="2708275" y="2808288"/>
          <p14:tracePt t="28154" x="2716213" y="2800350"/>
          <p14:tracePt t="28178" x="2725738" y="2781300"/>
          <p14:tracePt t="28208" x="2735263" y="2781300"/>
          <p14:tracePt t="28232" x="2744788" y="2781300"/>
          <p14:tracePt t="28288" x="2752725" y="2781300"/>
          <p14:tracePt t="28329" x="2781300" y="2781300"/>
          <p14:tracePt t="28359" x="2781300" y="2790825"/>
          <p14:tracePt t="28367" x="2781300" y="2808288"/>
          <p14:tracePt t="28376" x="2781300" y="2827338"/>
          <p14:tracePt t="28384" x="2781300" y="2836863"/>
          <p14:tracePt t="28392" x="2762250" y="2863850"/>
          <p14:tracePt t="28400" x="2752725" y="2881313"/>
          <p14:tracePt t="28408" x="2735263" y="2909888"/>
          <p14:tracePt t="28425" x="2725738" y="2917825"/>
          <p14:tracePt t="28505" x="2716213" y="2927350"/>
          <p14:tracePt t="28521" x="2716213" y="2946400"/>
          <p14:tracePt t="28528" x="2716213" y="2954338"/>
          <p14:tracePt t="28536" x="2698750" y="2973388"/>
          <p14:tracePt t="28543" x="2689225" y="2973388"/>
          <p14:tracePt t="28559" x="2689225" y="2982913"/>
          <p14:tracePt t="28583" x="2689225" y="2990850"/>
          <p14:tracePt t="28772" x="2698750" y="2982913"/>
          <p14:tracePt t="28777" x="2735263" y="2973388"/>
          <p14:tracePt t="28788" x="2762250" y="2973388"/>
          <p14:tracePt t="28791" x="2798763" y="2963863"/>
          <p14:tracePt t="28803" x="2835275" y="2954338"/>
          <p14:tracePt t="28808" x="2889250" y="2954338"/>
          <p14:tracePt t="28816" x="2962275" y="2954338"/>
          <p14:tracePt t="28824" x="2998788" y="2954338"/>
          <p14:tracePt t="28832" x="3054350" y="2954338"/>
          <p14:tracePt t="28840" x="3081338" y="2954338"/>
          <p14:tracePt t="28848" x="3117850" y="2954338"/>
          <p14:tracePt t="28856" x="3136900" y="2963863"/>
          <p14:tracePt t="28864" x="3163888" y="2982913"/>
          <p14:tracePt t="28872" x="3181350" y="3009900"/>
          <p14:tracePt t="28880" x="3190875" y="3009900"/>
          <p14:tracePt t="28905" x="3217863" y="3082925"/>
          <p14:tracePt t="28911" x="3227388" y="3100388"/>
          <p14:tracePt t="28920" x="3227388" y="3136900"/>
          <p14:tracePt t="28927" x="3227388" y="3155950"/>
          <p14:tracePt t="28935" x="3236913" y="3200400"/>
          <p14:tracePt t="28943" x="3236913" y="3236913"/>
          <p14:tracePt t="28952" x="3254375" y="3302000"/>
          <p14:tracePt t="28960" x="3263900" y="3319463"/>
          <p14:tracePt t="28967" x="3263900" y="3355975"/>
          <p14:tracePt t="28976" x="3263900" y="3402013"/>
          <p14:tracePt t="28984" x="3263900" y="3429000"/>
          <p14:tracePt t="28991" x="3263900" y="3455988"/>
          <p14:tracePt t="29000" x="3263900" y="3502025"/>
          <p14:tracePt t="29007" x="3263900" y="3538538"/>
          <p14:tracePt t="29015" x="3236913" y="3556000"/>
          <p14:tracePt t="29023" x="3217863" y="3575050"/>
          <p14:tracePt t="29031" x="3190875" y="3611563"/>
          <p14:tracePt t="29040" x="3171825" y="3629025"/>
          <p14:tracePt t="29047" x="3136900" y="3657600"/>
          <p14:tracePt t="29055" x="3108325" y="3675063"/>
          <p14:tracePt t="29064" x="3054350" y="3694113"/>
          <p14:tracePt t="29071" x="2990850" y="3721100"/>
          <p14:tracePt t="29079" x="2925763" y="3738563"/>
          <p14:tracePt t="29087" x="2862263" y="3767138"/>
          <p14:tracePt t="29096" x="2789238" y="3794125"/>
          <p14:tracePt t="29104" x="2744788" y="3803650"/>
          <p14:tracePt t="29113" x="2671763" y="3821113"/>
          <p14:tracePt t="29120" x="2625725" y="3840163"/>
          <p14:tracePt t="29127" x="2543175" y="3857625"/>
          <p14:tracePt t="29135" x="2489200" y="3857625"/>
          <p14:tracePt t="29143" x="2452688" y="3857625"/>
          <p14:tracePt t="29151" x="2389188" y="3867150"/>
          <p14:tracePt t="29159" x="2360613" y="3867150"/>
          <p14:tracePt t="29167" x="2333625" y="3867150"/>
          <p14:tracePt t="29175" x="2306638" y="3867150"/>
          <p14:tracePt t="29184" x="2287588" y="3867150"/>
          <p14:tracePt t="29193" x="2260600" y="3867150"/>
          <p14:tracePt t="29201" x="2224088" y="3867150"/>
          <p14:tracePt t="29207" x="2197100" y="3867150"/>
          <p14:tracePt t="29215" x="2179638" y="3857625"/>
          <p14:tracePt t="29223" x="2151063" y="3821113"/>
          <p14:tracePt t="29232" x="2124075" y="3794125"/>
          <p14:tracePt t="29239" x="2097088" y="3748088"/>
          <p14:tracePt t="29247" x="2041525" y="3684588"/>
          <p14:tracePt t="29255" x="2014538" y="3621088"/>
          <p14:tracePt t="29264" x="1960563" y="3538538"/>
          <p14:tracePt t="29271" x="1905000" y="3438525"/>
          <p14:tracePt t="29280" x="1895475" y="3365500"/>
          <p14:tracePt t="29287" x="1868488" y="3282950"/>
          <p14:tracePt t="29295" x="1824038" y="3200400"/>
          <p14:tracePt t="29304" x="1814513" y="3127375"/>
          <p14:tracePt t="29311" x="1778000" y="3063875"/>
          <p14:tracePt t="29319" x="1758950" y="3000375"/>
          <p14:tracePt t="29327" x="1758950" y="2963863"/>
          <p14:tracePt t="29335" x="1758950" y="2909888"/>
          <p14:tracePt t="29343" x="1758950" y="2863850"/>
          <p14:tracePt t="29351" x="1758950" y="2836863"/>
          <p14:tracePt t="29360" x="1758950" y="2808288"/>
          <p14:tracePt t="29367" x="1787525" y="2771775"/>
          <p14:tracePt t="29376" x="1814513" y="2744788"/>
          <p14:tracePt t="29388" x="1895475" y="2717800"/>
          <p14:tracePt t="29397" x="1960563" y="2681288"/>
          <p14:tracePt t="29403" x="2060575" y="2654300"/>
          <p14:tracePt t="29410" x="2170113" y="2625725"/>
          <p14:tracePt t="29417" x="2297113" y="2608263"/>
          <p14:tracePt t="29425" x="2443163" y="2608263"/>
          <p14:tracePt t="29431" x="2589213" y="2608263"/>
          <p14:tracePt t="29441" x="2698750" y="2608263"/>
          <p14:tracePt t="29447" x="2789238" y="2608263"/>
          <p14:tracePt t="29456" x="2852738" y="2625725"/>
          <p14:tracePt t="29463" x="2935288" y="2681288"/>
          <p14:tracePt t="29471" x="2954338" y="2698750"/>
          <p14:tracePt t="29479" x="2990850" y="2727325"/>
          <p14:tracePt t="29487" x="2990850" y="2735263"/>
          <p14:tracePt t="29495" x="2998788" y="2763838"/>
          <p14:tracePt t="29504" x="3027363" y="2800350"/>
          <p14:tracePt t="29511" x="3035300" y="2836863"/>
          <p14:tracePt t="29519" x="3035300" y="2863850"/>
          <p14:tracePt t="29527" x="3044825" y="2900363"/>
          <p14:tracePt t="29535" x="3044825" y="2936875"/>
          <p14:tracePt t="29543" x="3054350" y="2990850"/>
          <p14:tracePt t="29552" x="3071813" y="3027363"/>
          <p14:tracePt t="29560" x="3081338" y="3054350"/>
          <p14:tracePt t="29570" x="3100388" y="3100388"/>
          <p14:tracePt t="29575" x="3108325" y="3127375"/>
          <p14:tracePt t="29584" x="3108325" y="3155950"/>
          <p14:tracePt t="29591" x="3127375" y="3200400"/>
          <p14:tracePt t="29600" x="3127375" y="3219450"/>
          <p14:tracePt t="29607" x="3136900" y="3273425"/>
          <p14:tracePt t="29616" x="3136900" y="3292475"/>
          <p14:tracePt t="29624" x="3136900" y="3309938"/>
          <p14:tracePt t="29632" x="3136900" y="3338513"/>
          <p14:tracePt t="29640" x="3136900" y="3355975"/>
          <p14:tracePt t="29647" x="3136900" y="3382963"/>
          <p14:tracePt t="29657" x="3136900" y="3392488"/>
          <p14:tracePt t="29665" x="3127375" y="3402013"/>
          <p14:tracePt t="29674" x="3117850" y="3419475"/>
          <p14:tracePt t="29697" x="3117850" y="3429000"/>
          <p14:tracePt t="29713" x="3117850" y="3438525"/>
          <p14:tracePt t="29721" x="3100388" y="3446463"/>
          <p14:tracePt t="29738" x="3090863" y="3455988"/>
          <p14:tracePt t="29760" x="3090863" y="3465513"/>
          <p14:tracePt t="29776" x="3081338" y="3475038"/>
          <p14:tracePt t="30634" x="3081338" y="3482975"/>
          <p14:tracePt t="30641" x="3081338" y="3502025"/>
          <p14:tracePt t="30665" x="3081338" y="3511550"/>
          <p14:tracePt t="30680" x="3081338" y="3519488"/>
          <p14:tracePt t="30721" x="3081338" y="3538538"/>
          <p14:tracePt t="30794" x="3081338" y="3548063"/>
          <p14:tracePt t="30825" x="3081338" y="3556000"/>
          <p14:tracePt t="31049" x="3081338" y="3548063"/>
          <p14:tracePt t="31057" x="3081338" y="3538538"/>
          <p14:tracePt t="31086" x="3090863" y="3538538"/>
          <p14:tracePt t="31137" x="3100388" y="3538538"/>
          <p14:tracePt t="31529" x="3108325" y="3548063"/>
          <p14:tracePt t="31562" x="3108325" y="3556000"/>
          <p14:tracePt t="31599" x="3108325" y="3575050"/>
          <p14:tracePt t="31607" x="3108325" y="3592513"/>
          <p14:tracePt t="31615" x="3108325" y="3602038"/>
          <p14:tracePt t="31623" x="3108325" y="3621088"/>
          <p14:tracePt t="31639" x="3108325" y="3629025"/>
          <p14:tracePt t="31647" x="3108325" y="3648075"/>
          <p14:tracePt t="31655" x="3108325" y="3675063"/>
          <p14:tracePt t="31663" x="3090863" y="3694113"/>
          <p14:tracePt t="31671" x="3081338" y="3711575"/>
          <p14:tracePt t="31679" x="3063875" y="3730625"/>
          <p14:tracePt t="31687" x="3044825" y="3748088"/>
          <p14:tracePt t="31695" x="3027363" y="3767138"/>
          <p14:tracePt t="31704" x="2990850" y="3794125"/>
          <p14:tracePt t="31711" x="2971800" y="3803650"/>
          <p14:tracePt t="31719" x="2925763" y="3821113"/>
          <p14:tracePt t="31728" x="2889250" y="3830638"/>
          <p14:tracePt t="31737" x="2852738" y="3840163"/>
          <p14:tracePt t="31743" x="2817813" y="3848100"/>
          <p14:tracePt t="31753" x="2735263" y="3875088"/>
          <p14:tracePt t="31759" x="2698750" y="3875088"/>
          <p14:tracePt t="31769" x="2643188" y="3875088"/>
          <p14:tracePt t="31777" x="2533650" y="3875088"/>
          <p14:tracePt t="31790" x="2479675" y="3875088"/>
          <p14:tracePt t="31793" x="2397125" y="3875088"/>
          <p14:tracePt t="31804" x="2343150" y="3875088"/>
          <p14:tracePt t="31809" x="2287588" y="3875088"/>
          <p14:tracePt t="31819" x="2233613" y="3875088"/>
          <p14:tracePt t="31825" x="2187575" y="3875088"/>
          <p14:tracePt t="31833" x="2151063" y="3875088"/>
          <p14:tracePt t="31840" x="2124075" y="3875088"/>
          <p14:tracePt t="31848" x="2078038" y="3875088"/>
          <p14:tracePt t="31856" x="2041525" y="3884613"/>
          <p14:tracePt t="31864" x="1997075" y="3884613"/>
          <p14:tracePt t="31872" x="1978025" y="3884613"/>
          <p14:tracePt t="31890" x="1941513" y="3903663"/>
          <p14:tracePt t="31896" x="1931988" y="3903663"/>
          <p14:tracePt t="31904" x="1924050" y="3903663"/>
          <p14:tracePt t="32067" x="1941513" y="3903663"/>
          <p14:tracePt t="32073" x="2087563" y="3903663"/>
          <p14:tracePt t="32086" x="2287588" y="3903663"/>
          <p14:tracePt t="32088" x="2643188" y="3903663"/>
          <p14:tracePt t="32097" x="3136900" y="3921125"/>
          <p14:tracePt t="32105" x="3619500" y="3921125"/>
          <p14:tracePt t="32113" x="4221163" y="3976688"/>
          <p14:tracePt t="32121" x="4703763" y="3976688"/>
          <p14:tracePt t="32129" x="5334000" y="3976688"/>
          <p14:tracePt t="32137" x="5853113" y="3976688"/>
          <p14:tracePt t="32144" x="6408738" y="3976688"/>
          <p14:tracePt t="32152" x="6856413" y="3976688"/>
          <p14:tracePt t="32161" x="7265988" y="3976688"/>
          <p14:tracePt t="32168" x="7567613" y="3976688"/>
          <p14:tracePt t="32175" x="7721600" y="3976688"/>
          <p14:tracePt t="32184" x="7867650" y="3976688"/>
          <p14:tracePt t="32191" x="7931150" y="3976688"/>
          <p14:tracePt t="32200" x="7940675" y="3976688"/>
          <p14:tracePt t="32329" x="7894638" y="3976688"/>
          <p14:tracePt t="32337" x="7840663" y="3984625"/>
          <p14:tracePt t="32345" x="7731125" y="4003675"/>
          <p14:tracePt t="32352" x="7658100" y="4003675"/>
          <p14:tracePt t="32363" x="7567613" y="4003675"/>
          <p14:tracePt t="32370" x="7448550" y="4003675"/>
          <p14:tracePt t="32376" x="7312025" y="4003675"/>
          <p14:tracePt t="32386" x="7165975" y="4003675"/>
          <p14:tracePt t="32392" x="7000875" y="4003675"/>
          <p14:tracePt t="32400" x="6837363" y="4003675"/>
          <p14:tracePt t="32408" x="6618288" y="4003675"/>
          <p14:tracePt t="32415" x="6391275" y="4003675"/>
          <p14:tracePt t="32425" x="6126163" y="4003675"/>
          <p14:tracePt t="32433" x="5862638" y="4003675"/>
          <p14:tracePt t="32442" x="5597525" y="4003675"/>
          <p14:tracePt t="32449" x="5405438" y="4003675"/>
          <p14:tracePt t="32459" x="5178425" y="4003675"/>
          <p14:tracePt t="32464" x="4986338" y="4003675"/>
          <p14:tracePt t="32473" x="4759325" y="4003675"/>
          <p14:tracePt t="32481" x="4567238" y="4003675"/>
          <p14:tracePt t="32488" x="4367213" y="4003675"/>
          <p14:tracePt t="32496" x="4202113" y="4003675"/>
          <p14:tracePt t="32505" x="4075113" y="4003675"/>
          <p14:tracePt t="32512" x="3984625" y="4003675"/>
          <p14:tracePt t="32520" x="3892550" y="4003675"/>
          <p14:tracePt t="32529" x="3829050" y="4013200"/>
          <p14:tracePt t="32535" x="3783013" y="4030663"/>
          <p14:tracePt t="32546" x="3756025" y="4030663"/>
          <p14:tracePt t="32552" x="3729038" y="4030663"/>
          <p14:tracePt t="32560" x="3709988" y="4030663"/>
          <p14:tracePt t="32571" x="3702050" y="4040188"/>
          <p14:tracePt t="32591" x="3683000" y="4040188"/>
          <p14:tracePt t="32600" x="3673475" y="4040188"/>
          <p14:tracePt t="32623" x="3646488" y="4049713"/>
          <p14:tracePt t="32631" x="3636963" y="4049713"/>
          <p14:tracePt t="32639" x="3600450" y="4049713"/>
          <p14:tracePt t="32648" x="3592513" y="4049713"/>
          <p14:tracePt t="32656" x="3582988" y="4049713"/>
          <p14:tracePt t="32664" x="3556000" y="4049713"/>
          <p14:tracePt t="32672" x="3546475" y="4049713"/>
          <p14:tracePt t="32688" x="3536950" y="4049713"/>
          <p14:tracePt t="32696" x="3519488" y="4049713"/>
          <p14:tracePt t="32704" x="3509963" y="4049713"/>
          <p14:tracePt t="32720" x="3500438" y="4057650"/>
          <p14:tracePt t="32738" x="3482975" y="4067175"/>
          <p14:tracePt t="32744" x="3473450" y="4076700"/>
          <p14:tracePt t="32760" x="3446463" y="4086225"/>
          <p14:tracePt t="32769" x="3427413" y="4086225"/>
          <p14:tracePt t="32776" x="3419475" y="4094163"/>
          <p14:tracePt t="32785" x="3382963" y="4094163"/>
          <p14:tracePt t="32791" x="3363913" y="4103688"/>
          <p14:tracePt t="32801" x="3317875" y="4103688"/>
          <p14:tracePt t="32807" x="3263900" y="4103688"/>
          <p14:tracePt t="32815" x="3227388" y="4122738"/>
          <p14:tracePt t="32823" x="3163888" y="4122738"/>
          <p14:tracePt t="32831" x="3127375" y="4130675"/>
          <p14:tracePt t="32839" x="3071813" y="4130675"/>
          <p14:tracePt t="32847" x="3008313" y="4130675"/>
          <p14:tracePt t="32855" x="2971800" y="4130675"/>
          <p14:tracePt t="32863" x="2925763" y="4130675"/>
          <p14:tracePt t="32871" x="2871788" y="4130675"/>
          <p14:tracePt t="32879" x="2835275" y="4130675"/>
          <p14:tracePt t="32888" x="2789238" y="4130675"/>
          <p14:tracePt t="32904" x="2762250" y="4130675"/>
          <p14:tracePt t="32912" x="2752725" y="4130675"/>
          <p14:tracePt t="33066" x="2744788" y="4130675"/>
          <p14:tracePt t="33083" x="2735263" y="4130675"/>
          <p14:tracePt t="33089" x="2708275" y="4130675"/>
          <p14:tracePt t="33096" x="2698750" y="4130675"/>
          <p14:tracePt t="33112" x="2679700" y="4130675"/>
          <p14:tracePt t="33120" x="2671763" y="4140200"/>
          <p14:tracePt t="33137" x="2662238" y="4140200"/>
          <p14:tracePt t="33145" x="2652713" y="4140200"/>
          <p14:tracePt t="33240" x="2662238" y="4140200"/>
          <p14:tracePt t="33247" x="2735263" y="4149725"/>
          <p14:tracePt t="33255" x="2789238" y="4176713"/>
          <p14:tracePt t="33263" x="2925763" y="4195763"/>
          <p14:tracePt t="33272" x="3071813" y="4195763"/>
          <p14:tracePt t="33279" x="3227388" y="4195763"/>
          <p14:tracePt t="33287" x="3409950" y="4195763"/>
          <p14:tracePt t="33295" x="3592513" y="4195763"/>
          <p14:tracePt t="33304" x="3719513" y="4195763"/>
          <p14:tracePt t="33311" x="3810000" y="4195763"/>
          <p14:tracePt t="33319" x="3865563" y="4195763"/>
          <p14:tracePt t="33327" x="3902075" y="4203700"/>
          <p14:tracePt t="33377" x="3902075" y="4213225"/>
          <p14:tracePt t="33387" x="3892550" y="4232275"/>
          <p14:tracePt t="33398" x="3856038" y="4249738"/>
          <p14:tracePt t="33411" x="3829050" y="4259263"/>
          <p14:tracePt t="33416" x="3810000" y="4259263"/>
          <p14:tracePt t="33425" x="3792538" y="4276725"/>
          <p14:tracePt t="33432" x="3756025" y="4286250"/>
          <p14:tracePt t="33440" x="3702050" y="4295775"/>
          <p14:tracePt t="33450" x="3619500" y="4322763"/>
          <p14:tracePt t="33461" x="3509963" y="4340225"/>
          <p14:tracePt t="33465" x="3436938" y="4349750"/>
          <p14:tracePt t="33473" x="3309938" y="4368800"/>
          <p14:tracePt t="33480" x="3181350" y="4368800"/>
          <p14:tracePt t="33488" x="3054350" y="4368800"/>
          <p14:tracePt t="33495" x="2944813" y="4368800"/>
          <p14:tracePt t="33503" x="2835275" y="4368800"/>
          <p14:tracePt t="33511" x="2752725" y="4368800"/>
          <p14:tracePt t="33519" x="2698750" y="4368800"/>
          <p14:tracePt t="33527" x="2662238" y="4368800"/>
          <p14:tracePt t="33535" x="2652713" y="4368800"/>
          <p14:tracePt t="33607" x="2708275" y="4368800"/>
          <p14:tracePt t="33615" x="2817813" y="4368800"/>
          <p14:tracePt t="33623" x="2962275" y="4368800"/>
          <p14:tracePt t="33631" x="3127375" y="4368800"/>
          <p14:tracePt t="33639" x="3290888" y="4368800"/>
          <p14:tracePt t="33647" x="3436938" y="4368800"/>
          <p14:tracePt t="33655" x="3563938" y="4368800"/>
          <p14:tracePt t="33664" x="3656013" y="4368800"/>
          <p14:tracePt t="33671" x="3709988" y="4368800"/>
          <p14:tracePt t="33680" x="3729038" y="4368800"/>
          <p14:tracePt t="33688" x="3738563" y="4368800"/>
          <p14:tracePt t="33752" x="3746500" y="4368800"/>
          <p14:tracePt t="33769" x="3746500" y="4376738"/>
          <p14:tracePt t="33776" x="3746500" y="4386263"/>
          <p14:tracePt t="33783" x="3738563" y="4405313"/>
          <p14:tracePt t="33791" x="3729038" y="4413250"/>
          <p14:tracePt t="33800" x="3692525" y="4432300"/>
          <p14:tracePt t="33807" x="3665538" y="4441825"/>
          <p14:tracePt t="33816" x="3619500" y="4449763"/>
          <p14:tracePt t="33823" x="3563938" y="4468813"/>
          <p14:tracePt t="33831" x="3500438" y="4478338"/>
          <p14:tracePt t="33839" x="3455988" y="4486275"/>
          <p14:tracePt t="33847" x="3400425" y="4495800"/>
          <p14:tracePt t="33855" x="3354388" y="4495800"/>
          <p14:tracePt t="33863" x="3317875" y="4514850"/>
          <p14:tracePt t="33871" x="3300413" y="4514850"/>
          <p14:tracePt t="33884" x="3273425" y="4522788"/>
          <p14:tracePt t="33968" x="3263900" y="4522788"/>
          <p14:tracePt t="33984" x="3273425" y="4495800"/>
          <p14:tracePt t="33992" x="3327400" y="4495800"/>
          <p14:tracePt t="34000" x="3400425" y="4478338"/>
          <p14:tracePt t="34008" x="3546475" y="4468813"/>
          <p14:tracePt t="34016" x="3646488" y="4441825"/>
          <p14:tracePt t="34023" x="3792538" y="4441825"/>
          <p14:tracePt t="34031" x="3919538" y="4441825"/>
          <p14:tracePt t="34039" x="4048125" y="4441825"/>
          <p14:tracePt t="34047" x="4157663" y="4441825"/>
          <p14:tracePt t="34055" x="4230688" y="4441825"/>
          <p14:tracePt t="34064" x="4267200" y="4441825"/>
          <p14:tracePt t="34073" x="4275138" y="4441825"/>
          <p14:tracePt t="34083" x="4284663" y="4441825"/>
          <p14:tracePt t="34289" x="4267200" y="4441825"/>
          <p14:tracePt t="34307" x="4221163" y="4449763"/>
          <p14:tracePt t="34321" x="4165600" y="4468813"/>
          <p14:tracePt t="34328" x="4121150" y="4495800"/>
          <p14:tracePt t="34335" x="4094163" y="4505325"/>
          <p14:tracePt t="34343" x="4065588" y="4514850"/>
          <p14:tracePt t="34351" x="4011613" y="4522788"/>
          <p14:tracePt t="34359" x="3992563" y="4541838"/>
          <p14:tracePt t="34368" x="3975100" y="4541838"/>
          <p14:tracePt t="34375" x="3956050" y="4551363"/>
          <p14:tracePt t="34383" x="3938588" y="4551363"/>
          <p14:tracePt t="34392" x="3919538" y="4551363"/>
          <p14:tracePt t="34408" x="3902075" y="4559300"/>
          <p14:tracePt t="34603" x="3902075" y="4568825"/>
          <p14:tracePt t="34618" x="3883025" y="4587875"/>
          <p14:tracePt t="34642" x="3875088" y="4595813"/>
          <p14:tracePt t="34672" x="3865563" y="4605338"/>
          <p14:tracePt t="34740" x="3856038" y="4614863"/>
          <p14:tracePt t="34762" x="3846513" y="4624388"/>
          <p14:tracePt t="34825" x="3846513" y="4632325"/>
          <p14:tracePt t="35177" x="3838575" y="4641850"/>
          <p14:tracePt t="35193" x="3819525" y="4660900"/>
          <p14:tracePt t="35208" x="3810000" y="4668838"/>
          <p14:tracePt t="35256" x="3802063" y="4678363"/>
          <p14:tracePt t="35280" x="3802063" y="4687888"/>
          <p14:tracePt t="35296" x="3802063" y="4697413"/>
          <p14:tracePt t="35312" x="3802063" y="4705350"/>
          <p14:tracePt t="35320" x="3802063" y="4714875"/>
          <p14:tracePt t="35344" x="3792538" y="4732338"/>
          <p14:tracePt t="36100" x="3792538" y="4741863"/>
          <p14:tracePt t="36114" x="3792538" y="4751388"/>
          <p14:tracePt t="36130" x="3792538" y="4768850"/>
          <p14:tracePt t="36146" x="3783013" y="4778375"/>
          <p14:tracePt t="36633" x="3765550" y="4797425"/>
          <p14:tracePt t="36641" x="3746500" y="4805363"/>
          <p14:tracePt t="36657" x="3709988" y="4805363"/>
          <p14:tracePt t="36666" x="3683000" y="4824413"/>
          <p14:tracePt t="36674" x="3665538" y="4824413"/>
          <p14:tracePt t="36681" x="3629025" y="4833938"/>
          <p14:tracePt t="36692" x="3609975" y="4841875"/>
          <p14:tracePt t="36697" x="3556000" y="4851400"/>
          <p14:tracePt t="36703" x="3473450" y="4878388"/>
          <p14:tracePt t="36711" x="3363913" y="4897438"/>
          <p14:tracePt t="36720" x="3263900" y="4924425"/>
          <p14:tracePt t="36727" x="3136900" y="4933950"/>
          <p14:tracePt t="36736" x="3054350" y="4960938"/>
          <p14:tracePt t="36744" x="2962275" y="4987925"/>
          <p14:tracePt t="36752" x="2898775" y="5016500"/>
          <p14:tracePt t="36760" x="2835275" y="5043488"/>
          <p14:tracePt t="36769" x="2771775" y="5080000"/>
          <p14:tracePt t="36776" x="2752725" y="5097463"/>
          <p14:tracePt t="36786" x="2716213" y="5106988"/>
          <p14:tracePt t="36794" x="2679700" y="5143500"/>
          <p14:tracePt t="36802" x="2652713" y="5170488"/>
          <p14:tracePt t="36808" x="2625725" y="5189538"/>
          <p14:tracePt t="36817" x="2606675" y="5207000"/>
          <p14:tracePt t="36824" x="2579688" y="5233988"/>
          <p14:tracePt t="36834" x="2533650" y="5262563"/>
          <p14:tracePt t="36840" x="2516188" y="5280025"/>
          <p14:tracePt t="36849" x="2489200" y="5299075"/>
          <p14:tracePt t="36857" x="2443163" y="5316538"/>
          <p14:tracePt t="36864" x="2397125" y="5335588"/>
          <p14:tracePt t="36872" x="2333625" y="5362575"/>
          <p14:tracePt t="36881" x="2287588" y="5372100"/>
          <p14:tracePt t="36889" x="2233613" y="5399088"/>
          <p14:tracePt t="36903" x="2197100" y="5408613"/>
          <p14:tracePt t="36906" x="2160588" y="5408613"/>
          <p14:tracePt t="36912" x="2133600" y="5416550"/>
          <p14:tracePt t="36920" x="2114550" y="5426075"/>
          <p14:tracePt t="36928" x="2051050" y="5453063"/>
          <p14:tracePt t="36944" x="2024063" y="5462588"/>
          <p14:tracePt t="36951" x="2014538" y="5462588"/>
          <p14:tracePt t="36960" x="2005013" y="5472113"/>
          <p14:tracePt t="36968" x="1997075" y="5472113"/>
          <p14:tracePt t="37016" x="1997075" y="5481638"/>
          <p14:tracePt t="37040" x="1987550" y="5481638"/>
          <p14:tracePt t="37056" x="1978025" y="5481638"/>
          <p14:tracePt t="37065" x="1968500" y="5481638"/>
          <p14:tracePt t="37257" x="1968500" y="5489575"/>
          <p14:tracePt t="37273" x="1978025" y="5489575"/>
          <p14:tracePt t="37281" x="1987550" y="5489575"/>
          <p14:tracePt t="37287" x="1987550" y="5472113"/>
          <p14:tracePt t="37295" x="1987550" y="5462588"/>
          <p14:tracePt t="37303" x="2005013" y="5435600"/>
          <p14:tracePt t="37311" x="2014538" y="5416550"/>
          <p14:tracePt t="37319" x="2024063" y="5399088"/>
          <p14:tracePt t="37327" x="2024063" y="5380038"/>
          <p14:tracePt t="37335" x="2024063" y="5372100"/>
          <p14:tracePt t="37351" x="2024063" y="5362575"/>
          <p14:tracePt t="37497" x="2024063" y="5380038"/>
          <p14:tracePt t="37505" x="2014538" y="5399088"/>
          <p14:tracePt t="37513" x="2014538" y="5408613"/>
          <p14:tracePt t="37522" x="2014538" y="5416550"/>
          <p14:tracePt t="37528" x="2014538" y="5435600"/>
          <p14:tracePt t="37535" x="2005013" y="5462588"/>
          <p14:tracePt t="37559" x="1997075" y="5481638"/>
          <p14:tracePt t="37568" x="1997075" y="5489575"/>
          <p14:tracePt t="37665" x="1997075" y="5499100"/>
          <p14:tracePt t="37673" x="2014538" y="5499100"/>
          <p14:tracePt t="37681" x="2033588" y="5481638"/>
          <p14:tracePt t="37692" x="2051050" y="5462588"/>
          <p14:tracePt t="37697" x="2060575" y="5445125"/>
          <p14:tracePt t="37708" x="2078038" y="5408613"/>
          <p14:tracePt t="37711" x="2087563" y="5380038"/>
          <p14:tracePt t="37720" x="2087563" y="5362575"/>
          <p14:tracePt t="37727" x="2087563" y="5353050"/>
          <p14:tracePt t="37737" x="2087563" y="5343525"/>
          <p14:tracePt t="37841" x="2097088" y="5353050"/>
          <p14:tracePt t="37849" x="2106613" y="5362575"/>
          <p14:tracePt t="37857" x="2114550" y="5372100"/>
          <p14:tracePt t="37865" x="2151063" y="5389563"/>
          <p14:tracePt t="37872" x="2160588" y="5389563"/>
          <p14:tracePt t="37880" x="2197100" y="5399088"/>
          <p14:tracePt t="37903" x="2260600" y="5408613"/>
          <p14:tracePt t="37905" x="2287588" y="5416550"/>
          <p14:tracePt t="37912" x="2306638" y="5416550"/>
          <p14:tracePt t="37920" x="2324100" y="5416550"/>
          <p14:tracePt t="37928" x="2333625" y="5416550"/>
          <p14:tracePt t="37952" x="2343150" y="5416550"/>
          <p14:tracePt t="38145" x="2333625" y="5416550"/>
          <p14:tracePt t="38169" x="2333625" y="5426075"/>
          <p14:tracePt t="38186" x="2324100" y="5435600"/>
          <p14:tracePt t="38335" x="2316163" y="5435600"/>
          <p14:tracePt t="38336" x="2324100" y="5416550"/>
          <p14:tracePt t="38345" x="2333625" y="5408613"/>
          <p14:tracePt t="38354" x="2343150" y="5408613"/>
          <p14:tracePt t="38359" x="2343150" y="5389563"/>
          <p14:tracePt t="38367" x="2343150" y="5372100"/>
          <p14:tracePt t="38375" x="2352675" y="5362575"/>
          <p14:tracePt t="38393" x="2360613" y="5343525"/>
          <p14:tracePt t="38400" x="2370138" y="5335588"/>
          <p14:tracePt t="38408" x="2379663" y="5326063"/>
          <p14:tracePt t="38416" x="2389188" y="5316538"/>
          <p14:tracePt t="38440" x="2397125" y="5316538"/>
          <p14:tracePt t="38447" x="2406650" y="5316538"/>
          <p14:tracePt t="38456" x="2416175" y="5316538"/>
          <p14:tracePt t="38472" x="2433638" y="5316538"/>
          <p14:tracePt t="38480" x="2433638" y="5326063"/>
          <p14:tracePt t="38488" x="2433638" y="5343525"/>
          <p14:tracePt t="38496" x="2433638" y="5353050"/>
          <p14:tracePt t="38504" x="2433638" y="5372100"/>
          <p14:tracePt t="38511" x="2433638" y="5389563"/>
          <p14:tracePt t="38519" x="2433638" y="5399088"/>
          <p14:tracePt t="38527" x="2433638" y="5408613"/>
          <p14:tracePt t="38543" x="2433638" y="5416550"/>
          <p14:tracePt t="38559" x="2433638" y="5426075"/>
          <p14:tracePt t="38575" x="2433638" y="5445125"/>
          <p14:tracePt t="38584" x="2416175" y="5445125"/>
          <p14:tracePt t="38591" x="2416175" y="5453063"/>
          <p14:tracePt t="38600" x="2406650" y="5453063"/>
          <p14:tracePt t="38616" x="2389188" y="5453063"/>
          <p14:tracePt t="38709" x="2406650" y="5462588"/>
          <p14:tracePt t="38716" x="2462213" y="5462588"/>
          <p14:tracePt t="38723" x="2506663" y="5489575"/>
          <p14:tracePt t="38728" x="2525713" y="5489575"/>
          <p14:tracePt t="38737" x="2570163" y="5489575"/>
          <p14:tracePt t="38743" x="2598738" y="5499100"/>
          <p14:tracePt t="38751" x="2616200" y="5508625"/>
          <p14:tracePt t="38759" x="2625725" y="5508625"/>
          <p14:tracePt t="38823" x="2635250" y="5508625"/>
          <p14:tracePt t="38832" x="2635250" y="5489575"/>
          <p14:tracePt t="38839" x="2635250" y="5462588"/>
          <p14:tracePt t="38847" x="2635250" y="5445125"/>
          <p14:tracePt t="38855" x="2635250" y="5416550"/>
          <p14:tracePt t="38863" x="2635250" y="5399088"/>
          <p14:tracePt t="38872" x="2635250" y="5389563"/>
          <p14:tracePt t="38901" x="2635250" y="5372100"/>
          <p14:tracePt t="38912" x="2635250" y="5362575"/>
          <p14:tracePt t="38936" x="2643188" y="5353050"/>
          <p14:tracePt t="39009" x="2643188" y="5362575"/>
          <p14:tracePt t="39033" x="2643188" y="5372100"/>
          <p14:tracePt t="39048" x="2643188" y="5389563"/>
          <p14:tracePt t="39080" x="2643188" y="5399088"/>
          <p14:tracePt t="39104" x="2662238" y="5408613"/>
          <p14:tracePt t="39114" x="2679700" y="5408613"/>
          <p14:tracePt t="39119" x="2725738" y="5408613"/>
          <p14:tracePt t="39127" x="2762250" y="5408613"/>
          <p14:tracePt t="39135" x="2808288" y="5408613"/>
          <p14:tracePt t="39143" x="2835275" y="5408613"/>
          <p14:tracePt t="39151" x="2871788" y="5408613"/>
          <p14:tracePt t="39159" x="2881313" y="5408613"/>
          <p14:tracePt t="39167" x="2898775" y="5408613"/>
          <p14:tracePt t="39175" x="2908300" y="5399088"/>
          <p14:tracePt t="39184" x="2917825" y="5389563"/>
          <p14:tracePt t="39191" x="2925763" y="5380038"/>
          <p14:tracePt t="39208" x="2925763" y="5372100"/>
          <p14:tracePt t="39298" x="2935288" y="5362575"/>
          <p14:tracePt t="39307" x="2954338" y="5362575"/>
          <p14:tracePt t="39315" x="2981325" y="5362575"/>
          <p14:tracePt t="39320" x="2998788" y="5362575"/>
          <p14:tracePt t="39328" x="3044825" y="5372100"/>
          <p14:tracePt t="39336" x="3063875" y="5389563"/>
          <p14:tracePt t="39344" x="3136900" y="5426075"/>
          <p14:tracePt t="39353" x="3181350" y="5445125"/>
          <p14:tracePt t="39361" x="3217863" y="5453063"/>
          <p14:tracePt t="39368" x="3273425" y="5499100"/>
          <p14:tracePt t="39376" x="3309938" y="5499100"/>
          <p14:tracePt t="39383" x="3327400" y="5508625"/>
          <p14:tracePt t="39394" x="3363913" y="5508625"/>
          <p14:tracePt t="39399" x="3373438" y="5508625"/>
          <p14:tracePt t="39416" x="3409950" y="5508625"/>
          <p14:tracePt t="39431" x="3419475" y="5508625"/>
          <p14:tracePt t="39447" x="3419475" y="5499100"/>
          <p14:tracePt t="39489" x="3419475" y="5489575"/>
          <p14:tracePt t="39497" x="3390900" y="5481638"/>
          <p14:tracePt t="39505" x="3354388" y="5481638"/>
          <p14:tracePt t="39513" x="3317875" y="5481638"/>
          <p14:tracePt t="39523" x="3273425" y="5472113"/>
          <p14:tracePt t="39528" x="3227388" y="5445125"/>
          <p14:tracePt t="39536" x="3200400" y="5445125"/>
          <p14:tracePt t="39544" x="3171825" y="5445125"/>
          <p14:tracePt t="39552" x="3154363" y="5445125"/>
          <p14:tracePt t="39560" x="3136900" y="5445125"/>
          <p14:tracePt t="39568" x="3127375" y="5445125"/>
          <p14:tracePt t="39673" x="3154363" y="5445125"/>
          <p14:tracePt t="39681" x="3171825" y="5445125"/>
          <p14:tracePt t="39691" x="3208338" y="5445125"/>
          <p14:tracePt t="39697" x="3254375" y="5445125"/>
          <p14:tracePt t="39704" x="3281363" y="5445125"/>
          <p14:tracePt t="39711" x="3336925" y="5445125"/>
          <p14:tracePt t="39720" x="3390900" y="5445125"/>
          <p14:tracePt t="39727" x="3436938" y="5445125"/>
          <p14:tracePt t="39736" x="3473450" y="5445125"/>
          <p14:tracePt t="39743" x="3490913" y="5445125"/>
          <p14:tracePt t="39751" x="3536950" y="5445125"/>
          <p14:tracePt t="39759" x="3563938" y="5445125"/>
          <p14:tracePt t="39767" x="3582988" y="5445125"/>
          <p14:tracePt t="39775" x="3609975" y="5435600"/>
          <p14:tracePt t="39784" x="3629025" y="5426075"/>
          <p14:tracePt t="39792" x="3656013" y="5416550"/>
          <p14:tracePt t="39801" x="3673475" y="5408613"/>
          <p14:tracePt t="39807" x="3702050" y="5389563"/>
          <p14:tracePt t="39816" x="3709988" y="5389563"/>
          <p14:tracePt t="39825" x="3719513" y="5380038"/>
          <p14:tracePt t="39838" x="3756025" y="5372100"/>
          <p14:tracePt t="39841" x="3792538" y="5372100"/>
          <p14:tracePt t="39850" x="3819525" y="5372100"/>
          <p14:tracePt t="39856" x="3875088" y="5343525"/>
          <p14:tracePt t="39872" x="3883025" y="5343525"/>
          <p14:tracePt t="39880" x="3902075" y="5343525"/>
          <p14:tracePt t="39944" x="3911600" y="5353050"/>
          <p14:tracePt t="39952" x="3911600" y="5372100"/>
          <p14:tracePt t="39960" x="3911600" y="5389563"/>
          <p14:tracePt t="39968" x="3911600" y="5408613"/>
          <p14:tracePt t="39976" x="3911600" y="5416550"/>
          <p14:tracePt t="39983" x="3911600" y="5426075"/>
          <p14:tracePt t="39992" x="3902075" y="5435600"/>
          <p14:tracePt t="40008" x="3892550" y="5445125"/>
          <p14:tracePt t="40023" x="3875088" y="5462588"/>
          <p14:tracePt t="40031" x="3865563" y="5462588"/>
          <p14:tracePt t="40055" x="3856038" y="5462588"/>
          <p14:tracePt t="40071" x="3846513" y="5462588"/>
          <p14:tracePt t="40087" x="3838575" y="5462588"/>
          <p14:tracePt t="40152" x="3829050" y="5472113"/>
          <p14:tracePt t="40210" x="3829050" y="5489575"/>
          <p14:tracePt t="40218" x="3838575" y="5499100"/>
          <p14:tracePt t="40225" x="3865563" y="5508625"/>
          <p14:tracePt t="40234" x="3892550" y="5508625"/>
          <p14:tracePt t="40241" x="3919538" y="5508625"/>
          <p14:tracePt t="40249" x="3929063" y="5508625"/>
          <p14:tracePt t="40257" x="3938588" y="5508625"/>
          <p14:tracePt t="40264" x="3948113" y="5508625"/>
          <p14:tracePt t="40450" x="3975100" y="5508625"/>
          <p14:tracePt t="40457" x="3975100" y="5499100"/>
          <p14:tracePt t="40474" x="3992563" y="5499100"/>
          <p14:tracePt t="40481" x="4002088" y="5489575"/>
          <p14:tracePt t="40610" x="4002088" y="5481638"/>
          <p14:tracePt t="40625" x="4011613" y="5481638"/>
          <p14:tracePt t="40645" x="4011613" y="5472113"/>
          <p14:tracePt t="40650" x="4021138" y="5462588"/>
          <p14:tracePt t="40818" x="4021138" y="5472113"/>
          <p14:tracePt t="41791" x="4021138" y="5481638"/>
          <p14:tracePt t="41818" x="4011613" y="5481638"/>
          <p14:tracePt t="41865" x="4002088" y="5481638"/>
          <p14:tracePt t="42010" x="3992563" y="5481638"/>
          <p14:tracePt t="43257" x="3984625" y="5481638"/>
          <p14:tracePt t="43265" x="3975100" y="5481638"/>
          <p14:tracePt t="43273" x="3965575" y="5481638"/>
          <p14:tracePt t="43305" x="3956050" y="5481638"/>
          <p14:tracePt t="43321" x="3938588" y="5481638"/>
          <p14:tracePt t="43473" x="3929063" y="5481638"/>
          <p14:tracePt t="43521" x="3919538" y="5481638"/>
          <p14:tracePt t="43745" x="3911600" y="5481638"/>
          <p14:tracePt t="43753" x="3902075" y="5481638"/>
          <p14:tracePt t="45019" x="3892550" y="5481638"/>
          <p14:tracePt t="46554" x="3883025" y="5481638"/>
          <p14:tracePt t="46569" x="3875088" y="5481638"/>
          <p14:tracePt t="46584" x="3856038" y="5481638"/>
          <p14:tracePt t="46593" x="3819525" y="5472113"/>
          <p14:tracePt t="46601" x="3819525" y="5462588"/>
          <p14:tracePt t="46608" x="3802063" y="5445125"/>
          <p14:tracePt t="46618" x="3765550" y="5426075"/>
          <p14:tracePt t="46624" x="3738563" y="5408613"/>
          <p14:tracePt t="46632" x="3646488" y="5353050"/>
          <p14:tracePt t="46639" x="3582988" y="5307013"/>
          <p14:tracePt t="46647" x="3500438" y="5262563"/>
          <p14:tracePt t="46655" x="3436938" y="5226050"/>
          <p14:tracePt t="46663" x="3354388" y="5189538"/>
          <p14:tracePt t="46671" x="3309938" y="5133975"/>
          <p14:tracePt t="46679" x="3244850" y="5097463"/>
          <p14:tracePt t="46687" x="3190875" y="5043488"/>
          <p14:tracePt t="46695" x="3163888" y="5024438"/>
          <p14:tracePt t="46703" x="3136900" y="5006975"/>
          <p14:tracePt t="46711" x="3117850" y="4987925"/>
          <p14:tracePt t="46720" x="3108325" y="4979988"/>
          <p14:tracePt t="46727" x="3100388" y="4970463"/>
          <p14:tracePt t="46738" x="3090863" y="4960938"/>
          <p14:tracePt t="46752" x="3081338" y="4951413"/>
          <p14:tracePt t="46873" x="3071813" y="4951413"/>
          <p14:tracePt t="46929" x="3063875" y="4943475"/>
          <p14:tracePt t="46952" x="3054350" y="4943475"/>
          <p14:tracePt t="46960" x="3044825" y="4943475"/>
          <p14:tracePt t="46968" x="3035300" y="4933950"/>
          <p14:tracePt t="46984" x="2998788" y="4933950"/>
          <p14:tracePt t="46992" x="2990850" y="4933950"/>
          <p14:tracePt t="47001" x="2954338" y="4933950"/>
          <p14:tracePt t="47008" x="2925763" y="4933950"/>
          <p14:tracePt t="47020" x="2898775" y="4933950"/>
          <p14:tracePt t="47023" x="2844800" y="4933950"/>
          <p14:tracePt t="47033" x="2771775" y="4933950"/>
          <p14:tracePt t="47039" x="2679700" y="4933950"/>
          <p14:tracePt t="47048" x="2616200" y="4933950"/>
          <p14:tracePt t="47055" x="2533650" y="4960938"/>
          <p14:tracePt t="47066" x="2406650" y="4979988"/>
          <p14:tracePt t="47071" x="2333625" y="4979988"/>
          <p14:tracePt t="47081" x="2224088" y="4987925"/>
          <p14:tracePt t="47087" x="2151063" y="5006975"/>
          <p14:tracePt t="47095" x="2070100" y="5006975"/>
          <p14:tracePt t="47103" x="2014538" y="5006975"/>
          <p14:tracePt t="47111" x="1978025" y="5006975"/>
          <p14:tracePt t="47120" x="1960563" y="5006975"/>
          <p14:tracePt t="47128" x="1941513" y="5006975"/>
          <p14:tracePt t="47137" x="1931988" y="5006975"/>
          <p14:tracePt t="47231" x="1924050" y="5006975"/>
          <p14:tracePt t="47377" x="1987550" y="5006975"/>
          <p14:tracePt t="47384" x="2060575" y="5006975"/>
          <p14:tracePt t="47395" x="2187575" y="5006975"/>
          <p14:tracePt t="47401" x="2316163" y="5006975"/>
          <p14:tracePt t="47410" x="2406650" y="5006975"/>
          <p14:tracePt t="47417" x="2533650" y="5006975"/>
          <p14:tracePt t="47424" x="2606675" y="5006975"/>
          <p14:tracePt t="47433" x="2716213" y="5006975"/>
          <p14:tracePt t="47441" x="2752725" y="5006975"/>
          <p14:tracePt t="47447" x="2789238" y="5006975"/>
          <p14:tracePt t="47456" x="2825750" y="5006975"/>
          <p14:tracePt t="47463" x="2852738" y="4997450"/>
          <p14:tracePt t="47471" x="2862263" y="4997450"/>
          <p14:tracePt t="47479" x="2881313" y="4997450"/>
          <p14:tracePt t="47504" x="2898775" y="4997450"/>
          <p14:tracePt t="47519" x="2908300" y="4997450"/>
          <p14:tracePt t="47535" x="2917825" y="4997450"/>
          <p14:tracePt t="47544" x="2925763" y="4997450"/>
          <p14:tracePt t="47552" x="2954338" y="4997450"/>
          <p14:tracePt t="47560" x="2954338" y="4987925"/>
          <p14:tracePt t="47584" x="2962275" y="4987925"/>
          <p14:tracePt t="47592" x="2971800" y="4987925"/>
          <p14:tracePt t="47601" x="2981325" y="4987925"/>
          <p14:tracePt t="47618" x="2990850" y="4987925"/>
          <p14:tracePt t="47640" x="2998788" y="4987925"/>
          <p14:tracePt t="47656" x="3008313" y="4979988"/>
          <p14:tracePt t="47672" x="3017838" y="4979988"/>
          <p14:tracePt t="47688" x="3027363" y="4979988"/>
          <p14:tracePt t="47696" x="3044825" y="4979988"/>
          <p14:tracePt t="47704" x="3071813" y="4979988"/>
          <p14:tracePt t="47712" x="3081338" y="4979988"/>
          <p14:tracePt t="47720" x="3108325" y="4979988"/>
          <p14:tracePt t="47728" x="3127375" y="4979988"/>
          <p14:tracePt t="47737" x="3163888" y="4979988"/>
          <p14:tracePt t="47744" x="3208338" y="4979988"/>
          <p14:tracePt t="47752" x="3236913" y="4979988"/>
          <p14:tracePt t="47760" x="3290888" y="4987925"/>
          <p14:tracePt t="47770" x="3354388" y="5006975"/>
          <p14:tracePt t="47775" x="3390900" y="5016500"/>
          <p14:tracePt t="47783" x="3455988" y="5043488"/>
          <p14:tracePt t="47791" x="3482975" y="5043488"/>
          <p14:tracePt t="47800" x="3519488" y="5053013"/>
          <p14:tracePt t="47807" x="3563938" y="5070475"/>
          <p14:tracePt t="47816" x="3592513" y="5070475"/>
          <p14:tracePt t="47825" x="3609975" y="5070475"/>
          <p14:tracePt t="47836" x="3619500" y="5080000"/>
          <p14:tracePt t="47841" x="3619500" y="5089525"/>
          <p14:tracePt t="48161" x="3619500" y="5097463"/>
          <p14:tracePt t="49937" x="3619500" y="5116513"/>
          <p14:tracePt t="50178" x="3619500" y="5126038"/>
          <p14:tracePt t="50232" x="3619500" y="5133975"/>
          <p14:tracePt t="50529" x="3629025" y="5126038"/>
          <p14:tracePt t="50537" x="3636963" y="5116513"/>
          <p14:tracePt t="50552" x="3646488" y="5106988"/>
          <p14:tracePt t="50567" x="3656013" y="5106988"/>
          <p14:tracePt t="50575" x="3665538" y="5097463"/>
          <p14:tracePt t="50592" x="3673475" y="5097463"/>
          <p14:tracePt t="51345" x="3673475" y="5089525"/>
          <p14:tracePt t="51399" x="3673475" y="5080000"/>
          <p14:tracePt t="51416" x="3673475" y="5070475"/>
          <p14:tracePt t="51427" x="3683000" y="5053013"/>
          <p14:tracePt t="51835" x="3692525" y="5043488"/>
          <p14:tracePt t="52209" x="3702050" y="5033963"/>
          <p14:tracePt t="52217" x="3709988" y="5033963"/>
          <p14:tracePt t="52249" x="3719513" y="5033963"/>
          <p14:tracePt t="53367" x="3729038" y="5033963"/>
          <p14:tracePt t="53636" x="3738563" y="5033963"/>
          <p14:tracePt t="53777" x="3738563" y="5043488"/>
          <p14:tracePt t="53793" x="3746500" y="5043488"/>
          <p14:tracePt t="53873" x="3756025" y="5043488"/>
          <p14:tracePt t="54282" x="3765550" y="5043488"/>
          <p14:tracePt t="54441" x="3775075" y="5043488"/>
          <p14:tracePt t="54505" x="3783013" y="5053013"/>
          <p14:tracePt t="54513" x="3810000" y="5043488"/>
          <p14:tracePt t="54522" x="3810000" y="5016500"/>
          <p14:tracePt t="54529" x="3829050" y="4997450"/>
          <p14:tracePt t="54536" x="3856038" y="4951413"/>
          <p14:tracePt t="54543" x="3865563" y="4933950"/>
          <p14:tracePt t="54552" x="3892550" y="4887913"/>
          <p14:tracePt t="54560" x="3911600" y="4860925"/>
          <p14:tracePt t="54568" x="3929063" y="4833938"/>
          <p14:tracePt t="54576" x="3948113" y="4814888"/>
          <p14:tracePt t="54586" x="3956050" y="4805363"/>
          <p14:tracePt t="54592" x="3965575" y="4797425"/>
          <p14:tracePt t="54601" x="3984625" y="4787900"/>
          <p14:tracePt t="54608" x="3992563" y="4778375"/>
          <p14:tracePt t="54617" x="4011613" y="4768850"/>
          <p14:tracePt t="54624" x="4021138" y="4760913"/>
          <p14:tracePt t="54632" x="4038600" y="4760913"/>
          <p14:tracePt t="54648" x="4065588" y="4760913"/>
          <p14:tracePt t="54655" x="4084638" y="4760913"/>
          <p14:tracePt t="54663" x="4129088" y="4760913"/>
          <p14:tracePt t="54671" x="4165600" y="4760913"/>
          <p14:tracePt t="54680" x="4221163" y="4760913"/>
          <p14:tracePt t="54687" x="4267200" y="4760913"/>
          <p14:tracePt t="54695" x="4330700" y="4760913"/>
          <p14:tracePt t="54703" x="4384675" y="4760913"/>
          <p14:tracePt t="54712" x="4484688" y="4741863"/>
          <p14:tracePt t="54720" x="4594225" y="4714875"/>
          <p14:tracePt t="54727" x="4713288" y="4678363"/>
          <p14:tracePt t="54738" x="4840288" y="4614863"/>
          <p14:tracePt t="54743" x="4978400" y="4568825"/>
          <p14:tracePt t="54752" x="5132388" y="4495800"/>
          <p14:tracePt t="54759" x="5278438" y="4432300"/>
          <p14:tracePt t="54769" x="5451475" y="4359275"/>
          <p14:tracePt t="54776" x="5597525" y="4295775"/>
          <p14:tracePt t="54786" x="5753100" y="4222750"/>
          <p14:tracePt t="54793" x="5889625" y="4159250"/>
          <p14:tracePt t="54801" x="6016625" y="4086225"/>
          <p14:tracePt t="54809" x="6153150" y="4013200"/>
          <p14:tracePt t="54818" x="6272213" y="3940175"/>
          <p14:tracePt t="54825" x="6354763" y="3911600"/>
          <p14:tracePt t="54834" x="6481763" y="3857625"/>
          <p14:tracePt t="54840" x="6581775" y="3830638"/>
          <p14:tracePt t="54849" x="6681788" y="3767138"/>
          <p14:tracePt t="54856" x="6810375" y="3711575"/>
          <p14:tracePt t="54864" x="6929438" y="3684588"/>
          <p14:tracePt t="54872" x="7056438" y="3638550"/>
          <p14:tracePt t="54880" x="7239000" y="3621088"/>
          <p14:tracePt t="54901" x="7612063" y="3529013"/>
          <p14:tracePt t="54904" x="7821613" y="3465513"/>
          <p14:tracePt t="54913" x="7986713" y="3446463"/>
          <p14:tracePt t="54920" x="8196263" y="3419475"/>
          <p14:tracePt t="54928" x="8378825" y="3382963"/>
          <p14:tracePt t="54936" x="8559800" y="3382963"/>
          <p14:tracePt t="54943" x="8742363" y="3382963"/>
          <p14:tracePt t="54952" x="8897938" y="3382963"/>
          <p14:tracePt t="54960" x="9061450" y="33829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ja-JP"/>
              <a:t>CUDA extensions</a:t>
            </a:r>
          </a:p>
        </p:txBody>
      </p:sp>
      <p:sp>
        <p:nvSpPr>
          <p:cNvPr id="130051" name="Rectangle 3"/>
          <p:cNvSpPr>
            <a:spLocks noGrp="1" noChangeArrowheads="1"/>
          </p:cNvSpPr>
          <p:nvPr>
            <p:ph type="body" idx="1"/>
          </p:nvPr>
        </p:nvSpPr>
        <p:spPr/>
        <p:txBody>
          <a:bodyPr/>
          <a:lstStyle/>
          <a:p>
            <a:pPr>
              <a:lnSpc>
                <a:spcPct val="90000"/>
              </a:lnSpc>
            </a:pPr>
            <a:r>
              <a:rPr lang="en-US" altLang="ja-JP" sz="2100"/>
              <a:t>Declaration specifiers :</a:t>
            </a:r>
          </a:p>
          <a:p>
            <a:pPr lvl="1">
              <a:lnSpc>
                <a:spcPct val="90000"/>
              </a:lnSpc>
            </a:pPr>
            <a:r>
              <a:rPr lang="en-US" altLang="ja-JP" sz="2000"/>
              <a:t>_global_ void kernelFunc(…); // kernel function, runs on device</a:t>
            </a:r>
          </a:p>
          <a:p>
            <a:pPr lvl="1">
              <a:lnSpc>
                <a:spcPct val="90000"/>
              </a:lnSpc>
            </a:pPr>
            <a:r>
              <a:rPr lang="en-US" altLang="ja-JP" sz="2000"/>
              <a:t>_device_ int GlobalVar; //variable in device memory</a:t>
            </a:r>
          </a:p>
          <a:p>
            <a:pPr lvl="1">
              <a:lnSpc>
                <a:spcPct val="90000"/>
              </a:lnSpc>
            </a:pPr>
            <a:r>
              <a:rPr lang="en-US" altLang="ja-JP" sz="2000"/>
              <a:t>_shared_ int sharedVar; //variable in per-block shared memory</a:t>
            </a:r>
          </a:p>
          <a:p>
            <a:pPr>
              <a:lnSpc>
                <a:spcPct val="90000"/>
              </a:lnSpc>
            </a:pPr>
            <a:r>
              <a:rPr lang="en-US" altLang="ja-JP" sz="2100"/>
              <a:t>Extend function invocation syntax for paralell kernel launch</a:t>
            </a:r>
          </a:p>
          <a:p>
            <a:pPr lvl="1">
              <a:lnSpc>
                <a:spcPct val="90000"/>
              </a:lnSpc>
            </a:pPr>
            <a:r>
              <a:rPr lang="en-US" altLang="ja-JP" sz="2000"/>
              <a:t>KernelFunc&lt;&lt;&lt;dimGrid, dimBlock&gt;&gt;&gt; // launch dimGrid blocks with dimBlock threads each</a:t>
            </a:r>
          </a:p>
          <a:p>
            <a:pPr>
              <a:lnSpc>
                <a:spcPct val="90000"/>
              </a:lnSpc>
            </a:pPr>
            <a:r>
              <a:rPr lang="en-US" altLang="ja-JP" sz="2100"/>
              <a:t>Special variables for thread identification in kernels</a:t>
            </a:r>
          </a:p>
          <a:p>
            <a:pPr lvl="1">
              <a:lnSpc>
                <a:spcPct val="90000"/>
              </a:lnSpc>
            </a:pPr>
            <a:r>
              <a:rPr lang="en-US" altLang="ja-JP" sz="2000"/>
              <a:t>dim3 threadIDx; dim3 blockIdx; dim3 block Dim; dim3 gridDim;</a:t>
            </a:r>
          </a:p>
          <a:p>
            <a:pPr>
              <a:lnSpc>
                <a:spcPct val="90000"/>
              </a:lnSpc>
            </a:pPr>
            <a:r>
              <a:rPr lang="en-US" altLang="ja-JP" sz="2100"/>
              <a:t>Barrier Synchronization between threads</a:t>
            </a:r>
          </a:p>
          <a:p>
            <a:pPr lvl="1">
              <a:lnSpc>
                <a:spcPct val="90000"/>
              </a:lnSpc>
            </a:pPr>
            <a:r>
              <a:rPr lang="en-US" altLang="ja-JP" sz="2000"/>
              <a:t>_syncthreads(); </a:t>
            </a:r>
          </a:p>
          <a:p>
            <a:pPr lvl="1">
              <a:lnSpc>
                <a:spcPct val="90000"/>
              </a:lnSpc>
            </a:pPr>
            <a:endParaRPr lang="en-US" altLang="ja-JP" sz="2000"/>
          </a:p>
        </p:txBody>
      </p:sp>
      <p:pic>
        <p:nvPicPr>
          <p:cNvPr id="2" name="オーディオ 1">
            <a:hlinkClick r:id="" action="ppaction://media"/>
            <a:extLst>
              <a:ext uri="{FF2B5EF4-FFF2-40B4-BE49-F238E27FC236}">
                <a16:creationId xmlns:a16="http://schemas.microsoft.com/office/drawing/2014/main" id="{33E3BC9B-B82D-4DAB-8361-02595FE5C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190"/>
    </mc:Choice>
    <mc:Fallback>
      <p:transition spd="slow" advTm="4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5" x="8980488" y="3529013"/>
          <p14:tracePt t="620" x="8861425" y="3529013"/>
          <p14:tracePt t="629" x="8742363" y="3529013"/>
          <p14:tracePt t="636" x="8669338" y="3529013"/>
          <p14:tracePt t="646" x="8578850" y="3529013"/>
          <p14:tracePt t="652" x="8469313" y="3529013"/>
          <p14:tracePt t="661" x="8396288" y="3538538"/>
          <p14:tracePt t="669" x="8323263" y="3538538"/>
          <p14:tracePt t="677" x="8250238" y="3538538"/>
          <p14:tracePt t="684" x="8169275" y="3538538"/>
          <p14:tracePt t="692" x="8140700" y="3538538"/>
          <p14:tracePt t="700" x="8086725" y="3538538"/>
          <p14:tracePt t="708" x="8050213" y="3538538"/>
          <p14:tracePt t="716" x="8004175" y="3538538"/>
          <p14:tracePt t="724" x="7994650" y="3538538"/>
          <p14:tracePt t="741" x="7967663" y="3538538"/>
          <p14:tracePt t="749" x="7958138" y="3538538"/>
          <p14:tracePt t="765" x="7950200" y="3538538"/>
          <p14:tracePt t="772" x="7931150" y="3538538"/>
          <p14:tracePt t="782" x="7921625" y="3538538"/>
          <p14:tracePt t="787" x="7913688" y="3538538"/>
          <p14:tracePt t="804" x="7885113" y="3538538"/>
          <p14:tracePt t="812" x="7867650" y="3529013"/>
          <p14:tracePt t="820" x="7831138" y="3529013"/>
          <p14:tracePt t="829" x="7794625" y="3519488"/>
          <p14:tracePt t="836" x="7758113" y="3511550"/>
          <p14:tracePt t="845" x="7721600" y="3492500"/>
          <p14:tracePt t="852" x="7685088" y="3482975"/>
          <p14:tracePt t="859" x="7667625" y="3475038"/>
          <p14:tracePt t="868" x="7631113" y="3475038"/>
          <p14:tracePt t="876" x="7612063" y="3465513"/>
          <p14:tracePt t="884" x="7567613" y="3438525"/>
          <p14:tracePt t="892" x="7558088" y="3438525"/>
          <p14:tracePt t="913" x="7531100" y="3429000"/>
          <p14:tracePt t="916" x="7521575" y="3429000"/>
          <p14:tracePt t="924" x="7521575" y="3419475"/>
          <p14:tracePt t="981" x="7512050" y="3411538"/>
          <p14:tracePt t="996" x="7502525" y="3402013"/>
          <p14:tracePt t="1006" x="7494588" y="3392488"/>
          <p14:tracePt t="1013" x="7485063" y="3382963"/>
          <p14:tracePt t="1028" x="7475538" y="3355975"/>
          <p14:tracePt t="1037" x="7466013" y="3338513"/>
          <p14:tracePt t="1047" x="7448550" y="3309938"/>
          <p14:tracePt t="1052" x="7421563" y="3265488"/>
          <p14:tracePt t="1063" x="7412038" y="3228975"/>
          <p14:tracePt t="1069" x="7385050" y="3182938"/>
          <p14:tracePt t="1080" x="7366000" y="3146425"/>
          <p14:tracePt t="1085" x="7339013" y="3100388"/>
          <p14:tracePt t="1093" x="7319963" y="3063875"/>
          <p14:tracePt t="1101" x="7312025" y="3036888"/>
          <p14:tracePt t="1109" x="7302500" y="2990850"/>
          <p14:tracePt t="1116" x="7283450" y="2973388"/>
          <p14:tracePt t="1125" x="7275513" y="2946400"/>
          <p14:tracePt t="1133" x="7265988" y="2927350"/>
          <p14:tracePt t="1141" x="7256463" y="2900363"/>
          <p14:tracePt t="1149" x="7256463" y="2890838"/>
          <p14:tracePt t="1156" x="7239000" y="2863850"/>
          <p14:tracePt t="1165" x="7239000" y="2854325"/>
          <p14:tracePt t="1172" x="7229475" y="2836863"/>
          <p14:tracePt t="1181" x="7219950" y="2817813"/>
          <p14:tracePt t="1190" x="7219950" y="2800350"/>
          <p14:tracePt t="1196" x="7212013" y="2781300"/>
          <p14:tracePt t="1212" x="7192963" y="2763838"/>
          <p14:tracePt t="1221" x="7183438" y="2744788"/>
          <p14:tracePt t="1229" x="7183438" y="2735263"/>
          <p14:tracePt t="1236" x="7175500" y="2708275"/>
          <p14:tracePt t="1245" x="7165975" y="2698750"/>
          <p14:tracePt t="1252" x="7165975" y="2690813"/>
          <p14:tracePt t="1260" x="7146925" y="2662238"/>
          <p14:tracePt t="1268" x="7138988" y="2662238"/>
          <p14:tracePt t="1276" x="7138988" y="2654300"/>
          <p14:tracePt t="1284" x="7129463" y="2635250"/>
          <p14:tracePt t="1292" x="7119938" y="2617788"/>
          <p14:tracePt t="1308" x="7102475" y="2598738"/>
          <p14:tracePt t="1324" x="7102475" y="2589213"/>
          <p14:tracePt t="1332" x="7092950" y="2571750"/>
          <p14:tracePt t="1340" x="7083425" y="2562225"/>
          <p14:tracePt t="1356" x="7073900" y="2544763"/>
          <p14:tracePt t="1364" x="7073900" y="2535238"/>
          <p14:tracePt t="1372" x="7056438" y="2517775"/>
          <p14:tracePt t="1388" x="7056438" y="2508250"/>
          <p14:tracePt t="1405" x="7046913" y="2498725"/>
          <p14:tracePt t="1412" x="7046913" y="2489200"/>
          <p14:tracePt t="1420" x="7046913" y="2481263"/>
          <p14:tracePt t="1436" x="7037388" y="2462213"/>
          <p14:tracePt t="1444" x="7037388" y="2452688"/>
          <p14:tracePt t="1453" x="7037388" y="2444750"/>
          <p14:tracePt t="1460" x="7029450" y="2435225"/>
          <p14:tracePt t="1468" x="7019925" y="2425700"/>
          <p14:tracePt t="1476" x="7010400" y="2408238"/>
          <p14:tracePt t="1501" x="7000875" y="2398713"/>
          <p14:tracePt t="1589" x="7000875" y="2379663"/>
          <p14:tracePt t="1597" x="6992938" y="2371725"/>
          <p14:tracePt t="1629" x="6992938" y="2362200"/>
          <p14:tracePt t="1640" x="6973888" y="2352675"/>
          <p14:tracePt t="1660" x="6964363" y="2343150"/>
          <p14:tracePt t="1668" x="6956425" y="2325688"/>
          <p14:tracePt t="1676" x="6956425" y="2316163"/>
          <p14:tracePt t="1684" x="6946900" y="2289175"/>
          <p14:tracePt t="1692" x="6937375" y="2279650"/>
          <p14:tracePt t="1700" x="6919913" y="2262188"/>
          <p14:tracePt t="1707" x="6919913" y="2252663"/>
          <p14:tracePt t="1716" x="6910388" y="2233613"/>
          <p14:tracePt t="1724" x="6900863" y="2233613"/>
          <p14:tracePt t="1732" x="6883400" y="2216150"/>
          <p14:tracePt t="1740" x="6883400" y="2206625"/>
          <p14:tracePt t="1749" x="6873875" y="2197100"/>
          <p14:tracePt t="1755" x="6864350" y="2170113"/>
          <p14:tracePt t="1765" x="6846888" y="2143125"/>
          <p14:tracePt t="1781" x="6837363" y="2125663"/>
          <p14:tracePt t="1788" x="6819900" y="2106613"/>
          <p14:tracePt t="1797" x="6819900" y="2097088"/>
          <p14:tracePt t="1804" x="6800850" y="2070100"/>
          <p14:tracePt t="1820" x="6791325" y="2052638"/>
          <p14:tracePt t="1829" x="6783388" y="2033588"/>
          <p14:tracePt t="1845" x="6773863" y="2016125"/>
          <p14:tracePt t="1868" x="6764338" y="1997075"/>
          <p14:tracePt t="1877" x="6754813" y="1987550"/>
          <p14:tracePt t="1885" x="6746875" y="1979613"/>
          <p14:tracePt t="1900" x="6737350" y="1970088"/>
          <p14:tracePt t="1909" x="6727825" y="1960563"/>
          <p14:tracePt t="1924" x="6727825" y="1951038"/>
          <p14:tracePt t="1932" x="6710363" y="1933575"/>
          <p14:tracePt t="1956" x="6700838" y="1924050"/>
          <p14:tracePt t="1972" x="6691313" y="1924050"/>
          <p14:tracePt t="1996" x="6681788" y="1924050"/>
          <p14:tracePt t="2004" x="6664325" y="1914525"/>
          <p14:tracePt t="2012" x="6654800" y="1906588"/>
          <p14:tracePt t="2028" x="6645275" y="1887538"/>
          <p14:tracePt t="2045" x="6645275" y="1878013"/>
          <p14:tracePt t="2052" x="6637338" y="1870075"/>
          <p14:tracePt t="2068" x="6627813" y="1860550"/>
          <p14:tracePt t="2076" x="6618288" y="1851025"/>
          <p14:tracePt t="2084" x="6610350" y="1841500"/>
          <p14:tracePt t="2100" x="6600825" y="1833563"/>
          <p14:tracePt t="2108" x="6591300" y="1824038"/>
          <p14:tracePt t="2116" x="6591300" y="1814513"/>
          <p14:tracePt t="2125" x="6581775" y="1797050"/>
          <p14:tracePt t="2132" x="6573838" y="1787525"/>
          <p14:tracePt t="2156" x="6554788" y="1768475"/>
          <p14:tracePt t="2180" x="6545263" y="1768475"/>
          <p14:tracePt t="2205" x="6537325" y="1768475"/>
          <p14:tracePt t="2229" x="6518275" y="1768475"/>
          <p14:tracePt t="2268" x="6508750" y="1768475"/>
          <p14:tracePt t="2324" x="6500813" y="1768475"/>
          <p14:tracePt t="2332" x="6481763" y="1768475"/>
          <p14:tracePt t="2348" x="6472238" y="1768475"/>
          <p14:tracePt t="2364" x="6464300" y="1768475"/>
          <p14:tracePt t="2661" x="6454775" y="1768475"/>
          <p14:tracePt t="2678" x="6445250" y="1768475"/>
          <p14:tracePt t="2716" x="6435725" y="1768475"/>
          <p14:tracePt t="2733" x="6418263" y="1768475"/>
          <p14:tracePt t="2740" x="6399213" y="1768475"/>
          <p14:tracePt t="2748" x="6381750" y="1768475"/>
          <p14:tracePt t="2756" x="6372225" y="1768475"/>
          <p14:tracePt t="2765" x="6345238" y="1768475"/>
          <p14:tracePt t="2772" x="6308725" y="1768475"/>
          <p14:tracePt t="2780" x="6291263" y="1768475"/>
          <p14:tracePt t="2788" x="6262688" y="1768475"/>
          <p14:tracePt t="2796" x="6245225" y="1768475"/>
          <p14:tracePt t="2804" x="6218238" y="1768475"/>
          <p14:tracePt t="2812" x="6199188" y="1768475"/>
          <p14:tracePt t="2820" x="6189663" y="1760538"/>
          <p14:tracePt t="2827" x="6172200" y="1760538"/>
          <p14:tracePt t="2836" x="6162675" y="1760538"/>
          <p14:tracePt t="2852" x="6153150" y="1760538"/>
          <p14:tracePt t="2878" x="6145213" y="1760538"/>
          <p14:tracePt t="2898" x="6145213" y="1751013"/>
          <p14:tracePt t="2903" x="6135688" y="1751013"/>
          <p14:tracePt t="2914" x="6126163" y="1751013"/>
          <p14:tracePt t="2924" x="6116638" y="1751013"/>
          <p14:tracePt t="2932" x="6108700" y="1751013"/>
          <p14:tracePt t="2940" x="6080125" y="1751013"/>
          <p14:tracePt t="2948" x="6072188" y="1751013"/>
          <p14:tracePt t="2964" x="6043613" y="1751013"/>
          <p14:tracePt t="2972" x="6026150" y="1731963"/>
          <p14:tracePt t="2980" x="5989638" y="1731963"/>
          <p14:tracePt t="2988" x="5972175" y="1724025"/>
          <p14:tracePt t="2996" x="5953125" y="1724025"/>
          <p14:tracePt t="3013" x="5935663" y="1724025"/>
          <p14:tracePt t="3028" x="5916613" y="1714500"/>
          <p14:tracePt t="3085" x="5907088" y="1714500"/>
          <p14:tracePt t="3118" x="5899150" y="1714500"/>
          <p14:tracePt t="3125" x="5889625" y="1714500"/>
          <p14:tracePt t="3141" x="5870575" y="1714500"/>
          <p14:tracePt t="3149" x="5853113" y="1714500"/>
          <p14:tracePt t="3173" x="5816600" y="1714500"/>
          <p14:tracePt t="3181" x="5770563" y="1714500"/>
          <p14:tracePt t="3190" x="5761038" y="1704975"/>
          <p14:tracePt t="3196" x="5734050" y="1704975"/>
          <p14:tracePt t="3204" x="5707063" y="1704975"/>
          <p14:tracePt t="3212" x="5680075" y="1687513"/>
          <p14:tracePt t="3220" x="5661025" y="1687513"/>
          <p14:tracePt t="3228" x="5643563" y="1687513"/>
          <p14:tracePt t="3236" x="5624513" y="1687513"/>
          <p14:tracePt t="3246" x="5607050" y="1677988"/>
          <p14:tracePt t="3252" x="5580063" y="1677988"/>
          <p14:tracePt t="3261" x="5570538" y="1677988"/>
          <p14:tracePt t="3268" x="5551488" y="1677988"/>
          <p14:tracePt t="3276" x="5543550" y="1677988"/>
          <p14:tracePt t="3283" x="5534025" y="1677988"/>
          <p14:tracePt t="3316" x="5507038" y="1677988"/>
          <p14:tracePt t="3324" x="5487988" y="1677988"/>
          <p14:tracePt t="3342" x="5470525" y="1677988"/>
          <p14:tracePt t="3352" x="5461000" y="1677988"/>
          <p14:tracePt t="3361" x="5451475" y="1677988"/>
          <p14:tracePt t="3365" x="5434013" y="1668463"/>
          <p14:tracePt t="3373" x="5405438" y="1668463"/>
          <p14:tracePt t="3381" x="5397500" y="1668463"/>
          <p14:tracePt t="3390" x="5378450" y="1668463"/>
          <p14:tracePt t="3396" x="5368925" y="1668463"/>
          <p14:tracePt t="3405" x="5360988" y="1668463"/>
          <p14:tracePt t="3412" x="5341938" y="1668463"/>
          <p14:tracePt t="3420" x="5324475" y="1668463"/>
          <p14:tracePt t="3428" x="5297488" y="1668463"/>
          <p14:tracePt t="3436" x="5278438" y="1668463"/>
          <p14:tracePt t="3444" x="5241925" y="1677988"/>
          <p14:tracePt t="3452" x="5224463" y="1687513"/>
          <p14:tracePt t="3460" x="5187950" y="1704975"/>
          <p14:tracePt t="3468" x="5151438" y="1731963"/>
          <p14:tracePt t="3476" x="5122863" y="1741488"/>
          <p14:tracePt t="3485" x="5078413" y="1751013"/>
          <p14:tracePt t="3492" x="5059363" y="1760538"/>
          <p14:tracePt t="3500" x="5032375" y="1778000"/>
          <p14:tracePt t="3508" x="5014913" y="1787525"/>
          <p14:tracePt t="3524" x="4995863" y="1787525"/>
          <p14:tracePt t="3653" x="4986338" y="1787525"/>
          <p14:tracePt t="3662" x="4968875" y="1787525"/>
          <p14:tracePt t="3669" x="4949825" y="1797050"/>
          <p14:tracePt t="3677" x="4941888" y="1797050"/>
          <p14:tracePt t="3687" x="4932363" y="1797050"/>
          <p14:tracePt t="3694" x="4913313" y="1797050"/>
          <p14:tracePt t="3701" x="4895850" y="1797050"/>
          <p14:tracePt t="3709" x="4849813" y="1797050"/>
          <p14:tracePt t="3717" x="4822825" y="1797050"/>
          <p14:tracePt t="3725" x="4776788" y="1797050"/>
          <p14:tracePt t="3735" x="4740275" y="1797050"/>
          <p14:tracePt t="3740" x="4686300" y="1797050"/>
          <p14:tracePt t="3750" x="4613275" y="1797050"/>
          <p14:tracePt t="3756" x="4513263" y="1778000"/>
          <p14:tracePt t="3765" x="4403725" y="1768475"/>
          <p14:tracePt t="3772" x="4294188" y="1751013"/>
          <p14:tracePt t="3780" x="4202113" y="1741488"/>
          <p14:tracePt t="3788" x="4065588" y="1704975"/>
          <p14:tracePt t="3796" x="3938588" y="1697038"/>
          <p14:tracePt t="3804" x="3792538" y="1668463"/>
          <p14:tracePt t="3812" x="3673475" y="1631950"/>
          <p14:tracePt t="3820" x="3546475" y="1631950"/>
          <p14:tracePt t="3827" x="3436938" y="1624013"/>
          <p14:tracePt t="3836" x="3346450" y="1604963"/>
          <p14:tracePt t="3844" x="3244850" y="1595438"/>
          <p14:tracePt t="3852" x="3171825" y="1568450"/>
          <p14:tracePt t="3860" x="3117850" y="1568450"/>
          <p14:tracePt t="3868" x="3054350" y="1558925"/>
          <p14:tracePt t="3876" x="2998788" y="1558925"/>
          <p14:tracePt t="3884" x="2935288" y="1541463"/>
          <p14:tracePt t="3897" x="2862263" y="1531938"/>
          <p14:tracePt t="3900" x="2817813" y="1531938"/>
          <p14:tracePt t="3908" x="2762250" y="1514475"/>
          <p14:tracePt t="3916" x="2708275" y="1514475"/>
          <p14:tracePt t="3924" x="2643188" y="1495425"/>
          <p14:tracePt t="3932" x="2552700" y="1485900"/>
          <p14:tracePt t="3940" x="2516188" y="1485900"/>
          <p14:tracePt t="3948" x="2443163" y="1468438"/>
          <p14:tracePt t="3956" x="2333625" y="1458913"/>
          <p14:tracePt t="3964" x="2251075" y="1449388"/>
          <p14:tracePt t="3972" x="2179638" y="1431925"/>
          <p14:tracePt t="3980" x="2124075" y="1431925"/>
          <p14:tracePt t="3988" x="2005013" y="1422400"/>
          <p14:tracePt t="3996" x="1951038" y="1404938"/>
          <p14:tracePt t="4003" x="1895475" y="1404938"/>
          <p14:tracePt t="4012" x="1860550" y="1385888"/>
          <p14:tracePt t="4020" x="1841500" y="1385888"/>
          <p14:tracePt t="4036" x="1824038" y="1376363"/>
          <p14:tracePt t="4126" x="1814513" y="1376363"/>
          <p14:tracePt t="4190" x="1804988" y="1376363"/>
          <p14:tracePt t="4205" x="1787525" y="1385888"/>
          <p14:tracePt t="4212" x="1778000" y="1395413"/>
          <p14:tracePt t="4221" x="1758950" y="1395413"/>
          <p14:tracePt t="4229" x="1758950" y="1404938"/>
          <p14:tracePt t="4237" x="1741488" y="1412875"/>
          <p14:tracePt t="4248" x="1722438" y="1431925"/>
          <p14:tracePt t="4256" x="1714500" y="1431925"/>
          <p14:tracePt t="4266" x="1704975" y="1441450"/>
          <p14:tracePt t="4268" x="1685925" y="1441450"/>
          <p14:tracePt t="4277" x="1668463" y="1468438"/>
          <p14:tracePt t="4284" x="1658938" y="1468438"/>
          <p14:tracePt t="4300" x="1649413" y="1477963"/>
          <p14:tracePt t="4307" x="1641475" y="1477963"/>
          <p14:tracePt t="4316" x="1631950" y="1485900"/>
          <p14:tracePt t="4340" x="1631950" y="1495425"/>
          <p14:tracePt t="4348" x="1622425" y="1504950"/>
          <p14:tracePt t="4364" x="1612900" y="1514475"/>
          <p14:tracePt t="4372" x="1604963" y="1514475"/>
          <p14:tracePt t="4381" x="1595438" y="1514475"/>
          <p14:tracePt t="4390" x="1576388" y="1514475"/>
          <p14:tracePt t="4396" x="1558925" y="1522413"/>
          <p14:tracePt t="4404" x="1541463" y="1531938"/>
          <p14:tracePt t="4412" x="1495425" y="1550988"/>
          <p14:tracePt t="4420" x="1476375" y="1558925"/>
          <p14:tracePt t="4428" x="1449388" y="1568450"/>
          <p14:tracePt t="4436" x="1431925" y="1568450"/>
          <p14:tracePt t="4445" x="1403350" y="1577975"/>
          <p14:tracePt t="4452" x="1395413" y="1577975"/>
          <p14:tracePt t="4460" x="1385888" y="1577975"/>
          <p14:tracePt t="4468" x="1376363" y="1587500"/>
          <p14:tracePt t="4476" x="1366838" y="1595438"/>
          <p14:tracePt t="4542" x="1358900" y="1595438"/>
          <p14:tracePt t="4559" x="1349375" y="1595438"/>
          <p14:tracePt t="4566" x="1330325" y="1595438"/>
          <p14:tracePt t="4574" x="1322388" y="1595438"/>
          <p14:tracePt t="4590" x="1312863" y="1604963"/>
          <p14:tracePt t="4613" x="1293813" y="1604963"/>
          <p14:tracePt t="4630" x="1285875" y="1604963"/>
          <p14:tracePt t="4646" x="1276350" y="1604963"/>
          <p14:tracePt t="4677" x="1266825" y="1614488"/>
          <p14:tracePt t="4716" x="1258888" y="1624013"/>
          <p14:tracePt t="4733" x="1249363" y="1624013"/>
          <p14:tracePt t="5118" x="1239838" y="1631950"/>
          <p14:tracePt t="5134" x="1239838" y="1641475"/>
          <p14:tracePt t="5142" x="1239838" y="1651000"/>
          <p14:tracePt t="5150" x="1249363" y="1677988"/>
          <p14:tracePt t="5165" x="1258888" y="1687513"/>
          <p14:tracePt t="5173" x="1266825" y="1697038"/>
          <p14:tracePt t="5181" x="1276350" y="1704975"/>
          <p14:tracePt t="5189" x="1285875" y="1704975"/>
          <p14:tracePt t="5206" x="1285875" y="1714500"/>
          <p14:tracePt t="5213" x="1285875" y="1724025"/>
          <p14:tracePt t="5221" x="1293813" y="1731963"/>
          <p14:tracePt t="5237" x="1293813" y="1751013"/>
          <p14:tracePt t="5254" x="1293813" y="1760538"/>
          <p14:tracePt t="5260" x="1293813" y="1768475"/>
          <p14:tracePt t="5284" x="1293813" y="1778000"/>
          <p14:tracePt t="5292" x="1293813" y="1787525"/>
          <p14:tracePt t="5300" x="1293813" y="1797050"/>
          <p14:tracePt t="5308" x="1312863" y="1824038"/>
          <p14:tracePt t="5316" x="1312863" y="1833563"/>
          <p14:tracePt t="5324" x="1312863" y="1841500"/>
          <p14:tracePt t="5340" x="1312863" y="1851025"/>
          <p14:tracePt t="5348" x="1322388" y="1878013"/>
          <p14:tracePt t="5596" x="1330325" y="1887538"/>
          <p14:tracePt t="5670" x="1349375" y="1887538"/>
          <p14:tracePt t="5684" x="1358900" y="1887538"/>
          <p14:tracePt t="5700" x="1366838" y="1887538"/>
          <p14:tracePt t="5716" x="1376363" y="1887538"/>
          <p14:tracePt t="5724" x="1385888" y="1887538"/>
          <p14:tracePt t="5733" x="1395413" y="1887538"/>
          <p14:tracePt t="5740" x="1403350" y="1887538"/>
          <p14:tracePt t="5748" x="1431925" y="1887538"/>
          <p14:tracePt t="5756" x="1449388" y="1887538"/>
          <p14:tracePt t="5764" x="1458913" y="1887538"/>
          <p14:tracePt t="5772" x="1485900" y="1887538"/>
          <p14:tracePt t="5780" x="1495425" y="1887538"/>
          <p14:tracePt t="5804" x="1512888" y="1887538"/>
          <p14:tracePt t="5812" x="1522413" y="1887538"/>
          <p14:tracePt t="5820" x="1531938" y="1887538"/>
          <p14:tracePt t="5828" x="1558925" y="1887538"/>
          <p14:tracePt t="5836" x="1568450" y="1887538"/>
          <p14:tracePt t="5845" x="1576388" y="1887538"/>
          <p14:tracePt t="5861" x="1595438" y="1887538"/>
          <p14:tracePt t="5867" x="1612900" y="1887538"/>
          <p14:tracePt t="6183" x="1612900" y="1897063"/>
          <p14:tracePt t="6190" x="1604963" y="1924050"/>
          <p14:tracePt t="6518" x="1604963" y="1933575"/>
          <p14:tracePt t="6887" x="1604963" y="1960563"/>
          <p14:tracePt t="6902" x="1595438" y="1979613"/>
          <p14:tracePt t="6924" x="1595438" y="2016125"/>
          <p14:tracePt t="6932" x="1585913" y="2016125"/>
          <p14:tracePt t="6949" x="1585913" y="2024063"/>
          <p14:tracePt t="6956" x="1585913" y="2043113"/>
          <p14:tracePt t="6964" x="1585913" y="2052638"/>
          <p14:tracePt t="6972" x="1585913" y="2060575"/>
          <p14:tracePt t="6980" x="1585913" y="2089150"/>
          <p14:tracePt t="6988" x="1585913" y="2106613"/>
          <p14:tracePt t="6996" x="1595438" y="2133600"/>
          <p14:tracePt t="7004" x="1612900" y="2152650"/>
          <p14:tracePt t="7012" x="1622425" y="2179638"/>
          <p14:tracePt t="7020" x="1631950" y="2216150"/>
          <p14:tracePt t="7028" x="1668463" y="2262188"/>
          <p14:tracePt t="7044" x="1677988" y="2289175"/>
          <p14:tracePt t="7052" x="1685925" y="2298700"/>
          <p14:tracePt t="7061" x="1685925" y="2306638"/>
          <p14:tracePt t="7068" x="1704975" y="2325688"/>
          <p14:tracePt t="7077" x="1704975" y="2335213"/>
          <p14:tracePt t="7093" x="1704975" y="2343150"/>
          <p14:tracePt t="7189" x="1704975" y="2352675"/>
          <p14:tracePt t="7207" x="1704975" y="2362200"/>
          <p14:tracePt t="7213" x="1695450" y="2371725"/>
          <p14:tracePt t="7221" x="1695450" y="2379663"/>
          <p14:tracePt t="7228" x="1695450" y="2389188"/>
          <p14:tracePt t="7236" x="1677988" y="2408238"/>
          <p14:tracePt t="7245" x="1668463" y="2416175"/>
          <p14:tracePt t="7252" x="1658938" y="2425700"/>
          <p14:tracePt t="7284" x="1658938" y="2444750"/>
          <p14:tracePt t="7292" x="1649413" y="2452688"/>
          <p14:tracePt t="7476" x="1649413" y="2435225"/>
          <p14:tracePt t="7492" x="1649413" y="2425700"/>
          <p14:tracePt t="7500" x="1649413" y="2416175"/>
          <p14:tracePt t="7516" x="1649413" y="2389188"/>
          <p14:tracePt t="7524" x="1649413" y="2379663"/>
          <p14:tracePt t="7549" x="1649413" y="2371725"/>
          <p14:tracePt t="7736" x="1649413" y="2352675"/>
          <p14:tracePt t="7749" x="1649413" y="2335213"/>
          <p14:tracePt t="7797" x="1649413" y="2325688"/>
          <p14:tracePt t="7831" x="1658938" y="2316163"/>
          <p14:tracePt t="7837" x="1668463" y="2306638"/>
          <p14:tracePt t="7861" x="1668463" y="2298700"/>
          <p14:tracePt t="7869" x="1677988" y="2289175"/>
          <p14:tracePt t="7893" x="1685925" y="2279650"/>
          <p14:tracePt t="7900" x="1695450" y="2262188"/>
          <p14:tracePt t="7909" x="1704975" y="2252663"/>
          <p14:tracePt t="7916" x="1714500" y="2243138"/>
          <p14:tracePt t="7933" x="1722438" y="2225675"/>
          <p14:tracePt t="7940" x="1731963" y="2216150"/>
          <p14:tracePt t="7956" x="1731963" y="2206625"/>
          <p14:tracePt t="7972" x="1751013" y="2170113"/>
          <p14:tracePt t="7988" x="1758950" y="2160588"/>
          <p14:tracePt t="8004" x="1758950" y="2143125"/>
          <p14:tracePt t="8020" x="1758950" y="2133600"/>
          <p14:tracePt t="8044" x="1758950" y="2125663"/>
          <p14:tracePt t="8062" x="1768475" y="2116138"/>
          <p14:tracePt t="8081" x="1778000" y="2106613"/>
          <p14:tracePt t="8086" x="1787525" y="2106613"/>
          <p14:tracePt t="8102" x="1795463" y="2097088"/>
          <p14:tracePt t="8110" x="1795463" y="2089150"/>
          <p14:tracePt t="8117" x="1804988" y="2079625"/>
          <p14:tracePt t="8130" x="1804988" y="2070100"/>
          <p14:tracePt t="8133" x="1814513" y="2052638"/>
          <p14:tracePt t="8148" x="1814513" y="2043113"/>
          <p14:tracePt t="8155" x="1831975" y="2024063"/>
          <p14:tracePt t="8172" x="1841500" y="2006600"/>
          <p14:tracePt t="8228" x="1851025" y="1997075"/>
          <p14:tracePt t="8276" x="1804988" y="2024063"/>
          <p14:tracePt t="8284" x="1778000" y="2070100"/>
          <p14:tracePt t="8292" x="1722438" y="2143125"/>
          <p14:tracePt t="8300" x="1668463" y="2189163"/>
          <p14:tracePt t="8308" x="1622425" y="2233613"/>
          <p14:tracePt t="8316" x="1585913" y="2289175"/>
          <p14:tracePt t="8324" x="1541463" y="2335213"/>
          <p14:tracePt t="8332" x="1504950" y="2371725"/>
          <p14:tracePt t="8340" x="1495425" y="2371725"/>
          <p14:tracePt t="8348" x="1468438" y="2389188"/>
          <p14:tracePt t="8355" x="1458913" y="2398713"/>
          <p14:tracePt t="8372" x="1458913" y="2408238"/>
          <p14:tracePt t="8605" x="1468438" y="2408238"/>
          <p14:tracePt t="8621" x="1485900" y="2389188"/>
          <p14:tracePt t="8629" x="1485900" y="2379663"/>
          <p14:tracePt t="8645" x="1485900" y="2371725"/>
          <p14:tracePt t="8653" x="1495425" y="2362200"/>
          <p14:tracePt t="8665" x="1495425" y="2343150"/>
          <p14:tracePt t="8669" x="1512888" y="2325688"/>
          <p14:tracePt t="8677" x="1522413" y="2325688"/>
          <p14:tracePt t="8692" x="1531938" y="2316163"/>
          <p14:tracePt t="8700" x="1541463" y="2298700"/>
          <p14:tracePt t="8708" x="1549400" y="2289175"/>
          <p14:tracePt t="8716" x="1558925" y="2279650"/>
          <p14:tracePt t="8724" x="1568450" y="2270125"/>
          <p14:tracePt t="8740" x="1568450" y="2262188"/>
          <p14:tracePt t="8748" x="1576388" y="2252663"/>
          <p14:tracePt t="8765" x="1585913" y="2243138"/>
          <p14:tracePt t="8772" x="1595438" y="2233613"/>
          <p14:tracePt t="8780" x="1604963" y="2225675"/>
          <p14:tracePt t="8788" x="1604963" y="2216150"/>
          <p14:tracePt t="8973" x="1604963" y="2233613"/>
          <p14:tracePt t="8985" x="1604963" y="2243138"/>
          <p14:tracePt t="9020" x="1595438" y="2252663"/>
          <p14:tracePt t="9980" x="1585913" y="2252663"/>
          <p14:tracePt t="9996" x="1576388" y="2252663"/>
          <p14:tracePt t="10222" x="1568450" y="2252663"/>
          <p14:tracePt t="10228" x="1558925" y="2262188"/>
          <p14:tracePt t="10254" x="1549400" y="2279650"/>
          <p14:tracePt t="10269" x="1541463" y="2279650"/>
          <p14:tracePt t="10342" x="1531938" y="2279650"/>
          <p14:tracePt t="10365" x="1522413" y="2279650"/>
          <p14:tracePt t="10413" x="1512888" y="2279650"/>
          <p14:tracePt t="10428" x="1485900" y="2279650"/>
          <p14:tracePt t="10445" x="1476375" y="2279650"/>
          <p14:tracePt t="10453" x="1458913" y="2279650"/>
          <p14:tracePt t="10460" x="1449388" y="2279650"/>
          <p14:tracePt t="10469" x="1439863" y="2279650"/>
          <p14:tracePt t="10477" x="1403350" y="2279650"/>
          <p14:tracePt t="10484" x="1395413" y="2279650"/>
          <p14:tracePt t="10508" x="1376363" y="2279650"/>
          <p14:tracePt t="10532" x="1366838" y="2279650"/>
          <p14:tracePt t="10718" x="1376363" y="2279650"/>
          <p14:tracePt t="10726" x="1385888" y="2279650"/>
          <p14:tracePt t="10736" x="1403350" y="2279650"/>
          <p14:tracePt t="10741" x="1439863" y="2279650"/>
          <p14:tracePt t="10749" x="1468438" y="2279650"/>
          <p14:tracePt t="10756" x="1512888" y="2289175"/>
          <p14:tracePt t="10766" x="1549400" y="2289175"/>
          <p14:tracePt t="10773" x="1604963" y="2289175"/>
          <p14:tracePt t="10782" x="1658938" y="2289175"/>
          <p14:tracePt t="10787" x="1731963" y="2289175"/>
          <p14:tracePt t="10797" x="1778000" y="2289175"/>
          <p14:tracePt t="10804" x="1831975" y="2289175"/>
          <p14:tracePt t="10812" x="1868488" y="2289175"/>
          <p14:tracePt t="10820" x="1905000" y="2289175"/>
          <p14:tracePt t="10829" x="1914525" y="2289175"/>
          <p14:tracePt t="10836" x="1931988" y="2289175"/>
          <p14:tracePt t="11031" x="1941513" y="2298700"/>
          <p14:tracePt t="11052" x="1924050" y="2316163"/>
          <p14:tracePt t="11068" x="1895475" y="2343150"/>
          <p14:tracePt t="11078" x="1878013" y="2343150"/>
          <p14:tracePt t="11084" x="1860550" y="2352675"/>
          <p14:tracePt t="11092" x="1841500" y="2362200"/>
          <p14:tracePt t="11100" x="1824038" y="2371725"/>
          <p14:tracePt t="11108" x="1804988" y="2379663"/>
          <p14:tracePt t="11116" x="1787525" y="2398713"/>
          <p14:tracePt t="11124" x="1741488" y="2416175"/>
          <p14:tracePt t="11132" x="1722438" y="2425700"/>
          <p14:tracePt t="11140" x="1685925" y="2444750"/>
          <p14:tracePt t="11148" x="1677988" y="2444750"/>
          <p14:tracePt t="11156" x="1641475" y="2462213"/>
          <p14:tracePt t="11173" x="1631950" y="2471738"/>
          <p14:tracePt t="11180" x="1622425" y="2481263"/>
          <p14:tracePt t="11532" x="1622425" y="2452688"/>
          <p14:tracePt t="11556" x="1622425" y="2444750"/>
          <p14:tracePt t="11564" x="1622425" y="2435225"/>
          <p14:tracePt t="11571" x="1622425" y="2416175"/>
          <p14:tracePt t="11668" x="1622425" y="2408238"/>
          <p14:tracePt t="11799" x="1622425" y="2416175"/>
          <p14:tracePt t="11814" x="1622425" y="2435225"/>
          <p14:tracePt t="11829" x="1622425" y="2444750"/>
          <p14:tracePt t="11854" x="1622425" y="2452688"/>
          <p14:tracePt t="11862" x="1622425" y="2462213"/>
          <p14:tracePt t="11870" x="1622425" y="2471738"/>
          <p14:tracePt t="11878" x="1622425" y="2481263"/>
          <p14:tracePt t="11884" x="1622425" y="2489200"/>
          <p14:tracePt t="11891" x="1622425" y="2498725"/>
          <p14:tracePt t="11908" x="1622425" y="2508250"/>
          <p14:tracePt t="11924" x="1622425" y="2525713"/>
          <p14:tracePt t="11948" x="1622425" y="2535238"/>
          <p14:tracePt t="11964" x="1612900" y="2544763"/>
          <p14:tracePt t="11989" x="1604963" y="2554288"/>
          <p14:tracePt t="11997" x="1595438" y="2562225"/>
          <p14:tracePt t="12045" x="1585913" y="2571750"/>
          <p14:tracePt t="12688" x="1585913" y="2562225"/>
          <p14:tracePt t="12695" x="1585913" y="2554288"/>
          <p14:tracePt t="12704" x="1585913" y="2535238"/>
          <p14:tracePt t="12712" x="1585913" y="2517775"/>
          <p14:tracePt t="12718" x="1585913" y="2508250"/>
          <p14:tracePt t="12725" x="1585913" y="2489200"/>
          <p14:tracePt t="12740" x="1585913" y="2481263"/>
          <p14:tracePt t="12748" x="1585913" y="2471738"/>
          <p14:tracePt t="12756" x="1585913" y="2452688"/>
          <p14:tracePt t="12765" x="1585913" y="2444750"/>
          <p14:tracePt t="12771" x="1585913" y="2435225"/>
          <p14:tracePt t="12788" x="1595438" y="2416175"/>
          <p14:tracePt t="12820" x="1595438" y="2408238"/>
          <p14:tracePt t="12894" x="1595438" y="2398713"/>
          <p14:tracePt t="12919" x="1595438" y="2389188"/>
          <p14:tracePt t="12925" x="1604963" y="2371725"/>
          <p14:tracePt t="12932" x="1612900" y="2362200"/>
          <p14:tracePt t="12949" x="1622425" y="2352675"/>
          <p14:tracePt t="12955" x="1641475" y="2343150"/>
          <p14:tracePt t="12964" x="1649413" y="2335213"/>
          <p14:tracePt t="12972" x="1649413" y="2316163"/>
          <p14:tracePt t="12980" x="1677988" y="2298700"/>
          <p14:tracePt t="12996" x="1695450" y="2279650"/>
          <p14:tracePt t="13013" x="1704975" y="2270125"/>
          <p14:tracePt t="13032" x="1714500" y="2252663"/>
          <p14:tracePt t="13046" x="1714500" y="2243138"/>
          <p14:tracePt t="13066" x="1714500" y="2233613"/>
          <p14:tracePt t="13101" x="1722438" y="2225675"/>
          <p14:tracePt t="13285" x="1722438" y="2233613"/>
          <p14:tracePt t="13294" x="1722438" y="2243138"/>
          <p14:tracePt t="13301" x="1722438" y="2270125"/>
          <p14:tracePt t="13312" x="1714500" y="2289175"/>
          <p14:tracePt t="13318" x="1704975" y="2306638"/>
          <p14:tracePt t="13324" x="1685925" y="2335213"/>
          <p14:tracePt t="13332" x="1677988" y="2352675"/>
          <p14:tracePt t="13340" x="1677988" y="2371725"/>
          <p14:tracePt t="13348" x="1668463" y="2389188"/>
          <p14:tracePt t="13356" x="1668463" y="2408238"/>
          <p14:tracePt t="13364" x="1658938" y="2425700"/>
          <p14:tracePt t="13372" x="1658938" y="2444750"/>
          <p14:tracePt t="13380" x="1658938" y="2462213"/>
          <p14:tracePt t="13389" x="1658938" y="2471738"/>
          <p14:tracePt t="13396" x="1658938" y="2481263"/>
          <p14:tracePt t="13405" x="1658938" y="2498725"/>
          <p14:tracePt t="13469" x="1641475" y="2517775"/>
          <p14:tracePt t="13485" x="1641475" y="2525713"/>
          <p14:tracePt t="13510" x="1641475" y="2535238"/>
          <p14:tracePt t="13525" x="1641475" y="2544763"/>
          <p14:tracePt t="13556" x="1641475" y="2554288"/>
          <p14:tracePt t="13748" x="1641475" y="2571750"/>
          <p14:tracePt t="13765" x="1641475" y="2581275"/>
          <p14:tracePt t="13772" x="1641475" y="2589213"/>
          <p14:tracePt t="13779" x="1631950" y="2598738"/>
          <p14:tracePt t="13788" x="1631950" y="2608263"/>
          <p14:tracePt t="13796" x="1631950" y="2617788"/>
          <p14:tracePt t="14533" x="1641475" y="2608263"/>
          <p14:tracePt t="15684" x="1649413" y="2581275"/>
          <p14:tracePt t="15693" x="1658938" y="2571750"/>
          <p14:tracePt t="15699" x="1658938" y="2562225"/>
          <p14:tracePt t="15708" x="1677988" y="2544763"/>
          <p14:tracePt t="15724" x="1677988" y="2535238"/>
          <p14:tracePt t="15806" x="1677988" y="2544763"/>
          <p14:tracePt t="15812" x="1677988" y="2571750"/>
          <p14:tracePt t="15821" x="1668463" y="2581275"/>
          <p14:tracePt t="15829" x="1658938" y="2608263"/>
          <p14:tracePt t="15837" x="1658938" y="2625725"/>
          <p14:tracePt t="15854" x="1658938" y="2635250"/>
          <p14:tracePt t="15863" x="1658938" y="2654300"/>
          <p14:tracePt t="15869" x="1658938" y="2662238"/>
          <p14:tracePt t="16006" x="1631950" y="2690813"/>
          <p14:tracePt t="16016" x="1631950" y="2698750"/>
          <p14:tracePt t="16021" x="1631950" y="2717800"/>
          <p14:tracePt t="16029" x="1622425" y="2735263"/>
          <p14:tracePt t="16036" x="1612900" y="2754313"/>
          <p14:tracePt t="16045" x="1612900" y="2771775"/>
          <p14:tracePt t="16052" x="1612900" y="2800350"/>
          <p14:tracePt t="16061" x="1585913" y="2817813"/>
          <p14:tracePt t="16068" x="1585913" y="2854325"/>
          <p14:tracePt t="16079" x="1585913" y="2890838"/>
          <p14:tracePt t="16084" x="1585913" y="2909888"/>
          <p14:tracePt t="16093" x="1585913" y="2946400"/>
          <p14:tracePt t="16100" x="1585913" y="2954338"/>
          <p14:tracePt t="16109" x="1585913" y="2982913"/>
          <p14:tracePt t="16116" x="1585913" y="2990850"/>
          <p14:tracePt t="16124" x="1585913" y="3000375"/>
          <p14:tracePt t="16286" x="1585913" y="2982913"/>
          <p14:tracePt t="16302" x="1595438" y="2973388"/>
          <p14:tracePt t="16313" x="1595438" y="2963863"/>
          <p14:tracePt t="16318" x="1604963" y="2954338"/>
          <p14:tracePt t="16333" x="1622425" y="2946400"/>
          <p14:tracePt t="16365" x="1641475" y="2936875"/>
          <p14:tracePt t="16390" x="1668463" y="2927350"/>
          <p14:tracePt t="16404" x="1677988" y="2909888"/>
          <p14:tracePt t="16420" x="1695450" y="2900363"/>
          <p14:tracePt t="16428" x="1731963" y="2890838"/>
          <p14:tracePt t="16444" x="1758950" y="2881313"/>
          <p14:tracePt t="16452" x="1778000" y="2863850"/>
          <p14:tracePt t="16460" x="1787525" y="2854325"/>
          <p14:tracePt t="16468" x="1795463" y="2844800"/>
          <p14:tracePt t="16476" x="1824038" y="2836863"/>
          <p14:tracePt t="16492" x="1841500" y="2827338"/>
          <p14:tracePt t="16500" x="1851025" y="2817813"/>
          <p14:tracePt t="16508" x="1868488" y="2808288"/>
          <p14:tracePt t="16806" x="1887538" y="2800350"/>
          <p14:tracePt t="16822" x="1895475" y="2790825"/>
          <p14:tracePt t="16838" x="1905000" y="2781300"/>
          <p14:tracePt t="16845" x="1905000" y="2771775"/>
          <p14:tracePt t="16854" x="1905000" y="2763838"/>
          <p14:tracePt t="16862" x="1914525" y="2754313"/>
          <p14:tracePt t="16869" x="1914525" y="2744788"/>
          <p14:tracePt t="16878" x="1914525" y="2735263"/>
          <p14:tracePt t="16897" x="1924050" y="2735263"/>
          <p14:tracePt t="17070" x="1924050" y="2744788"/>
          <p14:tracePt t="17088" x="1924050" y="2763838"/>
          <p14:tracePt t="17094" x="1924050" y="2771775"/>
          <p14:tracePt t="17102" x="1924050" y="2781300"/>
          <p14:tracePt t="17109" x="1924050" y="2790825"/>
          <p14:tracePt t="17125" x="1924050" y="2800350"/>
          <p14:tracePt t="17133" x="1924050" y="2808288"/>
          <p14:tracePt t="17141" x="1914525" y="2827338"/>
          <p14:tracePt t="17156" x="1905000" y="2844800"/>
          <p14:tracePt t="17172" x="1905000" y="2854325"/>
          <p14:tracePt t="17180" x="1905000" y="2863850"/>
          <p14:tracePt t="17196" x="1905000" y="2873375"/>
          <p14:tracePt t="17228" x="1895475" y="2881313"/>
          <p14:tracePt t="17244" x="1895475" y="2890838"/>
          <p14:tracePt t="17252" x="1887538" y="2900363"/>
          <p14:tracePt t="17268" x="1887538" y="2909888"/>
          <p14:tracePt t="17277" x="1878013" y="2927350"/>
          <p14:tracePt t="17293" x="1878013" y="2946400"/>
          <p14:tracePt t="17300" x="1878013" y="2954338"/>
          <p14:tracePt t="17316" x="1878013" y="2963863"/>
          <p14:tracePt t="17324" x="1878013" y="2973388"/>
          <p14:tracePt t="17340" x="1878013" y="2982913"/>
          <p14:tracePt t="17348" x="1878013" y="2990850"/>
          <p14:tracePt t="17356" x="1878013" y="3009900"/>
          <p14:tracePt t="17372" x="1895475" y="3027363"/>
          <p14:tracePt t="17381" x="1905000" y="3036888"/>
          <p14:tracePt t="17504" x="1914525" y="3046413"/>
          <p14:tracePt t="17511" x="1914525" y="3054350"/>
          <p14:tracePt t="17526" x="1924050" y="3063875"/>
          <p14:tracePt t="17550" x="1941513" y="3082925"/>
          <p14:tracePt t="17870" x="1951038" y="3100388"/>
          <p14:tracePt t="17880" x="1951038" y="3109913"/>
          <p14:tracePt t="17891" x="1968500" y="3136900"/>
          <p14:tracePt t="17894" x="1968500" y="3163888"/>
          <p14:tracePt t="17899" x="2014538" y="3236913"/>
          <p14:tracePt t="17908" x="2070100" y="3319463"/>
          <p14:tracePt t="17916" x="2143125" y="3419475"/>
          <p14:tracePt t="17927" x="2187575" y="3502025"/>
          <p14:tracePt t="17936" x="2243138" y="3602038"/>
          <p14:tracePt t="17940" x="2297113" y="3684588"/>
          <p14:tracePt t="17948" x="2370138" y="3784600"/>
          <p14:tracePt t="17956" x="2370138" y="3811588"/>
          <p14:tracePt t="17964" x="2397125" y="3857625"/>
          <p14:tracePt t="17972" x="2425700" y="3894138"/>
          <p14:tracePt t="17980" x="2433638" y="3921125"/>
          <p14:tracePt t="17988" x="2433638" y="3930650"/>
          <p14:tracePt t="17996" x="2443163" y="3948113"/>
          <p14:tracePt t="18214" x="2452688" y="3948113"/>
          <p14:tracePt t="18222" x="2452688" y="3940175"/>
          <p14:tracePt t="18229" x="2452688" y="3921125"/>
          <p14:tracePt t="18239" x="2452688" y="3884613"/>
          <p14:tracePt t="18246" x="2452688" y="3875088"/>
          <p14:tracePt t="18252" x="2443163" y="3848100"/>
          <p14:tracePt t="18261" x="2443163" y="3840163"/>
          <p14:tracePt t="18268" x="2443163" y="3821113"/>
          <p14:tracePt t="18277" x="2443163" y="3803650"/>
          <p14:tracePt t="18284" x="2443163" y="3784600"/>
          <p14:tracePt t="18293" x="2433638" y="3784600"/>
          <p14:tracePt t="18300" x="2433638" y="3767138"/>
          <p14:tracePt t="18308" x="2425700" y="3748088"/>
          <p14:tracePt t="18316" x="2416175" y="3738563"/>
          <p14:tracePt t="18340" x="2416175" y="3721100"/>
          <p14:tracePt t="18348" x="2406650" y="3702050"/>
          <p14:tracePt t="18358" x="2406650" y="3694113"/>
          <p14:tracePt t="18364" x="2406650" y="3675063"/>
          <p14:tracePt t="18380" x="2406650" y="3657600"/>
          <p14:tracePt t="18389" x="2406650" y="3638550"/>
          <p14:tracePt t="18396" x="2406650" y="3621088"/>
          <p14:tracePt t="18405" x="2406650" y="3592513"/>
          <p14:tracePt t="18412" x="2406650" y="3575050"/>
          <p14:tracePt t="18421" x="2416175" y="3538538"/>
          <p14:tracePt t="18428" x="2452688" y="3511550"/>
          <p14:tracePt t="18436" x="2516188" y="3475038"/>
          <p14:tracePt t="18445" x="2543175" y="3446463"/>
          <p14:tracePt t="18453" x="2616200" y="3411538"/>
          <p14:tracePt t="18459" x="2643188" y="3402013"/>
          <p14:tracePt t="18468" x="2708275" y="3382963"/>
          <p14:tracePt t="18476" x="2762250" y="3355975"/>
          <p14:tracePt t="18484" x="2781300" y="3355975"/>
          <p14:tracePt t="18492" x="2798763" y="3355975"/>
          <p14:tracePt t="18500" x="2808288" y="3355975"/>
          <p14:tracePt t="18508" x="2817813" y="3355975"/>
          <p14:tracePt t="18516" x="2835275" y="3355975"/>
          <p14:tracePt t="18532" x="2844800" y="3355975"/>
          <p14:tracePt t="18541" x="2852738" y="3355975"/>
          <p14:tracePt t="18549" x="2898775" y="3375025"/>
          <p14:tracePt t="18556" x="2917825" y="3392488"/>
          <p14:tracePt t="18565" x="2962275" y="3438525"/>
          <p14:tracePt t="18572" x="3017838" y="3482975"/>
          <p14:tracePt t="18581" x="3054350" y="3529013"/>
          <p14:tracePt t="18589" x="3117850" y="3584575"/>
          <p14:tracePt t="18597" x="3136900" y="3602038"/>
          <p14:tracePt t="18605" x="3181350" y="3648075"/>
          <p14:tracePt t="18615" x="3200400" y="3684588"/>
          <p14:tracePt t="18620" x="3208338" y="3702050"/>
          <p14:tracePt t="18628" x="3236913" y="3730625"/>
          <p14:tracePt t="18636" x="3244850" y="3748088"/>
          <p14:tracePt t="18645" x="3244850" y="3775075"/>
          <p14:tracePt t="18653" x="3244850" y="3784600"/>
          <p14:tracePt t="18663" x="3244850" y="3811588"/>
          <p14:tracePt t="18671" x="3244850" y="3840163"/>
          <p14:tracePt t="18680" x="3236913" y="3848100"/>
          <p14:tracePt t="18687" x="3200400" y="3867150"/>
          <p14:tracePt t="18696" x="3163888" y="3903663"/>
          <p14:tracePt t="18702" x="3136900" y="3911600"/>
          <p14:tracePt t="18707" x="3071813" y="3930650"/>
          <p14:tracePt t="18715" x="3017838" y="3957638"/>
          <p14:tracePt t="18724" x="2954338" y="3967163"/>
          <p14:tracePt t="18732" x="2881313" y="3984625"/>
          <p14:tracePt t="18740" x="2817813" y="3994150"/>
          <p14:tracePt t="18748" x="2762250" y="4003675"/>
          <p14:tracePt t="18756" x="2716213" y="4003675"/>
          <p14:tracePt t="18764" x="2679700" y="4003675"/>
          <p14:tracePt t="18772" x="2662238" y="4003675"/>
          <p14:tracePt t="18780" x="2643188" y="4003675"/>
          <p14:tracePt t="18796" x="2625725" y="4003675"/>
          <p14:tracePt t="18812" x="2598738" y="3994150"/>
          <p14:tracePt t="18820" x="2589213" y="3984625"/>
          <p14:tracePt t="18828" x="2589213" y="3976688"/>
          <p14:tracePt t="18837" x="2579688" y="3957638"/>
          <p14:tracePt t="18844" x="2579688" y="3911600"/>
          <p14:tracePt t="18853" x="2579688" y="3884613"/>
          <p14:tracePt t="18862" x="2579688" y="3840163"/>
          <p14:tracePt t="18869" x="2579688" y="3803650"/>
          <p14:tracePt t="18879" x="2579688" y="3757613"/>
          <p14:tracePt t="18885" x="2579688" y="3702050"/>
          <p14:tracePt t="18895" x="2579688" y="3665538"/>
          <p14:tracePt t="18901" x="2579688" y="3638550"/>
          <p14:tracePt t="18910" x="2579688" y="3592513"/>
          <p14:tracePt t="18917" x="2589213" y="3565525"/>
          <p14:tracePt t="18924" x="2598738" y="3538538"/>
          <p14:tracePt t="18932" x="2635250" y="3492500"/>
          <p14:tracePt t="18940" x="2643188" y="3482975"/>
          <p14:tracePt t="18948" x="2671763" y="3455988"/>
          <p14:tracePt t="18956" x="2689225" y="3438525"/>
          <p14:tracePt t="18964" x="2716213" y="3419475"/>
          <p14:tracePt t="18972" x="2744788" y="3402013"/>
          <p14:tracePt t="18980" x="2789238" y="3392488"/>
          <p14:tracePt t="18988" x="2835275" y="3382963"/>
          <p14:tracePt t="18996" x="2871788" y="3382963"/>
          <p14:tracePt t="19004" x="2898775" y="3382963"/>
          <p14:tracePt t="19012" x="2944813" y="3382963"/>
          <p14:tracePt t="19019" x="2981325" y="3382963"/>
          <p14:tracePt t="19028" x="3027363" y="3382963"/>
          <p14:tracePt t="19036" x="3063875" y="3382963"/>
          <p14:tracePt t="19044" x="3100388" y="3382963"/>
          <p14:tracePt t="19052" x="3154363" y="3411538"/>
          <p14:tracePt t="19059" x="3200400" y="3429000"/>
          <p14:tracePt t="19068" x="3227388" y="3465513"/>
          <p14:tracePt t="19077" x="3227388" y="3475038"/>
          <p14:tracePt t="19084" x="3263900" y="3511550"/>
          <p14:tracePt t="19093" x="3263900" y="3538538"/>
          <p14:tracePt t="19100" x="3263900" y="3565525"/>
          <p14:tracePt t="19110" x="3263900" y="3611563"/>
          <p14:tracePt t="19116" x="3263900" y="3648075"/>
          <p14:tracePt t="19124" x="3263900" y="3694113"/>
          <p14:tracePt t="19132" x="3263900" y="3748088"/>
          <p14:tracePt t="19141" x="3263900" y="3767138"/>
          <p14:tracePt t="19148" x="3263900" y="3794125"/>
          <p14:tracePt t="19156" x="3236913" y="3811588"/>
          <p14:tracePt t="19164" x="3217863" y="3830638"/>
          <p14:tracePt t="19172" x="3200400" y="3848100"/>
          <p14:tracePt t="19180" x="3171825" y="3884613"/>
          <p14:tracePt t="19188" x="3136900" y="3903663"/>
          <p14:tracePt t="19196" x="3108325" y="3903663"/>
          <p14:tracePt t="19204" x="3071813" y="3911600"/>
          <p14:tracePt t="19212" x="3008313" y="3911600"/>
          <p14:tracePt t="19220" x="2954338" y="3930650"/>
          <p14:tracePt t="19227" x="2898775" y="3930650"/>
          <p14:tracePt t="19236" x="2835275" y="3930650"/>
          <p14:tracePt t="19244" x="2798763" y="3930650"/>
          <p14:tracePt t="19252" x="2762250" y="3930650"/>
          <p14:tracePt t="19260" x="2725738" y="3930650"/>
          <p14:tracePt t="19268" x="2689225" y="3930650"/>
          <p14:tracePt t="19276" x="2671763" y="3930650"/>
          <p14:tracePt t="19284" x="2652713" y="3911600"/>
          <p14:tracePt t="19292" x="2616200" y="3903663"/>
          <p14:tracePt t="19300" x="2616200" y="3894138"/>
          <p14:tracePt t="19308" x="2606675" y="3884613"/>
          <p14:tracePt t="19316" x="2589213" y="3857625"/>
          <p14:tracePt t="19324" x="2570163" y="3821113"/>
          <p14:tracePt t="19332" x="2570163" y="3767138"/>
          <p14:tracePt t="19340" x="2562225" y="3721100"/>
          <p14:tracePt t="19348" x="2562225" y="3694113"/>
          <p14:tracePt t="19356" x="2552700" y="3648075"/>
          <p14:tracePt t="19364" x="2552700" y="3611563"/>
          <p14:tracePt t="19372" x="2552700" y="3592513"/>
          <p14:tracePt t="19381" x="2552700" y="3548063"/>
          <p14:tracePt t="19390" x="2552700" y="3538538"/>
          <p14:tracePt t="19396" x="2552700" y="3519488"/>
          <p14:tracePt t="19404" x="2552700" y="3511550"/>
          <p14:tracePt t="19412" x="2552700" y="3502025"/>
          <p14:tracePt t="19420" x="2552700" y="3482975"/>
          <p14:tracePt t="19428" x="2552700" y="3475038"/>
          <p14:tracePt t="19436" x="2552700" y="3465513"/>
          <p14:tracePt t="19444" x="2562225" y="3465513"/>
          <p14:tracePt t="19453" x="2579688" y="3455988"/>
          <p14:tracePt t="19459" x="2589213" y="3455988"/>
          <p14:tracePt t="19467" x="2606675" y="3455988"/>
          <p14:tracePt t="19476" x="2625725" y="3446463"/>
          <p14:tracePt t="19484" x="2662238" y="3446463"/>
          <p14:tracePt t="19493" x="2689225" y="3446463"/>
          <p14:tracePt t="19500" x="2716213" y="3446463"/>
          <p14:tracePt t="19508" x="2762250" y="3446463"/>
          <p14:tracePt t="19516" x="2798763" y="3446463"/>
          <p14:tracePt t="19524" x="2817813" y="3446463"/>
          <p14:tracePt t="19532" x="2844800" y="3446463"/>
          <p14:tracePt t="19540" x="2862263" y="3446463"/>
          <p14:tracePt t="19548" x="2871788" y="3446463"/>
          <p14:tracePt t="19572" x="2889250" y="3446463"/>
          <p14:tracePt t="19580" x="2898775" y="3446463"/>
          <p14:tracePt t="19588" x="2898775" y="3455988"/>
          <p14:tracePt t="19597" x="2898775" y="3475038"/>
          <p14:tracePt t="19605" x="2898775" y="3502025"/>
          <p14:tracePt t="19612" x="2898775" y="3529013"/>
          <p14:tracePt t="19620" x="2917825" y="3575050"/>
          <p14:tracePt t="19628" x="2917825" y="3584575"/>
          <p14:tracePt t="19636" x="2917825" y="3611563"/>
          <p14:tracePt t="19643" x="2917825" y="3629025"/>
          <p14:tracePt t="19652" x="2917825" y="3638550"/>
          <p14:tracePt t="19659" x="2917825" y="3648075"/>
          <p14:tracePt t="19668" x="2917825" y="3665538"/>
          <p14:tracePt t="19676" x="2917825" y="3684588"/>
          <p14:tracePt t="19684" x="2917825" y="3694113"/>
          <p14:tracePt t="19700" x="2917825" y="3702050"/>
          <p14:tracePt t="19716" x="2908300" y="3721100"/>
          <p14:tracePt t="19734" x="2889250" y="3738563"/>
          <p14:tracePt t="19740" x="2871788" y="3738563"/>
          <p14:tracePt t="19748" x="2852738" y="3738563"/>
          <p14:tracePt t="19756" x="2825750" y="3738563"/>
          <p14:tracePt t="19764" x="2789238" y="3738563"/>
          <p14:tracePt t="19772" x="2752725" y="3738563"/>
          <p14:tracePt t="19780" x="2708275" y="3738563"/>
          <p14:tracePt t="19788" x="2652713" y="3738563"/>
          <p14:tracePt t="19796" x="2635250" y="3738563"/>
          <p14:tracePt t="19804" x="2598738" y="3738563"/>
          <p14:tracePt t="19812" x="2552700" y="3738563"/>
          <p14:tracePt t="19820" x="2543175" y="3738563"/>
          <p14:tracePt t="19836" x="2525713" y="3738563"/>
          <p14:tracePt t="19844" x="2506663" y="3738563"/>
          <p14:tracePt t="19869" x="2498725" y="3730625"/>
          <p14:tracePt t="19877" x="2498725" y="3711575"/>
          <p14:tracePt t="19895" x="2498725" y="3665538"/>
          <p14:tracePt t="19900" x="2498725" y="3657600"/>
          <p14:tracePt t="19908" x="2498725" y="3638550"/>
          <p14:tracePt t="19916" x="2498725" y="3611563"/>
          <p14:tracePt t="19924" x="2498725" y="3592513"/>
          <p14:tracePt t="19932" x="2498725" y="3565525"/>
          <p14:tracePt t="19940" x="2498725" y="3548063"/>
          <p14:tracePt t="19948" x="2498725" y="3519488"/>
          <p14:tracePt t="19956" x="2498725" y="3502025"/>
          <p14:tracePt t="19964" x="2498725" y="3475038"/>
          <p14:tracePt t="19972" x="2498725" y="3455988"/>
          <p14:tracePt t="19980" x="2498725" y="3429000"/>
          <p14:tracePt t="19988" x="2506663" y="3419475"/>
          <p14:tracePt t="19996" x="2516188" y="3411538"/>
          <p14:tracePt t="20004" x="2525713" y="3402013"/>
          <p14:tracePt t="20013" x="2533650" y="3402013"/>
          <p14:tracePt t="20020" x="2552700" y="3382963"/>
          <p14:tracePt t="20028" x="2562225" y="3382963"/>
          <p14:tracePt t="20036" x="2589213" y="3382963"/>
          <p14:tracePt t="20045" x="2606675" y="3382963"/>
          <p14:tracePt t="20052" x="2635250" y="3382963"/>
          <p14:tracePt t="20060" x="2652713" y="3382963"/>
          <p14:tracePt t="20068" x="2689225" y="3382963"/>
          <p14:tracePt t="20077" x="2698750" y="3382963"/>
          <p14:tracePt t="20084" x="2725738" y="3382963"/>
          <p14:tracePt t="20093" x="2744788" y="3382963"/>
          <p14:tracePt t="20101" x="2752725" y="3392488"/>
          <p14:tracePt t="20112" x="2762250" y="3392488"/>
          <p14:tracePt t="20126" x="2771775" y="3402013"/>
          <p14:tracePt t="20277" x="2771775" y="3411538"/>
          <p14:tracePt t="20285" x="2762250" y="3411538"/>
          <p14:tracePt t="20668" x="2762250" y="3419475"/>
          <p14:tracePt t="20676" x="2771775" y="3438525"/>
          <p14:tracePt t="20684" x="2781300" y="3455988"/>
          <p14:tracePt t="20692" x="2781300" y="3465513"/>
          <p14:tracePt t="20700" x="2789238" y="3475038"/>
          <p14:tracePt t="20709" x="2798763" y="3502025"/>
          <p14:tracePt t="20716" x="2817813" y="3519488"/>
          <p14:tracePt t="20724" x="2825750" y="3538538"/>
          <p14:tracePt t="20732" x="2835275" y="3556000"/>
          <p14:tracePt t="20740" x="2835275" y="3565525"/>
          <p14:tracePt t="20748" x="2844800" y="3584575"/>
          <p14:tracePt t="20756" x="2862263" y="3602038"/>
          <p14:tracePt t="20772" x="2862263" y="3611563"/>
          <p14:tracePt t="20788" x="2871788" y="3629025"/>
          <p14:tracePt t="20822" x="2871788" y="3638550"/>
          <p14:tracePt t="20838" x="2871788" y="3657600"/>
          <p14:tracePt t="20845" x="2852738" y="3675063"/>
          <p14:tracePt t="20854" x="2835275" y="3702050"/>
          <p14:tracePt t="20862" x="2798763" y="3730625"/>
          <p14:tracePt t="20869" x="2771775" y="3748088"/>
          <p14:tracePt t="20880" x="2752725" y="3757613"/>
          <p14:tracePt t="20884" x="2735263" y="3775075"/>
          <p14:tracePt t="20894" x="2708275" y="3794125"/>
          <p14:tracePt t="20901" x="2689225" y="3794125"/>
          <p14:tracePt t="20910" x="2671763" y="3803650"/>
          <p14:tracePt t="20917" x="2652713" y="3803650"/>
          <p14:tracePt t="20925" x="2616200" y="3811588"/>
          <p14:tracePt t="20941" x="2598738" y="3811588"/>
          <p14:tracePt t="20957" x="2589213" y="3811588"/>
          <p14:tracePt t="20981" x="2579688" y="3811588"/>
          <p14:tracePt t="20989" x="2570163" y="3811588"/>
          <p14:tracePt t="20997" x="2562225" y="3794125"/>
          <p14:tracePt t="21004" x="2562225" y="3775075"/>
          <p14:tracePt t="21013" x="2562225" y="3738563"/>
          <p14:tracePt t="21020" x="2543175" y="3694113"/>
          <p14:tracePt t="21029" x="2543175" y="3638550"/>
          <p14:tracePt t="21037" x="2533650" y="3575050"/>
          <p14:tracePt t="21046" x="2533650" y="3502025"/>
          <p14:tracePt t="21053" x="2533650" y="3446463"/>
          <p14:tracePt t="21063" x="2533650" y="3402013"/>
          <p14:tracePt t="21068" x="2533650" y="3365500"/>
          <p14:tracePt t="21079" x="2533650" y="3338513"/>
          <p14:tracePt t="21085" x="2533650" y="3319463"/>
          <p14:tracePt t="21094" x="2533650" y="3302000"/>
          <p14:tracePt t="21101" x="2533650" y="3292475"/>
          <p14:tracePt t="21112" x="2533650" y="3273425"/>
          <p14:tracePt t="21116" x="2543175" y="3265488"/>
          <p14:tracePt t="21133" x="2562225" y="3255963"/>
          <p14:tracePt t="21142" x="2570163" y="3255963"/>
          <p14:tracePt t="21149" x="2589213" y="3255963"/>
          <p14:tracePt t="21157" x="2616200" y="3255963"/>
          <p14:tracePt t="21165" x="2652713" y="3255963"/>
          <p14:tracePt t="21173" x="2708275" y="3255963"/>
          <p14:tracePt t="21181" x="2789238" y="3255963"/>
          <p14:tracePt t="21190" x="2862263" y="3265488"/>
          <p14:tracePt t="21196" x="2944813" y="3282950"/>
          <p14:tracePt t="21204" x="2998788" y="3302000"/>
          <p14:tracePt t="21212" x="3100388" y="3338513"/>
          <p14:tracePt t="21220" x="3144838" y="3392488"/>
          <p14:tracePt t="21228" x="3181350" y="3411538"/>
          <p14:tracePt t="21236" x="3208338" y="3438525"/>
          <p14:tracePt t="21244" x="3227388" y="3465513"/>
          <p14:tracePt t="21252" x="3236913" y="3502025"/>
          <p14:tracePt t="21261" x="3244850" y="3548063"/>
          <p14:tracePt t="21268" x="3244850" y="3565525"/>
          <p14:tracePt t="21276" x="3244850" y="3602038"/>
          <p14:tracePt t="21284" x="3244850" y="3629025"/>
          <p14:tracePt t="21294" x="3244850" y="3665538"/>
          <p14:tracePt t="21300" x="3244850" y="3694113"/>
          <p14:tracePt t="21308" x="3244850" y="3702050"/>
          <p14:tracePt t="21315" x="3244850" y="3730625"/>
          <p14:tracePt t="21332" x="3236913" y="3748088"/>
          <p14:tracePt t="21348" x="3217863" y="3757613"/>
          <p14:tracePt t="21365" x="3190875" y="3784600"/>
          <p14:tracePt t="21391" x="3181350" y="3784600"/>
          <p14:tracePt t="21396" x="3171825" y="3784600"/>
          <p14:tracePt t="21404" x="3154363" y="3784600"/>
          <p14:tracePt t="21413" x="3136900" y="3784600"/>
          <p14:tracePt t="21420" x="3108325" y="3784600"/>
          <p14:tracePt t="21428" x="3081338" y="3784600"/>
          <p14:tracePt t="21436" x="3027363" y="3784600"/>
          <p14:tracePt t="21444" x="2981325" y="3784600"/>
          <p14:tracePt t="21453" x="2925763" y="3784600"/>
          <p14:tracePt t="21460" x="2889250" y="3784600"/>
          <p14:tracePt t="21468" x="2844800" y="3784600"/>
          <p14:tracePt t="21476" x="2817813" y="3784600"/>
          <p14:tracePt t="21484" x="2789238" y="3784600"/>
          <p14:tracePt t="21493" x="2781300" y="3784600"/>
          <p14:tracePt t="21500" x="2771775" y="3775075"/>
          <p14:tracePt t="21773" x="2752725" y="3775075"/>
          <p14:tracePt t="22069" x="2744788" y="3775075"/>
          <p14:tracePt t="23333" x="2744788" y="3767138"/>
          <p14:tracePt t="23342" x="2744788" y="3757613"/>
          <p14:tracePt t="23350" x="2752725" y="3738563"/>
          <p14:tracePt t="23365" x="2752725" y="3721100"/>
          <p14:tracePt t="23373" x="2762250" y="3702050"/>
          <p14:tracePt t="23381" x="2771775" y="3684588"/>
          <p14:tracePt t="23390" x="2789238" y="3657600"/>
          <p14:tracePt t="23396" x="2798763" y="3648075"/>
          <p14:tracePt t="23404" x="2825750" y="3621088"/>
          <p14:tracePt t="23412" x="2844800" y="3602038"/>
          <p14:tracePt t="23420" x="2898775" y="3556000"/>
          <p14:tracePt t="23428" x="2935288" y="3529013"/>
          <p14:tracePt t="23436" x="2981325" y="3519488"/>
          <p14:tracePt t="23444" x="3063875" y="3465513"/>
          <p14:tracePt t="23452" x="3144838" y="3455988"/>
          <p14:tracePt t="23461" x="3236913" y="3411538"/>
          <p14:tracePt t="23468" x="3336925" y="3392488"/>
          <p14:tracePt t="23476" x="3409950" y="3382963"/>
          <p14:tracePt t="23484" x="3455988" y="3382963"/>
          <p14:tracePt t="23493" x="3490913" y="3382963"/>
          <p14:tracePt t="23500" x="3500438" y="3382963"/>
          <p14:tracePt t="23508" x="3519488" y="3382963"/>
          <p14:tracePt t="23549" x="3527425" y="3382963"/>
          <p14:tracePt t="23558" x="3527425" y="3411538"/>
          <p14:tracePt t="23566" x="3527425" y="3438525"/>
          <p14:tracePt t="23574" x="3527425" y="3455988"/>
          <p14:tracePt t="23581" x="3527425" y="3511550"/>
          <p14:tracePt t="23590" x="3527425" y="3548063"/>
          <p14:tracePt t="23597" x="3527425" y="3592513"/>
          <p14:tracePt t="23605" x="3527425" y="3629025"/>
          <p14:tracePt t="23613" x="3527425" y="3665538"/>
          <p14:tracePt t="23620" x="3527425" y="3702050"/>
          <p14:tracePt t="23629" x="3527425" y="3721100"/>
          <p14:tracePt t="23637" x="3527425" y="3748088"/>
          <p14:tracePt t="23645" x="3546475" y="3784600"/>
          <p14:tracePt t="23653" x="3546475" y="3794125"/>
          <p14:tracePt t="23660" x="3546475" y="3803650"/>
          <p14:tracePt t="23668" x="3556000" y="3821113"/>
          <p14:tracePt t="23676" x="3556000" y="3830638"/>
          <p14:tracePt t="23716" x="3556000" y="3840163"/>
          <p14:tracePt t="23724" x="3556000" y="3848100"/>
          <p14:tracePt t="23733" x="3546475" y="3857625"/>
          <p14:tracePt t="23748" x="3519488" y="3867150"/>
          <p14:tracePt t="23756" x="3490913" y="3884613"/>
          <p14:tracePt t="23764" x="3436938" y="3894138"/>
          <p14:tracePt t="23772" x="3373438" y="3894138"/>
          <p14:tracePt t="23780" x="3317875" y="3894138"/>
          <p14:tracePt t="23788" x="3263900" y="3903663"/>
          <p14:tracePt t="23796" x="3217863" y="3903663"/>
          <p14:tracePt t="23804" x="3181350" y="3903663"/>
          <p14:tracePt t="23812" x="3136900" y="3903663"/>
          <p14:tracePt t="23820" x="3127375" y="3903663"/>
          <p14:tracePt t="23828" x="3117850" y="3903663"/>
          <p14:tracePt t="23836" x="3090863" y="3894138"/>
          <p14:tracePt t="23844" x="3071813" y="3884613"/>
          <p14:tracePt t="23852" x="3063875" y="3875088"/>
          <p14:tracePt t="23868" x="3063875" y="3857625"/>
          <p14:tracePt t="23876" x="3063875" y="3848100"/>
          <p14:tracePt t="23884" x="3035300" y="3811588"/>
          <p14:tracePt t="23894" x="3035300" y="3803650"/>
          <p14:tracePt t="23899" x="3035300" y="3767138"/>
          <p14:tracePt t="23909" x="3035300" y="3738563"/>
          <p14:tracePt t="23916" x="3035300" y="3711575"/>
          <p14:tracePt t="23923" x="3035300" y="3657600"/>
          <p14:tracePt t="23932" x="3035300" y="3611563"/>
          <p14:tracePt t="23940" x="3035300" y="3565525"/>
          <p14:tracePt t="23948" x="3035300" y="3529013"/>
          <p14:tracePt t="23956" x="3035300" y="3492500"/>
          <p14:tracePt t="23964" x="3035300" y="3465513"/>
          <p14:tracePt t="23972" x="3035300" y="3446463"/>
          <p14:tracePt t="23980" x="3035300" y="3438525"/>
          <p14:tracePt t="23988" x="3035300" y="3411538"/>
          <p14:tracePt t="23996" x="3035300" y="3402013"/>
          <p14:tracePt t="24005" x="3054350" y="3382963"/>
          <p14:tracePt t="24012" x="3063875" y="3365500"/>
          <p14:tracePt t="24020" x="3071813" y="3365500"/>
          <p14:tracePt t="24028" x="3108325" y="3365500"/>
          <p14:tracePt t="24036" x="3136900" y="3365500"/>
          <p14:tracePt t="24045" x="3190875" y="3365500"/>
          <p14:tracePt t="24052" x="3281363" y="3365500"/>
          <p14:tracePt t="24061" x="3373438" y="3365500"/>
          <p14:tracePt t="24068" x="3473450" y="3375025"/>
          <p14:tracePt t="24076" x="3563938" y="3402013"/>
          <p14:tracePt t="24084" x="3665538" y="3455988"/>
          <p14:tracePt t="24093" x="3746500" y="3492500"/>
          <p14:tracePt t="24100" x="3792538" y="3529013"/>
          <p14:tracePt t="24108" x="3838575" y="3565525"/>
          <p14:tracePt t="24116" x="3902075" y="3621088"/>
          <p14:tracePt t="24132" x="3911600" y="3638550"/>
          <p14:tracePt t="24140" x="3911600" y="3657600"/>
          <p14:tracePt t="24148" x="3911600" y="3665538"/>
          <p14:tracePt t="24157" x="3911600" y="3675063"/>
          <p14:tracePt t="24173" x="3911600" y="3711575"/>
          <p14:tracePt t="24181" x="3911600" y="3738563"/>
          <p14:tracePt t="24189" x="3883025" y="3767138"/>
          <p14:tracePt t="24197" x="3856038" y="3794125"/>
          <p14:tracePt t="24206" x="3819525" y="3811588"/>
          <p14:tracePt t="24212" x="3802063" y="3830638"/>
          <p14:tracePt t="24220" x="3792538" y="3840163"/>
          <p14:tracePt t="24228" x="3756025" y="3857625"/>
          <p14:tracePt t="24236" x="3738563" y="3867150"/>
          <p14:tracePt t="24244" x="3709988" y="3884613"/>
          <p14:tracePt t="24252" x="3665538" y="3884613"/>
          <p14:tracePt t="24260" x="3636963" y="3894138"/>
          <p14:tracePt t="24268" x="3609975" y="3903663"/>
          <p14:tracePt t="24275" x="3563938" y="3921125"/>
          <p14:tracePt t="24284" x="3546475" y="3921125"/>
          <p14:tracePt t="24293" x="3519488" y="3930650"/>
          <p14:tracePt t="24300" x="3490913" y="3930650"/>
          <p14:tracePt t="24309" x="3455988" y="3930650"/>
          <p14:tracePt t="24316" x="3436938" y="3930650"/>
          <p14:tracePt t="24324" x="3409950" y="3930650"/>
          <p14:tracePt t="24332" x="3400425" y="3930650"/>
          <p14:tracePt t="24340" x="3373438" y="3930650"/>
          <p14:tracePt t="24348" x="3346450" y="3911600"/>
          <p14:tracePt t="24356" x="3336925" y="3894138"/>
          <p14:tracePt t="24364" x="3317875" y="3875088"/>
          <p14:tracePt t="24372" x="3309938" y="3848100"/>
          <p14:tracePt t="24380" x="3300413" y="3821113"/>
          <p14:tracePt t="24389" x="3300413" y="3811588"/>
          <p14:tracePt t="24396" x="3290888" y="3803650"/>
          <p14:tracePt t="24405" x="3290888" y="3775075"/>
          <p14:tracePt t="24421" x="3273425" y="3757613"/>
          <p14:tracePt t="24862" x="3273425" y="3711575"/>
          <p14:tracePt t="24870" x="3290888" y="3694113"/>
          <p14:tracePt t="24878" x="3336925" y="3638550"/>
          <p14:tracePt t="24897" x="3382963" y="3575050"/>
          <p14:tracePt t="24901" x="3419475" y="3538538"/>
          <p14:tracePt t="24910" x="3446463" y="3511550"/>
          <p14:tracePt t="24916" x="3455988" y="3502025"/>
          <p14:tracePt t="24924" x="3473450" y="3482975"/>
          <p14:tracePt t="24932" x="3490913" y="3465513"/>
          <p14:tracePt t="24996" x="3500438" y="3475038"/>
          <p14:tracePt t="25006" x="3500438" y="3511550"/>
          <p14:tracePt t="25012" x="3500438" y="3548063"/>
          <p14:tracePt t="25020" x="3500438" y="3575050"/>
          <p14:tracePt t="25028" x="3500438" y="3602038"/>
          <p14:tracePt t="25036" x="3500438" y="3638550"/>
          <p14:tracePt t="25044" x="3500438" y="3657600"/>
          <p14:tracePt t="25052" x="3500438" y="3694113"/>
          <p14:tracePt t="25068" x="3500438" y="3721100"/>
          <p14:tracePt t="25075" x="3500438" y="3730625"/>
          <p14:tracePt t="25086" x="3500438" y="3738563"/>
          <p14:tracePt t="25097" x="3490913" y="3748088"/>
          <p14:tracePt t="25101" x="3473450" y="3767138"/>
          <p14:tracePt t="25119" x="3463925" y="3784600"/>
          <p14:tracePt t="25142" x="3455988" y="3794125"/>
          <p14:tracePt t="25158" x="3446463" y="3803650"/>
          <p14:tracePt t="25190" x="3427413" y="3811588"/>
          <p14:tracePt t="25199" x="3419475" y="3821113"/>
          <p14:tracePt t="25208" x="3400425" y="3830638"/>
          <p14:tracePt t="25212" x="3390900" y="3840163"/>
          <p14:tracePt t="25221" x="3382963" y="3840163"/>
          <p14:tracePt t="25228" x="3354388" y="3848100"/>
          <p14:tracePt t="25236" x="3346450" y="3848100"/>
          <p14:tracePt t="25244" x="3317875" y="3875088"/>
          <p14:tracePt t="25260" x="3309938" y="3875088"/>
          <p14:tracePt t="25268" x="3281363" y="3875088"/>
          <p14:tracePt t="25275" x="3273425" y="3884613"/>
          <p14:tracePt t="25284" x="3263900" y="3884613"/>
          <p14:tracePt t="25293" x="3254375" y="3894138"/>
          <p14:tracePt t="25300" x="3227388" y="3903663"/>
          <p14:tracePt t="25308" x="3227388" y="3911600"/>
          <p14:tracePt t="25316" x="3217863" y="3911600"/>
          <p14:tracePt t="25324" x="3200400" y="3921125"/>
          <p14:tracePt t="25332" x="3181350" y="3930650"/>
          <p14:tracePt t="25340" x="3171825" y="3948113"/>
          <p14:tracePt t="25348" x="3154363" y="3957638"/>
          <p14:tracePt t="25356" x="3144838" y="3967163"/>
          <p14:tracePt t="25364" x="3127375" y="3976688"/>
          <p14:tracePt t="25372" x="3081338" y="4013200"/>
          <p14:tracePt t="25380" x="3071813" y="4013200"/>
          <p14:tracePt t="25389" x="3044825" y="4021138"/>
          <p14:tracePt t="25396" x="3027363" y="4030663"/>
          <p14:tracePt t="25405" x="2990850" y="4040188"/>
          <p14:tracePt t="25412" x="2981325" y="4049713"/>
          <p14:tracePt t="25419" x="2962275" y="4049713"/>
          <p14:tracePt t="25428" x="2944813" y="4057650"/>
          <p14:tracePt t="25436" x="2925763" y="4067175"/>
          <p14:tracePt t="25444" x="2908300" y="4067175"/>
          <p14:tracePt t="25453" x="2889250" y="4076700"/>
          <p14:tracePt t="25461" x="2862263" y="4076700"/>
          <p14:tracePt t="25468" x="2852738" y="4076700"/>
          <p14:tracePt t="25475" x="2835275" y="4086225"/>
          <p14:tracePt t="25484" x="2825750" y="4094163"/>
          <p14:tracePt t="25493" x="2817813" y="4094163"/>
          <p14:tracePt t="25532" x="2808288" y="4094163"/>
          <p14:tracePt t="25572" x="2798763" y="4103688"/>
          <p14:tracePt t="25588" x="2789238" y="4103688"/>
          <p14:tracePt t="25596" x="2781300" y="4103688"/>
          <p14:tracePt t="25604" x="2771775" y="4113213"/>
          <p14:tracePt t="25636" x="2762250" y="4113213"/>
          <p14:tracePt t="25644" x="2744788" y="4113213"/>
          <p14:tracePt t="25678" x="2735263" y="4122738"/>
          <p14:tracePt t="25709" x="2725738" y="4130675"/>
          <p14:tracePt t="25756" x="2716213" y="4140200"/>
          <p14:tracePt t="25833" x="2708275" y="4140200"/>
          <p14:tracePt t="25838" x="2698750" y="4149725"/>
          <p14:tracePt t="25861" x="2689225" y="4149725"/>
          <p14:tracePt t="25869" x="2689225" y="4159250"/>
          <p14:tracePt t="25885" x="2671763" y="4176713"/>
          <p14:tracePt t="25901" x="2662238" y="4176713"/>
          <p14:tracePt t="25910" x="2652713" y="4176713"/>
          <p14:tracePt t="25917" x="2635250" y="4186238"/>
          <p14:tracePt t="25927" x="2625725" y="4186238"/>
          <p14:tracePt t="25933" x="2616200" y="4195763"/>
          <p14:tracePt t="25941" x="2606675" y="4203700"/>
          <p14:tracePt t="25949" x="2606675" y="4213225"/>
          <p14:tracePt t="25957" x="2598738" y="4222750"/>
          <p14:tracePt t="25965" x="2579688" y="4240213"/>
          <p14:tracePt t="25981" x="2562225" y="4259263"/>
          <p14:tracePt t="25989" x="2552700" y="4268788"/>
          <p14:tracePt t="26045" x="2543175" y="4268788"/>
          <p14:tracePt t="26084" x="2533650" y="4276725"/>
          <p14:tracePt t="26100" x="2525713" y="4276725"/>
          <p14:tracePt t="26109" x="2506663" y="4295775"/>
          <p14:tracePt t="26125" x="2479675" y="4322763"/>
          <p14:tracePt t="26140" x="2470150" y="4322763"/>
          <p14:tracePt t="26147" x="2462213" y="4332288"/>
          <p14:tracePt t="26157" x="2443163" y="4349750"/>
          <p14:tracePt t="26166" x="2443163" y="4359275"/>
          <p14:tracePt t="26182" x="2416175" y="4368800"/>
          <p14:tracePt t="26190" x="2389188" y="4386263"/>
          <p14:tracePt t="26206" x="2389188" y="4395788"/>
          <p14:tracePt t="26213" x="2370138" y="4405313"/>
          <p14:tracePt t="26222" x="2360613" y="4405313"/>
          <p14:tracePt t="26228" x="2343150" y="4405313"/>
          <p14:tracePt t="26236" x="2324100" y="4405313"/>
          <p14:tracePt t="26244" x="2316163" y="4405313"/>
          <p14:tracePt t="26252" x="2297113" y="4413250"/>
          <p14:tracePt t="26261" x="2279650" y="4413250"/>
          <p14:tracePt t="26268" x="2270125" y="4413250"/>
          <p14:tracePt t="26277" x="2224088" y="4432300"/>
          <p14:tracePt t="26284" x="2214563" y="4432300"/>
          <p14:tracePt t="26293" x="2179638" y="4432300"/>
          <p14:tracePt t="26300" x="2160588" y="4432300"/>
          <p14:tracePt t="26309" x="2133600" y="4441825"/>
          <p14:tracePt t="26316" x="2114550" y="4441825"/>
          <p14:tracePt t="26324" x="2097088" y="4441825"/>
          <p14:tracePt t="26333" x="2087563" y="4441825"/>
          <p14:tracePt t="26341" x="2070100" y="4449763"/>
          <p14:tracePt t="26360" x="2051050" y="4449763"/>
          <p14:tracePt t="26365" x="2041525" y="4449763"/>
          <p14:tracePt t="26445" x="2033588" y="4449763"/>
          <p14:tracePt t="26455" x="2014538" y="4449763"/>
          <p14:tracePt t="26460" x="1997075" y="4449763"/>
          <p14:tracePt t="26469" x="1978025" y="4449763"/>
          <p14:tracePt t="26478" x="1951038" y="4449763"/>
          <p14:tracePt t="26485" x="1941513" y="4449763"/>
          <p14:tracePt t="26495" x="1914525" y="4449763"/>
          <p14:tracePt t="26501" x="1905000" y="4449763"/>
          <p14:tracePt t="26511" x="1878013" y="4449763"/>
          <p14:tracePt t="26517" x="1860550" y="4449763"/>
          <p14:tracePt t="26526" x="1831975" y="4449763"/>
          <p14:tracePt t="26533" x="1814513" y="4441825"/>
          <p14:tracePt t="26549" x="1787525" y="4441825"/>
          <p14:tracePt t="26557" x="1768475" y="4441825"/>
          <p14:tracePt t="26565" x="1741488" y="4441825"/>
          <p14:tracePt t="26572" x="1722438" y="4441825"/>
          <p14:tracePt t="26580" x="1695450" y="4441825"/>
          <p14:tracePt t="26589" x="1677988" y="4441825"/>
          <p14:tracePt t="26597" x="1668463" y="4441825"/>
          <p14:tracePt t="26605" x="1641475" y="4441825"/>
          <p14:tracePt t="26613" x="1631950" y="4441825"/>
          <p14:tracePt t="26620" x="1622425" y="4441825"/>
          <p14:tracePt t="26628" x="1595438" y="4441825"/>
          <p14:tracePt t="26637" x="1576388" y="4432300"/>
          <p14:tracePt t="26644" x="1558925" y="4432300"/>
          <p14:tracePt t="26652" x="1541463" y="4422775"/>
          <p14:tracePt t="26661" x="1512888" y="4413250"/>
          <p14:tracePt t="26668" x="1495425" y="4395788"/>
          <p14:tracePt t="26677" x="1485900" y="4395788"/>
          <p14:tracePt t="26684" x="1468438" y="4395788"/>
          <p14:tracePt t="26693" x="1458913" y="4395788"/>
          <p14:tracePt t="26926" x="1449388" y="4395788"/>
          <p14:tracePt t="26942" x="1431925" y="4395788"/>
          <p14:tracePt t="26958" x="1422400" y="4395788"/>
          <p14:tracePt t="27046" x="1458913" y="4395788"/>
          <p14:tracePt t="27053" x="1476375" y="4395788"/>
          <p14:tracePt t="27062" x="1531938" y="4395788"/>
          <p14:tracePt t="27069" x="1585913" y="4395788"/>
          <p14:tracePt t="27081" x="1677988" y="4395788"/>
          <p14:tracePt t="27085" x="1731963" y="4395788"/>
          <p14:tracePt t="27093" x="1824038" y="4395788"/>
          <p14:tracePt t="27100" x="1895475" y="4395788"/>
          <p14:tracePt t="27110" x="2005013" y="4395788"/>
          <p14:tracePt t="27116" x="2097088" y="4395788"/>
          <p14:tracePt t="27126" x="2187575" y="4395788"/>
          <p14:tracePt t="27132" x="2287588" y="4395788"/>
          <p14:tracePt t="27140" x="2360613" y="4395788"/>
          <p14:tracePt t="27148" x="2433638" y="4395788"/>
          <p14:tracePt t="27156" x="2506663" y="4395788"/>
          <p14:tracePt t="27164" x="2562225" y="4395788"/>
          <p14:tracePt t="27172" x="2589213" y="4395788"/>
          <p14:tracePt t="27180" x="2635250" y="4395788"/>
          <p14:tracePt t="27189" x="2671763" y="4395788"/>
          <p14:tracePt t="27197" x="2689225" y="4395788"/>
          <p14:tracePt t="27205" x="2708275" y="4395788"/>
          <p14:tracePt t="27213" x="2744788" y="4405313"/>
          <p14:tracePt t="27228" x="2762250" y="4405313"/>
          <p14:tracePt t="27244" x="2771775" y="4413250"/>
          <p14:tracePt t="27276" x="2781300" y="4413250"/>
          <p14:tracePt t="27300" x="2798763" y="4413250"/>
          <p14:tracePt t="27374" x="2808288" y="4413250"/>
          <p14:tracePt t="27382" x="2817813" y="4422775"/>
          <p14:tracePt t="27393" x="2817813" y="4432300"/>
          <p14:tracePt t="27398" x="2825750" y="4432300"/>
          <p14:tracePt t="27408" x="2844800" y="4441825"/>
          <p14:tracePt t="27415" x="2862263" y="4441825"/>
          <p14:tracePt t="27421" x="2908300" y="4449763"/>
          <p14:tracePt t="27428" x="2935288" y="4459288"/>
          <p14:tracePt t="27436" x="2962275" y="4486275"/>
          <p14:tracePt t="27444" x="3008313" y="4486275"/>
          <p14:tracePt t="27453" x="3063875" y="4505325"/>
          <p14:tracePt t="27460" x="3108325" y="4514850"/>
          <p14:tracePt t="27468" x="3163888" y="4514850"/>
          <p14:tracePt t="27475" x="3181350" y="4514850"/>
          <p14:tracePt t="27484" x="3236913" y="4514850"/>
          <p14:tracePt t="27492" x="3273425" y="4514850"/>
          <p14:tracePt t="27500" x="3309938" y="4514850"/>
          <p14:tracePt t="27509" x="3363913" y="4514850"/>
          <p14:tracePt t="27515" x="3373438" y="4514850"/>
          <p14:tracePt t="27527" x="3409950" y="4514850"/>
          <p14:tracePt t="27542" x="3419475" y="4514850"/>
          <p14:tracePt t="27712" x="3409950" y="4514850"/>
          <p14:tracePt t="27718" x="3373438" y="4514850"/>
          <p14:tracePt t="27734" x="3346450" y="4532313"/>
          <p14:tracePt t="27741" x="3309938" y="4541838"/>
          <p14:tracePt t="27748" x="3281363" y="4541838"/>
          <p14:tracePt t="27756" x="3244850" y="4541838"/>
          <p14:tracePt t="27764" x="3208338" y="4541838"/>
          <p14:tracePt t="27771" x="3190875" y="4551363"/>
          <p14:tracePt t="27781" x="3171825" y="4551363"/>
          <p14:tracePt t="27910" x="3163888" y="4551363"/>
          <p14:tracePt t="27925" x="3163888" y="4532313"/>
          <p14:tracePt t="27932" x="3163888" y="4522788"/>
          <p14:tracePt t="27940" x="3190875" y="4495800"/>
          <p14:tracePt t="27948" x="3208338" y="4478338"/>
          <p14:tracePt t="27956" x="3236913" y="4468813"/>
          <p14:tracePt t="27964" x="3263900" y="4449763"/>
          <p14:tracePt t="27972" x="3317875" y="4449763"/>
          <p14:tracePt t="27980" x="3354388" y="4441825"/>
          <p14:tracePt t="27988" x="3436938" y="4441825"/>
          <p14:tracePt t="27996" x="3490913" y="4441825"/>
          <p14:tracePt t="28004" x="3546475" y="4441825"/>
          <p14:tracePt t="28012" x="3619500" y="4441825"/>
          <p14:tracePt t="28020" x="3692525" y="4441825"/>
          <p14:tracePt t="28028" x="3756025" y="4441825"/>
          <p14:tracePt t="28036" x="3810000" y="4441825"/>
          <p14:tracePt t="28044" x="3856038" y="4441825"/>
          <p14:tracePt t="28052" x="3892550" y="4449763"/>
          <p14:tracePt t="28060" x="3911600" y="4449763"/>
          <p14:tracePt t="28068" x="3919538" y="4449763"/>
          <p14:tracePt t="28076" x="3948113" y="4459288"/>
          <p14:tracePt t="28083" x="3956050" y="4459288"/>
          <p14:tracePt t="28222" x="3956050" y="4468813"/>
          <p14:tracePt t="28230" x="3948113" y="4468813"/>
          <p14:tracePt t="28237" x="3919538" y="4486275"/>
          <p14:tracePt t="28244" x="3883025" y="4495800"/>
          <p14:tracePt t="28253" x="3865563" y="4495800"/>
          <p14:tracePt t="28260" x="3846513" y="4505325"/>
          <p14:tracePt t="28268" x="3819525" y="4505325"/>
          <p14:tracePt t="28277" x="3802063" y="4514850"/>
          <p14:tracePt t="28284" x="3792538" y="4514850"/>
          <p14:tracePt t="28292" x="3775075" y="4514850"/>
          <p14:tracePt t="28300" x="3756025" y="4541838"/>
          <p14:tracePt t="28510" x="3765550" y="4522788"/>
          <p14:tracePt t="28526" x="3802063" y="4514850"/>
          <p14:tracePt t="28534" x="3819525" y="4495800"/>
          <p14:tracePt t="28540" x="3838575" y="4486275"/>
          <p14:tracePt t="28547" x="3846513" y="4486275"/>
          <p14:tracePt t="28555" x="3865563" y="4478338"/>
          <p14:tracePt t="28572" x="3883025" y="4468813"/>
          <p14:tracePt t="28580" x="3902075" y="4468813"/>
          <p14:tracePt t="28588" x="3919538" y="4449763"/>
          <p14:tracePt t="28596" x="3929063" y="4449763"/>
          <p14:tracePt t="28604" x="3938588" y="4441825"/>
          <p14:tracePt t="28660" x="3948113" y="4441825"/>
          <p14:tracePt t="28668" x="3975100" y="4441825"/>
          <p14:tracePt t="28676" x="3992563" y="4441825"/>
          <p14:tracePt t="28684" x="4021138" y="4441825"/>
          <p14:tracePt t="28692" x="4038600" y="4441825"/>
          <p14:tracePt t="28700" x="4094163" y="4441825"/>
          <p14:tracePt t="28709" x="4121150" y="4441825"/>
          <p14:tracePt t="28716" x="4148138" y="4441825"/>
          <p14:tracePt t="28724" x="4238625" y="4468813"/>
          <p14:tracePt t="28732" x="4267200" y="4468813"/>
          <p14:tracePt t="28740" x="4321175" y="4468813"/>
          <p14:tracePt t="28748" x="4376738" y="4478338"/>
          <p14:tracePt t="28756" x="4413250" y="4478338"/>
          <p14:tracePt t="28765" x="4440238" y="4478338"/>
          <p14:tracePt t="28774" x="4457700" y="4478338"/>
          <p14:tracePt t="28784" x="4467225" y="4478338"/>
          <p14:tracePt t="28862" x="4484688" y="4478338"/>
          <p14:tracePt t="28878" x="4494213" y="4478338"/>
          <p14:tracePt t="28888" x="4503738" y="4486275"/>
          <p14:tracePt t="28895" x="4513263" y="4495800"/>
          <p14:tracePt t="28918" x="4530725" y="4495800"/>
          <p14:tracePt t="28925" x="4540250" y="4495800"/>
          <p14:tracePt t="28940" x="4549775" y="4495800"/>
          <p14:tracePt t="28948" x="4567238" y="4495800"/>
          <p14:tracePt t="28956" x="4576763" y="4495800"/>
          <p14:tracePt t="28964" x="4586288" y="4495800"/>
          <p14:tracePt t="28972" x="4594225" y="4495800"/>
          <p14:tracePt t="28980" x="4613275" y="4495800"/>
          <p14:tracePt t="28988" x="4622800" y="4495800"/>
          <p14:tracePt t="28996" x="4630738" y="4495800"/>
          <p14:tracePt t="29004" x="4659313" y="4495800"/>
          <p14:tracePt t="29013" x="4676775" y="4495800"/>
          <p14:tracePt t="29019" x="4713288" y="4495800"/>
          <p14:tracePt t="29028" x="4749800" y="4495800"/>
          <p14:tracePt t="29036" x="4803775" y="4495800"/>
          <p14:tracePt t="29044" x="4832350" y="4495800"/>
          <p14:tracePt t="29052" x="4868863" y="4495800"/>
          <p14:tracePt t="29061" x="4913313" y="4495800"/>
          <p14:tracePt t="29068" x="4932363" y="4495800"/>
          <p14:tracePt t="29076" x="4959350" y="4495800"/>
          <p14:tracePt t="29083" x="4978400" y="4495800"/>
          <p14:tracePt t="29092" x="5005388" y="4495800"/>
          <p14:tracePt t="29574" x="5014913" y="4495800"/>
          <p14:tracePt t="29581" x="5041900" y="4495800"/>
          <p14:tracePt t="29589" x="5059363" y="4495800"/>
          <p14:tracePt t="29597" x="5095875" y="4495800"/>
          <p14:tracePt t="29606" x="5141913" y="4495800"/>
          <p14:tracePt t="29613" x="5205413" y="4495800"/>
          <p14:tracePt t="29622" x="5224463" y="4495800"/>
          <p14:tracePt t="29629" x="5278438" y="4495800"/>
          <p14:tracePt t="29636" x="5341938" y="4495800"/>
          <p14:tracePt t="29645" x="5397500" y="4495800"/>
          <p14:tracePt t="29653" x="5451475" y="4495800"/>
          <p14:tracePt t="29662" x="5487988" y="4495800"/>
          <p14:tracePt t="29669" x="5534025" y="4495800"/>
          <p14:tracePt t="29676" x="5570538" y="4495800"/>
          <p14:tracePt t="29686" x="5588000" y="4495800"/>
          <p14:tracePt t="29693" x="5616575" y="4495800"/>
          <p14:tracePt t="29702" x="5624513" y="4495800"/>
          <p14:tracePt t="29708" x="5634038" y="4495800"/>
          <p14:tracePt t="29724" x="5643563" y="4495800"/>
          <p14:tracePt t="29733" x="5653088" y="4505325"/>
          <p14:tracePt t="29772" x="5661025" y="4505325"/>
          <p14:tracePt t="29990" x="5680075" y="4505325"/>
          <p14:tracePt t="30006" x="5707063" y="4505325"/>
          <p14:tracePt t="30018" x="5724525" y="4505325"/>
          <p14:tracePt t="30020" x="5743575" y="4505325"/>
          <p14:tracePt t="30028" x="5761038" y="4505325"/>
          <p14:tracePt t="30036" x="5770563" y="4505325"/>
          <p14:tracePt t="30044" x="5797550" y="4495800"/>
          <p14:tracePt t="30052" x="5834063" y="4495800"/>
          <p14:tracePt t="30062" x="5853113" y="4495800"/>
          <p14:tracePt t="30067" x="5889625" y="4486275"/>
          <p14:tracePt t="30077" x="5916613" y="4486275"/>
          <p14:tracePt t="30084" x="5943600" y="4486275"/>
          <p14:tracePt t="30092" x="5989638" y="4486275"/>
          <p14:tracePt t="30099" x="6016625" y="4486275"/>
          <p14:tracePt t="30108" x="6053138" y="4486275"/>
          <p14:tracePt t="30116" x="6080125" y="4486275"/>
          <p14:tracePt t="30124" x="6116638" y="4486275"/>
          <p14:tracePt t="30133" x="6145213" y="4486275"/>
          <p14:tracePt t="30139" x="6162675" y="4486275"/>
          <p14:tracePt t="30148" x="6181725" y="4486275"/>
          <p14:tracePt t="30156" x="6189663" y="4486275"/>
          <p14:tracePt t="30517" x="6208713" y="4486275"/>
          <p14:tracePt t="30525" x="6254750" y="4486275"/>
          <p14:tracePt t="30532" x="6308725" y="4486275"/>
          <p14:tracePt t="30542" x="6362700" y="4486275"/>
          <p14:tracePt t="30548" x="6454775" y="4486275"/>
          <p14:tracePt t="30556" x="6508750" y="4486275"/>
          <p14:tracePt t="30564" x="6573838" y="4486275"/>
          <p14:tracePt t="30572" x="6645275" y="4486275"/>
          <p14:tracePt t="30580" x="6700838" y="4495800"/>
          <p14:tracePt t="30588" x="6764338" y="4495800"/>
          <p14:tracePt t="30596" x="6800850" y="4505325"/>
          <p14:tracePt t="30604" x="6819900" y="4505325"/>
          <p14:tracePt t="30612" x="6827838" y="4505325"/>
          <p14:tracePt t="30750" x="6819900" y="4505325"/>
          <p14:tracePt t="30774" x="6810375" y="4505325"/>
          <p14:tracePt t="30868" x="6791325" y="4505325"/>
          <p14:tracePt t="30884" x="6783388" y="4505325"/>
          <p14:tracePt t="30892" x="6773863" y="4505325"/>
          <p14:tracePt t="30900" x="6764338" y="4505325"/>
          <p14:tracePt t="30916" x="6746875" y="4505325"/>
          <p14:tracePt t="30956" x="6737350" y="4505325"/>
          <p14:tracePt t="31900" x="6727825" y="4505325"/>
          <p14:tracePt t="31915" x="6700838" y="4514850"/>
          <p14:tracePt t="31924" x="6691313" y="4522788"/>
          <p14:tracePt t="31948" x="6673850" y="4532313"/>
          <p14:tracePt t="31980" x="6654800" y="4551363"/>
          <p14:tracePt t="32005" x="6637338" y="4559300"/>
          <p14:tracePt t="32015" x="6618288" y="4568825"/>
          <p14:tracePt t="32021" x="6610350" y="4568825"/>
          <p14:tracePt t="32029" x="6581775" y="4595813"/>
          <p14:tracePt t="32037" x="6564313" y="4595813"/>
          <p14:tracePt t="32045" x="6537325" y="4624388"/>
          <p14:tracePt t="32052" x="6500813" y="4641850"/>
          <p14:tracePt t="32063" x="6472238" y="4660900"/>
          <p14:tracePt t="32068" x="6427788" y="4697413"/>
          <p14:tracePt t="32076" x="6381750" y="4714875"/>
          <p14:tracePt t="32085" x="6335713" y="4751388"/>
          <p14:tracePt t="32094" x="6291263" y="4787900"/>
          <p14:tracePt t="32101" x="6254750" y="4824413"/>
          <p14:tracePt t="32110" x="6226175" y="4841875"/>
          <p14:tracePt t="32116" x="6199188" y="4860925"/>
          <p14:tracePt t="32125" x="6162675" y="4878388"/>
          <p14:tracePt t="32132" x="6135688" y="4887913"/>
          <p14:tracePt t="32140" x="6126163" y="4887913"/>
          <p14:tracePt t="32148" x="6116638" y="4897438"/>
          <p14:tracePt t="32156" x="6089650" y="4914900"/>
          <p14:tracePt t="32164" x="6080125" y="4914900"/>
          <p14:tracePt t="32172" x="6072188" y="4924425"/>
          <p14:tracePt t="32180" x="6035675" y="4924425"/>
          <p14:tracePt t="32188" x="5999163" y="4933950"/>
          <p14:tracePt t="32196" x="5989638" y="4933950"/>
          <p14:tracePt t="32204" x="5962650" y="4933950"/>
          <p14:tracePt t="32212" x="5943600" y="4960938"/>
          <p14:tracePt t="32220" x="5926138" y="4960938"/>
          <p14:tracePt t="32228" x="5907088" y="4970463"/>
          <p14:tracePt t="32236" x="5889625" y="4970463"/>
          <p14:tracePt t="32244" x="5870575" y="4970463"/>
          <p14:tracePt t="32252" x="5862638" y="4970463"/>
          <p14:tracePt t="32260" x="5853113" y="4970463"/>
          <p14:tracePt t="32341" x="5826125" y="4970463"/>
          <p14:tracePt t="32349" x="5816600" y="4970463"/>
          <p14:tracePt t="32360" x="5780088" y="4970463"/>
          <p14:tracePt t="32365" x="5761038" y="4970463"/>
          <p14:tracePt t="32373" x="5707063" y="4960938"/>
          <p14:tracePt t="32381" x="5607050" y="4933950"/>
          <p14:tracePt t="32392" x="5551488" y="4933950"/>
          <p14:tracePt t="32397" x="5478463" y="4924425"/>
          <p14:tracePt t="32405" x="5414963" y="4924425"/>
          <p14:tracePt t="32412" x="5341938" y="4897438"/>
          <p14:tracePt t="32422" x="5232400" y="4887913"/>
          <p14:tracePt t="32428" x="5151438" y="4887913"/>
          <p14:tracePt t="32435" x="5078413" y="4887913"/>
          <p14:tracePt t="32444" x="5005388" y="4887913"/>
          <p14:tracePt t="32452" x="4913313" y="4887913"/>
          <p14:tracePt t="32460" x="4822825" y="4887913"/>
          <p14:tracePt t="32468" x="4749800" y="4887913"/>
          <p14:tracePt t="32476" x="4640263" y="4887913"/>
          <p14:tracePt t="32484" x="4567238" y="4887913"/>
          <p14:tracePt t="32491" x="4484688" y="4887913"/>
          <p14:tracePt t="32500" x="4376738" y="4887913"/>
          <p14:tracePt t="32509" x="4303713" y="4887913"/>
          <p14:tracePt t="32516" x="4211638" y="4887913"/>
          <p14:tracePt t="32526" x="4102100" y="4887913"/>
          <p14:tracePt t="32532" x="4029075" y="4887913"/>
          <p14:tracePt t="32540" x="3919538" y="4887913"/>
          <p14:tracePt t="32548" x="3829050" y="4887913"/>
          <p14:tracePt t="32556" x="3719513" y="4887913"/>
          <p14:tracePt t="32564" x="3646488" y="4887913"/>
          <p14:tracePt t="32572" x="3536950" y="4887913"/>
          <p14:tracePt t="32580" x="3446463" y="4887913"/>
          <p14:tracePt t="32588" x="3336925" y="4887913"/>
          <p14:tracePt t="32596" x="3236913" y="4887913"/>
          <p14:tracePt t="32604" x="3163888" y="4887913"/>
          <p14:tracePt t="32612" x="3035300" y="4887913"/>
          <p14:tracePt t="32620" x="2962275" y="4887913"/>
          <p14:tracePt t="32628" x="2852738" y="4887913"/>
          <p14:tracePt t="32636" x="2781300" y="4887913"/>
          <p14:tracePt t="32644" x="2708275" y="4887913"/>
          <p14:tracePt t="32652" x="2635250" y="4887913"/>
          <p14:tracePt t="32660" x="2562225" y="4887913"/>
          <p14:tracePt t="32668" x="2498725" y="4887913"/>
          <p14:tracePt t="32676" x="2489200" y="4887913"/>
          <p14:tracePt t="32684" x="2452688" y="4887913"/>
          <p14:tracePt t="32692" x="2425700" y="4887913"/>
          <p14:tracePt t="32700" x="2397125" y="4887913"/>
          <p14:tracePt t="32708" x="2389188" y="4887913"/>
          <p14:tracePt t="32716" x="2352675" y="4897438"/>
          <p14:tracePt t="32725" x="2343150" y="4897438"/>
          <p14:tracePt t="32733" x="2333625" y="4897438"/>
          <p14:tracePt t="32739" x="2306638" y="4897438"/>
          <p14:tracePt t="32756" x="2279650" y="4897438"/>
          <p14:tracePt t="32764" x="2270125" y="4897438"/>
          <p14:tracePt t="32772" x="2260600" y="4897438"/>
          <p14:tracePt t="32780" x="2233613" y="4897438"/>
          <p14:tracePt t="32788" x="2224088" y="4897438"/>
          <p14:tracePt t="32796" x="2206625" y="4897438"/>
          <p14:tracePt t="32804" x="2179638" y="4897438"/>
          <p14:tracePt t="32812" x="2160588" y="4897438"/>
          <p14:tracePt t="32820" x="2133600" y="4897438"/>
          <p14:tracePt t="32830" x="2124075" y="4897438"/>
          <p14:tracePt t="32835" x="2097088" y="4897438"/>
          <p14:tracePt t="32844" x="2087563" y="4897438"/>
          <p14:tracePt t="32860" x="2070100" y="4897438"/>
          <p14:tracePt t="32868" x="2060575" y="4897438"/>
          <p14:tracePt t="32876" x="2051050" y="4897438"/>
          <p14:tracePt t="32884" x="2033588" y="4897438"/>
          <p14:tracePt t="32892" x="2014538" y="4897438"/>
          <p14:tracePt t="32900" x="1997075" y="4897438"/>
          <p14:tracePt t="32909" x="1968500" y="4897438"/>
          <p14:tracePt t="32916" x="1960563" y="4897438"/>
          <p14:tracePt t="32925" x="1931988" y="4897438"/>
          <p14:tracePt t="32932" x="1905000" y="4897438"/>
          <p14:tracePt t="32939" x="1878013" y="4897438"/>
          <p14:tracePt t="32948" x="1868488" y="4897438"/>
          <p14:tracePt t="32956" x="1860550" y="4897438"/>
          <p14:tracePt t="32964" x="1851025" y="4897438"/>
          <p14:tracePt t="32972" x="1831975" y="4897438"/>
          <p14:tracePt t="32980" x="1824038" y="4897438"/>
          <p14:tracePt t="32988" x="1814513" y="4897438"/>
          <p14:tracePt t="32996" x="1795463" y="4897438"/>
          <p14:tracePt t="33004" x="1778000" y="4897438"/>
          <p14:tracePt t="33014" x="1751013" y="4897438"/>
          <p14:tracePt t="33019" x="1731963" y="4897438"/>
          <p14:tracePt t="33028" x="1704975" y="4897438"/>
          <p14:tracePt t="33036" x="1695450" y="4897438"/>
          <p14:tracePt t="33060" x="1685925" y="4897438"/>
          <p14:tracePt t="33149" x="1704975" y="4897438"/>
          <p14:tracePt t="33158" x="1722438" y="4897438"/>
          <p14:tracePt t="33165" x="1751013" y="4897438"/>
          <p14:tracePt t="33174" x="1787525" y="4897438"/>
          <p14:tracePt t="33182" x="1841500" y="4897438"/>
          <p14:tracePt t="33189" x="1924050" y="4897438"/>
          <p14:tracePt t="33198" x="2033588" y="4897438"/>
          <p14:tracePt t="33205" x="2124075" y="4897438"/>
          <p14:tracePt t="33212" x="2233613" y="4897438"/>
          <p14:tracePt t="33220" x="2324100" y="4897438"/>
          <p14:tracePt t="33228" x="2452688" y="4897438"/>
          <p14:tracePt t="33235" x="2525713" y="4897438"/>
          <p14:tracePt t="33244" x="2616200" y="4897438"/>
          <p14:tracePt t="33252" x="2689225" y="4887913"/>
          <p14:tracePt t="33260" x="2752725" y="4887913"/>
          <p14:tracePt t="33269" x="2781300" y="4878388"/>
          <p14:tracePt t="33276" x="2798763" y="4878388"/>
          <p14:tracePt t="33285" x="2808288" y="4878388"/>
          <p14:tracePt t="33737" x="2808288" y="4887913"/>
          <p14:tracePt t="33756" x="2808288" y="4897438"/>
          <p14:tracePt t="33900" x="2808288" y="4906963"/>
          <p14:tracePt t="33924" x="2808288" y="4914900"/>
          <p14:tracePt t="33932" x="2808288" y="4924425"/>
          <p14:tracePt t="33948" x="2817813" y="4933950"/>
          <p14:tracePt t="33964" x="2835275" y="4943475"/>
          <p14:tracePt t="33972" x="2852738" y="4943475"/>
          <p14:tracePt t="33980" x="2898775" y="4943475"/>
          <p14:tracePt t="33988" x="2925763" y="4943475"/>
          <p14:tracePt t="33996" x="2981325" y="4960938"/>
          <p14:tracePt t="34004" x="3017838" y="4960938"/>
          <p14:tracePt t="34012" x="3054350" y="4960938"/>
          <p14:tracePt t="34020" x="3100388" y="4960938"/>
          <p14:tracePt t="34028" x="3108325" y="4960938"/>
          <p14:tracePt t="34036" x="3144838" y="4979988"/>
          <p14:tracePt t="34045" x="3154363" y="4979988"/>
          <p14:tracePt t="34051" x="3181350" y="4979988"/>
          <p14:tracePt t="34061" x="3200400" y="4987925"/>
          <p14:tracePt t="34077" x="3227388" y="4987925"/>
          <p14:tracePt t="34084" x="3273425" y="4997450"/>
          <p14:tracePt t="34091" x="3300413" y="4997450"/>
          <p14:tracePt t="34100" x="3354388" y="5016500"/>
          <p14:tracePt t="34108" x="3400425" y="5016500"/>
          <p14:tracePt t="34115" x="3473450" y="5033963"/>
          <p14:tracePt t="34125" x="3563938" y="5043488"/>
          <p14:tracePt t="34132" x="3656013" y="5043488"/>
          <p14:tracePt t="34139" x="3765550" y="5043488"/>
          <p14:tracePt t="34148" x="3875088" y="5060950"/>
          <p14:tracePt t="34156" x="3992563" y="5089525"/>
          <p14:tracePt t="34164" x="4065588" y="5097463"/>
          <p14:tracePt t="34172" x="4138613" y="5097463"/>
          <p14:tracePt t="34180" x="4202113" y="5106988"/>
          <p14:tracePt t="34188" x="4230688" y="5106988"/>
          <p14:tracePt t="34196" x="4248150" y="5106988"/>
          <p14:tracePt t="36198" x="4257675" y="5106988"/>
          <p14:tracePt t="36277" x="4257675" y="5097463"/>
          <p14:tracePt t="37079" x="4275138" y="5089525"/>
          <p14:tracePt t="37084" x="4284663" y="5089525"/>
          <p14:tracePt t="37092" x="4303713" y="5089525"/>
          <p14:tracePt t="37100" x="4321175" y="5080000"/>
          <p14:tracePt t="37109" x="4348163" y="5070475"/>
          <p14:tracePt t="37117" x="4376738" y="5053013"/>
          <p14:tracePt t="37128" x="4384675" y="5043488"/>
          <p14:tracePt t="37134" x="4403725" y="5033963"/>
          <p14:tracePt t="37144" x="4403725" y="5024438"/>
          <p14:tracePt t="37151" x="4413250" y="5016500"/>
          <p14:tracePt t="37160" x="4413250" y="5006975"/>
          <p14:tracePt t="37165" x="4421188" y="4997450"/>
          <p14:tracePt t="37441" x="4421188" y="4987925"/>
          <p14:tracePt t="37446" x="4413250" y="4987925"/>
          <p14:tracePt t="37493" x="4394200" y="4997450"/>
          <p14:tracePt t="37509" x="4376738" y="5016500"/>
          <p14:tracePt t="37526" x="4367213" y="5024438"/>
          <p14:tracePt t="37533" x="4357688" y="5024438"/>
          <p14:tracePt t="37550" x="4340225" y="5033963"/>
          <p14:tracePt t="37565" x="4330700" y="5033963"/>
          <p14:tracePt t="37574" x="4321175" y="5043488"/>
          <p14:tracePt t="37972" x="4321175" y="5053013"/>
          <p14:tracePt t="37988" x="4340225" y="5053013"/>
          <p14:tracePt t="37996" x="4357688" y="5053013"/>
          <p14:tracePt t="38004" x="4376738" y="5053013"/>
          <p14:tracePt t="38012" x="4413250" y="5053013"/>
          <p14:tracePt t="38019" x="4430713" y="5053013"/>
          <p14:tracePt t="38028" x="4476750" y="5053013"/>
          <p14:tracePt t="38035" x="4513263" y="5053013"/>
          <p14:tracePt t="38044" x="4567238" y="5053013"/>
          <p14:tracePt t="38052" x="4586288" y="5053013"/>
          <p14:tracePt t="38060" x="4630738" y="5053013"/>
          <p14:tracePt t="38068" x="4659313" y="5053013"/>
          <p14:tracePt t="38076" x="4686300" y="5053013"/>
          <p14:tracePt t="38085" x="4730750" y="5053013"/>
          <p14:tracePt t="38092" x="4767263" y="5053013"/>
          <p14:tracePt t="38101" x="4786313" y="5043488"/>
          <p14:tracePt t="38111" x="4803775" y="5043488"/>
          <p14:tracePt t="38117" x="4813300" y="5033963"/>
          <p14:tracePt t="38126" x="4832350" y="5016500"/>
          <p14:tracePt t="38301" x="4840288" y="5016500"/>
          <p14:tracePt t="38311" x="4822825" y="5024438"/>
          <p14:tracePt t="38318" x="4803775" y="5024438"/>
          <p14:tracePt t="38329" x="4730750" y="5033963"/>
          <p14:tracePt t="38334" x="4649788" y="5060950"/>
          <p14:tracePt t="38342" x="4576763" y="5070475"/>
          <p14:tracePt t="38348" x="4467225" y="5089525"/>
          <p14:tracePt t="38358" x="4321175" y="5106988"/>
          <p14:tracePt t="38363" x="4138613" y="5106988"/>
          <p14:tracePt t="38371" x="3929063" y="5133975"/>
          <p14:tracePt t="38380" x="3738563" y="5133975"/>
          <p14:tracePt t="38388" x="3500438" y="5170488"/>
          <p14:tracePt t="38396" x="3300413" y="5180013"/>
          <p14:tracePt t="38404" x="3117850" y="5216525"/>
          <p14:tracePt t="38412" x="2954338" y="5226050"/>
          <p14:tracePt t="38420" x="2825750" y="5243513"/>
          <p14:tracePt t="38428" x="2735263" y="5253038"/>
          <p14:tracePt t="38436" x="2671763" y="5280025"/>
          <p14:tracePt t="38444" x="2606675" y="5289550"/>
          <p14:tracePt t="38453" x="2579688" y="5289550"/>
          <p14:tracePt t="38468" x="2570163" y="5289550"/>
          <p14:tracePt t="38501" x="2562225" y="5289550"/>
          <p14:tracePt t="38509" x="2552700" y="5289550"/>
          <p14:tracePt t="38517" x="2543175" y="5289550"/>
          <p14:tracePt t="38527" x="2533650" y="5289550"/>
          <p14:tracePt t="38533" x="2525713" y="5289550"/>
          <p14:tracePt t="38543" x="2506663" y="5289550"/>
          <p14:tracePt t="38549" x="2498725" y="5289550"/>
          <p14:tracePt t="38557" x="2489200" y="5289550"/>
          <p14:tracePt t="38565" x="2479675" y="5289550"/>
          <p14:tracePt t="38573" x="2452688" y="5270500"/>
          <p14:tracePt t="38589" x="2443163" y="5243513"/>
          <p14:tracePt t="38750" x="2443163" y="5253038"/>
          <p14:tracePt t="38759" x="2452688" y="5253038"/>
          <p14:tracePt t="38767" x="2479675" y="5253038"/>
          <p14:tracePt t="38774" x="2506663" y="5253038"/>
          <p14:tracePt t="38780" x="2552700" y="5253038"/>
          <p14:tracePt t="38788" x="2606675" y="5253038"/>
          <p14:tracePt t="38796" x="2679700" y="5253038"/>
          <p14:tracePt t="38804" x="2735263" y="5253038"/>
          <p14:tracePt t="38812" x="2844800" y="5253038"/>
          <p14:tracePt t="38820" x="2898775" y="5253038"/>
          <p14:tracePt t="38828" x="2990850" y="5253038"/>
          <p14:tracePt t="38836" x="3100388" y="5253038"/>
          <p14:tracePt t="38845" x="3200400" y="5253038"/>
          <p14:tracePt t="38852" x="3327400" y="5253038"/>
          <p14:tracePt t="38860" x="3446463" y="5253038"/>
          <p14:tracePt t="38868" x="3546475" y="5253038"/>
          <p14:tracePt t="38876" x="3673475" y="5253038"/>
          <p14:tracePt t="38884" x="3783013" y="5253038"/>
          <p14:tracePt t="38892" x="3875088" y="5233988"/>
          <p14:tracePt t="38900" x="3956050" y="5226050"/>
          <p14:tracePt t="38909" x="4011613" y="5226050"/>
          <p14:tracePt t="38916" x="4065588" y="5207000"/>
          <p14:tracePt t="38924" x="4094163" y="5207000"/>
          <p14:tracePt t="38932" x="4111625" y="5197475"/>
          <p14:tracePt t="38941" x="4129088" y="5197475"/>
          <p14:tracePt t="38960" x="4157663" y="5180013"/>
          <p14:tracePt t="38972" x="4184650" y="5170488"/>
          <p14:tracePt t="38980" x="4194175" y="5170488"/>
          <p14:tracePt t="38988" x="4230688" y="5160963"/>
          <p14:tracePt t="38996" x="4294188" y="5153025"/>
          <p14:tracePt t="39004" x="4330700" y="5153025"/>
          <p14:tracePt t="39012" x="4421188" y="5126038"/>
          <p14:tracePt t="39022" x="4476750" y="5116513"/>
          <p14:tracePt t="39036" x="4740275" y="5024438"/>
          <p14:tracePt t="39044" x="4895850" y="4979988"/>
          <p14:tracePt t="39051" x="5059363" y="4933950"/>
          <p14:tracePt t="39061" x="5205413" y="4887913"/>
          <p14:tracePt t="39068" x="5424488" y="4824413"/>
          <p14:tracePt t="39077" x="5588000" y="4778375"/>
          <p14:tracePt t="39084" x="5807075" y="4714875"/>
          <p14:tracePt t="39092" x="5980113" y="4641850"/>
          <p14:tracePt t="39100" x="6145213" y="4559300"/>
          <p14:tracePt t="39108" x="6335713" y="4478338"/>
          <p14:tracePt t="39116" x="6508750" y="4405313"/>
          <p14:tracePt t="39124" x="6700838" y="4322763"/>
          <p14:tracePt t="39132" x="6873875" y="4240213"/>
          <p14:tracePt t="39142" x="7019925" y="4186238"/>
          <p14:tracePt t="39148" x="7175500" y="4113213"/>
          <p14:tracePt t="39159" x="7283450" y="4076700"/>
          <p14:tracePt t="39163" x="7402513" y="4021138"/>
          <p14:tracePt t="39172" x="7558088" y="3976688"/>
          <p14:tracePt t="39180" x="7612063" y="3948113"/>
          <p14:tracePt t="39187" x="7694613" y="3911600"/>
          <p14:tracePt t="39196" x="7794625" y="3884613"/>
          <p14:tracePt t="39204" x="7858125" y="3848100"/>
          <p14:tracePt t="39212" x="7885113" y="3840163"/>
          <p14:tracePt t="39220" x="7931150" y="3830638"/>
          <p14:tracePt t="39228" x="7958138" y="3811588"/>
          <p14:tracePt t="39236" x="7977188" y="3803650"/>
          <p14:tracePt t="39244" x="8023225" y="3784600"/>
          <p14:tracePt t="39252" x="8031163" y="3784600"/>
          <p14:tracePt t="39261" x="8059738" y="3775075"/>
          <p14:tracePt t="39267" x="8067675" y="3775075"/>
          <p14:tracePt t="39275" x="8113713" y="3767138"/>
          <p14:tracePt t="39284" x="8132763" y="3767138"/>
          <p14:tracePt t="39292" x="8177213" y="3748088"/>
          <p14:tracePt t="39300" x="8232775" y="3748088"/>
          <p14:tracePt t="39307" x="8305800" y="3748088"/>
          <p14:tracePt t="39316" x="8396288" y="3748088"/>
          <p14:tracePt t="39324" x="8488363" y="3748088"/>
          <p14:tracePt t="39332" x="8596313" y="3748088"/>
          <p14:tracePt t="39341" x="8688388" y="3748088"/>
          <p14:tracePt t="39347" x="8761413" y="3748088"/>
          <p14:tracePt t="39355" x="8878888" y="3748088"/>
          <p14:tracePt t="39363" x="9007475" y="3748088"/>
          <p14:tracePt t="39372" x="9080500" y="37480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ja-JP" b="1" dirty="0"/>
              <a:t>Example: ex1</a:t>
            </a:r>
          </a:p>
        </p:txBody>
      </p:sp>
      <p:sp>
        <p:nvSpPr>
          <p:cNvPr id="86019" name="Rectangle 3"/>
          <p:cNvSpPr>
            <a:spLocks noGrp="1" noChangeArrowheads="1"/>
          </p:cNvSpPr>
          <p:nvPr>
            <p:ph type="body" idx="1"/>
          </p:nvPr>
        </p:nvSpPr>
        <p:spPr>
          <a:xfrm>
            <a:off x="395536" y="1052736"/>
            <a:ext cx="8229600" cy="4530725"/>
          </a:xfrm>
        </p:spPr>
        <p:txBody>
          <a:bodyPr/>
          <a:lstStyle/>
          <a:p>
            <a:r>
              <a:rPr lang="en-US" altLang="ja-JP" b="1" dirty="0"/>
              <a:t>A[</a:t>
            </a:r>
            <a:r>
              <a:rPr lang="en-US" altLang="ja-JP" b="1" dirty="0" err="1"/>
              <a:t>i</a:t>
            </a:r>
            <a:r>
              <a:rPr lang="en-US" altLang="ja-JP" b="1" dirty="0"/>
              <a:t>] and B[</a:t>
            </a:r>
            <a:r>
              <a:rPr lang="en-US" altLang="ja-JP" b="1" dirty="0" err="1"/>
              <a:t>i</a:t>
            </a:r>
            <a:r>
              <a:rPr lang="en-US" altLang="ja-JP" b="1" dirty="0"/>
              <a:t>] are vectors </a:t>
            </a:r>
            <a:r>
              <a:rPr lang="en-US" altLang="ja-JP" b="1"/>
              <a:t>with 256x256(</a:t>
            </a:r>
            <a:r>
              <a:rPr lang="en-US" altLang="ja-JP" b="1" dirty="0"/>
              <a:t>LENGTH) elements.</a:t>
            </a:r>
          </a:p>
          <a:p>
            <a:r>
              <a:rPr lang="en-US" altLang="ja-JP" b="1" dirty="0"/>
              <a:t>Write the kernel code in </a:t>
            </a:r>
            <a:r>
              <a:rPr lang="en-US" altLang="ja-JP" b="1" dirty="0" err="1"/>
              <a:t>ex1_kernel.cu</a:t>
            </a:r>
            <a:r>
              <a:rPr lang="en-US" altLang="ja-JP" b="1" dirty="0"/>
              <a:t>.</a:t>
            </a:r>
          </a:p>
          <a:p>
            <a:pPr marL="0" indent="0">
              <a:buNone/>
            </a:pPr>
            <a:r>
              <a:rPr lang="en-US" altLang="ja-JP" b="1" dirty="0"/>
              <a:t>for (</a:t>
            </a:r>
            <a:r>
              <a:rPr lang="en-US" altLang="ja-JP" b="1" dirty="0" err="1"/>
              <a:t>i</a:t>
            </a:r>
            <a:r>
              <a:rPr lang="en-US" altLang="ja-JP" b="1" dirty="0"/>
              <a:t>=0; </a:t>
            </a:r>
            <a:r>
              <a:rPr lang="en-US" altLang="ja-JP" b="1" dirty="0" err="1"/>
              <a:t>i</a:t>
            </a:r>
            <a:r>
              <a:rPr lang="en-US" altLang="ja-JP" b="1" dirty="0"/>
              <a:t>&lt;LENGTH; </a:t>
            </a:r>
            <a:r>
              <a:rPr lang="en-US" altLang="ja-JP" b="1" dirty="0" err="1"/>
              <a:t>i</a:t>
            </a:r>
            <a:r>
              <a:rPr lang="en-US" altLang="ja-JP" b="1" dirty="0"/>
              <a:t>++) </a:t>
            </a:r>
          </a:p>
          <a:p>
            <a:pPr marL="0" indent="0">
              <a:buNone/>
            </a:pPr>
            <a:r>
              <a:rPr lang="en-US" altLang="ja-JP" b="1" dirty="0"/>
              <a:t>	C[</a:t>
            </a:r>
            <a:r>
              <a:rPr lang="en-US" altLang="ja-JP" b="1" dirty="0" err="1"/>
              <a:t>i</a:t>
            </a:r>
            <a:r>
              <a:rPr lang="en-US" altLang="ja-JP" b="1" dirty="0"/>
              <a:t>]=0.0;</a:t>
            </a:r>
          </a:p>
          <a:p>
            <a:pPr marL="0" indent="0">
              <a:buNone/>
            </a:pPr>
            <a:r>
              <a:rPr lang="en-US" altLang="ja-JP" b="1" dirty="0"/>
              <a:t>      for(j=0; j&lt;LENGTH; j++)</a:t>
            </a:r>
          </a:p>
          <a:p>
            <a:pPr marL="0" indent="0">
              <a:buNone/>
            </a:pPr>
            <a:r>
              <a:rPr lang="en-US" altLang="ja-JP" b="1" dirty="0"/>
              <a:t>        C[</a:t>
            </a:r>
            <a:r>
              <a:rPr lang="en-US" altLang="ja-JP" b="1" dirty="0" err="1"/>
              <a:t>i</a:t>
            </a:r>
            <a:r>
              <a:rPr lang="en-US" altLang="ja-JP" b="1" dirty="0"/>
              <a:t>] += (A[</a:t>
            </a:r>
            <a:r>
              <a:rPr lang="en-US" altLang="ja-JP" b="1" dirty="0" err="1"/>
              <a:t>i</a:t>
            </a:r>
            <a:r>
              <a:rPr lang="en-US" altLang="ja-JP" b="1" dirty="0"/>
              <a:t>]-B[j])*(A[</a:t>
            </a:r>
            <a:r>
              <a:rPr lang="en-US" altLang="ja-JP" b="1" dirty="0" err="1"/>
              <a:t>i</a:t>
            </a:r>
            <a:r>
              <a:rPr lang="en-US" altLang="ja-JP" b="1" dirty="0"/>
              <a:t>]-B[j]);</a:t>
            </a:r>
          </a:p>
          <a:p>
            <a:pPr marL="0" indent="0">
              <a:buNone/>
            </a:pPr>
            <a:r>
              <a:rPr lang="en-US" altLang="ja-JP" b="1" dirty="0"/>
              <a:t>Execute  </a:t>
            </a:r>
            <a:r>
              <a:rPr lang="en-US" altLang="ja-JP" b="1" dirty="0" err="1"/>
              <a:t>ex1.cu</a:t>
            </a:r>
            <a:r>
              <a:rPr lang="en-US" altLang="ja-JP" b="1" dirty="0"/>
              <a:t> by removing a comment for </a:t>
            </a:r>
            <a:r>
              <a:rPr lang="en-US" altLang="ja-JP" b="1" dirty="0" err="1"/>
              <a:t>ex1Kernel</a:t>
            </a:r>
            <a:r>
              <a:rPr lang="en-US" altLang="ja-JP" b="1" dirty="0"/>
              <a:t>. The answer must match to C version.</a:t>
            </a:r>
          </a:p>
          <a:p>
            <a:pPr marL="0" indent="0">
              <a:buNone/>
            </a:pPr>
            <a:endParaRPr lang="en-US" altLang="ja-JP" b="1" dirty="0"/>
          </a:p>
        </p:txBody>
      </p:sp>
      <p:pic>
        <p:nvPicPr>
          <p:cNvPr id="2" name="オーディオ 1">
            <a:hlinkClick r:id="" action="ppaction://media"/>
            <a:extLst>
              <a:ext uri="{FF2B5EF4-FFF2-40B4-BE49-F238E27FC236}">
                <a16:creationId xmlns:a16="http://schemas.microsoft.com/office/drawing/2014/main" id="{B0E3624A-FF1D-4490-948E-1A0107643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2876304"/>
      </p:ext>
    </p:extLst>
  </p:cSld>
  <p:clrMapOvr>
    <a:masterClrMapping/>
  </p:clrMapOvr>
  <mc:AlternateContent xmlns:mc="http://schemas.openxmlformats.org/markup-compatibility/2006">
    <mc:Choice xmlns:p14="http://schemas.microsoft.com/office/powerpoint/2010/main" Requires="p14">
      <p:transition spd="slow" p14:dur="2000" advTm="23392"/>
    </mc:Choice>
    <mc:Fallback>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8" x="8688388" y="3948113"/>
          <p14:tracePt t="416" x="8305800" y="3994150"/>
          <p14:tracePt t="424" x="7831138" y="4057650"/>
          <p14:tracePt t="431" x="7558088" y="4103688"/>
          <p14:tracePt t="439" x="7229475" y="4159250"/>
          <p14:tracePt t="447" x="6810375" y="4203700"/>
          <p14:tracePt t="455" x="6564313" y="4240213"/>
          <p14:tracePt t="465" x="6318250" y="4276725"/>
          <p14:tracePt t="470" x="6108700" y="4303713"/>
          <p14:tracePt t="478" x="5962650" y="4340225"/>
          <p14:tracePt t="486" x="5780088" y="4349750"/>
          <p14:tracePt t="494" x="5653088" y="4368800"/>
          <p14:tracePt t="503" x="5534025" y="4395788"/>
          <p14:tracePt t="510" x="5461000" y="4405313"/>
          <p14:tracePt t="519" x="5387975" y="4405313"/>
          <p14:tracePt t="526" x="5351463" y="4405313"/>
          <p14:tracePt t="544" x="5341938" y="4413250"/>
          <p14:tracePt t="673" x="5341938" y="4405313"/>
          <p14:tracePt t="697" x="5341938" y="4395788"/>
          <p14:tracePt t="719" x="5341938" y="4376738"/>
          <p14:tracePt t="726" x="5341938" y="4368800"/>
          <p14:tracePt t="742" x="5341938" y="4359275"/>
          <p14:tracePt t="751" x="5351463" y="4349750"/>
          <p14:tracePt t="758" x="5360988" y="4349750"/>
          <p14:tracePt t="767" x="5378450" y="4322763"/>
          <p14:tracePt t="783" x="5397500" y="4313238"/>
          <p14:tracePt t="798" x="5405438" y="4303713"/>
          <p14:tracePt t="815" x="5414963" y="4303713"/>
          <p14:tracePt t="824" x="5424488" y="4295775"/>
          <p14:tracePt t="855" x="5434013" y="4286250"/>
          <p14:tracePt t="864" x="5434013" y="4276725"/>
          <p14:tracePt t="874" x="5441950" y="4268788"/>
          <p14:tracePt t="908" x="5461000" y="4240213"/>
          <p14:tracePt t="913" x="5461000" y="4232275"/>
          <p14:tracePt t="923" x="5470525" y="4203700"/>
          <p14:tracePt t="928" x="5478463" y="4195763"/>
          <p14:tracePt t="943" x="5487988" y="4176713"/>
          <p14:tracePt t="950" x="5487988" y="4167188"/>
          <p14:tracePt t="966" x="5487988" y="4159250"/>
          <p14:tracePt t="974" x="5497513" y="4149725"/>
          <p14:tracePt t="1014" x="5497513" y="4130675"/>
          <p14:tracePt t="1023" x="5497513" y="4122738"/>
          <p14:tracePt t="1031" x="5497513" y="4113213"/>
          <p14:tracePt t="1038" x="5507038" y="4094163"/>
          <p14:tracePt t="1048" x="5507038" y="4086225"/>
          <p14:tracePt t="1055" x="5507038" y="4076700"/>
          <p14:tracePt t="1071" x="5507038" y="4067175"/>
          <p14:tracePt t="1080" x="5507038" y="4049713"/>
          <p14:tracePt t="1091" x="5514975" y="4040188"/>
          <p14:tracePt t="1095" x="5534025" y="4021138"/>
          <p14:tracePt t="1111" x="5534025" y="4003675"/>
          <p14:tracePt t="1120" x="5534025" y="3994150"/>
          <p14:tracePt t="1138" x="5534025" y="3984625"/>
          <p14:tracePt t="1144" x="5543550" y="3967163"/>
          <p14:tracePt t="1152" x="5561013" y="3948113"/>
          <p14:tracePt t="1171" x="5588000" y="3940175"/>
          <p14:tracePt t="1184" x="5607050" y="3903663"/>
          <p14:tracePt t="1192" x="5616575" y="3894138"/>
          <p14:tracePt t="1216" x="5624513" y="3884613"/>
          <p14:tracePt t="1224" x="5643563" y="3867150"/>
          <p14:tracePt t="1233" x="5653088" y="3857625"/>
          <p14:tracePt t="1256" x="5661025" y="3848100"/>
          <p14:tracePt t="1400" x="5670550" y="3840163"/>
          <p14:tracePt t="1457" x="5670550" y="3848100"/>
          <p14:tracePt t="1513" x="5670550" y="3857625"/>
          <p14:tracePt t="1537" x="5661025" y="3857625"/>
          <p14:tracePt t="1547" x="5653088" y="3857625"/>
          <p14:tracePt t="1551" x="5634038" y="3857625"/>
          <p14:tracePt t="1575" x="5624513" y="3848100"/>
          <p14:tracePt t="1615" x="5616575" y="3848100"/>
          <p14:tracePt t="1624" x="5607050" y="3848100"/>
          <p14:tracePt t="1641" x="5588000" y="3848100"/>
          <p14:tracePt t="1647" x="5580063" y="3848100"/>
          <p14:tracePt t="1656" x="5570538" y="3848100"/>
          <p14:tracePt t="1664" x="5570538" y="3857625"/>
          <p14:tracePt t="1680" x="5561013" y="3867150"/>
          <p14:tracePt t="1984" x="5551488" y="3875088"/>
          <p14:tracePt t="2008" x="5543550" y="3875088"/>
          <p14:tracePt t="2072" x="5524500" y="3875088"/>
          <p14:tracePt t="2095" x="5497513" y="3875088"/>
          <p14:tracePt t="2105" x="5487988" y="3875088"/>
          <p14:tracePt t="2123" x="5478463" y="3884613"/>
          <p14:tracePt t="2377" x="5461000" y="3903663"/>
          <p14:tracePt t="2392" x="5461000" y="3911600"/>
          <p14:tracePt t="2408" x="5451475" y="3911600"/>
          <p14:tracePt t="2417" x="5441950" y="3921125"/>
          <p14:tracePt t="2881" x="5434013" y="3930650"/>
          <p14:tracePt t="2905" x="5434013" y="3940175"/>
          <p14:tracePt t="3769" x="5441950" y="3940175"/>
          <p14:tracePt t="3811" x="5451475" y="3940175"/>
          <p14:tracePt t="3888" x="5461000" y="3930650"/>
          <p14:tracePt t="4176" x="5470525" y="3921125"/>
          <p14:tracePt t="4192" x="5470525" y="3911600"/>
          <p14:tracePt t="4200" x="5478463" y="3903663"/>
          <p14:tracePt t="4208" x="5487988" y="3894138"/>
          <p14:tracePt t="4223" x="5497513" y="3894138"/>
          <p14:tracePt t="4272" x="5507038" y="3884613"/>
          <p14:tracePt t="4304" x="5514975" y="3867150"/>
          <p14:tracePt t="4328" x="5524500" y="3857625"/>
          <p14:tracePt t="4376" x="5534025" y="3857625"/>
          <p14:tracePt t="4400" x="5543550" y="3857625"/>
          <p14:tracePt t="4408" x="5551488" y="3848100"/>
          <p14:tracePt t="4416" x="5561013" y="3848100"/>
          <p14:tracePt t="4432" x="5570538" y="3840163"/>
          <p14:tracePt t="4450" x="5580063" y="3840163"/>
          <p14:tracePt t="4454" x="5588000" y="3830638"/>
          <p14:tracePt t="4462" x="5597525" y="3830638"/>
          <p14:tracePt t="4470" x="5607050" y="3821113"/>
          <p14:tracePt t="4486" x="5616575" y="3811588"/>
          <p14:tracePt t="4494" x="5624513" y="3811588"/>
          <p14:tracePt t="4502" x="5624513" y="3803650"/>
          <p14:tracePt t="4512" x="5624513" y="3794125"/>
          <p14:tracePt t="4527" x="5634038" y="3784600"/>
          <p14:tracePt t="4535" x="5643563" y="3775075"/>
          <p14:tracePt t="4551" x="5661025" y="3767138"/>
          <p14:tracePt t="5144" x="5670550" y="3767138"/>
          <p14:tracePt t="5154" x="5670550" y="3757613"/>
          <p14:tracePt t="5187" x="5670550" y="3748088"/>
          <p14:tracePt t="5208" x="5680075" y="3738563"/>
          <p14:tracePt t="5577" x="5688013" y="3730625"/>
          <p14:tracePt t="5609" x="5688013" y="3711575"/>
          <p14:tracePt t="5656" x="5697538" y="3702050"/>
          <p14:tracePt t="5993" x="5707063" y="3702050"/>
          <p14:tracePt t="6105" x="5716588" y="3702050"/>
          <p14:tracePt t="6112" x="5724525" y="3702050"/>
          <p14:tracePt t="6121" x="5734050" y="3702050"/>
          <p14:tracePt t="6129" x="5743575" y="3702050"/>
          <p14:tracePt t="6592" x="5753100" y="3702050"/>
          <p14:tracePt t="8056" x="5761038" y="3702050"/>
          <p14:tracePt t="8091" x="5753100" y="3738563"/>
          <p14:tracePt t="8097" x="5743575" y="3757613"/>
          <p14:tracePt t="8105" x="5707063" y="3811588"/>
          <p14:tracePt t="8111" x="5670550" y="3875088"/>
          <p14:tracePt t="8120" x="5653088" y="3911600"/>
          <p14:tracePt t="8127" x="5597525" y="3967163"/>
          <p14:tracePt t="8137" x="5534025" y="4021138"/>
          <p14:tracePt t="8142" x="5470525" y="4086225"/>
          <p14:tracePt t="8150" x="5334000" y="4167188"/>
          <p14:tracePt t="8159" x="5232400" y="4203700"/>
          <p14:tracePt t="8166" x="5105400" y="4268788"/>
          <p14:tracePt t="8174" x="4968875" y="4303713"/>
          <p14:tracePt t="8183" x="4859338" y="4340225"/>
          <p14:tracePt t="8190" x="4722813" y="4368800"/>
          <p14:tracePt t="8198" x="4594225" y="4376738"/>
          <p14:tracePt t="8206" x="4467225" y="4376738"/>
          <p14:tracePt t="8214" x="4357688" y="4376738"/>
          <p14:tracePt t="8223" x="4230688" y="4376738"/>
          <p14:tracePt t="8232" x="4121150" y="4376738"/>
          <p14:tracePt t="8239" x="4029075" y="4376738"/>
          <p14:tracePt t="8246" x="3956050" y="4376738"/>
          <p14:tracePt t="8254" x="3810000" y="4340225"/>
          <p14:tracePt t="8262" x="3692525" y="4313238"/>
          <p14:tracePt t="8270" x="3592513" y="4259263"/>
          <p14:tracePt t="8278" x="3455988" y="4186238"/>
          <p14:tracePt t="8286" x="3327400" y="4113213"/>
          <p14:tracePt t="8294" x="3208338" y="4021138"/>
          <p14:tracePt t="8303" x="3108325" y="3930650"/>
          <p14:tracePt t="8310" x="2998788" y="3830638"/>
          <p14:tracePt t="8319" x="2935288" y="3748088"/>
          <p14:tracePt t="8326" x="2889250" y="3629025"/>
          <p14:tracePt t="8335" x="2871788" y="3556000"/>
          <p14:tracePt t="8342" x="2844800" y="3429000"/>
          <p14:tracePt t="8351" x="2817813" y="3309938"/>
          <p14:tracePt t="8358" x="2817813" y="3200400"/>
          <p14:tracePt t="8367" x="2817813" y="3109913"/>
          <p14:tracePt t="8375" x="2817813" y="3000375"/>
          <p14:tracePt t="8383" x="2852738" y="2917825"/>
          <p14:tracePt t="8391" x="2917825" y="2836863"/>
          <p14:tracePt t="8399" x="2954338" y="2790825"/>
          <p14:tracePt t="8407" x="3008313" y="2708275"/>
          <p14:tracePt t="8415" x="3090863" y="2635250"/>
          <p14:tracePt t="8423" x="3171825" y="2581275"/>
          <p14:tracePt t="8431" x="3273425" y="2554288"/>
          <p14:tracePt t="8440" x="3363913" y="2525713"/>
          <p14:tracePt t="8447" x="3519488" y="2498725"/>
          <p14:tracePt t="8456" x="3646488" y="2498725"/>
          <p14:tracePt t="8466" x="3810000" y="2498725"/>
          <p14:tracePt t="8471" x="3975100" y="2498725"/>
          <p14:tracePt t="8482" x="4148138" y="2498725"/>
          <p14:tracePt t="8488" x="4330700" y="2498725"/>
          <p14:tracePt t="8495" x="4503738" y="2544763"/>
          <p14:tracePt t="8504" x="4649788" y="2608263"/>
          <p14:tracePt t="8513" x="4803775" y="2681288"/>
          <p14:tracePt t="8519" x="4922838" y="2754313"/>
          <p14:tracePt t="8526" x="5022850" y="2827338"/>
          <p14:tracePt t="8535" x="5086350" y="2900363"/>
          <p14:tracePt t="8542" x="5141913" y="2982913"/>
          <p14:tracePt t="8550" x="5168900" y="3090863"/>
          <p14:tracePt t="8560" x="5195888" y="3155950"/>
          <p14:tracePt t="8568" x="5195888" y="3228975"/>
          <p14:tracePt t="8576" x="5195888" y="3302000"/>
          <p14:tracePt t="8584" x="5195888" y="3392488"/>
          <p14:tracePt t="8592" x="5195888" y="3482975"/>
          <p14:tracePt t="8600" x="5195888" y="3548063"/>
          <p14:tracePt t="8608" x="5168900" y="3611563"/>
          <p14:tracePt t="8615" x="5114925" y="3694113"/>
          <p14:tracePt t="8623" x="5059363" y="3757613"/>
          <p14:tracePt t="8631" x="4995863" y="3821113"/>
          <p14:tracePt t="8639" x="4922838" y="3894138"/>
          <p14:tracePt t="8647" x="4840288" y="3948113"/>
          <p14:tracePt t="8655" x="4722813" y="4021138"/>
          <p14:tracePt t="8663" x="4594225" y="4076700"/>
          <p14:tracePt t="8671" x="4476750" y="4122738"/>
          <p14:tracePt t="8679" x="4330700" y="4176713"/>
          <p14:tracePt t="8688" x="4175125" y="4222750"/>
          <p14:tracePt t="8695" x="4029075" y="4240213"/>
          <p14:tracePt t="8702" x="3865563" y="4259263"/>
          <p14:tracePt t="8711" x="3702050" y="4268788"/>
          <p14:tracePt t="8719" x="3556000" y="4268788"/>
          <p14:tracePt t="8726" x="3463925" y="4268788"/>
          <p14:tracePt t="8736" x="3390900" y="4268788"/>
          <p14:tracePt t="8742" x="3290888" y="4222750"/>
          <p14:tracePt t="8751" x="3208338" y="4167188"/>
          <p14:tracePt t="8758" x="3171825" y="4122738"/>
          <p14:tracePt t="8766" x="3117850" y="4021138"/>
          <p14:tracePt t="8774" x="3071813" y="3940175"/>
          <p14:tracePt t="8783" x="3063875" y="3811588"/>
          <p14:tracePt t="8790" x="3044825" y="3684588"/>
          <p14:tracePt t="8798" x="3044825" y="3575050"/>
          <p14:tracePt t="8806" x="3044825" y="3446463"/>
          <p14:tracePt t="8814" x="3044825" y="3319463"/>
          <p14:tracePt t="8823" x="3063875" y="3163888"/>
          <p14:tracePt t="8830" x="3100388" y="3036888"/>
          <p14:tracePt t="8839" x="3136900" y="2909888"/>
          <p14:tracePt t="8846" x="3217863" y="2771775"/>
          <p14:tracePt t="8856" x="3290888" y="2654300"/>
          <p14:tracePt t="8862" x="3346450" y="2571750"/>
          <p14:tracePt t="8870" x="3427413" y="2489200"/>
          <p14:tracePt t="8879" x="3509963" y="2435225"/>
          <p14:tracePt t="8888" x="3592513" y="2379663"/>
          <p14:tracePt t="8894" x="3709988" y="2316163"/>
          <p14:tracePt t="8902" x="3802063" y="2306638"/>
          <p14:tracePt t="8911" x="3948113" y="2306638"/>
          <p14:tracePt t="8919" x="4094163" y="2306638"/>
          <p14:tracePt t="8926" x="4221163" y="2306638"/>
          <p14:tracePt t="8936" x="4384675" y="2306638"/>
          <p14:tracePt t="8942" x="4530725" y="2343150"/>
          <p14:tracePt t="8950" x="4686300" y="2416175"/>
          <p14:tracePt t="8958" x="4840288" y="2489200"/>
          <p14:tracePt t="8966" x="4978400" y="2617788"/>
          <p14:tracePt t="8987" x="5178425" y="2817813"/>
          <p14:tracePt t="8990" x="5224463" y="2917825"/>
          <p14:tracePt t="8998" x="5278438" y="3017838"/>
          <p14:tracePt t="9007" x="5287963" y="3073400"/>
          <p14:tracePt t="9014" x="5314950" y="3155950"/>
          <p14:tracePt t="9023" x="5314950" y="3209925"/>
          <p14:tracePt t="9031" x="5314950" y="3236913"/>
          <p14:tracePt t="9039" x="5314950" y="3292475"/>
          <p14:tracePt t="9046" x="5314950" y="3338513"/>
          <p14:tracePt t="9055" x="5278438" y="3402013"/>
          <p14:tracePt t="9062" x="5224463" y="3465513"/>
          <p14:tracePt t="9070" x="5159375" y="3519488"/>
          <p14:tracePt t="9078" x="5059363" y="3592513"/>
          <p14:tracePt t="9087" x="4959350" y="3648075"/>
          <p14:tracePt t="9095" x="4859338" y="3738563"/>
          <p14:tracePt t="9103" x="4703763" y="3811588"/>
          <p14:tracePt t="9110" x="4557713" y="3884613"/>
          <p14:tracePt t="9118" x="4384675" y="3967163"/>
          <p14:tracePt t="9126" x="4194175" y="4049713"/>
          <p14:tracePt t="9136" x="3992563" y="4130675"/>
          <p14:tracePt t="9142" x="3802063" y="4159250"/>
          <p14:tracePt t="9150" x="3636963" y="4176713"/>
          <p14:tracePt t="9158" x="3490913" y="4222750"/>
          <p14:tracePt t="9168" x="3346450" y="4232275"/>
          <p14:tracePt t="9176" x="3217863" y="4232275"/>
          <p14:tracePt t="9189" x="3144838" y="4232275"/>
          <p14:tracePt t="9193" x="3054350" y="4232275"/>
          <p14:tracePt t="9200" x="3008313" y="4232275"/>
          <p14:tracePt t="9207" x="2971800" y="4232275"/>
          <p14:tracePt t="9216" x="2935288" y="4203700"/>
          <p14:tracePt t="9223" x="2898775" y="4159250"/>
          <p14:tracePt t="9231" x="2862263" y="4094163"/>
          <p14:tracePt t="9239" x="2852738" y="4013200"/>
          <p14:tracePt t="9246" x="2808288" y="3903663"/>
          <p14:tracePt t="9255" x="2808288" y="3803650"/>
          <p14:tracePt t="9262" x="2808288" y="3675063"/>
          <p14:tracePt t="9270" x="2808288" y="3538538"/>
          <p14:tracePt t="9278" x="2808288" y="3392488"/>
          <p14:tracePt t="9286" x="2808288" y="3228975"/>
          <p14:tracePt t="9295" x="2844800" y="3090863"/>
          <p14:tracePt t="9303" x="2917825" y="2946400"/>
          <p14:tracePt t="9311" x="2990850" y="2808288"/>
          <p14:tracePt t="9319" x="3117850" y="2671763"/>
          <p14:tracePt t="9327" x="3200400" y="2554288"/>
          <p14:tracePt t="9336" x="3363913" y="2425700"/>
          <p14:tracePt t="9343" x="3509963" y="2335213"/>
          <p14:tracePt t="9351" x="3646488" y="2262188"/>
          <p14:tracePt t="9359" x="3819525" y="2197100"/>
          <p14:tracePt t="9367" x="4021138" y="2160588"/>
          <p14:tracePt t="9375" x="4165600" y="2152650"/>
          <p14:tracePt t="9383" x="4303713" y="2125663"/>
          <p14:tracePt t="9390" x="4413250" y="2125663"/>
          <p14:tracePt t="9398" x="4540250" y="2125663"/>
          <p14:tracePt t="9407" x="4630738" y="2125663"/>
          <p14:tracePt t="9414" x="4740275" y="2125663"/>
          <p14:tracePt t="9423" x="4840288" y="2170113"/>
          <p14:tracePt t="9431" x="4932363" y="2206625"/>
          <p14:tracePt t="9439" x="5032375" y="2279650"/>
          <p14:tracePt t="9447" x="5122863" y="2352675"/>
          <p14:tracePt t="9455" x="5187950" y="2452688"/>
          <p14:tracePt t="9463" x="5268913" y="2571750"/>
          <p14:tracePt t="9470" x="5324475" y="2690813"/>
          <p14:tracePt t="9478" x="5378450" y="2817813"/>
          <p14:tracePt t="9488" x="5397500" y="2946400"/>
          <p14:tracePt t="9495" x="5397500" y="3054350"/>
          <p14:tracePt t="9504" x="5397500" y="3200400"/>
          <p14:tracePt t="9510" x="5397500" y="3328988"/>
          <p14:tracePt t="9519" x="5360988" y="3446463"/>
          <p14:tracePt t="9527" x="5305425" y="3584575"/>
          <p14:tracePt t="9535" x="5260975" y="3711575"/>
          <p14:tracePt t="9543" x="5168900" y="3848100"/>
          <p14:tracePt t="9555" x="5068888" y="3921125"/>
          <p14:tracePt t="9562" x="4932363" y="4013200"/>
          <p14:tracePt t="9568" x="4795838" y="4103688"/>
          <p14:tracePt t="9576" x="4630738" y="4159250"/>
          <p14:tracePt t="9584" x="4457700" y="4203700"/>
          <p14:tracePt t="9593" x="4294188" y="4240213"/>
          <p14:tracePt t="9600" x="4184650" y="4249738"/>
          <p14:tracePt t="9609" x="4038600" y="4249738"/>
          <p14:tracePt t="9615" x="3875088" y="4249738"/>
          <p14:tracePt t="9623" x="3709988" y="4249738"/>
          <p14:tracePt t="9630" x="3582988" y="4232275"/>
          <p14:tracePt t="9639" x="3446463" y="4186238"/>
          <p14:tracePt t="9646" x="3346450" y="4113213"/>
          <p14:tracePt t="9655" x="3227388" y="3994150"/>
          <p14:tracePt t="9663" x="3163888" y="3911600"/>
          <p14:tracePt t="9671" x="3117850" y="3794125"/>
          <p14:tracePt t="9678" x="3071813" y="3684588"/>
          <p14:tracePt t="9689" x="3071813" y="3575050"/>
          <p14:tracePt t="9694" x="3063875" y="3455988"/>
          <p14:tracePt t="9702" x="3063875" y="3346450"/>
          <p14:tracePt t="9710" x="3063875" y="3219450"/>
          <p14:tracePt t="9719" x="3063875" y="3109913"/>
          <p14:tracePt t="9726" x="3090863" y="3000375"/>
          <p14:tracePt t="9736" x="3171825" y="2863850"/>
          <p14:tracePt t="9742" x="3254375" y="2744788"/>
          <p14:tracePt t="9751" x="3363913" y="2625725"/>
          <p14:tracePt t="9758" x="3482975" y="2508250"/>
          <p14:tracePt t="9766" x="3600450" y="2416175"/>
          <p14:tracePt t="9774" x="3756025" y="2343150"/>
          <p14:tracePt t="9782" x="3902075" y="2279650"/>
          <p14:tracePt t="9791" x="4057650" y="2233613"/>
          <p14:tracePt t="9798" x="4238625" y="2206625"/>
          <p14:tracePt t="9806" x="4403725" y="2189163"/>
          <p14:tracePt t="9814" x="4603750" y="2189163"/>
          <p14:tracePt t="9822" x="4759325" y="2189163"/>
          <p14:tracePt t="9830" x="4905375" y="2189163"/>
          <p14:tracePt t="9840" x="5078413" y="2243138"/>
          <p14:tracePt t="9846" x="5205413" y="2298700"/>
          <p14:tracePt t="9855" x="5324475" y="2371725"/>
          <p14:tracePt t="9863" x="5424488" y="2444750"/>
          <p14:tracePt t="9871" x="5497513" y="2508250"/>
          <p14:tracePt t="9888" x="5580063" y="2708275"/>
          <p14:tracePt t="9894" x="5580063" y="2817813"/>
          <p14:tracePt t="9903" x="5607050" y="2927350"/>
          <p14:tracePt t="9910" x="5624513" y="3046413"/>
          <p14:tracePt t="9919" x="5624513" y="3173413"/>
          <p14:tracePt t="9926" x="5597525" y="3338513"/>
          <p14:tracePt t="9935" x="5543550" y="3465513"/>
          <p14:tracePt t="9942" x="5478463" y="3657600"/>
          <p14:tracePt t="9950" x="5387975" y="3794125"/>
          <p14:tracePt t="9958" x="5297488" y="3930650"/>
          <p14:tracePt t="9966" x="5195888" y="4030663"/>
          <p14:tracePt t="9974" x="5105400" y="4130675"/>
          <p14:tracePt t="9982" x="5005388" y="4203700"/>
          <p14:tracePt t="9990" x="4922838" y="4259263"/>
          <p14:tracePt t="9999" x="4803775" y="4332288"/>
          <p14:tracePt t="10006" x="4703763" y="4395788"/>
          <p14:tracePt t="10014" x="4576763" y="4449763"/>
          <p14:tracePt t="10023" x="4494213" y="4478338"/>
          <p14:tracePt t="10031" x="4348163" y="4505325"/>
          <p14:tracePt t="10039" x="4211638" y="4532313"/>
          <p14:tracePt t="10047" x="4075113" y="4532313"/>
          <p14:tracePt t="10056" x="3929063" y="4532313"/>
          <p14:tracePt t="10062" x="3783013" y="4532313"/>
          <p14:tracePt t="10071" x="3656013" y="4532313"/>
          <p14:tracePt t="10078" x="3556000" y="4514850"/>
          <p14:tracePt t="10086" x="3509963" y="4505325"/>
          <p14:tracePt t="10094" x="3436938" y="4468813"/>
          <p14:tracePt t="10104" x="3390900" y="4441825"/>
          <p14:tracePt t="10111" x="3373438" y="4422775"/>
          <p14:tracePt t="10120" x="3346450" y="4405313"/>
          <p14:tracePt t="10128" x="3346450" y="4395788"/>
          <p14:tracePt t="10138" x="3327400" y="4376738"/>
          <p14:tracePt t="10144" x="3327400" y="4368800"/>
          <p14:tracePt t="10153" x="3309938" y="4340225"/>
          <p14:tracePt t="10240" x="3309938" y="4332288"/>
          <p14:tracePt t="10272" x="3317875" y="4332288"/>
          <p14:tracePt t="10352" x="3317875" y="4349750"/>
          <p14:tracePt t="10374" x="3317875" y="4359275"/>
          <p14:tracePt t="10585" x="3317875" y="4368800"/>
          <p14:tracePt t="10600" x="3317875" y="4376738"/>
          <p14:tracePt t="10609" x="3327400" y="4386263"/>
          <p14:tracePt t="10624" x="3336925" y="4386263"/>
          <p14:tracePt t="10641" x="3354388" y="4395788"/>
          <p14:tracePt t="10647" x="3363913" y="4395788"/>
          <p14:tracePt t="10655" x="3382963" y="4405313"/>
          <p14:tracePt t="10671" x="3390900" y="4405313"/>
          <p14:tracePt t="10678" x="3427413" y="4422775"/>
          <p14:tracePt t="10694" x="3436938" y="4422775"/>
          <p14:tracePt t="10710" x="3455988" y="4422775"/>
          <p14:tracePt t="10719" x="3463925" y="4422775"/>
          <p14:tracePt t="10726" x="3473450" y="4422775"/>
          <p14:tracePt t="10736" x="3482975" y="4422775"/>
          <p14:tracePt t="10743" x="3500438" y="4422775"/>
          <p14:tracePt t="10758" x="3509963" y="4422775"/>
          <p14:tracePt t="10847" x="3527425" y="4422775"/>
          <p14:tracePt t="10855" x="3536950" y="4422775"/>
          <p14:tracePt t="10863" x="3546475" y="4432300"/>
          <p14:tracePt t="10870" x="3556000" y="4441825"/>
          <p14:tracePt t="10887" x="3563938" y="4449763"/>
          <p14:tracePt t="10903" x="3573463" y="4449763"/>
          <p14:tracePt t="10911" x="3592513" y="4449763"/>
          <p14:tracePt t="10920" x="3600450" y="4449763"/>
          <p14:tracePt t="10927" x="3629025" y="4449763"/>
          <p14:tracePt t="10936" x="3683000" y="4449763"/>
          <p14:tracePt t="10943" x="3702050" y="4449763"/>
          <p14:tracePt t="10951" x="3746500" y="4449763"/>
          <p14:tracePt t="10959" x="3783013" y="4449763"/>
          <p14:tracePt t="10966" x="3802063" y="4449763"/>
          <p14:tracePt t="10975" x="3829050" y="4449763"/>
          <p14:tracePt t="10983" x="3846513" y="4449763"/>
          <p14:tracePt t="10991" x="3865563" y="4449763"/>
          <p14:tracePt t="10999" x="3875088" y="4449763"/>
          <p14:tracePt t="11015" x="3883025" y="4449763"/>
          <p14:tracePt t="11095" x="3892550" y="4449763"/>
          <p14:tracePt t="11369" x="3902075" y="4449763"/>
          <p14:tracePt t="11406" x="3911600" y="4449763"/>
          <p14:tracePt t="11415" x="3919538" y="4449763"/>
          <p14:tracePt t="11430" x="3929063" y="4441825"/>
          <p14:tracePt t="11465" x="3938588" y="4432300"/>
          <p14:tracePt t="11478" x="3948113" y="4432300"/>
          <p14:tracePt t="11495" x="3956050" y="4432300"/>
          <p14:tracePt t="11512" x="3984625" y="4432300"/>
          <p14:tracePt t="11526" x="4002088" y="4405313"/>
          <p14:tracePt t="11535" x="4011613" y="4405313"/>
          <p14:tracePt t="11551" x="4021138" y="4395788"/>
          <p14:tracePt t="11560" x="4048125" y="4386263"/>
          <p14:tracePt t="11575" x="4048125" y="4376738"/>
          <p14:tracePt t="11583" x="4057650" y="4368800"/>
          <p14:tracePt t="11729" x="4075113" y="4368800"/>
          <p14:tracePt t="11906" x="4075113" y="4359275"/>
          <p14:tracePt t="11927" x="4084638" y="4349750"/>
          <p14:tracePt t="12032" x="4094163" y="4349750"/>
          <p14:tracePt t="12066" x="4102100" y="4340225"/>
          <p14:tracePt t="12105" x="4111625" y="4332288"/>
          <p14:tracePt t="12145" x="4121150" y="4322763"/>
          <p14:tracePt t="12329" x="4129088" y="4313238"/>
          <p14:tracePt t="12337" x="4129088" y="4303713"/>
          <p14:tracePt t="12369" x="4129088" y="4295775"/>
          <p14:tracePt t="12385" x="4138613" y="4295775"/>
          <p14:tracePt t="12545" x="4138613" y="4286250"/>
          <p14:tracePt t="12552" x="4138613" y="4276725"/>
          <p14:tracePt t="12568" x="4138613" y="4259263"/>
          <p14:tracePt t="12577" x="4148138" y="4249738"/>
          <p14:tracePt t="12584" x="4157663" y="4240213"/>
          <p14:tracePt t="12600" x="4165600" y="4232275"/>
          <p14:tracePt t="12785" x="4175125" y="4232275"/>
          <p14:tracePt t="12795" x="4194175" y="4232275"/>
          <p14:tracePt t="12801" x="4221163" y="4195763"/>
          <p14:tracePt t="12816" x="4238625" y="4176713"/>
          <p14:tracePt t="12831" x="4248150" y="4176713"/>
          <p14:tracePt t="12841" x="4257675" y="4167188"/>
          <p14:tracePt t="12857" x="4267200" y="4149725"/>
          <p14:tracePt t="13225" x="4294188" y="4140200"/>
          <p14:tracePt t="13235" x="4311650" y="4113213"/>
          <p14:tracePt t="13240" x="4321175" y="4103688"/>
          <p14:tracePt t="13250" x="4340225" y="4094163"/>
          <p14:tracePt t="13256" x="4357688" y="4086225"/>
          <p14:tracePt t="13265" x="4394200" y="4049713"/>
          <p14:tracePt t="13273" x="4413250" y="4040188"/>
          <p14:tracePt t="13279" x="4430713" y="4030663"/>
          <p14:tracePt t="13288" x="4448175" y="4030663"/>
          <p14:tracePt t="13296" x="4467225" y="4013200"/>
          <p14:tracePt t="13302" x="4484688" y="4003675"/>
          <p14:tracePt t="13319" x="4503738" y="4003675"/>
          <p14:tracePt t="13344" x="4521200" y="4003675"/>
          <p14:tracePt t="13367" x="4530725" y="4003675"/>
          <p14:tracePt t="13374" x="4540250" y="4003675"/>
          <p14:tracePt t="13382" x="4557713" y="4003675"/>
          <p14:tracePt t="13391" x="4567238" y="3994150"/>
          <p14:tracePt t="13400" x="4576763" y="3994150"/>
          <p14:tracePt t="13408" x="4586288" y="3994150"/>
          <p14:tracePt t="13416" x="4622800" y="3994150"/>
          <p14:tracePt t="13432" x="4649788" y="3994150"/>
          <p14:tracePt t="13440" x="4667250" y="3994150"/>
          <p14:tracePt t="13448" x="4713288" y="3976688"/>
          <p14:tracePt t="13455" x="4722813" y="3976688"/>
          <p14:tracePt t="13462" x="4749800" y="3976688"/>
          <p14:tracePt t="13470" x="4749800" y="3967163"/>
          <p14:tracePt t="13478" x="4776788" y="3957638"/>
          <p14:tracePt t="13487" x="4786313" y="3957638"/>
          <p14:tracePt t="13494" x="4803775" y="3957638"/>
          <p14:tracePt t="13503" x="4813300" y="3948113"/>
          <p14:tracePt t="13511" x="4822825" y="3948113"/>
          <p14:tracePt t="13665" x="4832350" y="3948113"/>
          <p14:tracePt t="13672" x="4832350" y="3967163"/>
          <p14:tracePt t="13681" x="4795838" y="3967163"/>
          <p14:tracePt t="13697" x="4749800" y="3976688"/>
          <p14:tracePt t="13704" x="4730750" y="3984625"/>
          <p14:tracePt t="13711" x="4703763" y="4013200"/>
          <p14:tracePt t="13718" x="4676775" y="4013200"/>
          <p14:tracePt t="13726" x="4649788" y="4021138"/>
          <p14:tracePt t="13751" x="4640263" y="4021138"/>
          <p14:tracePt t="13999" x="4630738" y="4021138"/>
          <p14:tracePt t="14032" x="4630738" y="4013200"/>
          <p14:tracePt t="14040" x="4630738" y="4003675"/>
          <p14:tracePt t="14056" x="4630738" y="3984625"/>
          <p14:tracePt t="14081" x="4630738" y="3976688"/>
          <p14:tracePt t="14088" x="4630738" y="3948113"/>
          <p14:tracePt t="14096" x="4630738" y="3930650"/>
          <p14:tracePt t="14102" x="4630738" y="3921125"/>
          <p14:tracePt t="14110" x="4630738" y="3894138"/>
          <p14:tracePt t="14118" x="4630738" y="3884613"/>
          <p14:tracePt t="14142" x="4622800" y="3857625"/>
          <p14:tracePt t="14151" x="4613275" y="3857625"/>
          <p14:tracePt t="14202" x="4594225" y="3857625"/>
          <p14:tracePt t="14209" x="4567238" y="3857625"/>
          <p14:tracePt t="14216" x="4549775" y="3857625"/>
          <p14:tracePt t="14224" x="4521200" y="3857625"/>
          <p14:tracePt t="14236" x="4513263" y="3857625"/>
          <p14:tracePt t="15953" x="4513263" y="3848100"/>
          <p14:tracePt t="16497" x="4521200" y="3848100"/>
          <p14:tracePt t="17016" x="4549775" y="3840163"/>
          <p14:tracePt t="17031" x="4557713" y="3830638"/>
          <p14:tracePt t="17040" x="4567238" y="3811588"/>
          <p14:tracePt t="17056" x="4576763" y="3803650"/>
          <p14:tracePt t="17063" x="4586288" y="3794125"/>
          <p14:tracePt t="17071" x="4594225" y="3784600"/>
          <p14:tracePt t="17079" x="4603750" y="3784600"/>
          <p14:tracePt t="17087" x="4630738" y="3767138"/>
          <p14:tracePt t="17095" x="4640263" y="3757613"/>
          <p14:tracePt t="17111" x="4667250" y="3748088"/>
          <p14:tracePt t="17118" x="4686300" y="3730625"/>
          <p14:tracePt t="17127" x="4695825" y="3721100"/>
          <p14:tracePt t="17135" x="4703763" y="3711575"/>
          <p14:tracePt t="17143" x="4722813" y="3711575"/>
          <p14:tracePt t="17152" x="4730750" y="3702050"/>
          <p14:tracePt t="17159" x="4749800" y="3684588"/>
          <p14:tracePt t="17169" x="4767263" y="3675063"/>
          <p14:tracePt t="17184" x="4786313" y="3665538"/>
          <p14:tracePt t="17207" x="4795838" y="3665538"/>
          <p14:tracePt t="17216" x="4803775" y="3657600"/>
          <p14:tracePt t="17246" x="4803775" y="3648075"/>
          <p14:tracePt t="18657" x="4813300" y="3638550"/>
          <p14:tracePt t="18672" x="4822825" y="3629025"/>
          <p14:tracePt t="19288" x="4832350" y="3611563"/>
          <p14:tracePt t="19298" x="4840288" y="3602038"/>
          <p14:tracePt t="19304" x="4849813" y="3592513"/>
          <p14:tracePt t="19319" x="4859338" y="3584575"/>
          <p14:tracePt t="19682" x="4876800" y="3584575"/>
          <p14:tracePt t="19777" x="4886325" y="3584575"/>
          <p14:tracePt t="19796" x="4895850" y="3584575"/>
          <p14:tracePt t="19816" x="4905375" y="3575050"/>
          <p14:tracePt t="20561" x="4905375" y="3565525"/>
          <p14:tracePt t="20569" x="4913313" y="3548063"/>
          <p14:tracePt t="21138" x="4913313" y="3529013"/>
          <p14:tracePt t="21158" x="4913313" y="3519488"/>
          <p14:tracePt t="21174" x="4895850" y="3502025"/>
          <p14:tracePt t="21182" x="4886325" y="3492500"/>
          <p14:tracePt t="21198" x="4868863" y="3475038"/>
          <p14:tracePt t="21206" x="4849813" y="3455988"/>
          <p14:tracePt t="21215" x="4840288" y="3446463"/>
          <p14:tracePt t="21223" x="4832350" y="3429000"/>
          <p14:tracePt t="21232" x="4813300" y="3411538"/>
          <p14:tracePt t="21239" x="4795838" y="3392488"/>
          <p14:tracePt t="21247" x="4786313" y="3375025"/>
          <p14:tracePt t="21255" x="4767263" y="3365500"/>
          <p14:tracePt t="21263" x="4749800" y="3346450"/>
          <p14:tracePt t="21271" x="4722813" y="3328988"/>
          <p14:tracePt t="21279" x="4703763" y="3319463"/>
          <p14:tracePt t="21303" x="4695825" y="3309938"/>
          <p14:tracePt t="21335" x="4676775" y="3309938"/>
          <p14:tracePt t="21343" x="4667250" y="3309938"/>
          <p14:tracePt t="21351" x="4659313" y="3302000"/>
          <p14:tracePt t="21367" x="4649788" y="3292475"/>
          <p14:tracePt t="21375" x="4640263" y="3282950"/>
          <p14:tracePt t="21383" x="4630738" y="3265488"/>
          <p14:tracePt t="21391" x="4622800" y="3265488"/>
          <p14:tracePt t="21399" x="4603750" y="3246438"/>
          <p14:tracePt t="21407" x="4586288" y="3228975"/>
          <p14:tracePt t="21415" x="4567238" y="3228975"/>
          <p14:tracePt t="21423" x="4521200" y="3219450"/>
          <p14:tracePt t="21431" x="4484688" y="3219450"/>
          <p14:tracePt t="21439" x="4440238" y="3200400"/>
          <p14:tracePt t="21447" x="4413250" y="3200400"/>
          <p14:tracePt t="21455" x="4367213" y="3200400"/>
          <p14:tracePt t="21463" x="4330700" y="3200400"/>
          <p14:tracePt t="21471" x="4257675" y="3200400"/>
          <p14:tracePt t="21479" x="4202113" y="3200400"/>
          <p14:tracePt t="21487" x="4148138" y="3200400"/>
          <p14:tracePt t="21495" x="4075113" y="3200400"/>
          <p14:tracePt t="21503" x="3956050" y="3219450"/>
          <p14:tracePt t="21512" x="3846513" y="3219450"/>
          <p14:tracePt t="21518" x="3719513" y="3246438"/>
          <p14:tracePt t="21526" x="3619500" y="3255963"/>
          <p14:tracePt t="21534" x="3509963" y="3273425"/>
          <p14:tracePt t="21542" x="3419475" y="3282950"/>
          <p14:tracePt t="21551" x="3327400" y="3282950"/>
          <p14:tracePt t="21559" x="3263900" y="3302000"/>
          <p14:tracePt t="21567" x="3208338" y="3302000"/>
          <p14:tracePt t="21575" x="3154363" y="3302000"/>
          <p14:tracePt t="21582" x="3108325" y="3302000"/>
          <p14:tracePt t="21591" x="3071813" y="3302000"/>
          <p14:tracePt t="21599" x="3044825" y="3302000"/>
          <p14:tracePt t="21608" x="2990850" y="3302000"/>
          <p14:tracePt t="21614" x="2962275" y="3302000"/>
          <p14:tracePt t="21622" x="2917825" y="3302000"/>
          <p14:tracePt t="21630" x="2898775" y="3282950"/>
          <p14:tracePt t="21638" x="2871788" y="3282950"/>
          <p14:tracePt t="21647" x="2852738" y="3282950"/>
          <p14:tracePt t="21655" x="2817813" y="3282950"/>
          <p14:tracePt t="21671" x="2798763" y="3282950"/>
          <p14:tracePt t="21679" x="2771775" y="3282950"/>
          <p14:tracePt t="21687" x="2762250" y="3282950"/>
          <p14:tracePt t="21694" x="2735263" y="3282950"/>
          <p14:tracePt t="21702" x="2725738" y="3282950"/>
          <p14:tracePt t="21711" x="2716213" y="3282950"/>
          <p14:tracePt t="21718" x="2708275" y="3282950"/>
          <p14:tracePt t="21734" x="2689225" y="3282950"/>
          <p14:tracePt t="21751" x="2679700" y="3282950"/>
          <p14:tracePt t="21770" x="2652713" y="3282950"/>
          <p14:tracePt t="21776" x="2635250" y="3282950"/>
          <p14:tracePt t="21786" x="2606675" y="3282950"/>
          <p14:tracePt t="21792" x="2579688" y="3282950"/>
          <p14:tracePt t="21799" x="2543175" y="3282950"/>
          <p14:tracePt t="21808" x="2525713" y="3282950"/>
          <p14:tracePt t="21816" x="2489200" y="3273425"/>
          <p14:tracePt t="21825" x="2443163" y="3265488"/>
          <p14:tracePt t="21832" x="2406650" y="3255963"/>
          <p14:tracePt t="21842" x="2343150" y="3246438"/>
          <p14:tracePt t="21848" x="2279650" y="3219450"/>
          <p14:tracePt t="21857" x="2206625" y="3219450"/>
          <p14:tracePt t="21862" x="2133600" y="3200400"/>
          <p14:tracePt t="21871" x="2051050" y="3192463"/>
          <p14:tracePt t="21878" x="1924050" y="3192463"/>
          <p14:tracePt t="21902" x="1649413" y="3173413"/>
          <p14:tracePt t="21903" x="1485900" y="3173413"/>
          <p14:tracePt t="21911" x="1339850" y="3146425"/>
          <p14:tracePt t="21919" x="1176338" y="3119438"/>
          <p14:tracePt t="21926" x="1047750" y="3100388"/>
          <p14:tracePt t="21934" x="911225" y="3073400"/>
          <p14:tracePt t="21942" x="838200" y="3063875"/>
          <p14:tracePt t="21951" x="757238" y="3036888"/>
          <p14:tracePt t="21958" x="701675" y="3009900"/>
          <p14:tracePt t="21968" x="620713" y="2982913"/>
          <p14:tracePt t="21975" x="574675" y="2973388"/>
          <p14:tracePt t="21983" x="511175" y="2936875"/>
          <p14:tracePt t="21991" x="474663" y="2927350"/>
          <p14:tracePt t="22000" x="428625" y="2917825"/>
          <p14:tracePt t="22007" x="365125" y="2873375"/>
          <p14:tracePt t="22015" x="346075" y="2873375"/>
          <p14:tracePt t="22023" x="292100" y="2863850"/>
          <p14:tracePt t="22031" x="228600" y="2854325"/>
          <p14:tracePt t="22039" x="192088" y="2854325"/>
          <p14:tracePt t="22047" x="119063" y="2844800"/>
          <p14:tracePt t="22055" x="90488" y="2827338"/>
          <p14:tracePt t="22062" x="17463" y="28178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289CE-A0A7-4ECC-ABD2-BDDE5CF353C4}"/>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82F72F82-93FC-4F34-AE0A-3624E3D0DA21}"/>
              </a:ext>
            </a:extLst>
          </p:cNvPr>
          <p:cNvPicPr>
            <a:picLocks noGrp="1" noChangeAspect="1"/>
          </p:cNvPicPr>
          <p:nvPr>
            <p:ph idx="1"/>
          </p:nvPr>
        </p:nvPicPr>
        <p:blipFill>
          <a:blip r:embed="rId5"/>
          <a:stretch>
            <a:fillRect/>
          </a:stretch>
        </p:blipFill>
        <p:spPr>
          <a:xfrm>
            <a:off x="8002" y="404664"/>
            <a:ext cx="8988733" cy="5616624"/>
          </a:xfrm>
          <a:prstGeom prst="rect">
            <a:avLst/>
          </a:prstGeom>
        </p:spPr>
      </p:pic>
      <p:sp>
        <p:nvSpPr>
          <p:cNvPr id="5" name="テキスト ボックス 4">
            <a:extLst>
              <a:ext uri="{FF2B5EF4-FFF2-40B4-BE49-F238E27FC236}">
                <a16:creationId xmlns:a16="http://schemas.microsoft.com/office/drawing/2014/main" id="{E860E812-052B-43A8-B5E2-25CAC1886E41}"/>
              </a:ext>
            </a:extLst>
          </p:cNvPr>
          <p:cNvSpPr txBox="1"/>
          <p:nvPr/>
        </p:nvSpPr>
        <p:spPr>
          <a:xfrm>
            <a:off x="2915816" y="6268670"/>
            <a:ext cx="2826415" cy="369332"/>
          </a:xfrm>
          <a:prstGeom prst="rect">
            <a:avLst/>
          </a:prstGeom>
          <a:noFill/>
        </p:spPr>
        <p:txBody>
          <a:bodyPr wrap="none" rtlCol="0">
            <a:spAutoFit/>
          </a:bodyPr>
          <a:lstStyle/>
          <a:p>
            <a:r>
              <a:rPr kumimoji="1" lang="en-US" altLang="ja-JP" dirty="0" err="1"/>
              <a:t>CoolChips</a:t>
            </a:r>
            <a:r>
              <a:rPr kumimoji="1" lang="ja-JP" altLang="en-US" dirty="0"/>
              <a:t>　</a:t>
            </a:r>
            <a:r>
              <a:rPr kumimoji="1" lang="en-US" altLang="ja-JP" dirty="0"/>
              <a:t>2019</a:t>
            </a:r>
            <a:r>
              <a:rPr lang="ja-JP" altLang="en-US" dirty="0"/>
              <a:t> </a:t>
            </a:r>
            <a:r>
              <a:rPr lang="en-US" altLang="ja-JP" dirty="0"/>
              <a:t>Keynote</a:t>
            </a:r>
            <a:endParaRPr kumimoji="1" lang="ja-JP" altLang="en-US" dirty="0"/>
          </a:p>
        </p:txBody>
      </p:sp>
      <p:pic>
        <p:nvPicPr>
          <p:cNvPr id="3" name="オーディオ 2">
            <a:hlinkClick r:id="" action="ppaction://media"/>
            <a:extLst>
              <a:ext uri="{FF2B5EF4-FFF2-40B4-BE49-F238E27FC236}">
                <a16:creationId xmlns:a16="http://schemas.microsoft.com/office/drawing/2014/main" id="{684B1EA5-B0F7-4865-8AF5-3E274E9E3D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7501925"/>
      </p:ext>
    </p:extLst>
  </p:cSld>
  <p:clrMapOvr>
    <a:masterClrMapping/>
  </p:clrMapOvr>
  <mc:AlternateContent xmlns:mc="http://schemas.openxmlformats.org/markup-compatibility/2006">
    <mc:Choice xmlns:p14="http://schemas.microsoft.com/office/powerpoint/2010/main" Requires="p14">
      <p:transition spd="slow" p14:dur="2000" advTm="31785"/>
    </mc:Choice>
    <mc:Fallback>
      <p:transition spd="slow" advTm="3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1" x="8961438" y="3355975"/>
          <p14:tracePt t="319" x="8861425" y="3355975"/>
          <p14:tracePt t="327" x="8770938" y="3355975"/>
          <p14:tracePt t="335" x="8697913" y="3355975"/>
          <p14:tracePt t="343" x="8605838" y="3355975"/>
          <p14:tracePt t="351" x="8532813" y="3355975"/>
          <p14:tracePt t="359" x="8442325" y="3355975"/>
          <p14:tracePt t="368" x="8386763" y="3355975"/>
          <p14:tracePt t="375" x="8296275" y="3355975"/>
          <p14:tracePt t="384" x="8250238" y="3355975"/>
          <p14:tracePt t="391" x="8223250" y="3355975"/>
          <p14:tracePt t="400" x="8196263" y="3355975"/>
          <p14:tracePt t="407" x="8186738" y="3355975"/>
          <p14:tracePt t="416" x="8177213" y="3355975"/>
          <p14:tracePt t="463" x="8169275" y="3355975"/>
          <p14:tracePt t="480" x="8150225" y="3355975"/>
          <p14:tracePt t="496" x="8140700" y="3355975"/>
          <p14:tracePt t="504" x="8113713" y="3355975"/>
          <p14:tracePt t="512" x="8104188" y="3355975"/>
          <p14:tracePt t="520" x="8086725" y="3355975"/>
          <p14:tracePt t="528" x="8059738" y="3355975"/>
          <p14:tracePt t="536" x="8040688" y="3355975"/>
          <p14:tracePt t="544" x="8013700" y="3355975"/>
          <p14:tracePt t="552" x="7994650" y="3355975"/>
          <p14:tracePt t="560" x="7950200" y="3355975"/>
          <p14:tracePt t="568" x="7921625" y="3355975"/>
          <p14:tracePt t="576" x="7894638" y="3355975"/>
          <p14:tracePt t="584" x="7858125" y="3355975"/>
          <p14:tracePt t="592" x="7804150" y="3355975"/>
          <p14:tracePt t="600" x="7767638" y="3365500"/>
          <p14:tracePt t="608" x="7712075" y="3365500"/>
          <p14:tracePt t="616" x="7667625" y="3392488"/>
          <p14:tracePt t="624" x="7631113" y="3402013"/>
          <p14:tracePt t="633" x="7585075" y="3411538"/>
          <p14:tracePt t="640" x="7531100" y="3411538"/>
          <p14:tracePt t="647" x="7485063" y="3419475"/>
          <p14:tracePt t="656" x="7466013" y="3419475"/>
          <p14:tracePt t="664" x="7412038" y="3438525"/>
          <p14:tracePt t="672" x="7392988" y="3446463"/>
          <p14:tracePt t="681" x="7375525" y="3455988"/>
          <p14:tracePt t="688" x="7329488" y="3465513"/>
          <p14:tracePt t="704" x="7302500" y="3475038"/>
          <p14:tracePt t="712" x="7292975" y="3475038"/>
          <p14:tracePt t="720" x="7265988" y="3502025"/>
          <p14:tracePt t="727" x="7256463" y="3502025"/>
          <p14:tracePt t="736" x="7248525" y="3502025"/>
          <p14:tracePt t="745" x="7229475" y="3502025"/>
          <p14:tracePt t="751" x="7212013" y="3511550"/>
          <p14:tracePt t="760" x="7202488" y="3511550"/>
          <p14:tracePt t="767" x="7175500" y="3519488"/>
          <p14:tracePt t="1065" x="7156450" y="3519488"/>
          <p14:tracePt t="1096" x="7156450" y="3511550"/>
          <p14:tracePt t="1112" x="7156450" y="3502025"/>
          <p14:tracePt t="1129" x="7156450" y="3492500"/>
          <p14:tracePt t="1144" x="7156450" y="3482975"/>
          <p14:tracePt t="1167" x="7156450" y="3475038"/>
          <p14:tracePt t="1191" x="7156450" y="3465513"/>
          <p14:tracePt t="1202" x="7156450" y="3455988"/>
          <p14:tracePt t="1207" x="7165975" y="3455988"/>
          <p14:tracePt t="1215" x="7183438" y="3455988"/>
          <p14:tracePt t="1255" x="7202488" y="3455988"/>
          <p14:tracePt t="1271" x="7212013" y="3455988"/>
          <p14:tracePt t="1280" x="7229475" y="3455988"/>
          <p14:tracePt t="1288" x="7239000" y="3455988"/>
          <p14:tracePt t="1304" x="7265988" y="3455988"/>
          <p14:tracePt t="1311" x="7292975" y="3455988"/>
          <p14:tracePt t="1319" x="7339013" y="3455988"/>
          <p14:tracePt t="1327" x="7375525" y="3455988"/>
          <p14:tracePt t="1336" x="7392988" y="3455988"/>
          <p14:tracePt t="1343" x="7439025" y="3455988"/>
          <p14:tracePt t="1351" x="7466013" y="3446463"/>
          <p14:tracePt t="1359" x="7475538" y="3438525"/>
          <p14:tracePt t="1367" x="7494588" y="3429000"/>
          <p14:tracePt t="1458" x="7502525" y="3419475"/>
          <p14:tracePt t="1472" x="7521575" y="3419475"/>
          <p14:tracePt t="1482" x="7531100" y="3419475"/>
          <p14:tracePt t="1488" x="7575550" y="3419475"/>
          <p14:tracePt t="1497" x="7602538" y="3419475"/>
          <p14:tracePt t="1506" x="7621588" y="3411538"/>
          <p14:tracePt t="3690" x="7631113" y="3402013"/>
          <p14:tracePt t="4921" x="7558088" y="3402013"/>
          <p14:tracePt t="4929" x="7412038" y="3402013"/>
          <p14:tracePt t="4937" x="7212013" y="3402013"/>
          <p14:tracePt t="4945" x="6992938" y="3402013"/>
          <p14:tracePt t="4953" x="6764338" y="3402013"/>
          <p14:tracePt t="4960" x="6573838" y="3392488"/>
          <p14:tracePt t="4968" x="6491288" y="3365500"/>
          <p14:tracePt t="4976" x="6472238" y="3365500"/>
          <p14:tracePt t="5240" x="6464300" y="3365500"/>
          <p14:tracePt t="5247" x="6435725" y="3365500"/>
          <p14:tracePt t="5256" x="6354763" y="3365500"/>
          <p14:tracePt t="5263" x="6245225" y="3382963"/>
          <p14:tracePt t="5271" x="6126163" y="3392488"/>
          <p14:tracePt t="5280" x="6116638" y="3392488"/>
          <p14:tracePt t="5337" x="6099175" y="3392488"/>
          <p14:tracePt t="5353" x="6072188" y="3392488"/>
          <p14:tracePt t="5361" x="6007100" y="3429000"/>
          <p14:tracePt t="5369" x="5980113" y="3446463"/>
          <p14:tracePt t="5376" x="5916613" y="3502025"/>
          <p14:tracePt t="5384" x="5834063" y="3556000"/>
          <p14:tracePt t="5391" x="5753100" y="3621088"/>
          <p14:tracePt t="5400" x="5670550" y="3675063"/>
          <p14:tracePt t="5407" x="5570538" y="3767138"/>
          <p14:tracePt t="5416" x="5487988" y="3803650"/>
          <p14:tracePt t="5425" x="5387975" y="3894138"/>
          <p14:tracePt t="5431" x="5287963" y="3948113"/>
          <p14:tracePt t="5439" x="5205413" y="4003675"/>
          <p14:tracePt t="5449" x="5122863" y="4076700"/>
          <p14:tracePt t="5457" x="5049838" y="4130675"/>
          <p14:tracePt t="5463" x="4959350" y="4186238"/>
          <p14:tracePt t="5471" x="4895850" y="4213225"/>
          <p14:tracePt t="5479" x="4859338" y="4240213"/>
          <p14:tracePt t="5487" x="4786313" y="4268788"/>
          <p14:tracePt t="5495" x="4722813" y="4295775"/>
          <p14:tracePt t="5503" x="4659313" y="4313238"/>
          <p14:tracePt t="5512" x="4630738" y="4322763"/>
          <p14:tracePt t="5520" x="4557713" y="4349750"/>
          <p14:tracePt t="5527" x="4513263" y="4359275"/>
          <p14:tracePt t="5535" x="4457700" y="4368800"/>
          <p14:tracePt t="5543" x="4376738" y="4386263"/>
          <p14:tracePt t="5551" x="4321175" y="4413250"/>
          <p14:tracePt t="5560" x="4221163" y="4441825"/>
          <p14:tracePt t="5568" x="4129088" y="4468813"/>
          <p14:tracePt t="5575" x="4084638" y="4486275"/>
          <p14:tracePt t="5583" x="4021138" y="4495800"/>
          <p14:tracePt t="5591" x="3975100" y="4514850"/>
          <p14:tracePt t="5599" x="3948113" y="4514850"/>
          <p14:tracePt t="5607" x="3902075" y="4532313"/>
          <p14:tracePt t="5665" x="3883025" y="4532313"/>
          <p14:tracePt t="5673" x="3865563" y="4532313"/>
          <p14:tracePt t="5682" x="3846513" y="4532313"/>
          <p14:tracePt t="5690" x="3819525" y="4532313"/>
          <p14:tracePt t="5699" x="3792538" y="4532313"/>
          <p14:tracePt t="5707" x="3756025" y="4532313"/>
          <p14:tracePt t="5713" x="3729038" y="4532313"/>
          <p14:tracePt t="5720" x="3709988" y="4532313"/>
          <p14:tracePt t="5727" x="3683000" y="4522788"/>
          <p14:tracePt t="5736" x="3656013" y="4522788"/>
          <p14:tracePt t="5744" x="3636963" y="4522788"/>
          <p14:tracePt t="5753" x="3619500" y="4522788"/>
          <p14:tracePt t="5759" x="3592513" y="4522788"/>
          <p14:tracePt t="5767" x="3573463" y="4522788"/>
          <p14:tracePt t="5775" x="3536950" y="4514850"/>
          <p14:tracePt t="5784" x="3519488" y="4514850"/>
          <p14:tracePt t="5791" x="3490913" y="4514850"/>
          <p14:tracePt t="5799" x="3436938" y="4514850"/>
          <p14:tracePt t="5807" x="3419475" y="4514850"/>
          <p14:tracePt t="5815" x="3382963" y="4514850"/>
          <p14:tracePt t="5823" x="3373438" y="4514850"/>
          <p14:tracePt t="5832" x="3354388" y="4514850"/>
          <p14:tracePt t="5839" x="3346450" y="4514850"/>
          <p14:tracePt t="5847" x="3336925" y="4514850"/>
          <p14:tracePt t="5904" x="3317875" y="4514850"/>
          <p14:tracePt t="5920" x="3309938" y="4514850"/>
          <p14:tracePt t="5937" x="3290888" y="4522788"/>
          <p14:tracePt t="5945" x="3281363" y="4532313"/>
          <p14:tracePt t="5952" x="3263900" y="4532313"/>
          <p14:tracePt t="5959" x="3263900" y="4541838"/>
          <p14:tracePt t="5967" x="3217863" y="4559300"/>
          <p14:tracePt t="5975" x="3200400" y="4578350"/>
          <p14:tracePt t="5983" x="3171825" y="4605338"/>
          <p14:tracePt t="5991" x="3144838" y="4614863"/>
          <p14:tracePt t="5999" x="3108325" y="4641850"/>
          <p14:tracePt t="6007" x="3081338" y="4641850"/>
          <p14:tracePt t="6015" x="3035300" y="4678363"/>
          <p14:tracePt t="6023" x="2990850" y="4687888"/>
          <p14:tracePt t="6031" x="2935288" y="4714875"/>
          <p14:tracePt t="6039" x="2852738" y="4751388"/>
          <p14:tracePt t="6049" x="2789238" y="4778375"/>
          <p14:tracePt t="6055" x="2708275" y="4805363"/>
          <p14:tracePt t="6065" x="2635250" y="4833938"/>
          <p14:tracePt t="6073" x="2589213" y="4841875"/>
          <p14:tracePt t="6083" x="2562225" y="4841875"/>
          <p14:tracePt t="6090" x="2498725" y="4860925"/>
          <p14:tracePt t="6099" x="2462213" y="4870450"/>
          <p14:tracePt t="6103" x="2416175" y="4887913"/>
          <p14:tracePt t="6112" x="2389188" y="4887913"/>
          <p14:tracePt t="6120" x="2343150" y="4887913"/>
          <p14:tracePt t="6129" x="2316163" y="4897438"/>
          <p14:tracePt t="6137" x="2297113" y="4897438"/>
          <p14:tracePt t="6145" x="2279650" y="4897438"/>
          <p14:tracePt t="6152" x="2260600" y="4897438"/>
          <p14:tracePt t="6168" x="2243138" y="4897438"/>
          <p14:tracePt t="6177" x="2206625" y="4897438"/>
          <p14:tracePt t="6184" x="2187575" y="4870450"/>
          <p14:tracePt t="6192" x="2170113" y="4860925"/>
          <p14:tracePt t="6214" x="2097088" y="4814888"/>
          <p14:tracePt t="6216" x="2033588" y="4760913"/>
          <p14:tracePt t="6223" x="1987550" y="4724400"/>
          <p14:tracePt t="6231" x="1924050" y="4687888"/>
          <p14:tracePt t="6239" x="1868488" y="4624388"/>
          <p14:tracePt t="6247" x="1814513" y="4568825"/>
          <p14:tracePt t="6263" x="1814513" y="4559300"/>
          <p14:tracePt t="6271" x="1804988" y="4551363"/>
          <p14:tracePt t="6280" x="1768475" y="4505325"/>
          <p14:tracePt t="6287" x="1758950" y="4459288"/>
          <p14:tracePt t="6296" x="1722438" y="4395788"/>
          <p14:tracePt t="6303" x="1685925" y="4313238"/>
          <p14:tracePt t="6311" x="1668463" y="4276725"/>
          <p14:tracePt t="6319" x="1649413" y="4213225"/>
          <p14:tracePt t="6327" x="1641475" y="4167188"/>
          <p14:tracePt t="6335" x="1622425" y="4113213"/>
          <p14:tracePt t="6343" x="1622425" y="4067175"/>
          <p14:tracePt t="6351" x="1622425" y="4040188"/>
          <p14:tracePt t="6359" x="1622425" y="4013200"/>
          <p14:tracePt t="6367" x="1622425" y="3967163"/>
          <p14:tracePt t="6375" x="1622425" y="3948113"/>
          <p14:tracePt t="6391" x="1631950" y="3903663"/>
          <p14:tracePt t="6400" x="1641475" y="3884613"/>
          <p14:tracePt t="6409" x="1658938" y="3867150"/>
          <p14:tracePt t="6415" x="1695450" y="3840163"/>
          <p14:tracePt t="6424" x="1758950" y="3811588"/>
          <p14:tracePt t="6431" x="1831975" y="3803650"/>
          <p14:tracePt t="6439" x="1887538" y="3803650"/>
          <p14:tracePt t="6447" x="2005013" y="3784600"/>
          <p14:tracePt t="6456" x="2097088" y="3784600"/>
          <p14:tracePt t="6464" x="2206625" y="3784600"/>
          <p14:tracePt t="6471" x="2333625" y="3784600"/>
          <p14:tracePt t="6480" x="2425700" y="3784600"/>
          <p14:tracePt t="6488" x="2533650" y="3784600"/>
          <p14:tracePt t="6497" x="2643188" y="3821113"/>
          <p14:tracePt t="6504" x="2744788" y="3848100"/>
          <p14:tracePt t="6512" x="2825750" y="3884613"/>
          <p14:tracePt t="6520" x="2889250" y="3911600"/>
          <p14:tracePt t="6528" x="2954338" y="3976688"/>
          <p14:tracePt t="6536" x="2981325" y="4013200"/>
          <p14:tracePt t="6544" x="3017838" y="4040188"/>
          <p14:tracePt t="6552" x="3044825" y="4103688"/>
          <p14:tracePt t="6561" x="3071813" y="4140200"/>
          <p14:tracePt t="6569" x="3100388" y="4176713"/>
          <p14:tracePt t="6577" x="3117850" y="4213225"/>
          <p14:tracePt t="6588" x="3136900" y="4240213"/>
          <p14:tracePt t="6592" x="3144838" y="4276725"/>
          <p14:tracePt t="6600" x="3171825" y="4313238"/>
          <p14:tracePt t="6608" x="3171825" y="4332288"/>
          <p14:tracePt t="6616" x="3181350" y="4376738"/>
          <p14:tracePt t="6624" x="3181350" y="4395788"/>
          <p14:tracePt t="6632" x="3181350" y="4432300"/>
          <p14:tracePt t="6640" x="3181350" y="4459288"/>
          <p14:tracePt t="6648" x="3181350" y="4495800"/>
          <p14:tracePt t="6655" x="3181350" y="4551363"/>
          <p14:tracePt t="6663" x="3181350" y="4578350"/>
          <p14:tracePt t="6671" x="3181350" y="4614863"/>
          <p14:tracePt t="6680" x="3163888" y="4651375"/>
          <p14:tracePt t="6687" x="3163888" y="4687888"/>
          <p14:tracePt t="6696" x="3144838" y="4732338"/>
          <p14:tracePt t="6703" x="3127375" y="4760913"/>
          <p14:tracePt t="6711" x="3090863" y="4805363"/>
          <p14:tracePt t="6719" x="3081338" y="4841875"/>
          <p14:tracePt t="6727" x="3054350" y="4870450"/>
          <p14:tracePt t="6736" x="3017838" y="4897438"/>
          <p14:tracePt t="6744" x="2998788" y="4924425"/>
          <p14:tracePt t="6754" x="2962275" y="4951413"/>
          <p14:tracePt t="6759" x="2944813" y="4960938"/>
          <p14:tracePt t="6767" x="2889250" y="4970463"/>
          <p14:tracePt t="6775" x="2844800" y="4997450"/>
          <p14:tracePt t="6783" x="2808288" y="5006975"/>
          <p14:tracePt t="6793" x="2735263" y="5006975"/>
          <p14:tracePt t="6803" x="2689225" y="5006975"/>
          <p14:tracePt t="6807" x="2635250" y="5006975"/>
          <p14:tracePt t="6815" x="2598738" y="5006975"/>
          <p14:tracePt t="6823" x="2552700" y="4997450"/>
          <p14:tracePt t="6832" x="2516188" y="4979988"/>
          <p14:tracePt t="6839" x="2479675" y="4970463"/>
          <p14:tracePt t="6849" x="2433638" y="4933950"/>
          <p14:tracePt t="6855" x="2379663" y="4887913"/>
          <p14:tracePt t="6863" x="2352675" y="4870450"/>
          <p14:tracePt t="6871" x="2306638" y="4824413"/>
          <p14:tracePt t="6879" x="2270125" y="4768850"/>
          <p14:tracePt t="6887" x="2251075" y="4741863"/>
          <p14:tracePt t="6896" x="2224088" y="4714875"/>
          <p14:tracePt t="6903" x="2197100" y="4668838"/>
          <p14:tracePt t="6911" x="2197100" y="4614863"/>
          <p14:tracePt t="6919" x="2187575" y="4568825"/>
          <p14:tracePt t="6928" x="2187575" y="4551363"/>
          <p14:tracePt t="6935" x="2187575" y="4514850"/>
          <p14:tracePt t="6943" x="2187575" y="4495800"/>
          <p14:tracePt t="6951" x="2187575" y="4459288"/>
          <p14:tracePt t="6967" x="2187575" y="4432300"/>
          <p14:tracePt t="6975" x="2197100" y="4413250"/>
          <p14:tracePt t="6983" x="2224088" y="4368800"/>
          <p14:tracePt t="6991" x="2260600" y="4340225"/>
          <p14:tracePt t="7000" x="2316163" y="4303713"/>
          <p14:tracePt t="7007" x="2352675" y="4276725"/>
          <p14:tracePt t="7015" x="2433638" y="4222750"/>
          <p14:tracePt t="7023" x="2470150" y="4213225"/>
          <p14:tracePt t="7032" x="2552700" y="4186238"/>
          <p14:tracePt t="7040" x="2652713" y="4159250"/>
          <p14:tracePt t="7049" x="2689225" y="4149725"/>
          <p14:tracePt t="7055" x="2744788" y="4149725"/>
          <p14:tracePt t="7064" x="2808288" y="4149725"/>
          <p14:tracePt t="7071" x="2862263" y="4149725"/>
          <p14:tracePt t="7080" x="2898775" y="4149725"/>
          <p14:tracePt t="7087" x="2944813" y="4149725"/>
          <p14:tracePt t="7097" x="2998788" y="4159250"/>
          <p14:tracePt t="7103" x="3035300" y="4195763"/>
          <p14:tracePt t="7111" x="3081338" y="4232275"/>
          <p14:tracePt t="7119" x="3108325" y="4259263"/>
          <p14:tracePt t="7128" x="3127375" y="4276725"/>
          <p14:tracePt t="7135" x="3144838" y="4322763"/>
          <p14:tracePt t="7143" x="3181350" y="4386263"/>
          <p14:tracePt t="7151" x="3181350" y="4413250"/>
          <p14:tracePt t="7160" x="3181350" y="4459288"/>
          <p14:tracePt t="7167" x="3181350" y="4495800"/>
          <p14:tracePt t="7176" x="3181350" y="4541838"/>
          <p14:tracePt t="7185" x="3181350" y="4559300"/>
          <p14:tracePt t="7193" x="3181350" y="4595813"/>
          <p14:tracePt t="7201" x="3181350" y="4614863"/>
          <p14:tracePt t="7218" x="3144838" y="4678363"/>
          <p14:tracePt t="7223" x="3117850" y="4697413"/>
          <p14:tracePt t="7231" x="3100388" y="4714875"/>
          <p14:tracePt t="7239" x="3054350" y="4760913"/>
          <p14:tracePt t="7247" x="2971800" y="4787900"/>
          <p14:tracePt t="7255" x="2925763" y="4814888"/>
          <p14:tracePt t="7263" x="2835275" y="4841875"/>
          <p14:tracePt t="7271" x="2752725" y="4851400"/>
          <p14:tracePt t="7279" x="2679700" y="4851400"/>
          <p14:tracePt t="7287" x="2625725" y="4851400"/>
          <p14:tracePt t="7296" x="2552700" y="4851400"/>
          <p14:tracePt t="7303" x="2498725" y="4851400"/>
          <p14:tracePt t="7311" x="2433638" y="4851400"/>
          <p14:tracePt t="7319" x="2333625" y="4805363"/>
          <p14:tracePt t="7328" x="2251075" y="4751388"/>
          <p14:tracePt t="7335" x="2206625" y="4714875"/>
          <p14:tracePt t="7344" x="2143125" y="4651375"/>
          <p14:tracePt t="7352" x="2070100" y="4578350"/>
          <p14:tracePt t="7360" x="2033588" y="4486275"/>
          <p14:tracePt t="7368" x="1978025" y="4405313"/>
          <p14:tracePt t="7376" x="1960563" y="4340225"/>
          <p14:tracePt t="7384" x="1951038" y="4268788"/>
          <p14:tracePt t="7392" x="1951038" y="4176713"/>
          <p14:tracePt t="7400" x="1951038" y="4086225"/>
          <p14:tracePt t="7409" x="1951038" y="4021138"/>
          <p14:tracePt t="7415" x="1951038" y="3967163"/>
          <p14:tracePt t="7423" x="1951038" y="3911600"/>
          <p14:tracePt t="7431" x="1978025" y="3884613"/>
          <p14:tracePt t="7439" x="2005013" y="3848100"/>
          <p14:tracePt t="7447" x="2051050" y="3811588"/>
          <p14:tracePt t="7458" x="2097088" y="3784600"/>
          <p14:tracePt t="7463" x="2143125" y="3775075"/>
          <p14:tracePt t="7475" x="2206625" y="3748088"/>
          <p14:tracePt t="7481" x="2224088" y="3748088"/>
          <p14:tracePt t="7489" x="2260600" y="3748088"/>
          <p14:tracePt t="7498" x="2306638" y="3748088"/>
          <p14:tracePt t="7505" x="2333625" y="3767138"/>
          <p14:tracePt t="7515" x="2370138" y="3803650"/>
          <p14:tracePt t="7520" x="2389188" y="3840163"/>
          <p14:tracePt t="7529" x="2425700" y="3884613"/>
          <p14:tracePt t="7536" x="2433638" y="3957638"/>
          <p14:tracePt t="7544" x="2443163" y="3984625"/>
          <p14:tracePt t="7553" x="2479675" y="4049713"/>
          <p14:tracePt t="7559" x="2506663" y="4113213"/>
          <p14:tracePt t="7567" x="2533650" y="4186238"/>
          <p14:tracePt t="7575" x="2543175" y="4222750"/>
          <p14:tracePt t="7585" x="2552700" y="4276725"/>
          <p14:tracePt t="7592" x="2552700" y="4332288"/>
          <p14:tracePt t="7602" x="2552700" y="4376738"/>
          <p14:tracePt t="7608" x="2552700" y="4405313"/>
          <p14:tracePt t="7617" x="2552700" y="4432300"/>
          <p14:tracePt t="7624" x="2552700" y="4468813"/>
          <p14:tracePt t="7632" x="2552700" y="4478338"/>
          <p14:tracePt t="7641" x="2533650" y="4522788"/>
          <p14:tracePt t="7648" x="2489200" y="4541838"/>
          <p14:tracePt t="7656" x="2443163" y="4578350"/>
          <p14:tracePt t="7666" x="2360613" y="4587875"/>
          <p14:tracePt t="7672" x="2287588" y="4605338"/>
          <p14:tracePt t="7680" x="2187575" y="4632325"/>
          <p14:tracePt t="7687" x="2114550" y="4641850"/>
          <p14:tracePt t="7696" x="2087563" y="4641850"/>
          <p14:tracePt t="7703" x="2041525" y="4641850"/>
          <p14:tracePt t="7711" x="2033588" y="4641850"/>
          <p14:tracePt t="7719" x="2005013" y="4641850"/>
          <p14:tracePt t="7743" x="1997075" y="4641850"/>
          <p14:tracePt t="7759" x="1997075" y="4632325"/>
          <p14:tracePt t="7776" x="1997075" y="4624388"/>
          <p14:tracePt t="7785" x="1997075" y="4614863"/>
          <p14:tracePt t="7791" x="1997075" y="4605338"/>
          <p14:tracePt t="7807" x="1997075" y="4578350"/>
          <p14:tracePt t="7823" x="1997075" y="4568825"/>
          <p14:tracePt t="7840" x="1997075" y="4559300"/>
          <p14:tracePt t="7864" x="1997075" y="4541838"/>
          <p14:tracePt t="7872" x="1997075" y="4532313"/>
          <p14:tracePt t="7881" x="1987550" y="4522788"/>
          <p14:tracePt t="7912" x="1978025" y="4514850"/>
          <p14:tracePt t="7952" x="1968500" y="4505325"/>
          <p14:tracePt t="7961" x="1960563" y="4486275"/>
          <p14:tracePt t="7975" x="1960563" y="4459288"/>
          <p14:tracePt t="7983" x="1960563" y="4449763"/>
          <p14:tracePt t="7991" x="1960563" y="4422775"/>
          <p14:tracePt t="7999" x="1960563" y="4376738"/>
          <p14:tracePt t="8007" x="1960563" y="4322763"/>
          <p14:tracePt t="8015" x="1960563" y="4249738"/>
          <p14:tracePt t="8023" x="1960563" y="4176713"/>
          <p14:tracePt t="8032" x="1960563" y="4122738"/>
          <p14:tracePt t="8040" x="1960563" y="4067175"/>
          <p14:tracePt t="8047" x="1968500" y="4030663"/>
          <p14:tracePt t="8056" x="1997075" y="3976688"/>
          <p14:tracePt t="8063" x="2014538" y="3930650"/>
          <p14:tracePt t="8072" x="2051050" y="3884613"/>
          <p14:tracePt t="8080" x="2087563" y="3848100"/>
          <p14:tracePt t="8087" x="2097088" y="3848100"/>
          <p14:tracePt t="8098" x="2114550" y="3821113"/>
          <p14:tracePt t="8103" x="2143125" y="3794125"/>
          <p14:tracePt t="8111" x="2170113" y="3775075"/>
          <p14:tracePt t="8119" x="2187575" y="3775075"/>
          <p14:tracePt t="8129" x="2233613" y="3767138"/>
          <p14:tracePt t="8135" x="2279650" y="3757613"/>
          <p14:tracePt t="8143" x="2316163" y="3730625"/>
          <p14:tracePt t="8151" x="2352675" y="3730625"/>
          <p14:tracePt t="8160" x="2406650" y="3730625"/>
          <p14:tracePt t="8168" x="2443163" y="3730625"/>
          <p14:tracePt t="8176" x="2489200" y="3730625"/>
          <p14:tracePt t="8185" x="2543175" y="3748088"/>
          <p14:tracePt t="8193" x="2552700" y="3757613"/>
          <p14:tracePt t="8202" x="2589213" y="3784600"/>
          <p14:tracePt t="8218" x="2643188" y="3857625"/>
          <p14:tracePt t="8224" x="2652713" y="3903663"/>
          <p14:tracePt t="8232" x="2662238" y="3930650"/>
          <p14:tracePt t="8239" x="2671763" y="3976688"/>
          <p14:tracePt t="8247" x="2698750" y="4021138"/>
          <p14:tracePt t="8255" x="2698750" y="4040188"/>
          <p14:tracePt t="8264" x="2698750" y="4076700"/>
          <p14:tracePt t="8271" x="2698750" y="4094163"/>
          <p14:tracePt t="8280" x="2698750" y="4122738"/>
          <p14:tracePt t="8287" x="2698750" y="4130675"/>
          <p14:tracePt t="8296" x="2698750" y="4140200"/>
          <p14:tracePt t="8303" x="2698750" y="4149725"/>
          <p14:tracePt t="10039" x="2689225" y="4167188"/>
          <p14:tracePt t="13257" x="2689225" y="4159250"/>
          <p14:tracePt t="13289" x="2698750" y="4149725"/>
          <p14:tracePt t="13328" x="2698750" y="4140200"/>
          <p14:tracePt t="13359" x="2708275" y="4140200"/>
          <p14:tracePt t="13384" x="2725738" y="4140200"/>
          <p14:tracePt t="13985" x="2735263" y="4140200"/>
          <p14:tracePt t="13993" x="2744788" y="4140200"/>
          <p14:tracePt t="14008" x="2752725" y="4140200"/>
          <p14:tracePt t="14121" x="2771775" y="4140200"/>
          <p14:tracePt t="14884" x="2781300" y="4140200"/>
          <p14:tracePt t="14897" x="2789238" y="4140200"/>
          <p14:tracePt t="14905" x="2798763" y="4149725"/>
          <p14:tracePt t="14914" x="2817813" y="4159250"/>
          <p14:tracePt t="14930" x="2825750" y="4167188"/>
          <p14:tracePt t="14937" x="2835275" y="4176713"/>
          <p14:tracePt t="14945" x="2835275" y="4186238"/>
          <p14:tracePt t="14961" x="2844800" y="4186238"/>
          <p14:tracePt t="14969" x="2852738" y="4186238"/>
          <p14:tracePt t="14986" x="2862263" y="4186238"/>
          <p14:tracePt t="15026" x="2871788" y="4195763"/>
          <p14:tracePt t="15049" x="2889250" y="4195763"/>
          <p14:tracePt t="15057" x="2908300" y="4195763"/>
          <p14:tracePt t="15065" x="2935288" y="4195763"/>
          <p14:tracePt t="15073" x="2971800" y="4195763"/>
          <p14:tracePt t="15084" x="2998788" y="4195763"/>
          <p14:tracePt t="15089" x="3044825" y="4195763"/>
          <p14:tracePt t="15096" x="3063875" y="4195763"/>
          <p14:tracePt t="15103" x="3090863" y="4195763"/>
          <p14:tracePt t="15112" x="3108325" y="4195763"/>
          <p14:tracePt t="15119" x="3144838" y="4195763"/>
          <p14:tracePt t="15129" x="3154363" y="4195763"/>
          <p14:tracePt t="15135" x="3181350" y="4195763"/>
          <p14:tracePt t="15143" x="3200400" y="4195763"/>
          <p14:tracePt t="15151" x="3227388" y="4195763"/>
          <p14:tracePt t="15159" x="3263900" y="4176713"/>
          <p14:tracePt t="15167" x="3281363" y="4167188"/>
          <p14:tracePt t="15175" x="3300413" y="4159250"/>
          <p14:tracePt t="15183" x="3336925" y="4149725"/>
          <p14:tracePt t="15192" x="3390900" y="4113213"/>
          <p14:tracePt t="15200" x="3409950" y="4103688"/>
          <p14:tracePt t="15214" x="3446463" y="4086225"/>
          <p14:tracePt t="15215" x="3455988" y="4076700"/>
          <p14:tracePt t="15223" x="3482975" y="4049713"/>
          <p14:tracePt t="15231" x="3519488" y="4013200"/>
          <p14:tracePt t="15239" x="3527425" y="4013200"/>
          <p14:tracePt t="15247" x="3546475" y="3994150"/>
          <p14:tracePt t="15255" x="3563938" y="3976688"/>
          <p14:tracePt t="15263" x="3582988" y="3967163"/>
          <p14:tracePt t="15271" x="3592513" y="3967163"/>
          <p14:tracePt t="15279" x="3592513" y="3957638"/>
          <p14:tracePt t="15304" x="3600450" y="3957638"/>
          <p14:tracePt t="15345" x="3600450" y="3948113"/>
          <p14:tracePt t="15476" x="3600450" y="3957638"/>
          <p14:tracePt t="15485" x="3582988" y="3994150"/>
          <p14:tracePt t="15490" x="3573463" y="4003675"/>
          <p14:tracePt t="15499" x="3556000" y="4030663"/>
          <p14:tracePt t="15504" x="3536950" y="4049713"/>
          <p14:tracePt t="15512" x="3536950" y="4067175"/>
          <p14:tracePt t="15520" x="3527425" y="4076700"/>
          <p14:tracePt t="15536" x="3527425" y="4094163"/>
          <p14:tracePt t="15552" x="3527425" y="4103688"/>
          <p14:tracePt t="15560" x="3519488" y="4113213"/>
          <p14:tracePt t="15633" x="3519488" y="4122738"/>
          <p14:tracePt t="15649" x="3519488" y="4140200"/>
          <p14:tracePt t="15673" x="3519488" y="4149725"/>
          <p14:tracePt t="15684" x="3519488" y="4159250"/>
          <p14:tracePt t="15696" x="3509963" y="4176713"/>
          <p14:tracePt t="15703" x="3509963" y="4195763"/>
          <p14:tracePt t="15712" x="3509963" y="4203700"/>
          <p14:tracePt t="15719" x="3509963" y="4232275"/>
          <p14:tracePt t="15727" x="3490913" y="4249738"/>
          <p14:tracePt t="15743" x="3482975" y="4286250"/>
          <p14:tracePt t="15759" x="3473450" y="4332288"/>
          <p14:tracePt t="15769" x="3473450" y="4340225"/>
          <p14:tracePt t="15775" x="3463925" y="4368800"/>
          <p14:tracePt t="15784" x="3446463" y="4395788"/>
          <p14:tracePt t="15792" x="3436938" y="4441825"/>
          <p14:tracePt t="15809" x="3427413" y="4449763"/>
          <p14:tracePt t="15816" x="3419475" y="4468813"/>
          <p14:tracePt t="15825" x="3400425" y="4486275"/>
          <p14:tracePt t="15835" x="3390900" y="4495800"/>
          <p14:tracePt t="15840" x="3390900" y="4522788"/>
          <p14:tracePt t="15848" x="3382963" y="4532313"/>
          <p14:tracePt t="15857" x="3373438" y="4559300"/>
          <p14:tracePt t="15864" x="3373438" y="4568825"/>
          <p14:tracePt t="15872" x="3373438" y="4595813"/>
          <p14:tracePt t="15879" x="3354388" y="4624388"/>
          <p14:tracePt t="15887" x="3346450" y="4641850"/>
          <p14:tracePt t="15896" x="3346450" y="4651375"/>
          <p14:tracePt t="15903" x="3327400" y="4678363"/>
          <p14:tracePt t="15912" x="3327400" y="4687888"/>
          <p14:tracePt t="15919" x="3309938" y="4705350"/>
          <p14:tracePt t="15927" x="3300413" y="4714875"/>
          <p14:tracePt t="15935" x="3300413" y="4732338"/>
          <p14:tracePt t="15943" x="3290888" y="4741863"/>
          <p14:tracePt t="15951" x="3281363" y="4751388"/>
          <p14:tracePt t="15967" x="3281363" y="4768850"/>
          <p14:tracePt t="15975" x="3281363" y="4787900"/>
          <p14:tracePt t="15983" x="3281363" y="4797425"/>
          <p14:tracePt t="15991" x="3263900" y="4814888"/>
          <p14:tracePt t="15999" x="3263900" y="4833938"/>
          <p14:tracePt t="16007" x="3254375" y="4841875"/>
          <p14:tracePt t="16015" x="3254375" y="4860925"/>
          <p14:tracePt t="16039" x="3254375" y="4870450"/>
          <p14:tracePt t="16106" x="3254375" y="4878388"/>
          <p14:tracePt t="16137" x="3254375" y="4897438"/>
          <p14:tracePt t="16164" x="3254375" y="4906963"/>
          <p14:tracePt t="16530" x="3254375" y="4897438"/>
          <p14:tracePt t="16554" x="3263900" y="4887913"/>
          <p14:tracePt t="16691" x="3273425" y="4887913"/>
          <p14:tracePt t="16703" x="3290888" y="4887913"/>
          <p14:tracePt t="16712" x="3300413" y="4887913"/>
          <p14:tracePt t="16719" x="3309938" y="4887913"/>
          <p14:tracePt t="16751" x="3327400" y="4870450"/>
          <p14:tracePt t="16759" x="3336925" y="4870450"/>
          <p14:tracePt t="16807" x="3346450" y="4870450"/>
          <p14:tracePt t="16873" x="3354388" y="4870450"/>
          <p14:tracePt t="16891" x="3373438" y="4870450"/>
          <p14:tracePt t="16914" x="3382963" y="4870450"/>
          <p14:tracePt t="17033" x="3390900" y="4870450"/>
          <p14:tracePt t="17066" x="3409950" y="4870450"/>
          <p14:tracePt t="17073" x="3419475" y="4860925"/>
          <p14:tracePt t="17105" x="3427413" y="4860925"/>
          <p14:tracePt t="17114" x="3455988" y="4860925"/>
          <p14:tracePt t="17122" x="3473450" y="4860925"/>
          <p14:tracePt t="17131" x="3500438" y="4860925"/>
          <p14:tracePt t="17136" x="3509963" y="4860925"/>
          <p14:tracePt t="17152" x="3536950" y="4860925"/>
          <p14:tracePt t="17160" x="3546475" y="4860925"/>
          <p14:tracePt t="17168" x="3556000" y="4860925"/>
          <p14:tracePt t="18585" x="3563938" y="4870450"/>
          <p14:tracePt t="18593" x="3573463" y="4878388"/>
          <p14:tracePt t="18615" x="3592513" y="4897438"/>
          <p14:tracePt t="18631" x="3600450" y="4906963"/>
          <p14:tracePt t="18649" x="3600450" y="4914900"/>
          <p14:tracePt t="18657" x="3629025" y="4924425"/>
          <p14:tracePt t="18664" x="3646488" y="4924425"/>
          <p14:tracePt t="18672" x="3683000" y="4933950"/>
          <p14:tracePt t="18680" x="3719513" y="4951413"/>
          <p14:tracePt t="18688" x="3738563" y="4951413"/>
          <p14:tracePt t="18696" x="3783013" y="4951413"/>
          <p14:tracePt t="18704" x="3802063" y="4951413"/>
          <p14:tracePt t="18713" x="3819525" y="4951413"/>
          <p14:tracePt t="18720" x="3819525" y="4960938"/>
          <p14:tracePt t="18729" x="3829050" y="4960938"/>
          <p14:tracePt t="18760" x="3838575" y="4960938"/>
          <p14:tracePt t="18768" x="3846513" y="4960938"/>
          <p14:tracePt t="18978" x="3838575" y="4960938"/>
          <p14:tracePt t="18993" x="3829050" y="4960938"/>
          <p14:tracePt t="19001" x="3819525" y="4960938"/>
          <p14:tracePt t="19056" x="3802063" y="4960938"/>
          <p14:tracePt t="19064" x="3792538" y="4960938"/>
          <p14:tracePt t="19088" x="3775075" y="4960938"/>
          <p14:tracePt t="19104" x="3765550" y="4960938"/>
          <p14:tracePt t="19113" x="3756025" y="4960938"/>
          <p14:tracePt t="19120" x="3756025" y="4970463"/>
          <p14:tracePt t="19257" x="3746500" y="4970463"/>
          <p14:tracePt t="19369" x="3738563" y="4970463"/>
          <p14:tracePt t="19393" x="3738563" y="4960938"/>
          <p14:tracePt t="19418" x="3738563" y="4951413"/>
          <p14:tracePt t="19472" x="3729038" y="4943475"/>
          <p14:tracePt t="19479" x="3729038" y="4933950"/>
          <p14:tracePt t="19504" x="3729038" y="4924425"/>
          <p14:tracePt t="19522" x="3729038" y="4914900"/>
          <p14:tracePt t="19529" x="3729038" y="4906963"/>
          <p14:tracePt t="19553" x="3709988" y="4887913"/>
          <p14:tracePt t="19836" x="3709988" y="4878388"/>
          <p14:tracePt t="19849" x="3738563" y="4878388"/>
          <p14:tracePt t="19858" x="3746500" y="4878388"/>
          <p14:tracePt t="19864" x="3746500" y="4870450"/>
          <p14:tracePt t="19872" x="3756025" y="4870450"/>
          <p14:tracePt t="19880" x="3783013" y="4860925"/>
          <p14:tracePt t="19888" x="3802063" y="4841875"/>
          <p14:tracePt t="19896" x="3838575" y="4824413"/>
          <p14:tracePt t="19912" x="3856038" y="4814888"/>
          <p14:tracePt t="19919" x="3892550" y="4778375"/>
          <p14:tracePt t="19928" x="3902075" y="4768850"/>
          <p14:tracePt t="19935" x="3938588" y="4760913"/>
          <p14:tracePt t="19945" x="3956050" y="4741863"/>
          <p14:tracePt t="19951" x="3975100" y="4732338"/>
          <p14:tracePt t="19959" x="4021138" y="4714875"/>
          <p14:tracePt t="19967" x="4048125" y="4697413"/>
          <p14:tracePt t="19975" x="4057650" y="4687888"/>
          <p14:tracePt t="19983" x="4084638" y="4678363"/>
          <p14:tracePt t="19992" x="4094163" y="4668838"/>
          <p14:tracePt t="19999" x="4121150" y="4668838"/>
          <p14:tracePt t="20007" x="4121150" y="4660900"/>
          <p14:tracePt t="20015" x="4129088" y="4651375"/>
          <p14:tracePt t="20023" x="4148138" y="4651375"/>
          <p14:tracePt t="20031" x="4157663" y="4641850"/>
          <p14:tracePt t="20297" x="4165600" y="4641850"/>
          <p14:tracePt t="20465" x="4165600" y="4651375"/>
          <p14:tracePt t="20476" x="4157663" y="4660900"/>
          <p14:tracePt t="20489" x="4148138" y="4668838"/>
          <p14:tracePt t="20503" x="4121150" y="4678363"/>
          <p14:tracePt t="20512" x="4111625" y="4687888"/>
          <p14:tracePt t="20528" x="4102100" y="4687888"/>
          <p14:tracePt t="20535" x="4094163" y="4687888"/>
          <p14:tracePt t="20543" x="4084638" y="4687888"/>
          <p14:tracePt t="20552" x="4075113" y="4697413"/>
          <p14:tracePt t="20576" x="4057650" y="4705350"/>
          <p14:tracePt t="20585" x="4048125" y="4705350"/>
          <p14:tracePt t="20592" x="4048125" y="4714875"/>
          <p14:tracePt t="20599" x="4038600" y="4724400"/>
          <p14:tracePt t="20607" x="4029075" y="4732338"/>
          <p14:tracePt t="20615" x="4011613" y="4741863"/>
          <p14:tracePt t="20623" x="4002088" y="4741863"/>
          <p14:tracePt t="20631" x="3992563" y="4751388"/>
          <p14:tracePt t="20639" x="3984625" y="4751388"/>
          <p14:tracePt t="20656" x="3975100" y="4751388"/>
          <p14:tracePt t="20664" x="3956050" y="4760913"/>
          <p14:tracePt t="20688" x="3948113" y="4760913"/>
          <p14:tracePt t="20769" x="3929063" y="4760913"/>
          <p14:tracePt t="20778" x="3919538" y="4760913"/>
          <p14:tracePt t="20787" x="3911600" y="4768850"/>
          <p14:tracePt t="20793" x="3883025" y="4768850"/>
          <p14:tracePt t="20803" x="3875088" y="4778375"/>
          <p14:tracePt t="20808" x="3856038" y="4787900"/>
          <p14:tracePt t="20816" x="3846513" y="4787900"/>
          <p14:tracePt t="20824" x="3838575" y="4787900"/>
          <p14:tracePt t="20833" x="3829050" y="4787900"/>
          <p14:tracePt t="20839" x="3819525" y="4787900"/>
          <p14:tracePt t="20847" x="3802063" y="4787900"/>
          <p14:tracePt t="20855" x="3792538" y="4797425"/>
          <p14:tracePt t="20969" x="3792538" y="4805363"/>
          <p14:tracePt t="21025" x="3783013" y="4805363"/>
          <p14:tracePt t="21729" x="3775075" y="4805363"/>
          <p14:tracePt t="21756" x="3756025" y="4787900"/>
          <p14:tracePt t="22377" x="3756025" y="4778375"/>
          <p14:tracePt t="22641" x="3756025" y="4768850"/>
          <p14:tracePt t="22649" x="3756025" y="4760913"/>
          <p14:tracePt t="22746" x="3746500" y="4760913"/>
          <p14:tracePt t="23087" x="3738563" y="4751388"/>
          <p14:tracePt t="23104" x="3738563" y="4732338"/>
          <p14:tracePt t="23112" x="3729038" y="4724400"/>
          <p14:tracePt t="23119" x="3729038" y="4714875"/>
          <p14:tracePt t="23128" x="3729038" y="4687888"/>
          <p14:tracePt t="23135" x="3729038" y="4678363"/>
          <p14:tracePt t="23160" x="3729038" y="4660900"/>
          <p14:tracePt t="23458" x="3729038" y="4651375"/>
          <p14:tracePt t="23536" x="3729038" y="4641850"/>
          <p14:tracePt t="23584" x="3729038" y="4632325"/>
          <p14:tracePt t="23607" x="3729038" y="4624388"/>
          <p14:tracePt t="24007" x="3729038" y="4632325"/>
          <p14:tracePt t="24015" x="3729038" y="4641850"/>
          <p14:tracePt t="24023" x="3729038" y="4651375"/>
          <p14:tracePt t="24031" x="3729038" y="4660900"/>
          <p14:tracePt t="24039" x="3729038" y="4678363"/>
          <p14:tracePt t="24137" x="3719513" y="4687888"/>
          <p14:tracePt t="24146" x="3709988" y="4687888"/>
          <p14:tracePt t="24164" x="3702050" y="4697413"/>
          <p14:tracePt t="24180" x="3683000" y="4697413"/>
          <p14:tracePt t="24186" x="3673475" y="4705350"/>
          <p14:tracePt t="24297" x="3673475" y="4714875"/>
          <p14:tracePt t="24929" x="3673475" y="4724400"/>
          <p14:tracePt t="25001" x="3683000" y="4724400"/>
          <p14:tracePt t="25017" x="3702050" y="4724400"/>
          <p14:tracePt t="25025" x="3709988" y="4714875"/>
          <p14:tracePt t="25041" x="3729038" y="4705350"/>
          <p14:tracePt t="25048" x="3738563" y="4705350"/>
          <p14:tracePt t="25057" x="3756025" y="4705350"/>
          <p14:tracePt t="25064" x="3775075" y="4697413"/>
          <p14:tracePt t="25072" x="3792538" y="4687888"/>
          <p14:tracePt t="25079" x="3838575" y="4687888"/>
          <p14:tracePt t="25088" x="3865563" y="4687888"/>
          <p14:tracePt t="25096" x="3911600" y="4678363"/>
          <p14:tracePt t="25104" x="3948113" y="4668838"/>
          <p14:tracePt t="25112" x="3965575" y="4668838"/>
          <p14:tracePt t="25120" x="4011613" y="4668838"/>
          <p14:tracePt t="25129" x="4038600" y="4660900"/>
          <p14:tracePt t="25135" x="4065588" y="4660900"/>
          <p14:tracePt t="25144" x="4102100" y="4660900"/>
          <p14:tracePt t="25151" x="4129088" y="4632325"/>
          <p14:tracePt t="25160" x="4148138" y="4624388"/>
          <p14:tracePt t="25167" x="4157663" y="4624388"/>
          <p14:tracePt t="25176" x="4184650" y="4624388"/>
          <p14:tracePt t="25183" x="4194175" y="4614863"/>
          <p14:tracePt t="25215" x="4211638" y="4614863"/>
          <p14:tracePt t="25225" x="4230688" y="4587875"/>
          <p14:tracePt t="25249" x="4238625" y="4587875"/>
          <p14:tracePt t="25297" x="4257675" y="4578350"/>
          <p14:tracePt t="25650" x="4248150" y="4578350"/>
          <p14:tracePt t="25665" x="4238625" y="4578350"/>
          <p14:tracePt t="25673" x="4230688" y="4578350"/>
          <p14:tracePt t="25704" x="4221163" y="4578350"/>
          <p14:tracePt t="25752" x="4211638" y="4578350"/>
          <p14:tracePt t="25831" x="4202113" y="4578350"/>
          <p14:tracePt t="25856" x="4184650" y="4587875"/>
          <p14:tracePt t="25913" x="4165600" y="4587875"/>
          <p14:tracePt t="25930" x="4148138" y="4595813"/>
          <p14:tracePt t="25983" x="4138613" y="4605338"/>
          <p14:tracePt t="26023" x="4129088" y="4605338"/>
          <p14:tracePt t="26121" x="4121150" y="4614863"/>
          <p14:tracePt t="28460" x="4121150" y="4624388"/>
          <p14:tracePt t="28475" x="4129088" y="4624388"/>
          <p14:tracePt t="28489" x="4138613" y="4624388"/>
          <p14:tracePt t="28495" x="4148138" y="4624388"/>
          <p14:tracePt t="28506" x="4157663" y="4624388"/>
          <p14:tracePt t="28519" x="4165600" y="4614863"/>
          <p14:tracePt t="28633" x="4194175" y="4605338"/>
          <p14:tracePt t="28651" x="4202113" y="4595813"/>
          <p14:tracePt t="28664" x="4211638" y="4587875"/>
          <p14:tracePt t="28695" x="4221163" y="4578350"/>
          <p14:tracePt t="28703" x="4230688" y="4568825"/>
          <p14:tracePt t="28735" x="4248150" y="4551363"/>
          <p14:tracePt t="28751" x="4257675" y="4541838"/>
          <p14:tracePt t="28768" x="4275138" y="4532313"/>
          <p14:tracePt t="28785" x="4284663" y="4522788"/>
          <p14:tracePt t="28800" x="4294188" y="4505325"/>
          <p14:tracePt t="28840" x="4294188" y="4495800"/>
          <p14:tracePt t="28848" x="4303713" y="4486275"/>
          <p14:tracePt t="28857" x="4311650" y="4486275"/>
          <p14:tracePt t="28873" x="4330700" y="4468813"/>
          <p14:tracePt t="28889" x="4340225" y="4459288"/>
          <p14:tracePt t="28897" x="4348163" y="4449763"/>
          <p14:tracePt t="28905" x="4357688" y="4441825"/>
          <p14:tracePt t="28930" x="4376738" y="4422775"/>
          <p14:tracePt t="28947" x="4394200" y="4405313"/>
          <p14:tracePt t="28962" x="4421188" y="4395788"/>
          <p14:tracePt t="28969" x="4430713" y="4395788"/>
          <p14:tracePt t="28977" x="4467225" y="4376738"/>
          <p14:tracePt t="28984" x="4476750" y="4368800"/>
          <p14:tracePt t="28992" x="4494213" y="4359275"/>
          <p14:tracePt t="29007" x="4494213" y="4349750"/>
          <p14:tracePt t="29031" x="4503738" y="4349750"/>
          <p14:tracePt t="29055" x="4521200" y="4349750"/>
          <p14:tracePt t="29072" x="4530725" y="4349750"/>
          <p14:tracePt t="29104" x="4540250" y="4340225"/>
          <p14:tracePt t="29169" x="4549775" y="4332288"/>
          <p14:tracePt t="29257" x="4549775" y="4322763"/>
          <p14:tracePt t="29265" x="4557713" y="4322763"/>
          <p14:tracePt t="29281" x="4567238" y="4313238"/>
          <p14:tracePt t="29319" x="4586288" y="4303713"/>
          <p14:tracePt t="29359" x="4586288" y="4295775"/>
          <p14:tracePt t="29375" x="4594225" y="4295775"/>
          <p14:tracePt t="29417" x="4603750" y="4295775"/>
          <p14:tracePt t="29427" x="4613275" y="4286250"/>
          <p14:tracePt t="29523" x="4613275" y="4276725"/>
          <p14:tracePt t="29809" x="4622800" y="4268788"/>
          <p14:tracePt t="29818" x="4622800" y="4259263"/>
          <p14:tracePt t="29825" x="4649788" y="4232275"/>
          <p14:tracePt t="29835" x="4649788" y="4222750"/>
          <p14:tracePt t="29841" x="4659313" y="4203700"/>
          <p14:tracePt t="29850" x="4667250" y="4176713"/>
          <p14:tracePt t="29856" x="4676775" y="4167188"/>
          <p14:tracePt t="29864" x="4703763" y="4140200"/>
          <p14:tracePt t="29872" x="4703763" y="4130675"/>
          <p14:tracePt t="29881" x="4722813" y="4113213"/>
          <p14:tracePt t="29897" x="4730750" y="4103688"/>
          <p14:tracePt t="29903" x="4749800" y="4086225"/>
          <p14:tracePt t="29919" x="4759325" y="4076700"/>
          <p14:tracePt t="29985" x="4795838" y="4076700"/>
          <p14:tracePt t="29993" x="4822825" y="4076700"/>
          <p14:tracePt t="30001" x="4849813" y="4067175"/>
          <p14:tracePt t="30009" x="4868863" y="4067175"/>
          <p14:tracePt t="30018" x="4895850" y="4067175"/>
          <p14:tracePt t="30025" x="4932363" y="4067175"/>
          <p14:tracePt t="30035" x="4968875" y="4067175"/>
          <p14:tracePt t="30039" x="4995863" y="4067175"/>
          <p14:tracePt t="30048" x="5049838" y="4067175"/>
          <p14:tracePt t="30055" x="5095875" y="4067175"/>
          <p14:tracePt t="30064" x="5159375" y="4067175"/>
          <p14:tracePt t="30071" x="5205413" y="4067175"/>
          <p14:tracePt t="30082" x="5268913" y="4067175"/>
          <p14:tracePt t="30087" x="5314950" y="4067175"/>
          <p14:tracePt t="30095" x="5368925" y="4067175"/>
          <p14:tracePt t="30103" x="5424488" y="4057650"/>
          <p14:tracePt t="30111" x="5507038" y="4030663"/>
          <p14:tracePt t="30119" x="5534025" y="4030663"/>
          <p14:tracePt t="30131" x="5588000" y="4013200"/>
          <p14:tracePt t="30135" x="5653088" y="4013200"/>
          <p14:tracePt t="30144" x="5707063" y="4003675"/>
          <p14:tracePt t="30151" x="5789613" y="3976688"/>
          <p14:tracePt t="30163" x="5843588" y="3967163"/>
          <p14:tracePt t="30167" x="5926138" y="3957638"/>
          <p14:tracePt t="30177" x="6080125" y="3848100"/>
          <p14:tracePt t="30183" x="6281738" y="3711575"/>
          <p14:tracePt t="30191" x="6372225" y="3711575"/>
          <p14:tracePt t="30212" x="6673850" y="3648075"/>
          <p14:tracePt t="30215" x="6819900" y="3629025"/>
          <p14:tracePt t="30223" x="6983413" y="3621088"/>
          <p14:tracePt t="30231" x="7146925" y="3584575"/>
          <p14:tracePt t="30239" x="7312025" y="3556000"/>
          <p14:tracePt t="30248" x="7458075" y="3548063"/>
          <p14:tracePt t="30256" x="7594600" y="3529013"/>
          <p14:tracePt t="30264" x="7721600" y="3502025"/>
          <p14:tracePt t="30272" x="7850188" y="3475038"/>
          <p14:tracePt t="30280" x="7994650" y="3455988"/>
          <p14:tracePt t="30287" x="8132763" y="3429000"/>
          <p14:tracePt t="30297" x="8296275" y="3411538"/>
          <p14:tracePt t="30303" x="8423275" y="3402013"/>
          <p14:tracePt t="30312" x="8569325" y="3382963"/>
          <p14:tracePt t="30319" x="8734425" y="3338513"/>
          <p14:tracePt t="30328" x="8815388" y="3328988"/>
          <p14:tracePt t="30335" x="8943975" y="3328988"/>
          <p14:tracePt t="30345" x="9053513" y="3309938"/>
          <p14:tracePt t="30351" x="9134475" y="32829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3010E-6FFD-46BA-88D5-AFE37B6177B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47004A1-41F3-4749-B437-C8A77AA86784}"/>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118CD1A7-476B-4435-BE43-E40023337DE2}"/>
              </a:ext>
            </a:extLst>
          </p:cNvPr>
          <p:cNvPicPr>
            <a:picLocks noChangeAspect="1"/>
          </p:cNvPicPr>
          <p:nvPr/>
        </p:nvPicPr>
        <p:blipFill>
          <a:blip r:embed="rId5"/>
          <a:stretch>
            <a:fillRect/>
          </a:stretch>
        </p:blipFill>
        <p:spPr>
          <a:xfrm>
            <a:off x="0" y="277813"/>
            <a:ext cx="9144000" cy="5722937"/>
          </a:xfrm>
          <a:prstGeom prst="rect">
            <a:avLst/>
          </a:prstGeom>
        </p:spPr>
      </p:pic>
      <p:sp>
        <p:nvSpPr>
          <p:cNvPr id="5" name="テキスト ボックス 4">
            <a:extLst>
              <a:ext uri="{FF2B5EF4-FFF2-40B4-BE49-F238E27FC236}">
                <a16:creationId xmlns:a16="http://schemas.microsoft.com/office/drawing/2014/main" id="{B79A3B3D-F753-4008-8AEF-ADD59B4639D0}"/>
              </a:ext>
            </a:extLst>
          </p:cNvPr>
          <p:cNvSpPr txBox="1"/>
          <p:nvPr/>
        </p:nvSpPr>
        <p:spPr>
          <a:xfrm>
            <a:off x="2915816" y="6268670"/>
            <a:ext cx="2826415" cy="369332"/>
          </a:xfrm>
          <a:prstGeom prst="rect">
            <a:avLst/>
          </a:prstGeom>
          <a:noFill/>
        </p:spPr>
        <p:txBody>
          <a:bodyPr wrap="none" rtlCol="0">
            <a:spAutoFit/>
          </a:bodyPr>
          <a:lstStyle/>
          <a:p>
            <a:r>
              <a:rPr kumimoji="1" lang="en-US" altLang="ja-JP" dirty="0" err="1"/>
              <a:t>CoolChips</a:t>
            </a:r>
            <a:r>
              <a:rPr kumimoji="1" lang="ja-JP" altLang="en-US" dirty="0"/>
              <a:t>　</a:t>
            </a:r>
            <a:r>
              <a:rPr kumimoji="1" lang="en-US" altLang="ja-JP" dirty="0"/>
              <a:t>2019</a:t>
            </a:r>
            <a:r>
              <a:rPr lang="ja-JP" altLang="en-US" dirty="0"/>
              <a:t> </a:t>
            </a:r>
            <a:r>
              <a:rPr lang="en-US" altLang="ja-JP" dirty="0"/>
              <a:t>Keynote</a:t>
            </a:r>
            <a:endParaRPr kumimoji="1" lang="ja-JP" altLang="en-US" dirty="0"/>
          </a:p>
        </p:txBody>
      </p:sp>
      <p:pic>
        <p:nvPicPr>
          <p:cNvPr id="6" name="オーディオ 5">
            <a:hlinkClick r:id="" action="ppaction://media"/>
            <a:extLst>
              <a:ext uri="{FF2B5EF4-FFF2-40B4-BE49-F238E27FC236}">
                <a16:creationId xmlns:a16="http://schemas.microsoft.com/office/drawing/2014/main" id="{BCC30DB3-4CBB-490F-91A7-34B3E8C99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40562408"/>
      </p:ext>
    </p:extLst>
  </p:cSld>
  <p:clrMapOvr>
    <a:masterClrMapping/>
  </p:clrMapOvr>
  <mc:AlternateContent xmlns:mc="http://schemas.openxmlformats.org/markup-compatibility/2006">
    <mc:Choice xmlns:p14="http://schemas.microsoft.com/office/powerpoint/2010/main" Requires="p14">
      <p:transition spd="slow" p14:dur="2000" advTm="42199"/>
    </mc:Choice>
    <mc:Fallback>
      <p:transition spd="slow" advTm="4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13" x="9090025" y="3638550"/>
          <p14:tracePt t="1022" x="9053513" y="3684588"/>
          <p14:tracePt t="1030" x="9034463" y="3721100"/>
          <p14:tracePt t="1037" x="8980488" y="3775075"/>
          <p14:tracePt t="1046" x="8861425" y="3894138"/>
          <p14:tracePt t="1053" x="8778875" y="3967163"/>
          <p14:tracePt t="1062" x="8661400" y="4086225"/>
          <p14:tracePt t="1070" x="8578850" y="4159250"/>
          <p14:tracePt t="1078" x="8442325" y="4249738"/>
          <p14:tracePt t="1085" x="8342313" y="4322763"/>
          <p14:tracePt t="1094" x="8269288" y="4422775"/>
          <p14:tracePt t="1101" x="8186738" y="4505325"/>
          <p14:tracePt t="1110" x="8077200" y="4605338"/>
          <p14:tracePt t="1117" x="8013700" y="4678363"/>
          <p14:tracePt t="1126" x="7931150" y="4760913"/>
          <p14:tracePt t="1134" x="7831138" y="4814888"/>
          <p14:tracePt t="1142" x="7758113" y="4897438"/>
          <p14:tracePt t="1150" x="7694613" y="4970463"/>
          <p14:tracePt t="1158" x="7621588" y="5024438"/>
          <p14:tracePt t="1166" x="7512050" y="5097463"/>
          <p14:tracePt t="1174" x="7458075" y="5133975"/>
          <p14:tracePt t="1182" x="7412038" y="5160963"/>
          <p14:tracePt t="1191" x="7366000" y="5189538"/>
          <p14:tracePt t="1197" x="7339013" y="5197475"/>
          <p14:tracePt t="1205" x="7319963" y="5207000"/>
          <p14:tracePt t="1214" x="7292975" y="5216525"/>
          <p14:tracePt t="1222" x="7283450" y="5216525"/>
          <p14:tracePt t="1230" x="7265988" y="5226050"/>
          <p14:tracePt t="1237" x="7248525" y="5233988"/>
          <p14:tracePt t="1246" x="7239000" y="5243513"/>
          <p14:tracePt t="1396" x="7239000" y="5233988"/>
          <p14:tracePt t="1408" x="7239000" y="5226050"/>
          <p14:tracePt t="1423" x="7239000" y="5216525"/>
          <p14:tracePt t="1430" x="7239000" y="5207000"/>
          <p14:tracePt t="1438" x="7239000" y="5197475"/>
          <p14:tracePt t="1446" x="7229475" y="5189538"/>
          <p14:tracePt t="1454" x="7219950" y="5180013"/>
          <p14:tracePt t="1463" x="7219950" y="5170488"/>
          <p14:tracePt t="1470" x="7202488" y="5153025"/>
          <p14:tracePt t="1479" x="7192963" y="5153025"/>
          <p14:tracePt t="1485" x="7192963" y="5143500"/>
          <p14:tracePt t="1494" x="7183438" y="5126038"/>
          <p14:tracePt t="1502" x="7156450" y="5106988"/>
          <p14:tracePt t="1510" x="7156450" y="5097463"/>
          <p14:tracePt t="1518" x="7146925" y="5080000"/>
          <p14:tracePt t="1526" x="7129463" y="5060950"/>
          <p14:tracePt t="1533" x="7102475" y="5043488"/>
          <p14:tracePt t="1541" x="7092950" y="5024438"/>
          <p14:tracePt t="1550" x="7092950" y="5016500"/>
          <p14:tracePt t="1558" x="7065963" y="4987925"/>
          <p14:tracePt t="1566" x="7056438" y="4979988"/>
          <p14:tracePt t="1574" x="7037388" y="4960938"/>
          <p14:tracePt t="1582" x="7010400" y="4933950"/>
          <p14:tracePt t="1590" x="6992938" y="4887913"/>
          <p14:tracePt t="1598" x="6973888" y="4870450"/>
          <p14:tracePt t="1607" x="6956425" y="4833938"/>
          <p14:tracePt t="1614" x="6946900" y="4814888"/>
          <p14:tracePt t="1622" x="6910388" y="4768850"/>
          <p14:tracePt t="1630" x="6900863" y="4732338"/>
          <p14:tracePt t="1638" x="6892925" y="4714875"/>
          <p14:tracePt t="1646" x="6873875" y="4678363"/>
          <p14:tracePt t="1653" x="6846888" y="4632325"/>
          <p14:tracePt t="1662" x="6837363" y="4614863"/>
          <p14:tracePt t="1670" x="6819900" y="4587875"/>
          <p14:tracePt t="1678" x="6810375" y="4578350"/>
          <p14:tracePt t="1686" x="6800850" y="4559300"/>
          <p14:tracePt t="1694" x="6791325" y="4541838"/>
          <p14:tracePt t="1702" x="6791325" y="4532313"/>
          <p14:tracePt t="1710" x="6783388" y="4522788"/>
          <p14:tracePt t="1729" x="6764338" y="4495800"/>
          <p14:tracePt t="1736" x="6754813" y="4478338"/>
          <p14:tracePt t="1751" x="6754813" y="4449763"/>
          <p14:tracePt t="1760" x="6746875" y="4432300"/>
          <p14:tracePt t="1768" x="6727825" y="4413250"/>
          <p14:tracePt t="1775" x="6727825" y="4405313"/>
          <p14:tracePt t="1782" x="6727825" y="4395788"/>
          <p14:tracePt t="1790" x="6718300" y="4376738"/>
          <p14:tracePt t="1805" x="6718300" y="4349750"/>
          <p14:tracePt t="1830" x="6718300" y="4340225"/>
          <p14:tracePt t="1846" x="6718300" y="4322763"/>
          <p14:tracePt t="1853" x="6710363" y="4303713"/>
          <p14:tracePt t="1869" x="6710363" y="4268788"/>
          <p14:tracePt t="1897" x="6710363" y="4249738"/>
          <p14:tracePt t="1901" x="6710363" y="4222750"/>
          <p14:tracePt t="1911" x="6700838" y="4213225"/>
          <p14:tracePt t="1918" x="6700838" y="4176713"/>
          <p14:tracePt t="1926" x="6700838" y="4167188"/>
          <p14:tracePt t="1933" x="6700838" y="4140200"/>
          <p14:tracePt t="1941" x="6700838" y="4113213"/>
          <p14:tracePt t="1950" x="6700838" y="4094163"/>
          <p14:tracePt t="1957" x="6700838" y="4067175"/>
          <p14:tracePt t="1967" x="6700838" y="4040188"/>
          <p14:tracePt t="1975" x="6700838" y="4021138"/>
          <p14:tracePt t="1984" x="6700838" y="4003675"/>
          <p14:tracePt t="1992" x="6700838" y="3984625"/>
          <p14:tracePt t="2007" x="6700838" y="3957638"/>
          <p14:tracePt t="2016" x="6700838" y="3948113"/>
          <p14:tracePt t="2023" x="6700838" y="3940175"/>
          <p14:tracePt t="2047" x="6700838" y="3930650"/>
          <p14:tracePt t="2063" x="6700838" y="3911600"/>
          <p14:tracePt t="2119" x="6700838" y="3903663"/>
          <p14:tracePt t="2151" x="6700838" y="3894138"/>
          <p14:tracePt t="2287" x="6700838" y="3903663"/>
          <p14:tracePt t="2303" x="6681788" y="3921125"/>
          <p14:tracePt t="2314" x="6681788" y="3930650"/>
          <p14:tracePt t="2320" x="6673850" y="3940175"/>
          <p14:tracePt t="2329" x="6664325" y="3948113"/>
          <p14:tracePt t="2335" x="6645275" y="3967163"/>
          <p14:tracePt t="2344" x="6627813" y="3984625"/>
          <p14:tracePt t="2349" x="6618288" y="3994150"/>
          <p14:tracePt t="2358" x="6618288" y="4021138"/>
          <p14:tracePt t="2368" x="6600825" y="4040188"/>
          <p14:tracePt t="2375" x="6600825" y="4049713"/>
          <p14:tracePt t="2384" x="6591300" y="4057650"/>
          <p14:tracePt t="2390" x="6573838" y="4057650"/>
          <p14:tracePt t="2413" x="6573838" y="4067175"/>
          <p14:tracePt t="2421" x="6564313" y="4076700"/>
          <p14:tracePt t="2968" x="6554788" y="4076700"/>
          <p14:tracePt t="2973" x="6554788" y="4067175"/>
          <p14:tracePt t="2998" x="6564313" y="4067175"/>
          <p14:tracePt t="3023" x="6581775" y="4040188"/>
          <p14:tracePt t="3047" x="6591300" y="4030663"/>
          <p14:tracePt t="3055" x="6610350" y="4021138"/>
          <p14:tracePt t="3063" x="6610350" y="4013200"/>
          <p14:tracePt t="3071" x="6637338" y="3994150"/>
          <p14:tracePt t="3080" x="6645275" y="3984625"/>
          <p14:tracePt t="3099" x="6664325" y="3976688"/>
          <p14:tracePt t="3103" x="6681788" y="3967163"/>
          <p14:tracePt t="3112" x="6691313" y="3948113"/>
          <p14:tracePt t="3119" x="6710363" y="3940175"/>
          <p14:tracePt t="3128" x="6727825" y="3921125"/>
          <p14:tracePt t="3135" x="6746875" y="3894138"/>
          <p14:tracePt t="3145" x="6773863" y="3867150"/>
          <p14:tracePt t="3151" x="6800850" y="3840163"/>
          <p14:tracePt t="3159" x="6819900" y="3830638"/>
          <p14:tracePt t="3167" x="6883400" y="3784600"/>
          <p14:tracePt t="3182" x="6910388" y="3767138"/>
          <p14:tracePt t="3190" x="6919913" y="3767138"/>
          <p14:tracePt t="3198" x="6937375" y="3748088"/>
          <p14:tracePt t="3222" x="6946900" y="3738563"/>
          <p14:tracePt t="3247" x="6956425" y="3730625"/>
          <p14:tracePt t="3254" x="6964363" y="3721100"/>
          <p14:tracePt t="3270" x="6983413" y="3702050"/>
          <p14:tracePt t="3286" x="6983413" y="3694113"/>
          <p14:tracePt t="3298" x="6992938" y="3684588"/>
          <p14:tracePt t="3301" x="7000875" y="3684588"/>
          <p14:tracePt t="3317" x="7010400" y="3684588"/>
          <p14:tracePt t="3327" x="7019925" y="3675063"/>
          <p14:tracePt t="3334" x="7029450" y="3665538"/>
          <p14:tracePt t="3351" x="7037388" y="3657600"/>
          <p14:tracePt t="3367" x="7037388" y="3648075"/>
          <p14:tracePt t="3383" x="7046913" y="3648075"/>
          <p14:tracePt t="3391" x="7065963" y="3638550"/>
          <p14:tracePt t="3400" x="7083425" y="3621088"/>
          <p14:tracePt t="3407" x="7092950" y="3611563"/>
          <p14:tracePt t="3415" x="7102475" y="3602038"/>
          <p14:tracePt t="3422" x="7129463" y="3575050"/>
          <p14:tracePt t="3431" x="7138988" y="3565525"/>
          <p14:tracePt t="3439" x="7183438" y="3548063"/>
          <p14:tracePt t="3447" x="7212013" y="3529013"/>
          <p14:tracePt t="3454" x="7239000" y="3511550"/>
          <p14:tracePt t="3463" x="7283450" y="3475038"/>
          <p14:tracePt t="3470" x="7302500" y="3465513"/>
          <p14:tracePt t="3479" x="7329488" y="3455988"/>
          <p14:tracePt t="3485" x="7348538" y="3446463"/>
          <p14:tracePt t="3493" x="7366000" y="3438525"/>
          <p14:tracePt t="3502" x="7385050" y="3429000"/>
          <p14:tracePt t="3518" x="7392988" y="3429000"/>
          <p14:tracePt t="3551" x="7402513" y="3429000"/>
          <p14:tracePt t="3566" x="7421563" y="3429000"/>
          <p14:tracePt t="3574" x="7429500" y="3429000"/>
          <p14:tracePt t="3583" x="7439025" y="3429000"/>
          <p14:tracePt t="3607" x="7439025" y="3438525"/>
          <p14:tracePt t="3616" x="7458075" y="3438525"/>
          <p14:tracePt t="3624" x="7466013" y="3438525"/>
          <p14:tracePt t="3630" x="7475538" y="3438525"/>
          <p14:tracePt t="3646" x="7485063" y="3438525"/>
          <p14:tracePt t="3654" x="7502525" y="3438525"/>
          <p14:tracePt t="3662" x="7512050" y="3438525"/>
          <p14:tracePt t="3669" x="7521575" y="3438525"/>
          <p14:tracePt t="19992" x="7531100" y="3446463"/>
          <p14:tracePt t="39151" x="7539038" y="3446463"/>
          <p14:tracePt t="40407" x="7558088" y="3446463"/>
          <p14:tracePt t="40415" x="7575550" y="3419475"/>
          <p14:tracePt t="40424" x="7585075" y="3419475"/>
          <p14:tracePt t="40431" x="7594600" y="3411538"/>
          <p14:tracePt t="40439" x="7612063" y="3402013"/>
          <p14:tracePt t="40462" x="7631113" y="3402013"/>
          <p14:tracePt t="40551" x="7639050" y="3402013"/>
          <p14:tracePt t="40558" x="7685088" y="3402013"/>
          <p14:tracePt t="40568" x="7731125" y="3402013"/>
          <p14:tracePt t="40578" x="7804150" y="3438525"/>
          <p14:tracePt t="40582" x="7850188" y="3455988"/>
          <p14:tracePt t="40592" x="7921625" y="3465513"/>
          <p14:tracePt t="40598" x="7986713" y="3465513"/>
          <p14:tracePt t="40608" x="8059738" y="3492500"/>
          <p14:tracePt t="40615" x="8113713" y="3492500"/>
          <p14:tracePt t="40621" x="8177213" y="3502025"/>
          <p14:tracePt t="40629" x="8240713" y="3511550"/>
          <p14:tracePt t="40639" x="8296275" y="3511550"/>
          <p14:tracePt t="40646" x="8350250" y="3529013"/>
          <p14:tracePt t="40654" x="8396288" y="3538538"/>
          <p14:tracePt t="40661" x="8442325" y="3556000"/>
          <p14:tracePt t="40671" x="8515350" y="3575050"/>
          <p14:tracePt t="40678" x="8559800" y="3575050"/>
          <p14:tracePt t="40685" x="8596313" y="3575050"/>
          <p14:tracePt t="40694" x="8624888" y="3575050"/>
          <p14:tracePt t="40701" x="8678863" y="3575050"/>
          <p14:tracePt t="40710" x="8724900" y="3575050"/>
          <p14:tracePt t="40717" x="8751888" y="3575050"/>
          <p14:tracePt t="40726" x="8797925" y="3575050"/>
          <p14:tracePt t="40733" x="8834438" y="3575050"/>
          <p14:tracePt t="40742" x="8888413" y="3575050"/>
          <p14:tracePt t="40750" x="8961438" y="3584575"/>
          <p14:tracePt t="40758" x="9024938" y="3584575"/>
          <p14:tracePt t="40766" x="9080500" y="3584575"/>
          <p14:tracePt t="40774" x="9134475" y="35845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468313"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79" name="Rectangle 3"/>
          <p:cNvSpPr>
            <a:spLocks noChangeArrowheads="1"/>
          </p:cNvSpPr>
          <p:nvPr/>
        </p:nvSpPr>
        <p:spPr bwMode="auto">
          <a:xfrm>
            <a:off x="53975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0" name="Rectangle 4"/>
          <p:cNvSpPr>
            <a:spLocks noChangeArrowheads="1"/>
          </p:cNvSpPr>
          <p:nvPr/>
        </p:nvSpPr>
        <p:spPr bwMode="auto">
          <a:xfrm>
            <a:off x="61118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1" name="Rectangle 5"/>
          <p:cNvSpPr>
            <a:spLocks noChangeArrowheads="1"/>
          </p:cNvSpPr>
          <p:nvPr/>
        </p:nvSpPr>
        <p:spPr bwMode="auto">
          <a:xfrm>
            <a:off x="61118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2" name="Rectangle 6"/>
          <p:cNvSpPr>
            <a:spLocks noChangeArrowheads="1"/>
          </p:cNvSpPr>
          <p:nvPr/>
        </p:nvSpPr>
        <p:spPr bwMode="auto">
          <a:xfrm>
            <a:off x="61118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3" name="Rectangle 7"/>
          <p:cNvSpPr>
            <a:spLocks noChangeArrowheads="1"/>
          </p:cNvSpPr>
          <p:nvPr/>
        </p:nvSpPr>
        <p:spPr bwMode="auto">
          <a:xfrm>
            <a:off x="61118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4" name="Rectangle 8"/>
          <p:cNvSpPr>
            <a:spLocks noChangeArrowheads="1"/>
          </p:cNvSpPr>
          <p:nvPr/>
        </p:nvSpPr>
        <p:spPr bwMode="auto">
          <a:xfrm>
            <a:off x="900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5" name="Rectangle 9"/>
          <p:cNvSpPr>
            <a:spLocks noChangeArrowheads="1"/>
          </p:cNvSpPr>
          <p:nvPr/>
        </p:nvSpPr>
        <p:spPr bwMode="auto">
          <a:xfrm>
            <a:off x="900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6" name="Rectangle 10"/>
          <p:cNvSpPr>
            <a:spLocks noChangeArrowheads="1"/>
          </p:cNvSpPr>
          <p:nvPr/>
        </p:nvSpPr>
        <p:spPr bwMode="auto">
          <a:xfrm>
            <a:off x="900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7" name="Rectangle 11"/>
          <p:cNvSpPr>
            <a:spLocks noChangeArrowheads="1"/>
          </p:cNvSpPr>
          <p:nvPr/>
        </p:nvSpPr>
        <p:spPr bwMode="auto">
          <a:xfrm>
            <a:off x="900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8" name="Rectangle 12"/>
          <p:cNvSpPr>
            <a:spLocks noChangeArrowheads="1"/>
          </p:cNvSpPr>
          <p:nvPr/>
        </p:nvSpPr>
        <p:spPr bwMode="auto">
          <a:xfrm>
            <a:off x="61118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589" name="Rectangle 13"/>
          <p:cNvSpPr>
            <a:spLocks noChangeArrowheads="1"/>
          </p:cNvSpPr>
          <p:nvPr/>
        </p:nvSpPr>
        <p:spPr bwMode="auto">
          <a:xfrm>
            <a:off x="12604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0" name="Rectangle 14"/>
          <p:cNvSpPr>
            <a:spLocks noChangeArrowheads="1"/>
          </p:cNvSpPr>
          <p:nvPr/>
        </p:nvSpPr>
        <p:spPr bwMode="auto">
          <a:xfrm>
            <a:off x="13319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1" name="Rectangle 15"/>
          <p:cNvSpPr>
            <a:spLocks noChangeArrowheads="1"/>
          </p:cNvSpPr>
          <p:nvPr/>
        </p:nvSpPr>
        <p:spPr bwMode="auto">
          <a:xfrm>
            <a:off x="13319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2" name="Rectangle 16"/>
          <p:cNvSpPr>
            <a:spLocks noChangeArrowheads="1"/>
          </p:cNvSpPr>
          <p:nvPr/>
        </p:nvSpPr>
        <p:spPr bwMode="auto">
          <a:xfrm>
            <a:off x="13319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3" name="Rectangle 17"/>
          <p:cNvSpPr>
            <a:spLocks noChangeArrowheads="1"/>
          </p:cNvSpPr>
          <p:nvPr/>
        </p:nvSpPr>
        <p:spPr bwMode="auto">
          <a:xfrm>
            <a:off x="13319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4" name="Rectangle 18"/>
          <p:cNvSpPr>
            <a:spLocks noChangeArrowheads="1"/>
          </p:cNvSpPr>
          <p:nvPr/>
        </p:nvSpPr>
        <p:spPr bwMode="auto">
          <a:xfrm>
            <a:off x="1620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5" name="Rectangle 19"/>
          <p:cNvSpPr>
            <a:spLocks noChangeArrowheads="1"/>
          </p:cNvSpPr>
          <p:nvPr/>
        </p:nvSpPr>
        <p:spPr bwMode="auto">
          <a:xfrm>
            <a:off x="1620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6" name="Rectangle 20"/>
          <p:cNvSpPr>
            <a:spLocks noChangeArrowheads="1"/>
          </p:cNvSpPr>
          <p:nvPr/>
        </p:nvSpPr>
        <p:spPr bwMode="auto">
          <a:xfrm>
            <a:off x="1620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7" name="Rectangle 21"/>
          <p:cNvSpPr>
            <a:spLocks noChangeArrowheads="1"/>
          </p:cNvSpPr>
          <p:nvPr/>
        </p:nvSpPr>
        <p:spPr bwMode="auto">
          <a:xfrm>
            <a:off x="1620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8" name="Rectangle 22"/>
          <p:cNvSpPr>
            <a:spLocks noChangeArrowheads="1"/>
          </p:cNvSpPr>
          <p:nvPr/>
        </p:nvSpPr>
        <p:spPr bwMode="auto">
          <a:xfrm>
            <a:off x="13319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599" name="Text Box 23"/>
          <p:cNvSpPr txBox="1">
            <a:spLocks noChangeArrowheads="1"/>
          </p:cNvSpPr>
          <p:nvPr/>
        </p:nvSpPr>
        <p:spPr bwMode="auto">
          <a:xfrm>
            <a:off x="468313"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00" name="Rectangle 24"/>
          <p:cNvSpPr>
            <a:spLocks noChangeArrowheads="1"/>
          </p:cNvSpPr>
          <p:nvPr/>
        </p:nvSpPr>
        <p:spPr bwMode="auto">
          <a:xfrm>
            <a:off x="2073275"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1" name="Rectangle 25"/>
          <p:cNvSpPr>
            <a:spLocks noChangeArrowheads="1"/>
          </p:cNvSpPr>
          <p:nvPr/>
        </p:nvSpPr>
        <p:spPr bwMode="auto">
          <a:xfrm>
            <a:off x="21447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2" name="Rectangle 26"/>
          <p:cNvSpPr>
            <a:spLocks noChangeArrowheads="1"/>
          </p:cNvSpPr>
          <p:nvPr/>
        </p:nvSpPr>
        <p:spPr bwMode="auto">
          <a:xfrm>
            <a:off x="22161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3" name="Rectangle 27"/>
          <p:cNvSpPr>
            <a:spLocks noChangeArrowheads="1"/>
          </p:cNvSpPr>
          <p:nvPr/>
        </p:nvSpPr>
        <p:spPr bwMode="auto">
          <a:xfrm>
            <a:off x="22161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4" name="Rectangle 28"/>
          <p:cNvSpPr>
            <a:spLocks noChangeArrowheads="1"/>
          </p:cNvSpPr>
          <p:nvPr/>
        </p:nvSpPr>
        <p:spPr bwMode="auto">
          <a:xfrm>
            <a:off x="22161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5" name="Rectangle 29"/>
          <p:cNvSpPr>
            <a:spLocks noChangeArrowheads="1"/>
          </p:cNvSpPr>
          <p:nvPr/>
        </p:nvSpPr>
        <p:spPr bwMode="auto">
          <a:xfrm>
            <a:off x="22161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6" name="Rectangle 30"/>
          <p:cNvSpPr>
            <a:spLocks noChangeArrowheads="1"/>
          </p:cNvSpPr>
          <p:nvPr/>
        </p:nvSpPr>
        <p:spPr bwMode="auto">
          <a:xfrm>
            <a:off x="2505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7" name="Rectangle 31"/>
          <p:cNvSpPr>
            <a:spLocks noChangeArrowheads="1"/>
          </p:cNvSpPr>
          <p:nvPr/>
        </p:nvSpPr>
        <p:spPr bwMode="auto">
          <a:xfrm>
            <a:off x="2505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8" name="Rectangle 32"/>
          <p:cNvSpPr>
            <a:spLocks noChangeArrowheads="1"/>
          </p:cNvSpPr>
          <p:nvPr/>
        </p:nvSpPr>
        <p:spPr bwMode="auto">
          <a:xfrm>
            <a:off x="2505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9" name="Rectangle 33"/>
          <p:cNvSpPr>
            <a:spLocks noChangeArrowheads="1"/>
          </p:cNvSpPr>
          <p:nvPr/>
        </p:nvSpPr>
        <p:spPr bwMode="auto">
          <a:xfrm>
            <a:off x="2505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0" name="Rectangle 34"/>
          <p:cNvSpPr>
            <a:spLocks noChangeArrowheads="1"/>
          </p:cNvSpPr>
          <p:nvPr/>
        </p:nvSpPr>
        <p:spPr bwMode="auto">
          <a:xfrm>
            <a:off x="22161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11" name="Rectangle 35"/>
          <p:cNvSpPr>
            <a:spLocks noChangeArrowheads="1"/>
          </p:cNvSpPr>
          <p:nvPr/>
        </p:nvSpPr>
        <p:spPr bwMode="auto">
          <a:xfrm>
            <a:off x="28654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2" name="Rectangle 36"/>
          <p:cNvSpPr>
            <a:spLocks noChangeArrowheads="1"/>
          </p:cNvSpPr>
          <p:nvPr/>
        </p:nvSpPr>
        <p:spPr bwMode="auto">
          <a:xfrm>
            <a:off x="29368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3" name="Rectangle 37"/>
          <p:cNvSpPr>
            <a:spLocks noChangeArrowheads="1"/>
          </p:cNvSpPr>
          <p:nvPr/>
        </p:nvSpPr>
        <p:spPr bwMode="auto">
          <a:xfrm>
            <a:off x="29368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4" name="Rectangle 38"/>
          <p:cNvSpPr>
            <a:spLocks noChangeArrowheads="1"/>
          </p:cNvSpPr>
          <p:nvPr/>
        </p:nvSpPr>
        <p:spPr bwMode="auto">
          <a:xfrm>
            <a:off x="29368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5" name="Rectangle 39"/>
          <p:cNvSpPr>
            <a:spLocks noChangeArrowheads="1"/>
          </p:cNvSpPr>
          <p:nvPr/>
        </p:nvSpPr>
        <p:spPr bwMode="auto">
          <a:xfrm>
            <a:off x="29368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6" name="Rectangle 40"/>
          <p:cNvSpPr>
            <a:spLocks noChangeArrowheads="1"/>
          </p:cNvSpPr>
          <p:nvPr/>
        </p:nvSpPr>
        <p:spPr bwMode="auto">
          <a:xfrm>
            <a:off x="3225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7" name="Rectangle 41"/>
          <p:cNvSpPr>
            <a:spLocks noChangeArrowheads="1"/>
          </p:cNvSpPr>
          <p:nvPr/>
        </p:nvSpPr>
        <p:spPr bwMode="auto">
          <a:xfrm>
            <a:off x="3225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8" name="Rectangle 42"/>
          <p:cNvSpPr>
            <a:spLocks noChangeArrowheads="1"/>
          </p:cNvSpPr>
          <p:nvPr/>
        </p:nvSpPr>
        <p:spPr bwMode="auto">
          <a:xfrm>
            <a:off x="3225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9" name="Rectangle 43"/>
          <p:cNvSpPr>
            <a:spLocks noChangeArrowheads="1"/>
          </p:cNvSpPr>
          <p:nvPr/>
        </p:nvSpPr>
        <p:spPr bwMode="auto">
          <a:xfrm>
            <a:off x="3225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0" name="Rectangle 44"/>
          <p:cNvSpPr>
            <a:spLocks noChangeArrowheads="1"/>
          </p:cNvSpPr>
          <p:nvPr/>
        </p:nvSpPr>
        <p:spPr bwMode="auto">
          <a:xfrm>
            <a:off x="29368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21" name="Text Box 45"/>
          <p:cNvSpPr txBox="1">
            <a:spLocks noChangeArrowheads="1"/>
          </p:cNvSpPr>
          <p:nvPr/>
        </p:nvSpPr>
        <p:spPr bwMode="auto">
          <a:xfrm>
            <a:off x="2073275"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22" name="Rectangle 46"/>
          <p:cNvSpPr>
            <a:spLocks noChangeArrowheads="1"/>
          </p:cNvSpPr>
          <p:nvPr/>
        </p:nvSpPr>
        <p:spPr bwMode="auto">
          <a:xfrm>
            <a:off x="3678238"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3" name="Rectangle 47"/>
          <p:cNvSpPr>
            <a:spLocks noChangeArrowheads="1"/>
          </p:cNvSpPr>
          <p:nvPr/>
        </p:nvSpPr>
        <p:spPr bwMode="auto">
          <a:xfrm>
            <a:off x="37496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4" name="Rectangle 48"/>
          <p:cNvSpPr>
            <a:spLocks noChangeArrowheads="1"/>
          </p:cNvSpPr>
          <p:nvPr/>
        </p:nvSpPr>
        <p:spPr bwMode="auto">
          <a:xfrm>
            <a:off x="3821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5" name="Rectangle 49"/>
          <p:cNvSpPr>
            <a:spLocks noChangeArrowheads="1"/>
          </p:cNvSpPr>
          <p:nvPr/>
        </p:nvSpPr>
        <p:spPr bwMode="auto">
          <a:xfrm>
            <a:off x="3821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6" name="Rectangle 50"/>
          <p:cNvSpPr>
            <a:spLocks noChangeArrowheads="1"/>
          </p:cNvSpPr>
          <p:nvPr/>
        </p:nvSpPr>
        <p:spPr bwMode="auto">
          <a:xfrm>
            <a:off x="3821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7" name="Rectangle 51"/>
          <p:cNvSpPr>
            <a:spLocks noChangeArrowheads="1"/>
          </p:cNvSpPr>
          <p:nvPr/>
        </p:nvSpPr>
        <p:spPr bwMode="auto">
          <a:xfrm>
            <a:off x="3821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8" name="Rectangle 52"/>
          <p:cNvSpPr>
            <a:spLocks noChangeArrowheads="1"/>
          </p:cNvSpPr>
          <p:nvPr/>
        </p:nvSpPr>
        <p:spPr bwMode="auto">
          <a:xfrm>
            <a:off x="41100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9" name="Rectangle 53"/>
          <p:cNvSpPr>
            <a:spLocks noChangeArrowheads="1"/>
          </p:cNvSpPr>
          <p:nvPr/>
        </p:nvSpPr>
        <p:spPr bwMode="auto">
          <a:xfrm>
            <a:off x="41100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0" name="Rectangle 54"/>
          <p:cNvSpPr>
            <a:spLocks noChangeArrowheads="1"/>
          </p:cNvSpPr>
          <p:nvPr/>
        </p:nvSpPr>
        <p:spPr bwMode="auto">
          <a:xfrm>
            <a:off x="41100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1" name="Rectangle 55"/>
          <p:cNvSpPr>
            <a:spLocks noChangeArrowheads="1"/>
          </p:cNvSpPr>
          <p:nvPr/>
        </p:nvSpPr>
        <p:spPr bwMode="auto">
          <a:xfrm>
            <a:off x="41100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2" name="Rectangle 56"/>
          <p:cNvSpPr>
            <a:spLocks noChangeArrowheads="1"/>
          </p:cNvSpPr>
          <p:nvPr/>
        </p:nvSpPr>
        <p:spPr bwMode="auto">
          <a:xfrm>
            <a:off x="38211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33" name="Rectangle 57"/>
          <p:cNvSpPr>
            <a:spLocks noChangeArrowheads="1"/>
          </p:cNvSpPr>
          <p:nvPr/>
        </p:nvSpPr>
        <p:spPr bwMode="auto">
          <a:xfrm>
            <a:off x="447040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4" name="Rectangle 58"/>
          <p:cNvSpPr>
            <a:spLocks noChangeArrowheads="1"/>
          </p:cNvSpPr>
          <p:nvPr/>
        </p:nvSpPr>
        <p:spPr bwMode="auto">
          <a:xfrm>
            <a:off x="4541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5" name="Rectangle 59"/>
          <p:cNvSpPr>
            <a:spLocks noChangeArrowheads="1"/>
          </p:cNvSpPr>
          <p:nvPr/>
        </p:nvSpPr>
        <p:spPr bwMode="auto">
          <a:xfrm>
            <a:off x="4541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6" name="Rectangle 60"/>
          <p:cNvSpPr>
            <a:spLocks noChangeArrowheads="1"/>
          </p:cNvSpPr>
          <p:nvPr/>
        </p:nvSpPr>
        <p:spPr bwMode="auto">
          <a:xfrm>
            <a:off x="4541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7" name="Rectangle 61"/>
          <p:cNvSpPr>
            <a:spLocks noChangeArrowheads="1"/>
          </p:cNvSpPr>
          <p:nvPr/>
        </p:nvSpPr>
        <p:spPr bwMode="auto">
          <a:xfrm>
            <a:off x="4541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8" name="Rectangle 62"/>
          <p:cNvSpPr>
            <a:spLocks noChangeArrowheads="1"/>
          </p:cNvSpPr>
          <p:nvPr/>
        </p:nvSpPr>
        <p:spPr bwMode="auto">
          <a:xfrm>
            <a:off x="483076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9" name="Rectangle 63"/>
          <p:cNvSpPr>
            <a:spLocks noChangeArrowheads="1"/>
          </p:cNvSpPr>
          <p:nvPr/>
        </p:nvSpPr>
        <p:spPr bwMode="auto">
          <a:xfrm>
            <a:off x="483076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0" name="Rectangle 64"/>
          <p:cNvSpPr>
            <a:spLocks noChangeArrowheads="1"/>
          </p:cNvSpPr>
          <p:nvPr/>
        </p:nvSpPr>
        <p:spPr bwMode="auto">
          <a:xfrm>
            <a:off x="483076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1" name="Rectangle 65"/>
          <p:cNvSpPr>
            <a:spLocks noChangeArrowheads="1"/>
          </p:cNvSpPr>
          <p:nvPr/>
        </p:nvSpPr>
        <p:spPr bwMode="auto">
          <a:xfrm>
            <a:off x="483076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2" name="Rectangle 66"/>
          <p:cNvSpPr>
            <a:spLocks noChangeArrowheads="1"/>
          </p:cNvSpPr>
          <p:nvPr/>
        </p:nvSpPr>
        <p:spPr bwMode="auto">
          <a:xfrm>
            <a:off x="454183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43" name="Text Box 67"/>
          <p:cNvSpPr txBox="1">
            <a:spLocks noChangeArrowheads="1"/>
          </p:cNvSpPr>
          <p:nvPr/>
        </p:nvSpPr>
        <p:spPr bwMode="auto">
          <a:xfrm>
            <a:off x="3678238"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44" name="Rectangle 68"/>
          <p:cNvSpPr>
            <a:spLocks noChangeArrowheads="1"/>
          </p:cNvSpPr>
          <p:nvPr/>
        </p:nvSpPr>
        <p:spPr bwMode="auto">
          <a:xfrm>
            <a:off x="528320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5" name="Rectangle 69"/>
          <p:cNvSpPr>
            <a:spLocks noChangeArrowheads="1"/>
          </p:cNvSpPr>
          <p:nvPr/>
        </p:nvSpPr>
        <p:spPr bwMode="auto">
          <a:xfrm>
            <a:off x="53546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6" name="Rectangle 70"/>
          <p:cNvSpPr>
            <a:spLocks noChangeArrowheads="1"/>
          </p:cNvSpPr>
          <p:nvPr/>
        </p:nvSpPr>
        <p:spPr bwMode="auto">
          <a:xfrm>
            <a:off x="5426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7" name="Rectangle 71"/>
          <p:cNvSpPr>
            <a:spLocks noChangeArrowheads="1"/>
          </p:cNvSpPr>
          <p:nvPr/>
        </p:nvSpPr>
        <p:spPr bwMode="auto">
          <a:xfrm>
            <a:off x="5426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8" name="Rectangle 72"/>
          <p:cNvSpPr>
            <a:spLocks noChangeArrowheads="1"/>
          </p:cNvSpPr>
          <p:nvPr/>
        </p:nvSpPr>
        <p:spPr bwMode="auto">
          <a:xfrm>
            <a:off x="5426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9" name="Rectangle 73"/>
          <p:cNvSpPr>
            <a:spLocks noChangeArrowheads="1"/>
          </p:cNvSpPr>
          <p:nvPr/>
        </p:nvSpPr>
        <p:spPr bwMode="auto">
          <a:xfrm>
            <a:off x="5426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0" name="Rectangle 74"/>
          <p:cNvSpPr>
            <a:spLocks noChangeArrowheads="1"/>
          </p:cNvSpPr>
          <p:nvPr/>
        </p:nvSpPr>
        <p:spPr bwMode="auto">
          <a:xfrm>
            <a:off x="57150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1" name="Rectangle 75"/>
          <p:cNvSpPr>
            <a:spLocks noChangeArrowheads="1"/>
          </p:cNvSpPr>
          <p:nvPr/>
        </p:nvSpPr>
        <p:spPr bwMode="auto">
          <a:xfrm>
            <a:off x="57150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2" name="Rectangle 76"/>
          <p:cNvSpPr>
            <a:spLocks noChangeArrowheads="1"/>
          </p:cNvSpPr>
          <p:nvPr/>
        </p:nvSpPr>
        <p:spPr bwMode="auto">
          <a:xfrm>
            <a:off x="57150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3" name="Rectangle 77"/>
          <p:cNvSpPr>
            <a:spLocks noChangeArrowheads="1"/>
          </p:cNvSpPr>
          <p:nvPr/>
        </p:nvSpPr>
        <p:spPr bwMode="auto">
          <a:xfrm>
            <a:off x="57150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4" name="Rectangle 78"/>
          <p:cNvSpPr>
            <a:spLocks noChangeArrowheads="1"/>
          </p:cNvSpPr>
          <p:nvPr/>
        </p:nvSpPr>
        <p:spPr bwMode="auto">
          <a:xfrm>
            <a:off x="54260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55" name="Rectangle 79"/>
          <p:cNvSpPr>
            <a:spLocks noChangeArrowheads="1"/>
          </p:cNvSpPr>
          <p:nvPr/>
        </p:nvSpPr>
        <p:spPr bwMode="auto">
          <a:xfrm>
            <a:off x="607536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6" name="Rectangle 80"/>
          <p:cNvSpPr>
            <a:spLocks noChangeArrowheads="1"/>
          </p:cNvSpPr>
          <p:nvPr/>
        </p:nvSpPr>
        <p:spPr bwMode="auto">
          <a:xfrm>
            <a:off x="6146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7" name="Rectangle 81"/>
          <p:cNvSpPr>
            <a:spLocks noChangeArrowheads="1"/>
          </p:cNvSpPr>
          <p:nvPr/>
        </p:nvSpPr>
        <p:spPr bwMode="auto">
          <a:xfrm>
            <a:off x="6146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8" name="Rectangle 82"/>
          <p:cNvSpPr>
            <a:spLocks noChangeArrowheads="1"/>
          </p:cNvSpPr>
          <p:nvPr/>
        </p:nvSpPr>
        <p:spPr bwMode="auto">
          <a:xfrm>
            <a:off x="6146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9" name="Rectangle 83"/>
          <p:cNvSpPr>
            <a:spLocks noChangeArrowheads="1"/>
          </p:cNvSpPr>
          <p:nvPr/>
        </p:nvSpPr>
        <p:spPr bwMode="auto">
          <a:xfrm>
            <a:off x="6146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0" name="Rectangle 84"/>
          <p:cNvSpPr>
            <a:spLocks noChangeArrowheads="1"/>
          </p:cNvSpPr>
          <p:nvPr/>
        </p:nvSpPr>
        <p:spPr bwMode="auto">
          <a:xfrm>
            <a:off x="64357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1" name="Rectangle 85"/>
          <p:cNvSpPr>
            <a:spLocks noChangeArrowheads="1"/>
          </p:cNvSpPr>
          <p:nvPr/>
        </p:nvSpPr>
        <p:spPr bwMode="auto">
          <a:xfrm>
            <a:off x="64357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2" name="Rectangle 86"/>
          <p:cNvSpPr>
            <a:spLocks noChangeArrowheads="1"/>
          </p:cNvSpPr>
          <p:nvPr/>
        </p:nvSpPr>
        <p:spPr bwMode="auto">
          <a:xfrm>
            <a:off x="64357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3" name="Rectangle 87"/>
          <p:cNvSpPr>
            <a:spLocks noChangeArrowheads="1"/>
          </p:cNvSpPr>
          <p:nvPr/>
        </p:nvSpPr>
        <p:spPr bwMode="auto">
          <a:xfrm>
            <a:off x="64357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4" name="Rectangle 88"/>
          <p:cNvSpPr>
            <a:spLocks noChangeArrowheads="1"/>
          </p:cNvSpPr>
          <p:nvPr/>
        </p:nvSpPr>
        <p:spPr bwMode="auto">
          <a:xfrm>
            <a:off x="614680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65" name="Text Box 89"/>
          <p:cNvSpPr txBox="1">
            <a:spLocks noChangeArrowheads="1"/>
          </p:cNvSpPr>
          <p:nvPr/>
        </p:nvSpPr>
        <p:spPr bwMode="auto">
          <a:xfrm>
            <a:off x="528320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66" name="Rectangle 90"/>
          <p:cNvSpPr>
            <a:spLocks noChangeArrowheads="1"/>
          </p:cNvSpPr>
          <p:nvPr/>
        </p:nvSpPr>
        <p:spPr bwMode="auto">
          <a:xfrm>
            <a:off x="725805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7" name="Rectangle 91"/>
          <p:cNvSpPr>
            <a:spLocks noChangeArrowheads="1"/>
          </p:cNvSpPr>
          <p:nvPr/>
        </p:nvSpPr>
        <p:spPr bwMode="auto">
          <a:xfrm>
            <a:off x="732948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8" name="Rectangle 92"/>
          <p:cNvSpPr>
            <a:spLocks noChangeArrowheads="1"/>
          </p:cNvSpPr>
          <p:nvPr/>
        </p:nvSpPr>
        <p:spPr bwMode="auto">
          <a:xfrm>
            <a:off x="74009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9" name="Rectangle 93"/>
          <p:cNvSpPr>
            <a:spLocks noChangeArrowheads="1"/>
          </p:cNvSpPr>
          <p:nvPr/>
        </p:nvSpPr>
        <p:spPr bwMode="auto">
          <a:xfrm>
            <a:off x="74009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0" name="Rectangle 94"/>
          <p:cNvSpPr>
            <a:spLocks noChangeArrowheads="1"/>
          </p:cNvSpPr>
          <p:nvPr/>
        </p:nvSpPr>
        <p:spPr bwMode="auto">
          <a:xfrm>
            <a:off x="74009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1" name="Rectangle 95"/>
          <p:cNvSpPr>
            <a:spLocks noChangeArrowheads="1"/>
          </p:cNvSpPr>
          <p:nvPr/>
        </p:nvSpPr>
        <p:spPr bwMode="auto">
          <a:xfrm>
            <a:off x="74009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2" name="Rectangle 96"/>
          <p:cNvSpPr>
            <a:spLocks noChangeArrowheads="1"/>
          </p:cNvSpPr>
          <p:nvPr/>
        </p:nvSpPr>
        <p:spPr bwMode="auto">
          <a:xfrm>
            <a:off x="76898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3" name="Rectangle 97"/>
          <p:cNvSpPr>
            <a:spLocks noChangeArrowheads="1"/>
          </p:cNvSpPr>
          <p:nvPr/>
        </p:nvSpPr>
        <p:spPr bwMode="auto">
          <a:xfrm>
            <a:off x="76898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4" name="Rectangle 98"/>
          <p:cNvSpPr>
            <a:spLocks noChangeArrowheads="1"/>
          </p:cNvSpPr>
          <p:nvPr/>
        </p:nvSpPr>
        <p:spPr bwMode="auto">
          <a:xfrm>
            <a:off x="76898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5" name="Rectangle 99"/>
          <p:cNvSpPr>
            <a:spLocks noChangeArrowheads="1"/>
          </p:cNvSpPr>
          <p:nvPr/>
        </p:nvSpPr>
        <p:spPr bwMode="auto">
          <a:xfrm>
            <a:off x="76898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6" name="Rectangle 100"/>
          <p:cNvSpPr>
            <a:spLocks noChangeArrowheads="1"/>
          </p:cNvSpPr>
          <p:nvPr/>
        </p:nvSpPr>
        <p:spPr bwMode="auto">
          <a:xfrm>
            <a:off x="740092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77" name="Rectangle 101"/>
          <p:cNvSpPr>
            <a:spLocks noChangeArrowheads="1"/>
          </p:cNvSpPr>
          <p:nvPr/>
        </p:nvSpPr>
        <p:spPr bwMode="auto">
          <a:xfrm>
            <a:off x="80502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8" name="Rectangle 102"/>
          <p:cNvSpPr>
            <a:spLocks noChangeArrowheads="1"/>
          </p:cNvSpPr>
          <p:nvPr/>
        </p:nvSpPr>
        <p:spPr bwMode="auto">
          <a:xfrm>
            <a:off x="81216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9" name="Rectangle 103"/>
          <p:cNvSpPr>
            <a:spLocks noChangeArrowheads="1"/>
          </p:cNvSpPr>
          <p:nvPr/>
        </p:nvSpPr>
        <p:spPr bwMode="auto">
          <a:xfrm>
            <a:off x="81216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0" name="Rectangle 104"/>
          <p:cNvSpPr>
            <a:spLocks noChangeArrowheads="1"/>
          </p:cNvSpPr>
          <p:nvPr/>
        </p:nvSpPr>
        <p:spPr bwMode="auto">
          <a:xfrm>
            <a:off x="81216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1" name="Rectangle 105"/>
          <p:cNvSpPr>
            <a:spLocks noChangeArrowheads="1"/>
          </p:cNvSpPr>
          <p:nvPr/>
        </p:nvSpPr>
        <p:spPr bwMode="auto">
          <a:xfrm>
            <a:off x="81216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2" name="Rectangle 106"/>
          <p:cNvSpPr>
            <a:spLocks noChangeArrowheads="1"/>
          </p:cNvSpPr>
          <p:nvPr/>
        </p:nvSpPr>
        <p:spPr bwMode="auto">
          <a:xfrm>
            <a:off x="84105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3" name="Rectangle 107"/>
          <p:cNvSpPr>
            <a:spLocks noChangeArrowheads="1"/>
          </p:cNvSpPr>
          <p:nvPr/>
        </p:nvSpPr>
        <p:spPr bwMode="auto">
          <a:xfrm>
            <a:off x="84105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4" name="Rectangle 108"/>
          <p:cNvSpPr>
            <a:spLocks noChangeArrowheads="1"/>
          </p:cNvSpPr>
          <p:nvPr/>
        </p:nvSpPr>
        <p:spPr bwMode="auto">
          <a:xfrm>
            <a:off x="84105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5" name="Rectangle 109"/>
          <p:cNvSpPr>
            <a:spLocks noChangeArrowheads="1"/>
          </p:cNvSpPr>
          <p:nvPr/>
        </p:nvSpPr>
        <p:spPr bwMode="auto">
          <a:xfrm>
            <a:off x="84105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6" name="Rectangle 110"/>
          <p:cNvSpPr>
            <a:spLocks noChangeArrowheads="1"/>
          </p:cNvSpPr>
          <p:nvPr/>
        </p:nvSpPr>
        <p:spPr bwMode="auto">
          <a:xfrm>
            <a:off x="81216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87" name="Text Box 111"/>
          <p:cNvSpPr txBox="1">
            <a:spLocks noChangeArrowheads="1"/>
          </p:cNvSpPr>
          <p:nvPr/>
        </p:nvSpPr>
        <p:spPr bwMode="auto">
          <a:xfrm>
            <a:off x="725805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88" name="Text Box 112"/>
          <p:cNvSpPr txBox="1">
            <a:spLocks noChangeArrowheads="1"/>
          </p:cNvSpPr>
          <p:nvPr/>
        </p:nvSpPr>
        <p:spPr bwMode="auto">
          <a:xfrm>
            <a:off x="6784975" y="39512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a:t>
            </a:r>
          </a:p>
        </p:txBody>
      </p:sp>
      <p:sp>
        <p:nvSpPr>
          <p:cNvPr id="24689" name="Rectangle 113"/>
          <p:cNvSpPr>
            <a:spLocks noChangeArrowheads="1"/>
          </p:cNvSpPr>
          <p:nvPr/>
        </p:nvSpPr>
        <p:spPr bwMode="auto">
          <a:xfrm>
            <a:off x="2195513" y="1989138"/>
            <a:ext cx="4464050"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Thread Execution Manager</a:t>
            </a:r>
          </a:p>
        </p:txBody>
      </p:sp>
      <p:sp>
        <p:nvSpPr>
          <p:cNvPr id="24690" name="Rectangle 114"/>
          <p:cNvSpPr>
            <a:spLocks noChangeArrowheads="1"/>
          </p:cNvSpPr>
          <p:nvPr/>
        </p:nvSpPr>
        <p:spPr bwMode="auto">
          <a:xfrm>
            <a:off x="2916238" y="134143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Input Assembler</a:t>
            </a:r>
          </a:p>
        </p:txBody>
      </p:sp>
      <p:sp>
        <p:nvSpPr>
          <p:cNvPr id="24691" name="Rectangle 115"/>
          <p:cNvSpPr>
            <a:spLocks noChangeArrowheads="1"/>
          </p:cNvSpPr>
          <p:nvPr/>
        </p:nvSpPr>
        <p:spPr bwMode="auto">
          <a:xfrm>
            <a:off x="2195513" y="693738"/>
            <a:ext cx="4464050" cy="4318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Host</a:t>
            </a:r>
          </a:p>
        </p:txBody>
      </p:sp>
      <p:sp>
        <p:nvSpPr>
          <p:cNvPr id="24692" name="Rectangle 116"/>
          <p:cNvSpPr>
            <a:spLocks noChangeArrowheads="1"/>
          </p:cNvSpPr>
          <p:nvPr/>
        </p:nvSpPr>
        <p:spPr bwMode="auto">
          <a:xfrm>
            <a:off x="2843213" y="55895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Load/Store</a:t>
            </a:r>
          </a:p>
        </p:txBody>
      </p:sp>
      <p:sp>
        <p:nvSpPr>
          <p:cNvPr id="24693" name="Rectangle 117"/>
          <p:cNvSpPr>
            <a:spLocks noChangeArrowheads="1"/>
          </p:cNvSpPr>
          <p:nvPr/>
        </p:nvSpPr>
        <p:spPr bwMode="auto">
          <a:xfrm>
            <a:off x="2843213" y="62372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Global Memory</a:t>
            </a:r>
          </a:p>
        </p:txBody>
      </p:sp>
      <p:sp>
        <p:nvSpPr>
          <p:cNvPr id="24694" name="Line 118"/>
          <p:cNvSpPr>
            <a:spLocks noChangeShapeType="1"/>
          </p:cNvSpPr>
          <p:nvPr/>
        </p:nvSpPr>
        <p:spPr bwMode="auto">
          <a:xfrm flipV="1">
            <a:off x="12588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5" name="Line 119"/>
          <p:cNvSpPr>
            <a:spLocks noChangeShapeType="1"/>
          </p:cNvSpPr>
          <p:nvPr/>
        </p:nvSpPr>
        <p:spPr bwMode="auto">
          <a:xfrm flipV="1">
            <a:off x="284321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6" name="Line 120"/>
          <p:cNvSpPr>
            <a:spLocks noChangeShapeType="1"/>
          </p:cNvSpPr>
          <p:nvPr/>
        </p:nvSpPr>
        <p:spPr bwMode="auto">
          <a:xfrm flipV="1">
            <a:off x="442753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7" name="Line 121"/>
          <p:cNvSpPr>
            <a:spLocks noChangeShapeType="1"/>
          </p:cNvSpPr>
          <p:nvPr/>
        </p:nvSpPr>
        <p:spPr bwMode="auto">
          <a:xfrm flipV="1">
            <a:off x="601186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8" name="Line 122"/>
          <p:cNvSpPr>
            <a:spLocks noChangeShapeType="1"/>
          </p:cNvSpPr>
          <p:nvPr/>
        </p:nvSpPr>
        <p:spPr bwMode="auto">
          <a:xfrm flipV="1">
            <a:off x="80279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9" name="Line 123"/>
          <p:cNvSpPr>
            <a:spLocks noChangeShapeType="1"/>
          </p:cNvSpPr>
          <p:nvPr/>
        </p:nvSpPr>
        <p:spPr bwMode="auto">
          <a:xfrm>
            <a:off x="1258888" y="5373688"/>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0" name="Line 124"/>
          <p:cNvSpPr>
            <a:spLocks noChangeShapeType="1"/>
          </p:cNvSpPr>
          <p:nvPr/>
        </p:nvSpPr>
        <p:spPr bwMode="auto">
          <a:xfrm flipV="1">
            <a:off x="4427538" y="53736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1" name="Line 125"/>
          <p:cNvSpPr>
            <a:spLocks noChangeShapeType="1"/>
          </p:cNvSpPr>
          <p:nvPr/>
        </p:nvSpPr>
        <p:spPr bwMode="auto">
          <a:xfrm flipV="1">
            <a:off x="4427538" y="60213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2" name="Line 126"/>
          <p:cNvSpPr>
            <a:spLocks noChangeShapeType="1"/>
          </p:cNvSpPr>
          <p:nvPr/>
        </p:nvSpPr>
        <p:spPr bwMode="auto">
          <a:xfrm>
            <a:off x="4356100" y="11255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3" name="Line 127"/>
          <p:cNvSpPr>
            <a:spLocks noChangeShapeType="1"/>
          </p:cNvSpPr>
          <p:nvPr/>
        </p:nvSpPr>
        <p:spPr bwMode="auto">
          <a:xfrm>
            <a:off x="4356100" y="17732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4" name="Line 128"/>
          <p:cNvSpPr>
            <a:spLocks noChangeShapeType="1"/>
          </p:cNvSpPr>
          <p:nvPr/>
        </p:nvSpPr>
        <p:spPr bwMode="auto">
          <a:xfrm>
            <a:off x="4356100" y="2420938"/>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5" name="Line 129"/>
          <p:cNvSpPr>
            <a:spLocks noChangeShapeType="1"/>
          </p:cNvSpPr>
          <p:nvPr/>
        </p:nvSpPr>
        <p:spPr bwMode="auto">
          <a:xfrm>
            <a:off x="12588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6" name="Line 130"/>
          <p:cNvSpPr>
            <a:spLocks noChangeShapeType="1"/>
          </p:cNvSpPr>
          <p:nvPr/>
        </p:nvSpPr>
        <p:spPr bwMode="auto">
          <a:xfrm>
            <a:off x="284321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7" name="Line 131"/>
          <p:cNvSpPr>
            <a:spLocks noChangeShapeType="1"/>
          </p:cNvSpPr>
          <p:nvPr/>
        </p:nvSpPr>
        <p:spPr bwMode="auto">
          <a:xfrm>
            <a:off x="442753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8" name="Line 132"/>
          <p:cNvSpPr>
            <a:spLocks noChangeShapeType="1"/>
          </p:cNvSpPr>
          <p:nvPr/>
        </p:nvSpPr>
        <p:spPr bwMode="auto">
          <a:xfrm>
            <a:off x="601186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9" name="Line 133"/>
          <p:cNvSpPr>
            <a:spLocks noChangeShapeType="1"/>
          </p:cNvSpPr>
          <p:nvPr/>
        </p:nvSpPr>
        <p:spPr bwMode="auto">
          <a:xfrm>
            <a:off x="80279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0" name="Line 134"/>
          <p:cNvSpPr>
            <a:spLocks noChangeShapeType="1"/>
          </p:cNvSpPr>
          <p:nvPr/>
        </p:nvSpPr>
        <p:spPr bwMode="auto">
          <a:xfrm>
            <a:off x="1258888" y="2565400"/>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1" name="Line 135"/>
          <p:cNvSpPr>
            <a:spLocks noChangeShapeType="1"/>
          </p:cNvSpPr>
          <p:nvPr/>
        </p:nvSpPr>
        <p:spPr bwMode="auto">
          <a:xfrm>
            <a:off x="16922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2" name="Line 136"/>
          <p:cNvSpPr>
            <a:spLocks noChangeShapeType="1"/>
          </p:cNvSpPr>
          <p:nvPr/>
        </p:nvSpPr>
        <p:spPr bwMode="auto">
          <a:xfrm>
            <a:off x="32035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3" name="Line 137"/>
          <p:cNvSpPr>
            <a:spLocks noChangeShapeType="1"/>
          </p:cNvSpPr>
          <p:nvPr/>
        </p:nvSpPr>
        <p:spPr bwMode="auto">
          <a:xfrm>
            <a:off x="47148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4" name="Line 138"/>
          <p:cNvSpPr>
            <a:spLocks noChangeShapeType="1"/>
          </p:cNvSpPr>
          <p:nvPr/>
        </p:nvSpPr>
        <p:spPr bwMode="auto">
          <a:xfrm>
            <a:off x="6242050"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5" name="Line 139"/>
          <p:cNvSpPr>
            <a:spLocks noChangeShapeType="1"/>
          </p:cNvSpPr>
          <p:nvPr/>
        </p:nvSpPr>
        <p:spPr bwMode="auto">
          <a:xfrm>
            <a:off x="8459788"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6" name="Line 140"/>
          <p:cNvSpPr>
            <a:spLocks noChangeShapeType="1"/>
          </p:cNvSpPr>
          <p:nvPr/>
        </p:nvSpPr>
        <p:spPr bwMode="auto">
          <a:xfrm>
            <a:off x="1692275" y="5300663"/>
            <a:ext cx="7272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7" name="Line 141"/>
          <p:cNvSpPr>
            <a:spLocks noChangeShapeType="1"/>
          </p:cNvSpPr>
          <p:nvPr/>
        </p:nvSpPr>
        <p:spPr bwMode="auto">
          <a:xfrm flipV="1">
            <a:off x="8964613" y="2276475"/>
            <a:ext cx="0" cy="3024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8" name="Line 142"/>
          <p:cNvSpPr>
            <a:spLocks noChangeShapeType="1"/>
          </p:cNvSpPr>
          <p:nvPr/>
        </p:nvSpPr>
        <p:spPr bwMode="auto">
          <a:xfrm flipH="1">
            <a:off x="6659563" y="2276475"/>
            <a:ext cx="23050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9" name="Text Box 143"/>
          <p:cNvSpPr txBox="1">
            <a:spLocks noChangeArrowheads="1"/>
          </p:cNvSpPr>
          <p:nvPr/>
        </p:nvSpPr>
        <p:spPr bwMode="auto">
          <a:xfrm>
            <a:off x="581025" y="476250"/>
            <a:ext cx="1238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GeForce</a:t>
            </a:r>
          </a:p>
          <a:p>
            <a:pPr eaLnBrk="1" hangingPunct="1"/>
            <a:r>
              <a:rPr lang="en-US" altLang="ja-JP" b="1"/>
              <a:t>GTX280</a:t>
            </a:r>
          </a:p>
          <a:p>
            <a:pPr eaLnBrk="1" hangingPunct="1"/>
            <a:r>
              <a:rPr lang="en-US" altLang="ja-JP" b="1"/>
              <a:t>240 cores</a:t>
            </a:r>
          </a:p>
        </p:txBody>
      </p:sp>
      <p:sp>
        <p:nvSpPr>
          <p:cNvPr id="2" name="角丸四角形吹き出し 1"/>
          <p:cNvSpPr/>
          <p:nvPr/>
        </p:nvSpPr>
        <p:spPr>
          <a:xfrm>
            <a:off x="6784975" y="260350"/>
            <a:ext cx="2179638" cy="165576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GPU is not just a simple SIMD.</a:t>
            </a:r>
          </a:p>
          <a:p>
            <a:pPr algn="ctr" eaLnBrk="1" hangingPunct="1">
              <a:defRPr/>
            </a:pPr>
            <a:r>
              <a:rPr lang="en-US" altLang="ja-JP" dirty="0"/>
              <a:t>A mixture of SIMD/MIMD/Multithread</a:t>
            </a:r>
          </a:p>
        </p:txBody>
      </p:sp>
      <p:pic>
        <p:nvPicPr>
          <p:cNvPr id="3" name="オーディオ 2">
            <a:hlinkClick r:id="" action="ppaction://media"/>
            <a:extLst>
              <a:ext uri="{FF2B5EF4-FFF2-40B4-BE49-F238E27FC236}">
                <a16:creationId xmlns:a16="http://schemas.microsoft.com/office/drawing/2014/main" id="{BD5E4B65-D87A-4C4A-A3B7-E73DBD4E0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21849670"/>
      </p:ext>
    </p:extLst>
  </p:cSld>
  <p:clrMapOvr>
    <a:masterClrMapping/>
  </p:clrMapOvr>
  <mc:AlternateContent xmlns:mc="http://schemas.openxmlformats.org/markup-compatibility/2006">
    <mc:Choice xmlns:p14="http://schemas.microsoft.com/office/powerpoint/2010/main" Requires="p14">
      <p:transition spd="slow" p14:dur="2000" advTm="27533"/>
    </mc:Choice>
    <mc:Fallback>
      <p:transition spd="slow" advTm="2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4" x="8970963" y="3803650"/>
          <p14:tracePt t="453" x="8824913" y="3803650"/>
          <p14:tracePt t="460" x="8697913" y="3803650"/>
          <p14:tracePt t="469" x="8588375" y="3803650"/>
          <p14:tracePt t="476" x="8496300" y="3803650"/>
          <p14:tracePt t="485" x="8386763" y="3803650"/>
          <p14:tracePt t="492" x="8296275" y="3803650"/>
          <p14:tracePt t="502" x="8204200" y="3803650"/>
          <p14:tracePt t="508" x="8104188" y="3821113"/>
          <p14:tracePt t="518" x="8031163" y="3830638"/>
          <p14:tracePt t="524" x="7958138" y="3848100"/>
          <p14:tracePt t="533" x="7858125" y="3848100"/>
          <p14:tracePt t="541" x="7804150" y="3867150"/>
          <p14:tracePt t="550" x="7740650" y="3867150"/>
          <p14:tracePt t="557" x="7712075" y="3875088"/>
          <p14:tracePt t="566" x="7658100" y="3875088"/>
          <p14:tracePt t="573" x="7639050" y="3875088"/>
          <p14:tracePt t="580" x="7631113" y="3875088"/>
          <p14:tracePt t="596" x="7621588" y="3884613"/>
          <p14:tracePt t="935" x="7631113" y="3884613"/>
          <p14:tracePt t="942" x="7639050" y="3884613"/>
          <p14:tracePt t="957" x="7648575" y="3884613"/>
          <p14:tracePt t="981" x="7658100" y="3875088"/>
          <p14:tracePt t="997" x="7667625" y="3867150"/>
          <p14:tracePt t="1008" x="7675563" y="3867150"/>
          <p14:tracePt t="1012" x="7675563" y="3857625"/>
          <p14:tracePt t="26406" x="7685088" y="3857625"/>
          <p14:tracePt t="26416" x="7731125" y="3857625"/>
          <p14:tracePt t="26424" x="7813675" y="3857625"/>
          <p14:tracePt t="26432" x="7921625" y="3894138"/>
          <p14:tracePt t="26438" x="8077200" y="3940175"/>
          <p14:tracePt t="26445" x="8277225" y="3967163"/>
          <p14:tracePt t="26453" x="8442325" y="3984625"/>
          <p14:tracePt t="26460" x="8669338" y="4003675"/>
          <p14:tracePt t="26469" x="8815388" y="4013200"/>
          <p14:tracePt t="26477" x="8907463" y="4013200"/>
          <p14:tracePt t="26485" x="8961438" y="4013200"/>
          <p14:tracePt t="26493" x="8997950" y="4013200"/>
          <p14:tracePt t="26542" x="9007475" y="4013200"/>
          <p14:tracePt t="26549" x="9024938" y="4030663"/>
          <p14:tracePt t="26558" x="9061450" y="4040188"/>
          <p14:tracePt t="26569" x="9117013" y="40497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84131"/>
            <a:ext cx="7886700" cy="1325563"/>
          </a:xfrm>
        </p:spPr>
        <p:txBody>
          <a:bodyPr/>
          <a:lstStyle/>
          <a:p>
            <a:r>
              <a:rPr kumimoji="1" lang="en-US" altLang="ja-JP" sz="2800" dirty="0"/>
              <a:t>NVIDIA GPU naming rule is confusing</a:t>
            </a:r>
            <a:endParaRPr kumimoji="1" lang="ja-JP" altLang="en-US" sz="2800" dirty="0"/>
          </a:p>
        </p:txBody>
      </p:sp>
      <p:sp>
        <p:nvSpPr>
          <p:cNvPr id="3" name="コンテンツ プレースホルダー 2"/>
          <p:cNvSpPr>
            <a:spLocks noGrp="1"/>
          </p:cNvSpPr>
          <p:nvPr>
            <p:ph idx="1"/>
          </p:nvPr>
        </p:nvSpPr>
        <p:spPr>
          <a:xfrm>
            <a:off x="467544" y="490364"/>
            <a:ext cx="7886700" cy="5877272"/>
          </a:xfrm>
        </p:spPr>
        <p:txBody>
          <a:bodyPr>
            <a:normAutofit fontScale="85000" lnSpcReduction="20000"/>
          </a:bodyPr>
          <a:lstStyle/>
          <a:p>
            <a:pPr marL="0" indent="0">
              <a:buNone/>
            </a:pPr>
            <a:endParaRPr kumimoji="1" lang="en-US" altLang="ja-JP" dirty="0"/>
          </a:p>
          <a:p>
            <a:r>
              <a:rPr kumimoji="1" lang="en-US" altLang="ja-JP" dirty="0"/>
              <a:t>Target</a:t>
            </a:r>
            <a:r>
              <a:rPr kumimoji="1" lang="ja-JP" altLang="en-US" dirty="0"/>
              <a:t> </a:t>
            </a:r>
            <a:r>
              <a:rPr kumimoji="1" lang="en-US" altLang="ja-JP" dirty="0"/>
              <a:t>application</a:t>
            </a:r>
          </a:p>
          <a:p>
            <a:pPr lvl="1"/>
            <a:r>
              <a:rPr lang="en-US" altLang="ja-JP" dirty="0"/>
              <a:t>Desktop,</a:t>
            </a:r>
            <a:r>
              <a:rPr lang="ja-JP" altLang="en-US" dirty="0"/>
              <a:t> </a:t>
            </a:r>
            <a:r>
              <a:rPr lang="en-US" altLang="ja-JP" dirty="0"/>
              <a:t>Game:</a:t>
            </a:r>
            <a:r>
              <a:rPr lang="ja-JP" altLang="en-US" dirty="0"/>
              <a:t> </a:t>
            </a:r>
            <a:r>
              <a:rPr kumimoji="1" lang="en-US" altLang="ja-JP" dirty="0"/>
              <a:t>GeForce</a:t>
            </a:r>
            <a:r>
              <a:rPr kumimoji="1" lang="ja-JP" altLang="en-US" dirty="0"/>
              <a:t>（ジーフォース）</a:t>
            </a:r>
            <a:endParaRPr kumimoji="1" lang="en-US" altLang="ja-JP" dirty="0"/>
          </a:p>
          <a:p>
            <a:pPr lvl="2"/>
            <a:r>
              <a:rPr lang="en-US" altLang="ja-JP" dirty="0"/>
              <a:t>GeForce </a:t>
            </a:r>
            <a:r>
              <a:rPr lang="en-US" altLang="ja-JP" dirty="0" err="1"/>
              <a:t>GTX</a:t>
            </a:r>
            <a:r>
              <a:rPr lang="ja-JP" altLang="en-US" dirty="0"/>
              <a:t>＞</a:t>
            </a:r>
            <a:r>
              <a:rPr lang="en-US" altLang="ja-JP" dirty="0"/>
              <a:t>GeForce GT</a:t>
            </a:r>
            <a:r>
              <a:rPr lang="ja-JP" altLang="en-US" dirty="0"/>
              <a:t>＞</a:t>
            </a:r>
            <a:r>
              <a:rPr lang="en-US" altLang="ja-JP" dirty="0"/>
              <a:t>GeForce</a:t>
            </a:r>
          </a:p>
          <a:p>
            <a:pPr lvl="2"/>
            <a:r>
              <a:rPr lang="en-US" altLang="ja-JP" dirty="0"/>
              <a:t>TITAN</a:t>
            </a:r>
            <a:r>
              <a:rPr lang="ja-JP" altLang="en-US" dirty="0"/>
              <a:t> </a:t>
            </a:r>
            <a:r>
              <a:rPr lang="en-US" altLang="ja-JP" dirty="0"/>
              <a:t>X uses Pascal architecture</a:t>
            </a:r>
          </a:p>
          <a:p>
            <a:pPr lvl="2"/>
            <a:r>
              <a:rPr lang="en-US" altLang="ja-JP" dirty="0"/>
              <a:t>High</a:t>
            </a:r>
            <a:r>
              <a:rPr lang="ja-JP" altLang="en-US" dirty="0"/>
              <a:t> </a:t>
            </a:r>
            <a:r>
              <a:rPr lang="en-US" altLang="ja-JP" dirty="0"/>
              <a:t>performance/cost</a:t>
            </a:r>
            <a:endParaRPr kumimoji="1" lang="en-US" altLang="ja-JP" dirty="0"/>
          </a:p>
          <a:p>
            <a:pPr lvl="1"/>
            <a:r>
              <a:rPr kumimoji="1" lang="en-US" altLang="ja-JP" dirty="0"/>
              <a:t>Quadro</a:t>
            </a:r>
          </a:p>
          <a:p>
            <a:pPr lvl="2"/>
            <a:r>
              <a:rPr lang="en-US" altLang="ja-JP" dirty="0"/>
              <a:t>Graphics</a:t>
            </a:r>
            <a:r>
              <a:rPr lang="ja-JP" altLang="en-US" dirty="0"/>
              <a:t> </a:t>
            </a:r>
            <a:r>
              <a:rPr lang="en-US" altLang="ja-JP" dirty="0"/>
              <a:t>for</a:t>
            </a:r>
            <a:r>
              <a:rPr lang="ja-JP" altLang="en-US" dirty="0"/>
              <a:t> </a:t>
            </a:r>
            <a:r>
              <a:rPr lang="en-US" altLang="ja-JP" dirty="0"/>
              <a:t>professional use</a:t>
            </a:r>
            <a:endParaRPr kumimoji="1" lang="en-US" altLang="ja-JP" dirty="0"/>
          </a:p>
          <a:p>
            <a:pPr lvl="1"/>
            <a:r>
              <a:rPr lang="en-US" altLang="ja-JP" dirty="0"/>
              <a:t>Mobile</a:t>
            </a:r>
            <a:r>
              <a:rPr kumimoji="1" lang="ja-JP" altLang="en-US" dirty="0"/>
              <a:t>：</a:t>
            </a:r>
            <a:r>
              <a:rPr kumimoji="1" lang="en-US" altLang="ja-JP" dirty="0" err="1"/>
              <a:t>Tegra</a:t>
            </a:r>
            <a:endParaRPr kumimoji="1" lang="en-US" altLang="ja-JP" dirty="0"/>
          </a:p>
          <a:p>
            <a:pPr lvl="2"/>
            <a:r>
              <a:rPr lang="en-US" altLang="ja-JP" dirty="0"/>
              <a:t>Automatic</a:t>
            </a:r>
            <a:r>
              <a:rPr lang="ja-JP" altLang="en-US" dirty="0"/>
              <a:t> </a:t>
            </a:r>
            <a:r>
              <a:rPr lang="en-US" altLang="ja-JP" dirty="0"/>
              <a:t>driving</a:t>
            </a:r>
            <a:endParaRPr kumimoji="1" lang="en-US" altLang="ja-JP" dirty="0"/>
          </a:p>
          <a:p>
            <a:pPr lvl="2"/>
            <a:r>
              <a:rPr lang="en-US" altLang="ja-JP" dirty="0" err="1"/>
              <a:t>Tegra</a:t>
            </a:r>
            <a:r>
              <a:rPr lang="en-US" altLang="ja-JP" dirty="0"/>
              <a:t> X1:Maxwell</a:t>
            </a:r>
            <a:r>
              <a:rPr lang="ja-JP" altLang="en-US" dirty="0"/>
              <a:t> </a:t>
            </a:r>
            <a:r>
              <a:rPr lang="en-US" altLang="ja-JP" dirty="0"/>
              <a:t>architecture</a:t>
            </a:r>
          </a:p>
          <a:p>
            <a:pPr lvl="2"/>
            <a:r>
              <a:rPr lang="en-US" altLang="ja-JP" dirty="0" err="1"/>
              <a:t>Tegra</a:t>
            </a:r>
            <a:r>
              <a:rPr lang="en-US" altLang="ja-JP" dirty="0"/>
              <a:t> K1:Keplar</a:t>
            </a:r>
            <a:r>
              <a:rPr lang="ja-JP" altLang="en-US" dirty="0"/>
              <a:t> </a:t>
            </a:r>
            <a:r>
              <a:rPr lang="en-US" altLang="ja-JP" dirty="0"/>
              <a:t>architecture</a:t>
            </a:r>
          </a:p>
          <a:p>
            <a:pPr lvl="2"/>
            <a:r>
              <a:rPr lang="en-US" altLang="ja-JP" dirty="0" err="1"/>
              <a:t>Tegra</a:t>
            </a:r>
            <a:r>
              <a:rPr lang="ja-JP" altLang="en-US" dirty="0"/>
              <a:t> </a:t>
            </a:r>
            <a:r>
              <a:rPr lang="en-US" altLang="ja-JP" dirty="0"/>
              <a:t>3,2:</a:t>
            </a:r>
            <a:r>
              <a:rPr lang="ja-JP" altLang="en-US" dirty="0"/>
              <a:t> </a:t>
            </a:r>
            <a:r>
              <a:rPr lang="en-US" altLang="ja-JP" dirty="0"/>
              <a:t>only</a:t>
            </a:r>
            <a:r>
              <a:rPr lang="ja-JP" altLang="en-US" dirty="0"/>
              <a:t> </a:t>
            </a:r>
            <a:r>
              <a:rPr lang="en-US" altLang="ja-JP" dirty="0"/>
              <a:t>ARM</a:t>
            </a:r>
          </a:p>
          <a:p>
            <a:pPr lvl="1"/>
            <a:r>
              <a:rPr lang="en-US" altLang="ja-JP" dirty="0"/>
              <a:t>High</a:t>
            </a:r>
            <a:r>
              <a:rPr lang="ja-JP" altLang="en-US" dirty="0"/>
              <a:t> </a:t>
            </a:r>
            <a:r>
              <a:rPr lang="en-US" altLang="ja-JP" dirty="0"/>
              <a:t>performance</a:t>
            </a:r>
            <a:r>
              <a:rPr lang="ja-JP" altLang="en-US" dirty="0"/>
              <a:t>（</a:t>
            </a:r>
            <a:r>
              <a:rPr lang="en-US" altLang="ja-JP" dirty="0"/>
              <a:t>AI</a:t>
            </a:r>
            <a:r>
              <a:rPr lang="ja-JP" altLang="en-US" dirty="0"/>
              <a:t>）：</a:t>
            </a:r>
            <a:r>
              <a:rPr lang="en-US" altLang="ja-JP" dirty="0"/>
              <a:t>Tesla</a:t>
            </a:r>
          </a:p>
          <a:p>
            <a:pPr lvl="2"/>
            <a:r>
              <a:rPr lang="en-US" altLang="ja-JP" dirty="0"/>
              <a:t>Tesla</a:t>
            </a:r>
            <a:r>
              <a:rPr lang="ja-JP" altLang="en-US" dirty="0"/>
              <a:t> </a:t>
            </a:r>
            <a:r>
              <a:rPr lang="en-US" altLang="ja-JP" dirty="0"/>
              <a:t>P100</a:t>
            </a:r>
            <a:r>
              <a:rPr lang="ja-JP" altLang="en-US" dirty="0"/>
              <a:t>： </a:t>
            </a:r>
            <a:r>
              <a:rPr lang="en-US" altLang="ja-JP" dirty="0"/>
              <a:t>uses Pascal</a:t>
            </a:r>
            <a:r>
              <a:rPr lang="ja-JP" altLang="en-US" dirty="0"/>
              <a:t> </a:t>
            </a:r>
            <a:r>
              <a:rPr lang="en-US" altLang="ja-JP" dirty="0"/>
              <a:t>architecture</a:t>
            </a:r>
          </a:p>
          <a:p>
            <a:pPr lvl="2"/>
            <a:r>
              <a:rPr lang="en-US" altLang="ja-JP" dirty="0"/>
              <a:t>Tesla</a:t>
            </a:r>
            <a:r>
              <a:rPr lang="ja-JP" altLang="en-US" dirty="0"/>
              <a:t> </a:t>
            </a:r>
            <a:r>
              <a:rPr lang="en-US" altLang="ja-JP" dirty="0" err="1"/>
              <a:t>V100</a:t>
            </a:r>
            <a:r>
              <a:rPr lang="ja-JP" altLang="en-US" dirty="0"/>
              <a:t>： </a:t>
            </a:r>
            <a:r>
              <a:rPr lang="en-US" altLang="ja-JP" dirty="0"/>
              <a:t>uses Volta</a:t>
            </a:r>
            <a:r>
              <a:rPr lang="ja-JP" altLang="en-US" dirty="0"/>
              <a:t> </a:t>
            </a:r>
            <a:r>
              <a:rPr lang="en-US" altLang="ja-JP" dirty="0"/>
              <a:t>architecture</a:t>
            </a:r>
          </a:p>
          <a:p>
            <a:r>
              <a:rPr lang="en-US" altLang="ja-JP" dirty="0"/>
              <a:t>Architecture</a:t>
            </a:r>
          </a:p>
          <a:p>
            <a:pPr lvl="1"/>
            <a:r>
              <a:rPr lang="en-US" altLang="ja-JP" dirty="0"/>
              <a:t>Fermi,</a:t>
            </a:r>
            <a:r>
              <a:rPr lang="ja-JP" altLang="en-US" dirty="0"/>
              <a:t> </a:t>
            </a:r>
            <a:r>
              <a:rPr lang="en-US" altLang="ja-JP" dirty="0"/>
              <a:t>Maxwell,</a:t>
            </a:r>
            <a:r>
              <a:rPr lang="ja-JP" altLang="en-US" dirty="0"/>
              <a:t> </a:t>
            </a:r>
            <a:r>
              <a:rPr lang="en-US" altLang="ja-JP" dirty="0"/>
              <a:t>Kepler,</a:t>
            </a:r>
            <a:r>
              <a:rPr lang="ja-JP" altLang="en-US" dirty="0"/>
              <a:t> </a:t>
            </a:r>
            <a:r>
              <a:rPr lang="en-US" altLang="ja-JP" dirty="0"/>
              <a:t>Pascal,</a:t>
            </a:r>
            <a:r>
              <a:rPr lang="ja-JP" altLang="en-US" dirty="0"/>
              <a:t> </a:t>
            </a:r>
            <a:r>
              <a:rPr lang="en-US" altLang="ja-JP" dirty="0"/>
              <a:t>Volta</a:t>
            </a:r>
          </a:p>
          <a:p>
            <a:pPr lvl="1"/>
            <a:endParaRPr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D12A2BA9-8D21-4E70-8F00-47D07E732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7515964"/>
      </p:ext>
    </p:extLst>
  </p:cSld>
  <p:clrMapOvr>
    <a:masterClrMapping/>
  </p:clrMapOvr>
  <mc:AlternateContent xmlns:mc="http://schemas.openxmlformats.org/markup-compatibility/2006">
    <mc:Choice xmlns:p14="http://schemas.microsoft.com/office/powerpoint/2010/main" Requires="p14">
      <p:transition spd="slow" p14:dur="2000" advTm="85813"/>
    </mc:Choice>
    <mc:Fallback>
      <p:transition spd="slow" advTm="8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17" x="8878888" y="3675063"/>
          <p14:tracePt t="525" x="8770938" y="3675063"/>
          <p14:tracePt t="532" x="8642350" y="3675063"/>
          <p14:tracePt t="540" x="8515350" y="3675063"/>
          <p14:tracePt t="548" x="8405813" y="3675063"/>
          <p14:tracePt t="556" x="8296275" y="3675063"/>
          <p14:tracePt t="564" x="8150225" y="3675063"/>
          <p14:tracePt t="572" x="8004175" y="3675063"/>
          <p14:tracePt t="580" x="7877175" y="3675063"/>
          <p14:tracePt t="588" x="7748588" y="3675063"/>
          <p14:tracePt t="596" x="7639050" y="3675063"/>
          <p14:tracePt t="606" x="7512050" y="3675063"/>
          <p14:tracePt t="612" x="7421563" y="3675063"/>
          <p14:tracePt t="621" x="7329488" y="3675063"/>
          <p14:tracePt t="628" x="7256463" y="3675063"/>
          <p14:tracePt t="636" x="7192963" y="3675063"/>
          <p14:tracePt t="644" x="7156450" y="3675063"/>
          <p14:tracePt t="652" x="7138988" y="3675063"/>
          <p14:tracePt t="660" x="7110413" y="3675063"/>
          <p14:tracePt t="668" x="7102475" y="3675063"/>
          <p14:tracePt t="676" x="7092950" y="3675063"/>
          <p14:tracePt t="684" x="7083425" y="3665538"/>
          <p14:tracePt t="1078" x="7083425" y="3657600"/>
          <p14:tracePt t="1093" x="7083425" y="3648075"/>
          <p14:tracePt t="1109" x="7083425" y="3629025"/>
          <p14:tracePt t="1127" x="7083425" y="3611563"/>
          <p14:tracePt t="1135" x="7092950" y="3602038"/>
          <p14:tracePt t="1141" x="7102475" y="3592513"/>
          <p14:tracePt t="1150" x="7110413" y="3575050"/>
          <p14:tracePt t="1166" x="7119938" y="3556000"/>
          <p14:tracePt t="1182" x="7129463" y="3556000"/>
          <p14:tracePt t="1191" x="7129463" y="3548063"/>
          <p14:tracePt t="1208" x="7146925" y="3529013"/>
          <p14:tracePt t="1225" x="7156450" y="3519488"/>
          <p14:tracePt t="1245" x="7165975" y="3492500"/>
          <p14:tracePt t="1269" x="7175500" y="3475038"/>
          <p14:tracePt t="1285" x="7175500" y="3465513"/>
          <p14:tracePt t="1301" x="7183438" y="3455988"/>
          <p14:tracePt t="1317" x="7192963" y="3446463"/>
          <p14:tracePt t="1380" x="7202488" y="3446463"/>
          <p14:tracePt t="1404" x="7219950" y="3446463"/>
          <p14:tracePt t="1422" x="7229475" y="3446463"/>
          <p14:tracePt t="1453" x="7248525" y="3438525"/>
          <p14:tracePt t="1461" x="7256463" y="3438525"/>
          <p14:tracePt t="1477" x="7265988" y="3429000"/>
          <p14:tracePt t="1485" x="7275513" y="3419475"/>
          <p14:tracePt t="1496" x="7292975" y="3402013"/>
          <p14:tracePt t="1524" x="7312025" y="3382963"/>
          <p14:tracePt t="1532" x="7312025" y="3375025"/>
          <p14:tracePt t="19326" x="7319963" y="3365500"/>
          <p14:tracePt t="19337" x="7329488" y="3365500"/>
          <p14:tracePt t="20126" x="7348538" y="3365500"/>
          <p14:tracePt t="20166" x="7356475" y="3429000"/>
          <p14:tracePt t="20173" x="7385050" y="3492500"/>
          <p14:tracePt t="20182" x="7402513" y="3511550"/>
          <p14:tracePt t="20197" x="7412038" y="3511550"/>
          <p14:tracePt t="20204" x="7421563" y="3511550"/>
          <p14:tracePt t="20212" x="7439025" y="3511550"/>
          <p14:tracePt t="20221" x="7448550" y="3511550"/>
          <p14:tracePt t="20285" x="7402513" y="3538538"/>
          <p14:tracePt t="20293" x="7319963" y="3592513"/>
          <p14:tracePt t="20301" x="7192963" y="3638550"/>
          <p14:tracePt t="20309" x="7056438" y="3684588"/>
          <p14:tracePt t="20317" x="6873875" y="3711575"/>
          <p14:tracePt t="20325" x="6673850" y="3748088"/>
          <p14:tracePt t="20333" x="6491288" y="3775075"/>
          <p14:tracePt t="20341" x="6291263" y="3775075"/>
          <p14:tracePt t="20349" x="6108700" y="3775075"/>
          <p14:tracePt t="20356" x="5889625" y="3775075"/>
          <p14:tracePt t="20365" x="5724525" y="3775075"/>
          <p14:tracePt t="20373" x="5478463" y="3775075"/>
          <p14:tracePt t="20381" x="5278438" y="3775075"/>
          <p14:tracePt t="20389" x="5041900" y="3748088"/>
          <p14:tracePt t="20397" x="4667250" y="3638550"/>
          <p14:tracePt t="20404" x="4348163" y="3584575"/>
          <p14:tracePt t="20413" x="4048125" y="3502025"/>
          <p14:tracePt t="20422" x="3856038" y="3438525"/>
          <p14:tracePt t="20430" x="3629025" y="3365500"/>
          <p14:tracePt t="20439" x="3463925" y="3319463"/>
          <p14:tracePt t="20448" x="3317875" y="3273425"/>
          <p14:tracePt t="20454" x="3163888" y="3246438"/>
          <p14:tracePt t="20460" x="3035300" y="3219450"/>
          <p14:tracePt t="20468" x="2944813" y="3219450"/>
          <p14:tracePt t="20477" x="2844800" y="3200400"/>
          <p14:tracePt t="20484" x="2789238" y="3192463"/>
          <p14:tracePt t="20493" x="2744788" y="3192463"/>
          <p14:tracePt t="20500" x="2725738" y="3182938"/>
          <p14:tracePt t="20516" x="2708275" y="3182938"/>
          <p14:tracePt t="20524" x="2698750" y="3173413"/>
          <p14:tracePt t="20566" x="2698750" y="3163888"/>
          <p14:tracePt t="20574" x="2698750" y="3155950"/>
          <p14:tracePt t="20582" x="2698750" y="3136900"/>
          <p14:tracePt t="20589" x="2698750" y="3119438"/>
          <p14:tracePt t="20598" x="2698750" y="3109913"/>
          <p14:tracePt t="20607" x="2698750" y="3090863"/>
          <p14:tracePt t="20614" x="2689225" y="3082925"/>
          <p14:tracePt t="20623" x="2689225" y="3073400"/>
          <p14:tracePt t="20629" x="2671763" y="3046413"/>
          <p14:tracePt t="20638" x="2671763" y="3036888"/>
          <p14:tracePt t="20645" x="2652713" y="3027363"/>
          <p14:tracePt t="20661" x="2652713" y="3009900"/>
          <p14:tracePt t="20677" x="2652713" y="3000375"/>
          <p14:tracePt t="20685" x="2652713" y="2990850"/>
          <p14:tracePt t="20701" x="2652713" y="2963863"/>
          <p14:tracePt t="20708" x="2652713" y="2954338"/>
          <p14:tracePt t="20717" x="2652713" y="2946400"/>
          <p14:tracePt t="20724" x="2652713" y="2936875"/>
          <p14:tracePt t="20748" x="2652713" y="2927350"/>
          <p14:tracePt t="20757" x="2652713" y="2917825"/>
          <p14:tracePt t="20772" x="2652713" y="2909888"/>
          <p14:tracePt t="20781" x="2652713" y="2890838"/>
          <p14:tracePt t="20789" x="2652713" y="2873375"/>
          <p14:tracePt t="20798" x="2652713" y="2854325"/>
          <p14:tracePt t="20806" x="2652713" y="2836863"/>
          <p14:tracePt t="20814" x="2652713" y="2817813"/>
          <p14:tracePt t="20830" x="2652713" y="2790825"/>
          <p14:tracePt t="20839" x="2652713" y="2771775"/>
          <p14:tracePt t="20845" x="2652713" y="2754313"/>
          <p14:tracePt t="20855" x="2652713" y="2735263"/>
          <p14:tracePt t="20860" x="2652713" y="2708275"/>
          <p14:tracePt t="20872" x="2652713" y="2698750"/>
          <p14:tracePt t="20876" x="2652713" y="2690813"/>
          <p14:tracePt t="20884" x="2652713" y="2681288"/>
          <p14:tracePt t="20892" x="2652713" y="2671763"/>
          <p14:tracePt t="20974" x="2662238" y="2671763"/>
          <p14:tracePt t="20990" x="2679700" y="2671763"/>
          <p14:tracePt t="21005" x="2689225" y="2671763"/>
          <p14:tracePt t="21214" x="2698750" y="2671763"/>
          <p14:tracePt t="21222" x="2716213" y="2671763"/>
          <p14:tracePt t="21384" x="2725738" y="2671763"/>
          <p14:tracePt t="21388" x="2735263" y="2671763"/>
          <p14:tracePt t="21400" x="2762250" y="2671763"/>
          <p14:tracePt t="21404" x="2771775" y="2671763"/>
          <p14:tracePt t="21431" x="2798763" y="2671763"/>
          <p14:tracePt t="21438" x="2817813" y="2671763"/>
          <p14:tracePt t="21446" x="2862263" y="2671763"/>
          <p14:tracePt t="21455" x="2898775" y="2671763"/>
          <p14:tracePt t="21464" x="2925763" y="2671763"/>
          <p14:tracePt t="21467" x="2971800" y="2671763"/>
          <p14:tracePt t="21477" x="3008313" y="2671763"/>
          <p14:tracePt t="21484" x="3063875" y="2671763"/>
          <p14:tracePt t="21493" x="3108325" y="2671763"/>
          <p14:tracePt t="21500" x="3163888" y="2671763"/>
          <p14:tracePt t="21508" x="3200400" y="2671763"/>
          <p14:tracePt t="21516" x="3236913" y="2671763"/>
          <p14:tracePt t="21524" x="3263900" y="2671763"/>
          <p14:tracePt t="21532" x="3281363" y="2671763"/>
          <p14:tracePt t="21540" x="3290888" y="2671763"/>
          <p14:tracePt t="21917" x="3290888" y="2690813"/>
          <p14:tracePt t="21933" x="3290888" y="2708275"/>
          <p14:tracePt t="21949" x="3281363" y="2717800"/>
          <p14:tracePt t="21957" x="3273425" y="2727325"/>
          <p14:tracePt t="21973" x="3263900" y="2735263"/>
          <p14:tracePt t="21989" x="3254375" y="2744788"/>
          <p14:tracePt t="22013" x="3236913" y="2744788"/>
          <p14:tracePt t="22029" x="3217863" y="2754313"/>
          <p14:tracePt t="22036" x="3200400" y="2763838"/>
          <p14:tracePt t="22045" x="3190875" y="2763838"/>
          <p14:tracePt t="22056" x="3171825" y="2781300"/>
          <p14:tracePt t="22061" x="3144838" y="2790825"/>
          <p14:tracePt t="22070" x="3127375" y="2800350"/>
          <p14:tracePt t="22076" x="3100388" y="2808288"/>
          <p14:tracePt t="22086" x="3063875" y="2836863"/>
          <p14:tracePt t="22092" x="3035300" y="2844800"/>
          <p14:tracePt t="22101" x="3027363" y="2854325"/>
          <p14:tracePt t="22108" x="2990850" y="2873375"/>
          <p14:tracePt t="22116" x="2981325" y="2881313"/>
          <p14:tracePt t="22124" x="2962275" y="2890838"/>
          <p14:tracePt t="22132" x="2944813" y="2900363"/>
          <p14:tracePt t="22150" x="2925763" y="2909888"/>
          <p14:tracePt t="22156" x="2908300" y="2917825"/>
          <p14:tracePt t="22164" x="2898775" y="2927350"/>
          <p14:tracePt t="22188" x="2889250" y="2927350"/>
          <p14:tracePt t="22196" x="2881313" y="2927350"/>
          <p14:tracePt t="22204" x="2871788" y="2927350"/>
          <p14:tracePt t="22212" x="2862263" y="2927350"/>
          <p14:tracePt t="22220" x="2844800" y="2927350"/>
          <p14:tracePt t="22228" x="2825750" y="2927350"/>
          <p14:tracePt t="22237" x="2808288" y="2927350"/>
          <p14:tracePt t="22245" x="2781300" y="2927350"/>
          <p14:tracePt t="22254" x="2762250" y="2927350"/>
          <p14:tracePt t="22260" x="2725738" y="2927350"/>
          <p14:tracePt t="22268" x="2679700" y="2927350"/>
          <p14:tracePt t="22276" x="2643188" y="2927350"/>
          <p14:tracePt t="22284" x="2625725" y="2927350"/>
          <p14:tracePt t="22292" x="2579688" y="2927350"/>
          <p14:tracePt t="22300" x="2562225" y="2927350"/>
          <p14:tracePt t="22308" x="2533650" y="2927350"/>
          <p14:tracePt t="22316" x="2516188" y="2927350"/>
          <p14:tracePt t="22324" x="2498725" y="2927350"/>
          <p14:tracePt t="22332" x="2489200" y="2927350"/>
          <p14:tracePt t="22340" x="2479675" y="2936875"/>
          <p14:tracePt t="22356" x="2462213" y="2936875"/>
          <p14:tracePt t="22364" x="2452688" y="2936875"/>
          <p14:tracePt t="22372" x="2443163" y="2936875"/>
          <p14:tracePt t="22380" x="2433638" y="2936875"/>
          <p14:tracePt t="22388" x="2416175" y="2936875"/>
          <p14:tracePt t="22396" x="2406650" y="2936875"/>
          <p14:tracePt t="22412" x="2397125" y="2936875"/>
          <p14:tracePt t="22420" x="2379663" y="2936875"/>
          <p14:tracePt t="22429" x="2370138" y="2936875"/>
          <p14:tracePt t="22444" x="2360613" y="2936875"/>
          <p14:tracePt t="22453" x="2352675" y="2936875"/>
          <p14:tracePt t="22580" x="2324100" y="2946400"/>
          <p14:tracePt t="22588" x="2324100" y="2954338"/>
          <p14:tracePt t="22596" x="2316163" y="2963863"/>
          <p14:tracePt t="22604" x="2306638" y="2973388"/>
          <p14:tracePt t="23549" x="2306638" y="2982913"/>
          <p14:tracePt t="23559" x="2316163" y="2982913"/>
          <p14:tracePt t="23574" x="2324100" y="2982913"/>
          <p14:tracePt t="23582" x="2333625" y="2982913"/>
          <p14:tracePt t="23588" x="2360613" y="2982913"/>
          <p14:tracePt t="23596" x="2370138" y="2982913"/>
          <p14:tracePt t="23605" x="2397125" y="2982913"/>
          <p14:tracePt t="23612" x="2416175" y="2982913"/>
          <p14:tracePt t="23620" x="2443163" y="2982913"/>
          <p14:tracePt t="23628" x="2470150" y="2982913"/>
          <p14:tracePt t="23637" x="2498725" y="2982913"/>
          <p14:tracePt t="23644" x="2543175" y="2963863"/>
          <p14:tracePt t="23653" x="2570163" y="2963863"/>
          <p14:tracePt t="23660" x="2625725" y="2963863"/>
          <p14:tracePt t="23669" x="2671763" y="2963863"/>
          <p14:tracePt t="23676" x="2725738" y="2963863"/>
          <p14:tracePt t="23683" x="2798763" y="2963863"/>
          <p14:tracePt t="23692" x="2889250" y="2963863"/>
          <p14:tracePt t="23700" x="2944813" y="2963863"/>
          <p14:tracePt t="23708" x="3035300" y="2963863"/>
          <p14:tracePt t="23716" x="3108325" y="2963863"/>
          <p14:tracePt t="23724" x="3171825" y="2963863"/>
          <p14:tracePt t="23732" x="3208338" y="2963863"/>
          <p14:tracePt t="23740" x="3273425" y="2973388"/>
          <p14:tracePt t="23748" x="3309938" y="2973388"/>
          <p14:tracePt t="23757" x="3354388" y="2973388"/>
          <p14:tracePt t="23764" x="3373438" y="2982913"/>
          <p14:tracePt t="23772" x="3409950" y="2982913"/>
          <p14:tracePt t="23780" x="3427413" y="2982913"/>
          <p14:tracePt t="23788" x="3455988" y="2982913"/>
          <p14:tracePt t="23796" x="3473450" y="2982913"/>
          <p14:tracePt t="23804" x="3509963" y="2982913"/>
          <p14:tracePt t="23812" x="3519488" y="2982913"/>
          <p14:tracePt t="23820" x="3536950" y="2982913"/>
          <p14:tracePt t="23828" x="3546475" y="2982913"/>
          <p14:tracePt t="23835" x="3556000" y="2982913"/>
          <p14:tracePt t="23855" x="3563938" y="2982913"/>
          <p14:tracePt t="23871" x="3582988" y="2982913"/>
          <p14:tracePt t="23875" x="3592513" y="2982913"/>
          <p14:tracePt t="23892" x="3600450" y="2982913"/>
          <p14:tracePt t="23908" x="3609975" y="2973388"/>
          <p14:tracePt t="23916" x="3619500" y="2973388"/>
          <p14:tracePt t="23940" x="3636963" y="2963863"/>
          <p14:tracePt t="24308" x="3629025" y="2973388"/>
          <p14:tracePt t="24316" x="3619500" y="2982913"/>
          <p14:tracePt t="24324" x="3592513" y="3017838"/>
          <p14:tracePt t="24332" x="3582988" y="3063875"/>
          <p14:tracePt t="24340" x="3563938" y="3082925"/>
          <p14:tracePt t="24348" x="3563938" y="3119438"/>
          <p14:tracePt t="24356" x="3536950" y="3155950"/>
          <p14:tracePt t="24364" x="3519488" y="3192463"/>
          <p14:tracePt t="24372" x="3500438" y="3228975"/>
          <p14:tracePt t="24380" x="3473450" y="3255963"/>
          <p14:tracePt t="24388" x="3463925" y="3273425"/>
          <p14:tracePt t="24396" x="3436938" y="3338513"/>
          <p14:tracePt t="24404" x="3409950" y="3365500"/>
          <p14:tracePt t="24413" x="3382963" y="3392488"/>
          <p14:tracePt t="24420" x="3346450" y="3446463"/>
          <p14:tracePt t="24431" x="3281363" y="3511550"/>
          <p14:tracePt t="24438" x="3208338" y="3575050"/>
          <p14:tracePt t="24444" x="3108325" y="3665538"/>
          <p14:tracePt t="24453" x="3027363" y="3738563"/>
          <p14:tracePt t="24462" x="2889250" y="3821113"/>
          <p14:tracePt t="24467" x="2808288" y="3894138"/>
          <p14:tracePt t="24477" x="2725738" y="3967163"/>
          <p14:tracePt t="24483" x="2652713" y="4021138"/>
          <p14:tracePt t="24492" x="2589213" y="4067175"/>
          <p14:tracePt t="24500" x="2543175" y="4094163"/>
          <p14:tracePt t="24508" x="2498725" y="4130675"/>
          <p14:tracePt t="24516" x="2479675" y="4140200"/>
          <p14:tracePt t="24605" x="2470150" y="4140200"/>
          <p14:tracePt t="24712" x="2462213" y="4130675"/>
          <p14:tracePt t="24718" x="2443163" y="4113213"/>
          <p14:tracePt t="24727" x="2443163" y="4103688"/>
          <p14:tracePt t="24733" x="2397125" y="4086225"/>
          <p14:tracePt t="24742" x="2379663" y="4076700"/>
          <p14:tracePt t="24748" x="2352675" y="4067175"/>
          <p14:tracePt t="24758" x="2306638" y="4030663"/>
          <p14:tracePt t="24763" x="2260600" y="4013200"/>
          <p14:tracePt t="24774" x="2214563" y="3976688"/>
          <p14:tracePt t="24780" x="2170113" y="3948113"/>
          <p14:tracePt t="24788" x="2106613" y="3930650"/>
          <p14:tracePt t="24796" x="2060575" y="3894138"/>
          <p14:tracePt t="24804" x="2033588" y="3884613"/>
          <p14:tracePt t="24812" x="1987550" y="3848100"/>
          <p14:tracePt t="24820" x="1951038" y="3830638"/>
          <p14:tracePt t="24828" x="1931988" y="3811588"/>
          <p14:tracePt t="24835" x="1914525" y="3803650"/>
          <p14:tracePt t="24934" x="1914525" y="3794125"/>
          <p14:tracePt t="24942" x="1914525" y="3775075"/>
          <p14:tracePt t="24950" x="1914525" y="3757613"/>
          <p14:tracePt t="24958" x="1914525" y="3738563"/>
          <p14:tracePt t="24966" x="1924050" y="3711575"/>
          <p14:tracePt t="24979" x="1931988" y="3675063"/>
          <p14:tracePt t="24981" x="1968500" y="3648075"/>
          <p14:tracePt t="24988" x="1978025" y="3629025"/>
          <p14:tracePt t="24996" x="1987550" y="3611563"/>
          <p14:tracePt t="25004" x="2005013" y="3592513"/>
          <p14:tracePt t="25012" x="2024063" y="3575050"/>
          <p14:tracePt t="25020" x="2033588" y="3556000"/>
          <p14:tracePt t="25028" x="2051050" y="3548063"/>
          <p14:tracePt t="25036" x="2078038" y="3511550"/>
          <p14:tracePt t="25044" x="2097088" y="3502025"/>
          <p14:tracePt t="25055" x="2114550" y="3502025"/>
          <p14:tracePt t="25061" x="2143125" y="3492500"/>
          <p14:tracePt t="25072" x="2170113" y="3482975"/>
          <p14:tracePt t="25077" x="2197100" y="3475038"/>
          <p14:tracePt t="25086" x="2243138" y="3475038"/>
          <p14:tracePt t="25093" x="2270125" y="3475038"/>
          <p14:tracePt t="25101" x="2297113" y="3475038"/>
          <p14:tracePt t="25109" x="2343150" y="3475038"/>
          <p14:tracePt t="25117" x="2370138" y="3475038"/>
          <p14:tracePt t="25125" x="2416175" y="3475038"/>
          <p14:tracePt t="25133" x="2452688" y="3475038"/>
          <p14:tracePt t="25141" x="2506663" y="3475038"/>
          <p14:tracePt t="25150" x="2533650" y="3482975"/>
          <p14:tracePt t="25156" x="2570163" y="3492500"/>
          <p14:tracePt t="25164" x="2598738" y="3519488"/>
          <p14:tracePt t="25172" x="2616200" y="3529013"/>
          <p14:tracePt t="25180" x="2625725" y="3529013"/>
          <p14:tracePt t="25188" x="2635250" y="3529013"/>
          <p14:tracePt t="25196" x="2643188" y="3529013"/>
          <p14:tracePt t="25268" x="2652713" y="3538538"/>
          <p14:tracePt t="25275" x="2652713" y="3548063"/>
          <p14:tracePt t="25283" x="2652713" y="3556000"/>
          <p14:tracePt t="25300" x="2652713" y="3565525"/>
          <p14:tracePt t="25308" x="2652713" y="3592513"/>
          <p14:tracePt t="25315" x="2652713" y="3602038"/>
          <p14:tracePt t="25324" x="2652713" y="3611563"/>
          <p14:tracePt t="25332" x="2652713" y="3629025"/>
          <p14:tracePt t="25340" x="2652713" y="3638550"/>
          <p14:tracePt t="25347" x="2643188" y="3657600"/>
          <p14:tracePt t="25356" x="2643188" y="3675063"/>
          <p14:tracePt t="25363" x="2635250" y="3694113"/>
          <p14:tracePt t="25372" x="2635250" y="3702050"/>
          <p14:tracePt t="25379" x="2616200" y="3721100"/>
          <p14:tracePt t="25396" x="2616200" y="3730625"/>
          <p14:tracePt t="25526" x="2616200" y="3738563"/>
          <p14:tracePt t="25534" x="2606675" y="3748088"/>
          <p14:tracePt t="25541" x="2598738" y="3757613"/>
          <p14:tracePt t="25548" x="2598738" y="3767138"/>
          <p14:tracePt t="25557" x="2589213" y="3775075"/>
          <p14:tracePt t="25564" x="2589213" y="3803650"/>
          <p14:tracePt t="25573" x="2570163" y="3830638"/>
          <p14:tracePt t="25588" x="2562225" y="3848100"/>
          <p14:tracePt t="25596" x="2552700" y="3867150"/>
          <p14:tracePt t="25605" x="2543175" y="3875088"/>
          <p14:tracePt t="25612" x="2533650" y="3903663"/>
          <p14:tracePt t="25620" x="2525713" y="3911600"/>
          <p14:tracePt t="25628" x="2516188" y="3921125"/>
          <p14:tracePt t="25636" x="2498725" y="3940175"/>
          <p14:tracePt t="25644" x="2479675" y="3948113"/>
          <p14:tracePt t="25653" x="2470150" y="3957638"/>
          <p14:tracePt t="25660" x="2462213" y="3967163"/>
          <p14:tracePt t="25669" x="2452688" y="3967163"/>
          <p14:tracePt t="25675" x="2443163" y="3967163"/>
          <p14:tracePt t="25692" x="2433638" y="3967163"/>
          <p14:tracePt t="25710" x="2425700" y="3967163"/>
          <p14:tracePt t="25725" x="2406650" y="3967163"/>
          <p14:tracePt t="25750" x="2397125" y="3967163"/>
          <p14:tracePt t="25883" x="2389188" y="3967163"/>
          <p14:tracePt t="25895" x="2370138" y="3967163"/>
          <p14:tracePt t="25910" x="2352675" y="3967163"/>
          <p14:tracePt t="25918" x="2343150" y="3967163"/>
          <p14:tracePt t="25926" x="2324100" y="3967163"/>
          <p14:tracePt t="25934" x="2306638" y="3967163"/>
          <p14:tracePt t="25974" x="2287588" y="3967163"/>
          <p14:tracePt t="25982" x="2279650" y="3967163"/>
          <p14:tracePt t="25996" x="2270125" y="3967163"/>
          <p14:tracePt t="26044" x="2251075" y="3976688"/>
          <p14:tracePt t="26061" x="2243138" y="3976688"/>
          <p14:tracePt t="26079" x="2224088" y="3994150"/>
          <p14:tracePt t="26127" x="2206625" y="3994150"/>
          <p14:tracePt t="26310" x="2224088" y="3994150"/>
          <p14:tracePt t="26318" x="2251075" y="3976688"/>
          <p14:tracePt t="26326" x="2287588" y="3976688"/>
          <p14:tracePt t="26333" x="2333625" y="3967163"/>
          <p14:tracePt t="26341" x="2425700" y="3930650"/>
          <p14:tracePt t="26348" x="2489200" y="3911600"/>
          <p14:tracePt t="26357" x="2635250" y="3867150"/>
          <p14:tracePt t="26365" x="2735263" y="3840163"/>
          <p14:tracePt t="26373" x="2825750" y="3830638"/>
          <p14:tracePt t="26383" x="2925763" y="3784600"/>
          <p14:tracePt t="26390" x="3017838" y="3775075"/>
          <p14:tracePt t="26396" x="3117850" y="3730625"/>
          <p14:tracePt t="26406" x="3171825" y="3721100"/>
          <p14:tracePt t="26412" x="3236913" y="3711575"/>
          <p14:tracePt t="26421" x="3281363" y="3702050"/>
          <p14:tracePt t="26430" x="3336925" y="3675063"/>
          <p14:tracePt t="26439" x="3346450" y="3675063"/>
          <p14:tracePt t="26446" x="3382963" y="3665538"/>
          <p14:tracePt t="26455" x="3400425" y="3665538"/>
          <p14:tracePt t="26463" x="3427413" y="3665538"/>
          <p14:tracePt t="26471" x="3473450" y="3665538"/>
          <p14:tracePt t="26478" x="3490913" y="3665538"/>
          <p14:tracePt t="26486" x="3527425" y="3665538"/>
          <p14:tracePt t="26494" x="3573463" y="3665538"/>
          <p14:tracePt t="26500" x="3629025" y="3665538"/>
          <p14:tracePt t="26508" x="3665538" y="3665538"/>
          <p14:tracePt t="26516" x="3719513" y="3665538"/>
          <p14:tracePt t="26524" x="3775075" y="3665538"/>
          <p14:tracePt t="26532" x="3838575" y="3665538"/>
          <p14:tracePt t="26540" x="3892550" y="3657600"/>
          <p14:tracePt t="26548" x="3965575" y="3638550"/>
          <p14:tracePt t="26557" x="4048125" y="3611563"/>
          <p14:tracePt t="26564" x="4129088" y="3602038"/>
          <p14:tracePt t="26572" x="4202113" y="3575050"/>
          <p14:tracePt t="26580" x="4303713" y="3548063"/>
          <p14:tracePt t="26589" x="4376738" y="3519488"/>
          <p14:tracePt t="26596" x="4476750" y="3475038"/>
          <p14:tracePt t="26605" x="4567238" y="3465513"/>
          <p14:tracePt t="26612" x="4630738" y="3438525"/>
          <p14:tracePt t="26621" x="4749800" y="3402013"/>
          <p14:tracePt t="26628" x="4859338" y="3365500"/>
          <p14:tracePt t="26636" x="4978400" y="3328988"/>
          <p14:tracePt t="26644" x="5078413" y="3265488"/>
          <p14:tracePt t="26653" x="5205413" y="3228975"/>
          <p14:tracePt t="26660" x="5305425" y="3163888"/>
          <p14:tracePt t="26669" x="5405438" y="3127375"/>
          <p14:tracePt t="26676" x="5478463" y="3100388"/>
          <p14:tracePt t="26684" x="5561013" y="3063875"/>
          <p14:tracePt t="26692" x="5624513" y="3036888"/>
          <p14:tracePt t="26700" x="5670550" y="3009900"/>
          <p14:tracePt t="26708" x="5697538" y="2982913"/>
          <p14:tracePt t="26717" x="5724525" y="2973388"/>
          <p14:tracePt t="26725" x="5753100" y="2954338"/>
          <p14:tracePt t="26733" x="5780088" y="2927350"/>
          <p14:tracePt t="26742" x="5789613" y="2927350"/>
          <p14:tracePt t="26749" x="5816600" y="2890838"/>
          <p14:tracePt t="26757" x="5834063" y="2873375"/>
          <p14:tracePt t="26764" x="5880100" y="2844800"/>
          <p14:tracePt t="26773" x="5889625" y="2836863"/>
          <p14:tracePt t="26780" x="5916613" y="2827338"/>
          <p14:tracePt t="26789" x="5935663" y="2790825"/>
          <p14:tracePt t="26796" x="5980113" y="2744788"/>
          <p14:tracePt t="26812" x="5999163" y="2717800"/>
          <p14:tracePt t="26821" x="6043613" y="2671763"/>
          <p14:tracePt t="26828" x="6080125" y="2654300"/>
          <p14:tracePt t="26837" x="6099175" y="2625725"/>
          <p14:tracePt t="26844" x="6108700" y="2608263"/>
          <p14:tracePt t="26853" x="6153150" y="2562225"/>
          <p14:tracePt t="26860" x="6189663" y="2517775"/>
          <p14:tracePt t="26869" x="6208713" y="2498725"/>
          <p14:tracePt t="26876" x="6235700" y="2462213"/>
          <p14:tracePt t="26884" x="6262688" y="2416175"/>
          <p14:tracePt t="26892" x="6281738" y="2398713"/>
          <p14:tracePt t="26900" x="6299200" y="2371725"/>
          <p14:tracePt t="26908" x="6326188" y="2335213"/>
          <p14:tracePt t="26916" x="6354763" y="2306638"/>
          <p14:tracePt t="26924" x="6362700" y="2289175"/>
          <p14:tracePt t="26932" x="6381750" y="2252663"/>
          <p14:tracePt t="26940" x="6418263" y="2225675"/>
          <p14:tracePt t="26948" x="6427788" y="2216150"/>
          <p14:tracePt t="26956" x="6435725" y="2197100"/>
          <p14:tracePt t="26964" x="6464300" y="2179638"/>
          <p14:tracePt t="26972" x="6472238" y="2143125"/>
          <p14:tracePt t="26980" x="6500813" y="2106613"/>
          <p14:tracePt t="26989" x="6527800" y="2060575"/>
          <p14:tracePt t="26996" x="6573838" y="1997075"/>
          <p14:tracePt t="27004" x="6600825" y="1979613"/>
          <p14:tracePt t="27012" x="6627813" y="1960563"/>
          <p14:tracePt t="27022" x="6673850" y="1897063"/>
          <p14:tracePt t="27028" x="6700838" y="1814513"/>
          <p14:tracePt t="27036" x="6737350" y="1751013"/>
          <p14:tracePt t="27044" x="6764338" y="1687513"/>
          <p14:tracePt t="27053" x="6800850" y="1614488"/>
          <p14:tracePt t="27060" x="6827838" y="1550988"/>
          <p14:tracePt t="27069" x="6883400" y="1449388"/>
          <p14:tracePt t="27076" x="6900863" y="1385888"/>
          <p14:tracePt t="27087" x="6937375" y="1322388"/>
          <p14:tracePt t="27092" x="6937375" y="1268413"/>
          <p14:tracePt t="27103" x="6946900" y="1195388"/>
          <p14:tracePt t="27108" x="6964363" y="1130300"/>
          <p14:tracePt t="27116" x="6964363" y="1112838"/>
          <p14:tracePt t="27124" x="6964363" y="1057275"/>
          <p14:tracePt t="27132" x="6973888" y="1003300"/>
          <p14:tracePt t="27140" x="6983413" y="976313"/>
          <p14:tracePt t="27149" x="6983413" y="930275"/>
          <p14:tracePt t="27156" x="6992938" y="911225"/>
          <p14:tracePt t="27164" x="6992938" y="874713"/>
          <p14:tracePt t="27173" x="7000875" y="857250"/>
          <p14:tracePt t="27181" x="7010400" y="820738"/>
          <p14:tracePt t="27191" x="7010400" y="803275"/>
          <p14:tracePt t="27197" x="7019925" y="774700"/>
          <p14:tracePt t="27206" x="7029450" y="766763"/>
          <p14:tracePt t="27213" x="7037388" y="757238"/>
          <p14:tracePt t="27220" x="7037388" y="730250"/>
          <p14:tracePt t="27229" x="7037388" y="720725"/>
          <p14:tracePt t="27237" x="7046913" y="684213"/>
          <p14:tracePt t="27244" x="7046913" y="647700"/>
          <p14:tracePt t="29285" x="6454775" y="784225"/>
          <p14:tracePt t="29292" x="6381750" y="884238"/>
          <p14:tracePt t="29301" x="6308725" y="984250"/>
          <p14:tracePt t="29308" x="6254750" y="1085850"/>
          <p14:tracePt t="29316" x="6145213" y="1203325"/>
          <p14:tracePt t="29325" x="6072188" y="1322388"/>
          <p14:tracePt t="29333" x="5980113" y="1449388"/>
          <p14:tracePt t="29343" x="5926138" y="1568450"/>
          <p14:tracePt t="29349" x="5834063" y="1687513"/>
          <p14:tracePt t="29358" x="5743575" y="1804988"/>
          <p14:tracePt t="29367" x="5643563" y="1943100"/>
          <p14:tracePt t="29373" x="5570538" y="2043113"/>
          <p14:tracePt t="29381" x="5461000" y="2160588"/>
          <p14:tracePt t="29388" x="5397500" y="2243138"/>
          <p14:tracePt t="29396" x="5305425" y="2335213"/>
          <p14:tracePt t="29404" x="5205413" y="2416175"/>
          <p14:tracePt t="29412" x="5122863" y="2489200"/>
          <p14:tracePt t="29420" x="5041900" y="2562225"/>
          <p14:tracePt t="29429" x="4978400" y="2608263"/>
          <p14:tracePt t="29438" x="4941888" y="2635250"/>
          <p14:tracePt t="29445" x="4886325" y="2654300"/>
          <p14:tracePt t="29454" x="4868863" y="2690813"/>
          <p14:tracePt t="29463" x="4832350" y="2698750"/>
          <p14:tracePt t="29471" x="4803775" y="2727325"/>
          <p14:tracePt t="29478" x="4795838" y="2735263"/>
          <p14:tracePt t="29486" x="4776788" y="2744788"/>
          <p14:tracePt t="29493" x="4740275" y="2754313"/>
          <p14:tracePt t="29502" x="4713288" y="2771775"/>
          <p14:tracePt t="29509" x="4686300" y="2781300"/>
          <p14:tracePt t="29519" x="4659313" y="2817813"/>
          <p14:tracePt t="29528" x="4640263" y="2827338"/>
          <p14:tracePt t="29532" x="4576763" y="2844800"/>
          <p14:tracePt t="29540" x="4530725" y="2873375"/>
          <p14:tracePt t="29548" x="4503738" y="2900363"/>
          <p14:tracePt t="29556" x="4440238" y="2936875"/>
          <p14:tracePt t="29564" x="4376738" y="2963863"/>
          <p14:tracePt t="29572" x="4294188" y="3017838"/>
          <p14:tracePt t="29580" x="4230688" y="3046413"/>
          <p14:tracePt t="29588" x="4148138" y="3082925"/>
          <p14:tracePt t="29596" x="4065588" y="3136900"/>
          <p14:tracePt t="29605" x="4038600" y="3163888"/>
          <p14:tracePt t="29613" x="3965575" y="3200400"/>
          <p14:tracePt t="29621" x="3938588" y="3209925"/>
          <p14:tracePt t="29630" x="3865563" y="3228975"/>
          <p14:tracePt t="29638" x="3829050" y="3255963"/>
          <p14:tracePt t="29645" x="3775075" y="3273425"/>
          <p14:tracePt t="29652" x="3746500" y="3292475"/>
          <p14:tracePt t="29660" x="3709988" y="3302000"/>
          <p14:tracePt t="29669" x="3673475" y="3319463"/>
          <p14:tracePt t="29676" x="3665538" y="3319463"/>
          <p14:tracePt t="29684" x="3629025" y="3328988"/>
          <p14:tracePt t="29692" x="3619500" y="3338513"/>
          <p14:tracePt t="29700" x="3592513" y="3355975"/>
          <p14:tracePt t="29709" x="3582988" y="3355975"/>
          <p14:tracePt t="29716" x="3546475" y="3355975"/>
          <p14:tracePt t="29724" x="3519488" y="3392488"/>
          <p14:tracePt t="29732" x="3490913" y="3411538"/>
          <p14:tracePt t="29740" x="3455988" y="3419475"/>
          <p14:tracePt t="29748" x="3427413" y="3455988"/>
          <p14:tracePt t="29757" x="3363913" y="3475038"/>
          <p14:tracePt t="29764" x="3346450" y="3492500"/>
          <p14:tracePt t="29772" x="3309938" y="3519488"/>
          <p14:tracePt t="29780" x="3290888" y="3529013"/>
          <p14:tracePt t="29788" x="3263900" y="3548063"/>
          <p14:tracePt t="29796" x="3244850" y="3556000"/>
          <p14:tracePt t="29805" x="3227388" y="3575050"/>
          <p14:tracePt t="29812" x="3208338" y="3584575"/>
          <p14:tracePt t="29821" x="3208338" y="3592513"/>
          <p14:tracePt t="29828" x="3190875" y="3611563"/>
          <p14:tracePt t="29836" x="3171825" y="3621088"/>
          <p14:tracePt t="29852" x="3163888" y="3629025"/>
          <p14:tracePt t="29869" x="3154363" y="3638550"/>
          <p14:tracePt t="29940" x="3144838" y="3638550"/>
          <p14:tracePt t="29957" x="3136900" y="3648075"/>
          <p14:tracePt t="29965" x="3136900" y="3657600"/>
          <p14:tracePt t="29973" x="3127375" y="3665538"/>
          <p14:tracePt t="29981" x="3108325" y="3684588"/>
          <p14:tracePt t="29996" x="3100388" y="3694113"/>
          <p14:tracePt t="30004" x="3090863" y="3721100"/>
          <p14:tracePt t="30012" x="3081338" y="3730625"/>
          <p14:tracePt t="30020" x="3071813" y="3738563"/>
          <p14:tracePt t="30028" x="3054350" y="3767138"/>
          <p14:tracePt t="30044" x="3044825" y="3767138"/>
          <p14:tracePt t="30060" x="3035300" y="3775075"/>
          <p14:tracePt t="30076" x="3027363" y="3784600"/>
          <p14:tracePt t="30206" x="3027363" y="3794125"/>
          <p14:tracePt t="30213" x="3017838" y="3803650"/>
          <p14:tracePt t="30244" x="3017838" y="3811588"/>
          <p14:tracePt t="30926" x="3017838" y="3821113"/>
          <p14:tracePt t="31613" x="3027363" y="3830638"/>
          <p14:tracePt t="31877" x="3027363" y="3840163"/>
          <p14:tracePt t="31974" x="3044825" y="3840163"/>
          <p14:tracePt t="32143" x="3054350" y="3840163"/>
          <p14:tracePt t="32422" x="3063875" y="3840163"/>
          <p14:tracePt t="32437" x="3071813" y="3840163"/>
          <p14:tracePt t="32446" x="3100388" y="3840163"/>
          <p14:tracePt t="32453" x="3108325" y="3848100"/>
          <p14:tracePt t="32470" x="3127375" y="3857625"/>
          <p14:tracePt t="32480" x="3144838" y="3867150"/>
          <p14:tracePt t="32487" x="3190875" y="3903663"/>
          <p14:tracePt t="32493" x="3208338" y="3911600"/>
          <p14:tracePt t="32500" x="3244850" y="3921125"/>
          <p14:tracePt t="32516" x="3273425" y="3940175"/>
          <p14:tracePt t="32532" x="3281363" y="3940175"/>
          <p14:tracePt t="32605" x="3290888" y="3948113"/>
          <p14:tracePt t="32620" x="3290888" y="3957638"/>
          <p14:tracePt t="32628" x="3290888" y="3976688"/>
          <p14:tracePt t="32636" x="3290888" y="3994150"/>
          <p14:tracePt t="32644" x="3290888" y="4030663"/>
          <p14:tracePt t="32653" x="3281363" y="4049713"/>
          <p14:tracePt t="32660" x="3281363" y="4076700"/>
          <p14:tracePt t="32669" x="3254375" y="4103688"/>
          <p14:tracePt t="32676" x="3227388" y="4122738"/>
          <p14:tracePt t="32688" x="3208338" y="4149725"/>
          <p14:tracePt t="32694" x="3181350" y="4176713"/>
          <p14:tracePt t="32705" x="3163888" y="4186238"/>
          <p14:tracePt t="32712" x="3144838" y="4195763"/>
          <p14:tracePt t="32719" x="3127375" y="4203700"/>
          <p14:tracePt t="32725" x="3090863" y="4213225"/>
          <p14:tracePt t="32732" x="3090863" y="4222750"/>
          <p14:tracePt t="32741" x="3081338" y="4232275"/>
          <p14:tracePt t="32749" x="3063875" y="4232275"/>
          <p14:tracePt t="32758" x="3044825" y="4232275"/>
          <p14:tracePt t="32764" x="3027363" y="4240213"/>
          <p14:tracePt t="32773" x="3017838" y="4240213"/>
          <p14:tracePt t="32780" x="3008313" y="4240213"/>
          <p14:tracePt t="32789" x="2998788" y="4240213"/>
          <p14:tracePt t="32796" x="2990850" y="4240213"/>
          <p14:tracePt t="32812" x="2981325" y="4240213"/>
          <p14:tracePt t="32821" x="2971800" y="4240213"/>
          <p14:tracePt t="32852" x="2962275" y="4240213"/>
          <p14:tracePt t="32861" x="2954338" y="4240213"/>
          <p14:tracePt t="32869" x="2935288" y="4232275"/>
          <p14:tracePt t="32888" x="2925763" y="4232275"/>
          <p14:tracePt t="32892" x="2908300" y="4222750"/>
          <p14:tracePt t="32908" x="2908300" y="4213225"/>
          <p14:tracePt t="32916" x="2898775" y="4213225"/>
          <p14:tracePt t="32948" x="2889250" y="4213225"/>
          <p14:tracePt t="32965" x="2871788" y="4203700"/>
          <p14:tracePt t="32973" x="2862263" y="4186238"/>
          <p14:tracePt t="32989" x="2862263" y="4167188"/>
          <p14:tracePt t="32998" x="2844800" y="4140200"/>
          <p14:tracePt t="33005" x="2835275" y="4130675"/>
          <p14:tracePt t="33012" x="2825750" y="4103688"/>
          <p14:tracePt t="33022" x="2825750" y="4094163"/>
          <p14:tracePt t="33028" x="2825750" y="4086225"/>
          <p14:tracePt t="33036" x="2825750" y="4067175"/>
          <p14:tracePt t="33045" x="2825750" y="4057650"/>
          <p14:tracePt t="33061" x="2825750" y="4049713"/>
          <p14:tracePt t="33077" x="2825750" y="4040188"/>
          <p14:tracePt t="33110" x="2825750" y="4013200"/>
          <p14:tracePt t="33125" x="2835275" y="3984625"/>
          <p14:tracePt t="33132" x="2835275" y="3976688"/>
          <p14:tracePt t="33140" x="2844800" y="3967163"/>
          <p14:tracePt t="33150" x="2852738" y="3940175"/>
          <p14:tracePt t="33157" x="2852738" y="3921125"/>
          <p14:tracePt t="33165" x="2862263" y="3903663"/>
          <p14:tracePt t="33173" x="2871788" y="3875088"/>
          <p14:tracePt t="33181" x="2881313" y="3867150"/>
          <p14:tracePt t="33189" x="2889250" y="3857625"/>
          <p14:tracePt t="33204" x="2898775" y="3830638"/>
          <p14:tracePt t="33213" x="2908300" y="3821113"/>
          <p14:tracePt t="33228" x="2925763" y="3794125"/>
          <p14:tracePt t="33236" x="2925763" y="3784600"/>
          <p14:tracePt t="33245" x="2935288" y="3757613"/>
          <p14:tracePt t="33254" x="2944813" y="3748088"/>
          <p14:tracePt t="33261" x="2971800" y="3730625"/>
          <p14:tracePt t="33270" x="2990850" y="3711575"/>
          <p14:tracePt t="33277" x="3017838" y="3694113"/>
          <p14:tracePt t="33286" x="3017838" y="3684588"/>
          <p14:tracePt t="33293" x="3044825" y="3675063"/>
          <p14:tracePt t="33301" x="3081338" y="3665538"/>
          <p14:tracePt t="33309" x="3108325" y="3657600"/>
          <p14:tracePt t="33317" x="3163888" y="3638550"/>
          <p14:tracePt t="33324" x="3208338" y="3638550"/>
          <p14:tracePt t="33333" x="3236913" y="3629025"/>
          <p14:tracePt t="33340" x="3290888" y="3629025"/>
          <p14:tracePt t="33348" x="3346450" y="3629025"/>
          <p14:tracePt t="33357" x="3400425" y="3629025"/>
          <p14:tracePt t="33364" x="3455988" y="3629025"/>
          <p14:tracePt t="33373" x="3500438" y="3629025"/>
          <p14:tracePt t="33381" x="3536950" y="3629025"/>
          <p14:tracePt t="33389" x="3582988" y="3629025"/>
          <p14:tracePt t="33398" x="3609975" y="3629025"/>
          <p14:tracePt t="33404" x="3636963" y="3629025"/>
          <p14:tracePt t="33411" x="3673475" y="3648075"/>
          <p14:tracePt t="33420" x="3692525" y="3657600"/>
          <p14:tracePt t="33429" x="3702050" y="3657600"/>
          <p14:tracePt t="33436" x="3709988" y="3665538"/>
          <p14:tracePt t="33444" x="3729038" y="3675063"/>
          <p14:tracePt t="33451" x="3729038" y="3684588"/>
          <p14:tracePt t="33468" x="3729038" y="3702050"/>
          <p14:tracePt t="33486" x="3729038" y="3730625"/>
          <p14:tracePt t="33493" x="3729038" y="3738563"/>
          <p14:tracePt t="33499" x="3729038" y="3748088"/>
          <p14:tracePt t="33508" x="3729038" y="3767138"/>
          <p14:tracePt t="33516" x="3729038" y="3794125"/>
          <p14:tracePt t="33524" x="3729038" y="3821113"/>
          <p14:tracePt t="33531" x="3729038" y="3867150"/>
          <p14:tracePt t="33540" x="3729038" y="3884613"/>
          <p14:tracePt t="33548" x="3729038" y="3921125"/>
          <p14:tracePt t="33556" x="3729038" y="3976688"/>
          <p14:tracePt t="33564" x="3719513" y="3994150"/>
          <p14:tracePt t="33572" x="3719513" y="4049713"/>
          <p14:tracePt t="33580" x="3709988" y="4086225"/>
          <p14:tracePt t="33588" x="3709988" y="4103688"/>
          <p14:tracePt t="33597" x="3692525" y="4130675"/>
          <p14:tracePt t="33604" x="3692525" y="4149725"/>
          <p14:tracePt t="33612" x="3683000" y="4167188"/>
          <p14:tracePt t="33620" x="3683000" y="4176713"/>
          <p14:tracePt t="33628" x="3683000" y="4186238"/>
          <p14:tracePt t="33636" x="3673475" y="4195763"/>
          <p14:tracePt t="33644" x="3665538" y="4195763"/>
          <p14:tracePt t="33660" x="3665538" y="4203700"/>
          <p14:tracePt t="33677" x="3646488" y="4222750"/>
          <p14:tracePt t="33693" x="3636963" y="4232275"/>
          <p14:tracePt t="33716" x="3629025" y="4240213"/>
          <p14:tracePt t="33724" x="3619500" y="4240213"/>
          <p14:tracePt t="33731" x="3609975" y="4249738"/>
          <p14:tracePt t="33740" x="3600450" y="4259263"/>
          <p14:tracePt t="33757" x="3592513" y="4276725"/>
          <p14:tracePt t="33772" x="3582988" y="4276725"/>
          <p14:tracePt t="33780" x="3582988" y="4286250"/>
          <p14:tracePt t="33805" x="3582988" y="4295775"/>
          <p14:tracePt t="33925" x="3582988" y="4313238"/>
          <p14:tracePt t="33940" x="3582988" y="4332288"/>
          <p14:tracePt t="33949" x="3582988" y="4340225"/>
          <p14:tracePt t="33956" x="3582988" y="4349750"/>
          <p14:tracePt t="33973" x="3582988" y="4376738"/>
          <p14:tracePt t="33980" x="3582988" y="4386263"/>
          <p14:tracePt t="33989" x="3563938" y="4413250"/>
          <p14:tracePt t="33996" x="3556000" y="4422775"/>
          <p14:tracePt t="34004" x="3556000" y="4432300"/>
          <p14:tracePt t="34012" x="3556000" y="4459288"/>
          <p14:tracePt t="34024" x="3556000" y="4468813"/>
          <p14:tracePt t="34029" x="3546475" y="4478338"/>
          <p14:tracePt t="34037" x="3519488" y="4505325"/>
          <p14:tracePt t="34057" x="3519488" y="4514850"/>
          <p14:tracePt t="34088" x="3509963" y="4522788"/>
          <p14:tracePt t="34111" x="3500438" y="4541838"/>
          <p14:tracePt t="34141" x="3500438" y="4551363"/>
          <p14:tracePt t="34157" x="3500438" y="4559300"/>
          <p14:tracePt t="34165" x="3500438" y="4568825"/>
          <p14:tracePt t="34180" x="3500438" y="4578350"/>
          <p14:tracePt t="34188" x="3500438" y="4587875"/>
          <p14:tracePt t="34204" x="3500438" y="4595813"/>
          <p14:tracePt t="34212" x="3500438" y="4605338"/>
          <p14:tracePt t="34220" x="3500438" y="4624388"/>
          <p14:tracePt t="34236" x="3500438" y="4632325"/>
          <p14:tracePt t="34295" x="3482975" y="4651375"/>
          <p14:tracePt t="34350" x="3473450" y="4660900"/>
          <p14:tracePt t="34399" x="3463925" y="4668838"/>
          <p14:tracePt t="34414" x="3455988" y="4678363"/>
          <p14:tracePt t="34421" x="3436938" y="4687888"/>
          <p14:tracePt t="34437" x="3436938" y="4705350"/>
          <p14:tracePt t="34446" x="3436938" y="4714875"/>
          <p14:tracePt t="34455" x="3427413" y="4732338"/>
          <p14:tracePt t="34462" x="3427413" y="4741863"/>
          <p14:tracePt t="34470" x="3427413" y="4751388"/>
          <p14:tracePt t="34476" x="3427413" y="4760913"/>
          <p14:tracePt t="34486" x="3427413" y="4768850"/>
          <p14:tracePt t="34502" x="3427413" y="4787900"/>
          <p14:tracePt t="34509" x="3427413" y="4797425"/>
          <p14:tracePt t="34526" x="3427413" y="4805363"/>
          <p14:tracePt t="34629" x="3436938" y="4805363"/>
          <p14:tracePt t="34638" x="3446463" y="4805363"/>
          <p14:tracePt t="34645" x="3473450" y="4814888"/>
          <p14:tracePt t="34661" x="3490913" y="4824413"/>
          <p14:tracePt t="34669" x="3500438" y="4833938"/>
          <p14:tracePt t="34677" x="3509963" y="4841875"/>
          <p14:tracePt t="34686" x="3519488" y="4851400"/>
          <p14:tracePt t="34693" x="3519488" y="4860925"/>
          <p14:tracePt t="34712" x="3527425" y="4870450"/>
          <p14:tracePt t="34715" x="3536950" y="4887913"/>
          <p14:tracePt t="35037" x="3546475" y="4887913"/>
          <p14:tracePt t="35262" x="3556000" y="4887913"/>
          <p14:tracePt t="35270" x="3563938" y="4887913"/>
          <p14:tracePt t="35277" x="3573463" y="4887913"/>
          <p14:tracePt t="35318" x="3573463" y="4878388"/>
          <p14:tracePt t="35335" x="3582988" y="4870450"/>
          <p14:tracePt t="35509" x="3592513" y="4870450"/>
          <p14:tracePt t="37654" x="3600450" y="4870450"/>
          <p14:tracePt t="37773" x="3609975" y="4870450"/>
          <p14:tracePt t="37942" x="3629025" y="4870450"/>
          <p14:tracePt t="37950" x="3636963" y="4870450"/>
          <p14:tracePt t="37958" x="3636963" y="4860925"/>
          <p14:tracePt t="38012" x="3646488" y="4860925"/>
          <p14:tracePt t="38254" x="3665538" y="4860925"/>
          <p14:tracePt t="38982" x="3673475" y="4841875"/>
          <p14:tracePt t="38992" x="3673475" y="4833938"/>
          <p14:tracePt t="39020" x="3673475" y="4824413"/>
          <p14:tracePt t="40254" x="3683000" y="4824413"/>
          <p14:tracePt t="40518" x="3692525" y="4814888"/>
          <p14:tracePt t="40533" x="3702050" y="4805363"/>
          <p14:tracePt t="40565" x="3702050" y="4797425"/>
          <p14:tracePt t="40581" x="3709988" y="4778375"/>
          <p14:tracePt t="40613" x="3709988" y="4768850"/>
          <p14:tracePt t="42574" x="3719513" y="4760913"/>
          <p14:tracePt t="43031" x="3729038" y="4760913"/>
          <p14:tracePt t="43053" x="3746500" y="4751388"/>
          <p14:tracePt t="43076" x="3756025" y="4751388"/>
          <p14:tracePt t="43085" x="3765550" y="4751388"/>
          <p14:tracePt t="43108" x="3775075" y="4751388"/>
          <p14:tracePt t="43124" x="3775075" y="4741863"/>
          <p14:tracePt t="43132" x="3783013" y="4741863"/>
          <p14:tracePt t="43502" x="3792538" y="4741863"/>
          <p14:tracePt t="43512" x="3810000" y="4741863"/>
          <p14:tracePt t="43515" x="3829050" y="4741863"/>
          <p14:tracePt t="43524" x="3838575" y="4741863"/>
          <p14:tracePt t="43532" x="3846513" y="4741863"/>
          <p14:tracePt t="43540" x="3865563" y="4724400"/>
          <p14:tracePt t="43556" x="3883025" y="4724400"/>
          <p14:tracePt t="43564" x="3911600" y="4724400"/>
          <p14:tracePt t="43572" x="3948113" y="4724400"/>
          <p14:tracePt t="43580" x="3984625" y="4724400"/>
          <p14:tracePt t="43588" x="4011613" y="4724400"/>
          <p14:tracePt t="43596" x="4021138" y="4724400"/>
          <p14:tracePt t="43604" x="4029075" y="4724400"/>
          <p14:tracePt t="43612" x="4038600" y="4724400"/>
          <p14:tracePt t="44151" x="4065588" y="4724400"/>
          <p14:tracePt t="44167" x="4075113" y="4714875"/>
          <p14:tracePt t="44174" x="4094163" y="4705350"/>
          <p14:tracePt t="44189" x="4111625" y="4697413"/>
          <p14:tracePt t="44213" x="4129088" y="4687888"/>
          <p14:tracePt t="44237" x="4138613" y="4678363"/>
          <p14:tracePt t="44341" x="4148138" y="4668838"/>
          <p14:tracePt t="44384" x="4148138" y="4660900"/>
          <p14:tracePt t="44400" x="4157663" y="4651375"/>
          <p14:tracePt t="44406" x="4157663" y="4641850"/>
          <p14:tracePt t="44414" x="4157663" y="4632325"/>
          <p14:tracePt t="44421" x="4157663" y="4624388"/>
          <p14:tracePt t="44462" x="4165600" y="4614863"/>
          <p14:tracePt t="44885" x="4165600" y="4605338"/>
          <p14:tracePt t="44910" x="4165600" y="4595813"/>
          <p14:tracePt t="44972" x="4165600" y="4587875"/>
          <p14:tracePt t="44980" x="4184650" y="4578350"/>
          <p14:tracePt t="44996" x="4202113" y="4568825"/>
          <p14:tracePt t="45012" x="4211638" y="4559300"/>
          <p14:tracePt t="45020" x="4211638" y="4551363"/>
          <p14:tracePt t="45036" x="4221163" y="4541838"/>
          <p14:tracePt t="45044" x="4230688" y="4541838"/>
          <p14:tracePt t="45052" x="4238625" y="4532313"/>
          <p14:tracePt t="45068" x="4248150" y="4532313"/>
          <p14:tracePt t="45076" x="4257675" y="4532313"/>
          <p14:tracePt t="45084" x="4257675" y="4522788"/>
          <p14:tracePt t="45150" x="4267200" y="4522788"/>
          <p14:tracePt t="45157" x="4275138" y="4522788"/>
          <p14:tracePt t="45237" x="4294188" y="4522788"/>
          <p14:tracePt t="45246" x="4311650" y="4522788"/>
          <p14:tracePt t="45253" x="4330700" y="4522788"/>
          <p14:tracePt t="45261" x="4357688" y="4522788"/>
          <p14:tracePt t="45270" x="4384675" y="4514850"/>
          <p14:tracePt t="45277" x="4403725" y="4505325"/>
          <p14:tracePt t="45286" x="4467225" y="4486275"/>
          <p14:tracePt t="45293" x="4513263" y="4449763"/>
          <p14:tracePt t="45303" x="4540250" y="4441825"/>
          <p14:tracePt t="45309" x="4586288" y="4432300"/>
          <p14:tracePt t="45318" x="4649788" y="4395788"/>
          <p14:tracePt t="45325" x="4659313" y="4386263"/>
          <p14:tracePt t="45333" x="4722813" y="4359275"/>
          <p14:tracePt t="45340" x="4749800" y="4349750"/>
          <p14:tracePt t="45349" x="4803775" y="4322763"/>
          <p14:tracePt t="45357" x="4868863" y="4286250"/>
          <p14:tracePt t="45365" x="4913313" y="4259263"/>
          <p14:tracePt t="45373" x="4968875" y="4259263"/>
          <p14:tracePt t="45381" x="5022850" y="4213225"/>
          <p14:tracePt t="45389" x="5078413" y="4203700"/>
          <p14:tracePt t="45398" x="5141913" y="4149725"/>
          <p14:tracePt t="45404" x="5224463" y="4122738"/>
          <p14:tracePt t="45412" x="5260975" y="4094163"/>
          <p14:tracePt t="45420" x="5305425" y="4040188"/>
          <p14:tracePt t="45428" x="5351463" y="4003675"/>
          <p14:tracePt t="45436" x="5414963" y="3967163"/>
          <p14:tracePt t="45444" x="5470525" y="3921125"/>
          <p14:tracePt t="45452" x="5551488" y="3867150"/>
          <p14:tracePt t="45461" x="5634038" y="3775075"/>
          <p14:tracePt t="45469" x="5697538" y="3711575"/>
          <p14:tracePt t="45476" x="5770563" y="3638550"/>
          <p14:tracePt t="45484" x="5834063" y="3556000"/>
          <p14:tracePt t="45492" x="5889625" y="3492500"/>
          <p14:tracePt t="45500" x="5980113" y="3375025"/>
          <p14:tracePt t="45508" x="6035675" y="3309938"/>
          <p14:tracePt t="45516" x="6089650" y="3228975"/>
          <p14:tracePt t="45525" x="6126163" y="3163888"/>
          <p14:tracePt t="45531" x="6172200" y="3109913"/>
          <p14:tracePt t="45540" x="6245225" y="3027363"/>
          <p14:tracePt t="45548" x="6281738" y="2982913"/>
          <p14:tracePt t="45556" x="6318250" y="2917825"/>
          <p14:tracePt t="45564" x="6354763" y="2890838"/>
          <p14:tracePt t="45572" x="6418263" y="2800350"/>
          <p14:tracePt t="45580" x="6435725" y="2771775"/>
          <p14:tracePt t="45588" x="6464300" y="2717800"/>
          <p14:tracePt t="45597" x="6500813" y="2662238"/>
          <p14:tracePt t="45606" x="6527800" y="2608263"/>
          <p14:tracePt t="45613" x="6545263" y="2571750"/>
          <p14:tracePt t="45623" x="6581775" y="2517775"/>
          <p14:tracePt t="45629" x="6600825" y="2481263"/>
          <p14:tracePt t="45638" x="6610350" y="2425700"/>
          <p14:tracePt t="45645" x="6645275" y="2362200"/>
          <p14:tracePt t="45653" x="6673850" y="2316163"/>
          <p14:tracePt t="45660" x="6710363" y="2252663"/>
          <p14:tracePt t="45668" x="6737350" y="2197100"/>
          <p14:tracePt t="45676" x="6773863" y="2133600"/>
          <p14:tracePt t="45685" x="6783388" y="2089150"/>
          <p14:tracePt t="45692" x="6791325" y="2024063"/>
          <p14:tracePt t="45701" x="6791325" y="1987550"/>
          <p14:tracePt t="45710" x="6819900" y="1933575"/>
          <p14:tracePt t="45718" x="6827838" y="1897063"/>
          <p14:tracePt t="45726" x="6827838" y="1841500"/>
          <p14:tracePt t="45732" x="6837363" y="1804988"/>
          <p14:tracePt t="45740" x="6837363" y="1741488"/>
          <p14:tracePt t="45748" x="6846888" y="1704975"/>
          <p14:tracePt t="45756" x="6846888" y="1651000"/>
          <p14:tracePt t="45764" x="6873875" y="1604963"/>
          <p14:tracePt t="45772" x="6873875" y="1568450"/>
          <p14:tracePt t="45780" x="6883400" y="1531938"/>
          <p14:tracePt t="45788" x="6883400" y="1485900"/>
          <p14:tracePt t="45796" x="6883400" y="1449388"/>
          <p14:tracePt t="45805" x="6883400" y="1422400"/>
          <p14:tracePt t="45811" x="6883400" y="1395413"/>
          <p14:tracePt t="45820" x="6883400" y="1376363"/>
          <p14:tracePt t="45828" x="6883400" y="1358900"/>
          <p14:tracePt t="45836" x="6883400" y="1339850"/>
          <p14:tracePt t="45844" x="6883400" y="1312863"/>
          <p14:tracePt t="45852" x="6883400" y="1295400"/>
          <p14:tracePt t="45860" x="6883400" y="1258888"/>
          <p14:tracePt t="45868" x="6883400" y="1249363"/>
          <p14:tracePt t="45876" x="6883400" y="1212850"/>
          <p14:tracePt t="45885" x="6883400" y="1195388"/>
          <p14:tracePt t="45892" x="6892925" y="1158875"/>
          <p14:tracePt t="45900" x="6900863" y="1139825"/>
          <p14:tracePt t="45908" x="6900863" y="1093788"/>
          <p14:tracePt t="45918" x="6900863" y="1057275"/>
          <p14:tracePt t="45924" x="6919913" y="1020763"/>
          <p14:tracePt t="45932" x="6919913" y="993775"/>
          <p14:tracePt t="45940" x="6937375" y="966788"/>
          <p14:tracePt t="45948" x="6937375" y="939800"/>
          <p14:tracePt t="45956" x="6937375" y="893763"/>
          <p14:tracePt t="45964" x="6946900" y="866775"/>
          <p14:tracePt t="45972" x="6946900" y="839788"/>
          <p14:tracePt t="45980" x="6946900" y="793750"/>
          <p14:tracePt t="45989" x="6946900" y="766763"/>
          <p14:tracePt t="45996" x="6956425" y="738188"/>
          <p14:tracePt t="46004" x="6956425" y="711200"/>
          <p14:tracePt t="46012" x="6964363" y="684213"/>
          <p14:tracePt t="46020" x="6983413" y="657225"/>
          <p14:tracePt t="46028" x="6983413" y="647700"/>
          <p14:tracePt t="49436" x="7165975" y="720725"/>
          <p14:tracePt t="49443" x="7146925" y="766763"/>
          <p14:tracePt t="49452" x="7146925" y="857250"/>
          <p14:tracePt t="49461" x="7119938" y="911225"/>
          <p14:tracePt t="49468" x="7102475" y="1012825"/>
          <p14:tracePt t="49479" x="7102475" y="1103313"/>
          <p14:tracePt t="49485" x="7092950" y="1176338"/>
          <p14:tracePt t="49495" x="7083425" y="1258888"/>
          <p14:tracePt t="49500" x="7065963" y="1349375"/>
          <p14:tracePt t="49508" x="7056438" y="1441450"/>
          <p14:tracePt t="49516" x="7037388" y="1522413"/>
          <p14:tracePt t="49525" x="7029450" y="1577975"/>
          <p14:tracePt t="49535" x="7029450" y="1624013"/>
          <p14:tracePt t="49541" x="7019925" y="1660525"/>
          <p14:tracePt t="49552" x="6983413" y="1697038"/>
          <p14:tracePt t="49557" x="6973888" y="1724025"/>
          <p14:tracePt t="49564" x="6964363" y="1741488"/>
          <p14:tracePt t="49572" x="6946900" y="1797050"/>
          <p14:tracePt t="49580" x="6937375" y="1804988"/>
          <p14:tracePt t="49588" x="6919913" y="1824038"/>
          <p14:tracePt t="49596" x="6900863" y="1841500"/>
          <p14:tracePt t="49604" x="6892925" y="1860550"/>
          <p14:tracePt t="49612" x="6883400" y="1878013"/>
          <p14:tracePt t="49620" x="6846888" y="1906588"/>
          <p14:tracePt t="49628" x="6837363" y="1924050"/>
          <p14:tracePt t="49636" x="6819900" y="1943100"/>
          <p14:tracePt t="49644" x="6783388" y="1987550"/>
          <p14:tracePt t="49652" x="6764338" y="2016125"/>
          <p14:tracePt t="49660" x="6764338" y="2033588"/>
          <p14:tracePt t="49668" x="6718300" y="2079625"/>
          <p14:tracePt t="49676" x="6691313" y="2116138"/>
          <p14:tracePt t="49684" x="6654800" y="2143125"/>
          <p14:tracePt t="49692" x="6627813" y="2179638"/>
          <p14:tracePt t="49700" x="6600825" y="2206625"/>
          <p14:tracePt t="49708" x="6600825" y="2233613"/>
          <p14:tracePt t="49717" x="6573838" y="2270125"/>
          <p14:tracePt t="49725" x="6554788" y="2298700"/>
          <p14:tracePt t="49733" x="6537325" y="2306638"/>
          <p14:tracePt t="49740" x="6500813" y="2335213"/>
          <p14:tracePt t="49757" x="6472238" y="2362200"/>
          <p14:tracePt t="49764" x="6464300" y="2371725"/>
          <p14:tracePt t="49772" x="6427788" y="2389188"/>
          <p14:tracePt t="49780" x="6418263" y="2389188"/>
          <p14:tracePt t="49788" x="6391275" y="2398713"/>
          <p14:tracePt t="49796" x="6372225" y="2408238"/>
          <p14:tracePt t="49805" x="6326188" y="2435225"/>
          <p14:tracePt t="49812" x="6308725" y="2452688"/>
          <p14:tracePt t="49820" x="6291263" y="2452688"/>
          <p14:tracePt t="49828" x="6262688" y="2471738"/>
          <p14:tracePt t="49837" x="6245225" y="2481263"/>
          <p14:tracePt t="49844" x="6226175" y="2489200"/>
          <p14:tracePt t="49852" x="6181725" y="2517775"/>
          <p14:tracePt t="49860" x="6162675" y="2525713"/>
          <p14:tracePt t="49869" x="6153150" y="2535238"/>
          <p14:tracePt t="49875" x="6135688" y="2535238"/>
          <p14:tracePt t="49885" x="6116638" y="2554288"/>
          <p14:tracePt t="49892" x="6099175" y="2554288"/>
          <p14:tracePt t="49900" x="6080125" y="2571750"/>
          <p14:tracePt t="49909" x="6072188" y="2581275"/>
          <p14:tracePt t="49919" x="6043613" y="2589213"/>
          <p14:tracePt t="49925" x="6035675" y="2598738"/>
          <p14:tracePt t="49934" x="5999163" y="2617788"/>
          <p14:tracePt t="49941" x="5989638" y="2625725"/>
          <p14:tracePt t="49949" x="5962650" y="2644775"/>
          <p14:tracePt t="49956" x="5943600" y="2662238"/>
          <p14:tracePt t="49963" x="5926138" y="2671763"/>
          <p14:tracePt t="49972" x="5907088" y="2698750"/>
          <p14:tracePt t="49980" x="5880100" y="2717800"/>
          <p14:tracePt t="49988" x="5843588" y="2735263"/>
          <p14:tracePt t="49996" x="5826125" y="2744788"/>
          <p14:tracePt t="50004" x="5797550" y="2763838"/>
          <p14:tracePt t="50011" x="5789613" y="2771775"/>
          <p14:tracePt t="50020" x="5761038" y="2781300"/>
          <p14:tracePt t="50028" x="5753100" y="2790825"/>
          <p14:tracePt t="50036" x="5724525" y="2808288"/>
          <p14:tracePt t="50043" x="5716588" y="2817813"/>
          <p14:tracePt t="50052" x="5697538" y="2827338"/>
          <p14:tracePt t="50060" x="5688013" y="2836863"/>
          <p14:tracePt t="50068" x="5661025" y="2854325"/>
          <p14:tracePt t="50076" x="5624513" y="2881313"/>
          <p14:tracePt t="50086" x="5607050" y="2900363"/>
          <p14:tracePt t="50092" x="5588000" y="2909888"/>
          <p14:tracePt t="50100" x="5561013" y="2927350"/>
          <p14:tracePt t="50108" x="5543550" y="2927350"/>
          <p14:tracePt t="50117" x="5524500" y="2954338"/>
          <p14:tracePt t="50124" x="5487988" y="2982913"/>
          <p14:tracePt t="50133" x="5461000" y="3017838"/>
          <p14:tracePt t="50140" x="5424488" y="3036888"/>
          <p14:tracePt t="50148" x="5397500" y="3063875"/>
          <p14:tracePt t="50156" x="5378450" y="3082925"/>
          <p14:tracePt t="50164" x="5334000" y="3127375"/>
          <p14:tracePt t="50172" x="5324475" y="3173413"/>
          <p14:tracePt t="50180" x="5287963" y="3219450"/>
          <p14:tracePt t="50188" x="5251450" y="3255963"/>
          <p14:tracePt t="50196" x="5214938" y="3302000"/>
          <p14:tracePt t="50204" x="5195888" y="3328988"/>
          <p14:tracePt t="50212" x="5151438" y="3392488"/>
          <p14:tracePt t="50220" x="5132388" y="3411538"/>
          <p14:tracePt t="50228" x="5095875" y="3465513"/>
          <p14:tracePt t="50236" x="5086350" y="3492500"/>
          <p14:tracePt t="50244" x="5059363" y="3519488"/>
          <p14:tracePt t="50252" x="5041900" y="3538538"/>
          <p14:tracePt t="50260" x="5032375" y="3556000"/>
          <p14:tracePt t="50268" x="5022850" y="3565525"/>
          <p14:tracePt t="50276" x="5022850" y="3575050"/>
          <p14:tracePt t="50285" x="5005388" y="3592513"/>
          <p14:tracePt t="50300" x="4995863" y="3602038"/>
          <p14:tracePt t="50348" x="4978400" y="3611563"/>
          <p14:tracePt t="50356" x="4959350" y="3621088"/>
          <p14:tracePt t="50364" x="4949825" y="3621088"/>
          <p14:tracePt t="50372" x="4941888" y="3629025"/>
          <p14:tracePt t="50380" x="4922838" y="3648075"/>
          <p14:tracePt t="50388" x="4913313" y="3665538"/>
          <p14:tracePt t="50396" x="4905375" y="3675063"/>
          <p14:tracePt t="50404" x="4886325" y="3702050"/>
          <p14:tracePt t="50412" x="4868863" y="3721100"/>
          <p14:tracePt t="50420" x="4859338" y="3730625"/>
          <p14:tracePt t="50429" x="4859338" y="3738563"/>
          <p14:tracePt t="50436" x="4849813" y="3738563"/>
          <p14:tracePt t="50443" x="4840288" y="3748088"/>
          <p14:tracePt t="50453" x="4822825" y="3767138"/>
          <p14:tracePt t="50460" x="4813300" y="3767138"/>
          <p14:tracePt t="50478" x="4803775" y="3775075"/>
          <p14:tracePt t="50485" x="4795838" y="3784600"/>
          <p14:tracePt t="50509" x="4776788" y="3803650"/>
          <p14:tracePt t="50589" x="4767263" y="3821113"/>
          <p14:tracePt t="50597" x="4767263" y="3840163"/>
          <p14:tracePt t="50605" x="4749800" y="3857625"/>
          <p14:tracePt t="50613" x="4749800" y="3903663"/>
          <p14:tracePt t="50621" x="4740275" y="3911600"/>
          <p14:tracePt t="50629" x="4730750" y="3948113"/>
          <p14:tracePt t="50645" x="4722813" y="3976688"/>
          <p14:tracePt t="50654" x="4722813" y="3984625"/>
          <p14:tracePt t="50660" x="4722813" y="4003675"/>
          <p14:tracePt t="50668" x="4703763" y="4021138"/>
          <p14:tracePt t="50677" x="4703763" y="4040188"/>
          <p14:tracePt t="50692" x="4703763" y="4049713"/>
          <p14:tracePt t="50708" x="4703763" y="4067175"/>
          <p14:tracePt t="50732" x="4686300" y="4094163"/>
          <p14:tracePt t="50740" x="4686300" y="4103688"/>
          <p14:tracePt t="50748" x="4667250" y="4130675"/>
          <p14:tracePt t="50756" x="4659313" y="4140200"/>
          <p14:tracePt t="50764" x="4640263" y="4167188"/>
          <p14:tracePt t="50772" x="4622800" y="4186238"/>
          <p14:tracePt t="50780" x="4586288" y="4203700"/>
          <p14:tracePt t="50788" x="4557713" y="4240213"/>
          <p14:tracePt t="50796" x="4513263" y="4259263"/>
          <p14:tracePt t="50805" x="4494213" y="4286250"/>
          <p14:tracePt t="50812" x="4457700" y="4295775"/>
          <p14:tracePt t="50820" x="4440238" y="4322763"/>
          <p14:tracePt t="50828" x="4394200" y="4340225"/>
          <p14:tracePt t="50837" x="4330700" y="4395788"/>
          <p14:tracePt t="50844" x="4284663" y="4441825"/>
          <p14:tracePt t="50853" x="4275138" y="4449763"/>
          <p14:tracePt t="50859" x="4257675" y="4449763"/>
          <p14:tracePt t="50869" x="4238625" y="4459288"/>
          <p14:tracePt t="50876" x="4230688" y="4459288"/>
          <p14:tracePt t="50884" x="4221163" y="4459288"/>
          <p14:tracePt t="50892" x="4194175" y="4459288"/>
          <p14:tracePt t="50908" x="4184650" y="4459288"/>
          <p14:tracePt t="50917" x="4165600" y="4459288"/>
          <p14:tracePt t="50924" x="4157663" y="4459288"/>
          <p14:tracePt t="50932" x="4138613" y="4459288"/>
          <p14:tracePt t="50941" x="4121150" y="4459288"/>
          <p14:tracePt t="50948" x="4111625" y="4459288"/>
          <p14:tracePt t="50972" x="4102100" y="4459288"/>
          <p14:tracePt t="50980" x="4075113" y="4459288"/>
          <p14:tracePt t="50988" x="4075113" y="4449763"/>
          <p14:tracePt t="50996" x="4065588" y="4441825"/>
          <p14:tracePt t="51004" x="4057650" y="4441825"/>
          <p14:tracePt t="51020" x="4048125" y="4413250"/>
          <p14:tracePt t="51028" x="4048125" y="4405313"/>
          <p14:tracePt t="51036" x="4048125" y="4395788"/>
          <p14:tracePt t="51044" x="4038600" y="4368800"/>
          <p14:tracePt t="51052" x="4029075" y="4359275"/>
          <p14:tracePt t="51085" x="4029075" y="4349750"/>
          <p14:tracePt t="51103" x="4029075" y="4332288"/>
          <p14:tracePt t="51119" x="4029075" y="4322763"/>
          <p14:tracePt t="51126" x="4038600" y="4313238"/>
          <p14:tracePt t="51143" x="4038600" y="4295775"/>
          <p14:tracePt t="51154" x="4057650" y="4276725"/>
          <p14:tracePt t="51156" x="4065588" y="4268788"/>
          <p14:tracePt t="51165" x="4075113" y="4259263"/>
          <p14:tracePt t="51172" x="4084638" y="4249738"/>
          <p14:tracePt t="51181" x="4102100" y="4232275"/>
          <p14:tracePt t="51188" x="4121150" y="4222750"/>
          <p14:tracePt t="51204" x="4157663" y="4222750"/>
          <p14:tracePt t="51212" x="4165600" y="4222750"/>
          <p14:tracePt t="51220" x="4202113" y="4222750"/>
          <p14:tracePt t="51229" x="4221163" y="4195763"/>
          <p14:tracePt t="51236" x="4238625" y="4195763"/>
          <p14:tracePt t="51245" x="4257675" y="4195763"/>
          <p14:tracePt t="51252" x="4284663" y="4195763"/>
          <p14:tracePt t="51260" x="4294188" y="4195763"/>
          <p14:tracePt t="51268" x="4311650" y="4195763"/>
          <p14:tracePt t="51276" x="4340225" y="4195763"/>
          <p14:tracePt t="51284" x="4357688" y="4195763"/>
          <p14:tracePt t="51292" x="4384675" y="4195763"/>
          <p14:tracePt t="51300" x="4403725" y="4195763"/>
          <p14:tracePt t="51308" x="4421188" y="4195763"/>
          <p14:tracePt t="51317" x="4440238" y="4195763"/>
          <p14:tracePt t="51324" x="4457700" y="4203700"/>
          <p14:tracePt t="51332" x="4467225" y="4213225"/>
          <p14:tracePt t="51341" x="4484688" y="4232275"/>
          <p14:tracePt t="51349" x="4494213" y="4240213"/>
          <p14:tracePt t="51365" x="4513263" y="4249738"/>
          <p14:tracePt t="51413" x="4513263" y="4259263"/>
          <p14:tracePt t="51421" x="4521200" y="4268788"/>
          <p14:tracePt t="51432" x="4521200" y="4276725"/>
          <p14:tracePt t="51445" x="4521200" y="4295775"/>
          <p14:tracePt t="51452" x="4521200" y="4322763"/>
          <p14:tracePt t="51460" x="4521200" y="4332288"/>
          <p14:tracePt t="51468" x="4521200" y="4368800"/>
          <p14:tracePt t="51476" x="4521200" y="4395788"/>
          <p14:tracePt t="51484" x="4521200" y="4413250"/>
          <p14:tracePt t="51492" x="4521200" y="4449763"/>
          <p14:tracePt t="51501" x="4521200" y="4468813"/>
          <p14:tracePt t="51518" x="4521200" y="4486275"/>
          <p14:tracePt t="51526" x="4521200" y="4514850"/>
          <p14:tracePt t="51532" x="4513263" y="4522788"/>
          <p14:tracePt t="51540" x="4513263" y="4532313"/>
          <p14:tracePt t="51548" x="4513263" y="4541838"/>
          <p14:tracePt t="51556" x="4494213" y="4559300"/>
          <p14:tracePt t="51572" x="4476750" y="4559300"/>
          <p14:tracePt t="51580" x="4440238" y="4568825"/>
          <p14:tracePt t="51596" x="4413250" y="4578350"/>
          <p14:tracePt t="51605" x="4403725" y="4587875"/>
          <p14:tracePt t="51613" x="4384675" y="4595813"/>
          <p14:tracePt t="51629" x="4367213" y="4605338"/>
          <p14:tracePt t="51640" x="4348163" y="4605338"/>
          <p14:tracePt t="51646" x="4330700" y="4605338"/>
          <p14:tracePt t="51653" x="4321175" y="4605338"/>
          <p14:tracePt t="51661" x="4303713" y="4614863"/>
          <p14:tracePt t="51669" x="4294188" y="4614863"/>
          <p14:tracePt t="51677" x="4284663" y="4614863"/>
          <p14:tracePt t="51684" x="4267200" y="4614863"/>
          <p14:tracePt t="51693" x="4257675" y="4614863"/>
          <p14:tracePt t="51701" x="4248150" y="4614863"/>
          <p14:tracePt t="51718" x="4238625" y="4624388"/>
          <p14:tracePt t="51950" x="4238625" y="4632325"/>
          <p14:tracePt t="51966" x="4230688" y="4632325"/>
          <p14:tracePt t="51973" x="4221163" y="4641850"/>
          <p14:tracePt t="51982" x="4211638" y="4641850"/>
          <p14:tracePt t="51997" x="4184650" y="4641850"/>
          <p14:tracePt t="52004" x="4165600" y="4660900"/>
          <p14:tracePt t="52012" x="4138613" y="4660900"/>
          <p14:tracePt t="52020" x="4121150" y="4660900"/>
          <p14:tracePt t="52028" x="4094163" y="4660900"/>
          <p14:tracePt t="52036" x="4075113" y="4660900"/>
          <p14:tracePt t="52043" x="4048125" y="4660900"/>
          <p14:tracePt t="52056" x="4029075" y="4660900"/>
          <p14:tracePt t="52059" x="4021138" y="4660900"/>
          <p14:tracePt t="52068" x="4002088" y="4641850"/>
          <p14:tracePt t="52076" x="3984625" y="4624388"/>
          <p14:tracePt t="52086" x="3975100" y="4605338"/>
          <p14:tracePt t="52091" x="3975100" y="4595813"/>
          <p14:tracePt t="52100" x="3965575" y="4587875"/>
          <p14:tracePt t="52108" x="3965575" y="4578350"/>
          <p14:tracePt t="52117" x="3965575" y="4559300"/>
          <p14:tracePt t="52133" x="3965575" y="4551363"/>
          <p14:tracePt t="52150" x="3965575" y="4541838"/>
          <p14:tracePt t="52164" x="3965575" y="4522788"/>
          <p14:tracePt t="52180" x="3965575" y="4514850"/>
          <p14:tracePt t="52188" x="3965575" y="4495800"/>
          <p14:tracePt t="52196" x="3965575" y="4486275"/>
          <p14:tracePt t="52205" x="3984625" y="4468813"/>
          <p14:tracePt t="52213" x="4002088" y="4449763"/>
          <p14:tracePt t="52221" x="4011613" y="4449763"/>
          <p14:tracePt t="52229" x="4038600" y="4432300"/>
          <p14:tracePt t="52236" x="4038600" y="4422775"/>
          <p14:tracePt t="52244" x="4065588" y="4405313"/>
          <p14:tracePt t="52252" x="4084638" y="4386263"/>
          <p14:tracePt t="52260" x="4129088" y="4349750"/>
          <p14:tracePt t="52269" x="4157663" y="4332288"/>
          <p14:tracePt t="52278" x="4184650" y="4295775"/>
          <p14:tracePt t="52287" x="4230688" y="4268788"/>
          <p14:tracePt t="52293" x="4275138" y="4249738"/>
          <p14:tracePt t="52301" x="4303713" y="4240213"/>
          <p14:tracePt t="52309" x="4340225" y="4213225"/>
          <p14:tracePt t="52317" x="4357688" y="4213225"/>
          <p14:tracePt t="52324" x="4394200" y="4213225"/>
          <p14:tracePt t="52333" x="4403725" y="4213225"/>
          <p14:tracePt t="52340" x="4430713" y="4203700"/>
          <p14:tracePt t="52348" x="4448175" y="4203700"/>
          <p14:tracePt t="52356" x="4476750" y="4203700"/>
          <p14:tracePt t="52364" x="4494213" y="4203700"/>
          <p14:tracePt t="52372" x="4549775" y="4213225"/>
          <p14:tracePt t="52380" x="4586288" y="4240213"/>
          <p14:tracePt t="52388" x="4640263" y="4286250"/>
          <p14:tracePt t="52396" x="4659313" y="4303713"/>
          <p14:tracePt t="52405" x="4676775" y="4322763"/>
          <p14:tracePt t="52413" x="4703763" y="4340225"/>
          <p14:tracePt t="52421" x="4722813" y="4359275"/>
          <p14:tracePt t="52430" x="4740275" y="4395788"/>
          <p14:tracePt t="52436" x="4749800" y="4405313"/>
          <p14:tracePt t="52462" x="4749800" y="4413250"/>
          <p14:tracePt t="52510" x="4749800" y="4422775"/>
          <p14:tracePt t="52550" x="4749800" y="4432300"/>
          <p14:tracePt t="52565" x="4749800" y="4449763"/>
          <p14:tracePt t="52573" x="4740275" y="4468813"/>
          <p14:tracePt t="52582" x="4730750" y="4478338"/>
          <p14:tracePt t="52605" x="4713288" y="4486275"/>
          <p14:tracePt t="52621" x="4695825" y="4505325"/>
          <p14:tracePt t="52637" x="4686300" y="4514850"/>
          <p14:tracePt t="52645" x="4676775" y="4522788"/>
          <p14:tracePt t="52669" x="4667250" y="4522788"/>
          <p14:tracePt t="52710" x="4659313" y="4522788"/>
          <p14:tracePt t="52854" x="4649788" y="4532313"/>
          <p14:tracePt t="52878" x="4649788" y="4551363"/>
          <p14:tracePt t="52893" x="4640263" y="4559300"/>
          <p14:tracePt t="52901" x="4630738" y="4559300"/>
          <p14:tracePt t="52909" x="4622800" y="4568825"/>
          <p14:tracePt t="53078" x="4622800" y="4578350"/>
          <p14:tracePt t="53085" x="4613275" y="4587875"/>
          <p14:tracePt t="53101" x="4603750" y="4595813"/>
          <p14:tracePt t="53108" x="4603750" y="4614863"/>
          <p14:tracePt t="53124" x="4594225" y="4632325"/>
          <p14:tracePt t="53140" x="4586288" y="4651375"/>
          <p14:tracePt t="53284" x="4576763" y="4651375"/>
          <p14:tracePt t="53308" x="4557713" y="4668838"/>
          <p14:tracePt t="53316" x="4549775" y="4678363"/>
          <p14:tracePt t="53324" x="4540250" y="4687888"/>
          <p14:tracePt t="53332" x="4530725" y="4697413"/>
          <p14:tracePt t="53340" x="4521200" y="4714875"/>
          <p14:tracePt t="53358" x="4513263" y="4714875"/>
          <p14:tracePt t="53486" x="4513263" y="4705350"/>
          <p14:tracePt t="53712" x="4513263" y="4714875"/>
          <p14:tracePt t="53729" x="4503738" y="4714875"/>
          <p14:tracePt t="53735" x="4503738" y="4724400"/>
          <p14:tracePt t="53813" x="4503738" y="4741863"/>
          <p14:tracePt t="53934" x="4503738" y="4751388"/>
          <p14:tracePt t="53941" x="4503738" y="4760913"/>
          <p14:tracePt t="54340" x="4513263" y="4751388"/>
          <p14:tracePt t="54366" x="4513263" y="4741863"/>
          <p14:tracePt t="54391" x="4513263" y="4724400"/>
          <p14:tracePt t="54400" x="4521200" y="4724400"/>
          <p14:tracePt t="54534" x="4503738" y="4724400"/>
          <p14:tracePt t="54542" x="4484688" y="4724400"/>
          <p14:tracePt t="54550" x="4448175" y="4724400"/>
          <p14:tracePt t="54558" x="4430713" y="4724400"/>
          <p14:tracePt t="54565" x="4384675" y="4732338"/>
          <p14:tracePt t="54572" x="4376738" y="4732338"/>
          <p14:tracePt t="54580" x="4357688" y="4732338"/>
          <p14:tracePt t="54588" x="4340225" y="4741863"/>
          <p14:tracePt t="54596" x="4311650" y="4760913"/>
          <p14:tracePt t="54604" x="4303713" y="4760913"/>
          <p14:tracePt t="54613" x="4284663" y="4768850"/>
          <p14:tracePt t="54620" x="4238625" y="4787900"/>
          <p14:tracePt t="54628" x="4211638" y="4814888"/>
          <p14:tracePt t="54637" x="4138613" y="4851400"/>
          <p14:tracePt t="54644" x="4075113" y="4914900"/>
          <p14:tracePt t="54652" x="3956050" y="4987925"/>
          <p14:tracePt t="54660" x="3875088" y="5024438"/>
          <p14:tracePt t="54668" x="3756025" y="5106988"/>
          <p14:tracePt t="54676" x="3665538" y="5133975"/>
          <p14:tracePt t="54684" x="3563938" y="5189538"/>
          <p14:tracePt t="54692" x="3446463" y="5226050"/>
          <p14:tracePt t="54700" x="3346450" y="5270500"/>
          <p14:tracePt t="54707" x="3263900" y="5316538"/>
          <p14:tracePt t="54717" x="3208338" y="5326063"/>
          <p14:tracePt t="54724" x="3144838" y="5362575"/>
          <p14:tracePt t="54732" x="3100388" y="5372100"/>
          <p14:tracePt t="54740" x="3071813" y="5380038"/>
          <p14:tracePt t="54748" x="3027363" y="5408613"/>
          <p14:tracePt t="54756" x="2998788" y="5416550"/>
          <p14:tracePt t="54764" x="2981325" y="5426075"/>
          <p14:tracePt t="54773" x="2954338" y="5426075"/>
          <p14:tracePt t="54780" x="2917825" y="5435600"/>
          <p14:tracePt t="54788" x="2889250" y="5445125"/>
          <p14:tracePt t="54796" x="2862263" y="5445125"/>
          <p14:tracePt t="54804" x="2844800" y="5462588"/>
          <p14:tracePt t="54812" x="2798763" y="5462588"/>
          <p14:tracePt t="54820" x="2752725" y="5489575"/>
          <p14:tracePt t="54828" x="2744788" y="5489575"/>
          <p14:tracePt t="54836" x="2679700" y="5518150"/>
          <p14:tracePt t="54844" x="2635250" y="5545138"/>
          <p14:tracePt t="54852" x="2579688" y="5545138"/>
          <p14:tracePt t="54860" x="2516188" y="5581650"/>
          <p14:tracePt t="54869" x="2489200" y="5589588"/>
          <p14:tracePt t="54885" x="2360613" y="5654675"/>
          <p14:tracePt t="54892" x="2306638" y="5662613"/>
          <p14:tracePt t="54900" x="2224088" y="5691188"/>
          <p14:tracePt t="54908" x="2179638" y="5718175"/>
          <p14:tracePt t="54916" x="2106613" y="5727700"/>
          <p14:tracePt t="54924" x="2041525" y="5735638"/>
          <p14:tracePt t="54933" x="2014538" y="5764213"/>
          <p14:tracePt t="54940" x="1987550" y="5764213"/>
          <p14:tracePt t="54948" x="1951038" y="5772150"/>
          <p14:tracePt t="54956" x="1924050" y="5781675"/>
          <p14:tracePt t="54964" x="1895475" y="5791200"/>
          <p14:tracePt t="54972" x="1841500" y="5800725"/>
          <p14:tracePt t="54980" x="1804988" y="5818188"/>
          <p14:tracePt t="54988" x="1768475" y="5818188"/>
          <p14:tracePt t="54996" x="1714500" y="5837238"/>
          <p14:tracePt t="55004" x="1649413" y="5837238"/>
          <p14:tracePt t="55012" x="1612900" y="5845175"/>
          <p14:tracePt t="55020" x="1585913" y="5845175"/>
          <p14:tracePt t="55028" x="1549400" y="5845175"/>
          <p14:tracePt t="55036" x="1512888" y="5864225"/>
          <p14:tracePt t="55054" x="1504950" y="5864225"/>
          <p14:tracePt t="55060" x="1495425" y="5873750"/>
          <p14:tracePt t="55068" x="1485900" y="5873750"/>
          <p14:tracePt t="55085" x="1476375" y="5881688"/>
          <p14:tracePt t="55125" x="1468438" y="5891213"/>
          <p14:tracePt t="55157" x="1468438" y="5900738"/>
          <p14:tracePt t="55168" x="1468438" y="5910263"/>
          <p14:tracePt t="55174" x="1468438" y="5937250"/>
          <p14:tracePt t="55181" x="1468438" y="5946775"/>
          <p14:tracePt t="55189" x="1468438" y="5964238"/>
          <p14:tracePt t="55197" x="1468438" y="5983288"/>
          <p14:tracePt t="55205" x="1468438" y="5991225"/>
          <p14:tracePt t="55455" x="1468438" y="6000750"/>
          <p14:tracePt t="55463" x="1485900" y="5991225"/>
          <p14:tracePt t="55468" x="1512888" y="5983288"/>
          <p14:tracePt t="55477" x="1522413" y="5973763"/>
          <p14:tracePt t="55484" x="1549400" y="5964238"/>
          <p14:tracePt t="55493" x="1585913" y="5946775"/>
          <p14:tracePt t="55501" x="1622425" y="5937250"/>
          <p14:tracePt t="55508" x="1668463" y="5927725"/>
          <p14:tracePt t="55516" x="1685925" y="5927725"/>
          <p14:tracePt t="55524" x="1741488" y="5927725"/>
          <p14:tracePt t="55533" x="1768475" y="5927725"/>
          <p14:tracePt t="55540" x="1778000" y="5918200"/>
          <p14:tracePt t="55548" x="1804988" y="5918200"/>
          <p14:tracePt t="55564" x="1814513" y="5918200"/>
          <p14:tracePt t="55580" x="1824038" y="5918200"/>
          <p14:tracePt t="55596" x="1851025" y="5918200"/>
          <p14:tracePt t="55605" x="1860550" y="5918200"/>
          <p14:tracePt t="55613" x="1868488" y="5918200"/>
          <p14:tracePt t="55621" x="1895475" y="5918200"/>
          <p14:tracePt t="55629" x="1914525" y="5918200"/>
          <p14:tracePt t="55637" x="1941513" y="5918200"/>
          <p14:tracePt t="55644" x="1968500" y="5954713"/>
          <p14:tracePt t="55652" x="2005013" y="5964238"/>
          <p14:tracePt t="55661" x="2041525" y="5973763"/>
          <p14:tracePt t="55669" x="2097088" y="5973763"/>
          <p14:tracePt t="55676" x="2143125" y="5991225"/>
          <p14:tracePt t="55685" x="2151063" y="5991225"/>
          <p14:tracePt t="55693" x="2170113" y="5991225"/>
          <p14:tracePt t="55701" x="2187575" y="5991225"/>
          <p14:tracePt t="55813" x="2197100" y="5991225"/>
          <p14:tracePt t="55821" x="2206625" y="6000750"/>
          <p14:tracePt t="55829" x="2214563" y="6010275"/>
          <p14:tracePt t="55845" x="2233613" y="6018213"/>
          <p14:tracePt t="55872" x="2260600" y="6037263"/>
          <p14:tracePt t="55917" x="2260600" y="6046788"/>
          <p14:tracePt t="55925" x="2279650" y="6046788"/>
          <p14:tracePt t="55934" x="2287588" y="6054725"/>
          <p14:tracePt t="55941" x="2306638" y="6083300"/>
          <p14:tracePt t="55953" x="2324100" y="6100763"/>
          <p14:tracePt t="55957" x="2333625" y="6110288"/>
          <p14:tracePt t="55968" x="2370138" y="6146800"/>
          <p14:tracePt t="55972" x="2379663" y="6156325"/>
          <p14:tracePt t="55981" x="2389188" y="6164263"/>
          <p14:tracePt t="55988" x="2397125" y="6173788"/>
          <p14:tracePt t="55996" x="2416175" y="6192838"/>
          <p14:tracePt t="56004" x="2425700" y="6192838"/>
          <p14:tracePt t="56012" x="2443163" y="6200775"/>
          <p14:tracePt t="56020" x="2452688" y="6210300"/>
          <p14:tracePt t="56028" x="2452688" y="6219825"/>
          <p14:tracePt t="56262" x="2462213" y="6219825"/>
          <p14:tracePt t="56285" x="2470150" y="6219825"/>
          <p14:tracePt t="56301" x="2489200" y="6219825"/>
          <p14:tracePt t="56309" x="2506663" y="6219825"/>
          <p14:tracePt t="56317" x="2516188" y="6210300"/>
          <p14:tracePt t="56332" x="2543175" y="6200775"/>
          <p14:tracePt t="56340" x="2562225" y="6192838"/>
          <p14:tracePt t="56348" x="2606675" y="6173788"/>
          <p14:tracePt t="56356" x="2635250" y="6164263"/>
          <p14:tracePt t="56364" x="2679700" y="6137275"/>
          <p14:tracePt t="56372" x="2725738" y="6119813"/>
          <p14:tracePt t="56380" x="2817813" y="6100763"/>
          <p14:tracePt t="56388" x="2871788" y="6091238"/>
          <p14:tracePt t="56396" x="3071813" y="5991225"/>
          <p14:tracePt t="56404" x="3163888" y="5991225"/>
          <p14:tracePt t="56412" x="3254375" y="5991225"/>
          <p14:tracePt t="56420" x="3346450" y="5991225"/>
          <p14:tracePt t="56428" x="3463925" y="5991225"/>
          <p14:tracePt t="56436" x="3556000" y="5991225"/>
          <p14:tracePt t="56444" x="3629025" y="6000750"/>
          <p14:tracePt t="56452" x="3673475" y="6000750"/>
          <p14:tracePt t="56459" x="3709988" y="6000750"/>
          <p14:tracePt t="56468" x="3738563" y="6000750"/>
          <p14:tracePt t="56533" x="3746500" y="6000750"/>
          <p14:tracePt t="56542" x="3756025" y="6018213"/>
          <p14:tracePt t="56558" x="3765550" y="6027738"/>
          <p14:tracePt t="56574" x="3775075" y="6054725"/>
          <p14:tracePt t="56590" x="3792538" y="6073775"/>
          <p14:tracePt t="56598" x="3802063" y="6083300"/>
          <p14:tracePt t="56612" x="3819525" y="6100763"/>
          <p14:tracePt t="56620" x="3829050" y="6110288"/>
          <p14:tracePt t="56636" x="3838575" y="6119813"/>
          <p14:tracePt t="56644" x="3846513" y="6127750"/>
          <p14:tracePt t="56660" x="3856038" y="6127750"/>
          <p14:tracePt t="57014" x="3875088" y="6127750"/>
          <p14:tracePt t="57023" x="3883025" y="6127750"/>
          <p14:tracePt t="57030" x="3892550" y="6110288"/>
          <p14:tracePt t="57062" x="3902075" y="6091238"/>
          <p14:tracePt t="57070" x="3919538" y="6083300"/>
          <p14:tracePt t="57077" x="3929063" y="6064250"/>
          <p14:tracePt t="57118" x="3948113" y="6054725"/>
          <p14:tracePt t="57255" x="3948113" y="6046788"/>
          <p14:tracePt t="57269" x="3948113" y="6027738"/>
          <p14:tracePt t="57277" x="3965575" y="6010275"/>
          <p14:tracePt t="57292" x="3975100" y="6000750"/>
          <p14:tracePt t="57308" x="3984625" y="5991225"/>
          <p14:tracePt t="57324" x="3984625" y="5983288"/>
          <p14:tracePt t="57333" x="3984625" y="5973763"/>
          <p14:tracePt t="57399" x="3992563" y="5973763"/>
          <p14:tracePt t="57421" x="4002088" y="5973763"/>
          <p14:tracePt t="57432" x="4021138" y="5973763"/>
          <p14:tracePt t="57437" x="4038600" y="5973763"/>
          <p14:tracePt t="57445" x="4048125" y="5973763"/>
          <p14:tracePt t="57454" x="4057650" y="5973763"/>
          <p14:tracePt t="57471" x="4075113" y="5973763"/>
          <p14:tracePt t="57478" x="4094163" y="5973763"/>
          <p14:tracePt t="57484" x="4102100" y="5973763"/>
          <p14:tracePt t="57492" x="4121150" y="5973763"/>
          <p14:tracePt t="57508" x="4129088" y="5973763"/>
          <p14:tracePt t="57517" x="4138613" y="5973763"/>
          <p14:tracePt t="57806" x="4165600" y="5973763"/>
          <p14:tracePt t="57813" x="4202113" y="5991225"/>
          <p14:tracePt t="57821" x="4221163" y="6000750"/>
          <p14:tracePt t="57828" x="4248150" y="6027738"/>
          <p14:tracePt t="57836" x="4284663" y="6046788"/>
          <p14:tracePt t="57844" x="4303713" y="6083300"/>
          <p14:tracePt t="57852" x="4321175" y="6091238"/>
          <p14:tracePt t="57860" x="4348163" y="6110288"/>
          <p14:tracePt t="57870" x="4384675" y="6146800"/>
          <p14:tracePt t="57884" x="4394200" y="6164263"/>
          <p14:tracePt t="57899" x="4403725" y="6173788"/>
          <p14:tracePt t="57908" x="4413250" y="6183313"/>
          <p14:tracePt t="58275" x="4421188" y="6183313"/>
          <p14:tracePt t="58284" x="4430713" y="6183313"/>
          <p14:tracePt t="58292" x="4448175" y="6173788"/>
          <p14:tracePt t="58300" x="4457700" y="6164263"/>
          <p14:tracePt t="58316" x="4467225" y="6156325"/>
          <p14:tracePt t="58324" x="4476750" y="6146800"/>
          <p14:tracePt t="58333" x="4494213" y="6146800"/>
          <p14:tracePt t="58340" x="4513263" y="6127750"/>
          <p14:tracePt t="58349" x="4530725" y="6127750"/>
          <p14:tracePt t="58356" x="4549775" y="6119813"/>
          <p14:tracePt t="58364" x="4586288" y="6110288"/>
          <p14:tracePt t="58372" x="4603750" y="6100763"/>
          <p14:tracePt t="58381" x="4659313" y="6083300"/>
          <p14:tracePt t="58388" x="4740275" y="6054725"/>
          <p14:tracePt t="58396" x="4776788" y="6054725"/>
          <p14:tracePt t="58404" x="4859338" y="6037263"/>
          <p14:tracePt t="58412" x="4922838" y="6037263"/>
          <p14:tracePt t="58420" x="4995863" y="6037263"/>
          <p14:tracePt t="58429" x="5049838" y="6037263"/>
          <p14:tracePt t="58436" x="5105400" y="6037263"/>
          <p14:tracePt t="58444" x="5132388" y="6037263"/>
          <p14:tracePt t="58452" x="5187950" y="6037263"/>
          <p14:tracePt t="58460" x="5232400" y="6037263"/>
          <p14:tracePt t="58468" x="5260975" y="6037263"/>
          <p14:tracePt t="58477" x="5278438" y="6037263"/>
          <p14:tracePt t="58484" x="5287963" y="6037263"/>
          <p14:tracePt t="58493" x="5305425" y="6037263"/>
          <p14:tracePt t="58508" x="5324475" y="6037263"/>
          <p14:tracePt t="58517" x="5360988" y="6037263"/>
          <p14:tracePt t="58525" x="5378450" y="6054725"/>
          <p14:tracePt t="58533" x="5405438" y="6054725"/>
          <p14:tracePt t="58540" x="5424488" y="6054725"/>
          <p14:tracePt t="58548" x="5441950" y="6054725"/>
          <p14:tracePt t="58556" x="5461000" y="6054725"/>
          <p14:tracePt t="58653" x="5470525" y="6064250"/>
          <p14:tracePt t="58661" x="5478463" y="6073775"/>
          <p14:tracePt t="58669" x="5487988" y="6083300"/>
          <p14:tracePt t="58711" x="5497513" y="6091238"/>
          <p14:tracePt t="58725" x="5497513" y="6100763"/>
          <p14:tracePt t="59166" x="5497513" y="6110288"/>
          <p14:tracePt t="59174" x="5487988" y="6110288"/>
          <p14:tracePt t="60119" x="5487988" y="6127750"/>
          <p14:tracePt t="62152" x="5461000" y="6119813"/>
          <p14:tracePt t="62166" x="5441950" y="6119813"/>
          <p14:tracePt t="62173" x="5424488" y="6119813"/>
          <p14:tracePt t="62181" x="5405438" y="6119813"/>
          <p14:tracePt t="62189" x="5368925" y="6119813"/>
          <p14:tracePt t="62197" x="5351463" y="6127750"/>
          <p14:tracePt t="62205" x="5341938" y="6137275"/>
          <p14:tracePt t="62213" x="5314950" y="6146800"/>
          <p14:tracePt t="62221" x="5278438" y="6146800"/>
          <p14:tracePt t="62228" x="5251450" y="6156325"/>
          <p14:tracePt t="62244" x="5214938" y="6156325"/>
          <p14:tracePt t="62252" x="5168900" y="6156325"/>
          <p14:tracePt t="62260" x="5151438" y="6156325"/>
          <p14:tracePt t="62269" x="5122863" y="6156325"/>
          <p14:tracePt t="62276" x="5114925" y="6156325"/>
          <p14:tracePt t="62292" x="5105400" y="6156325"/>
          <p14:tracePt t="62406" x="5095875" y="6156325"/>
          <p14:tracePt t="62413" x="5086350" y="6156325"/>
          <p14:tracePt t="62420" x="5078413" y="6156325"/>
          <p14:tracePt t="62429" x="5049838" y="6156325"/>
          <p14:tracePt t="62436" x="5022850" y="6156325"/>
          <p14:tracePt t="62444" x="4978400" y="6156325"/>
          <p14:tracePt t="62452" x="4913313" y="6173788"/>
          <p14:tracePt t="62461" x="4832350" y="6192838"/>
          <p14:tracePt t="62468" x="4740275" y="6210300"/>
          <p14:tracePt t="62476" x="4630738" y="6210300"/>
          <p14:tracePt t="62485" x="4513263" y="6210300"/>
          <p14:tracePt t="62493" x="4384675" y="6210300"/>
          <p14:tracePt t="62500" x="4248150" y="6210300"/>
          <p14:tracePt t="62508" x="4165600" y="6219825"/>
          <p14:tracePt t="62519" x="4057650" y="6219825"/>
          <p14:tracePt t="62527" x="3948113" y="6219825"/>
          <p14:tracePt t="62534" x="3838575" y="6219825"/>
          <p14:tracePt t="62541" x="3765550" y="6219825"/>
          <p14:tracePt t="62552" x="3636963" y="6219825"/>
          <p14:tracePt t="62557" x="3582988" y="6219825"/>
          <p14:tracePt t="62567" x="3490913" y="6219825"/>
          <p14:tracePt t="62573" x="3409950" y="6219825"/>
          <p14:tracePt t="62580" x="3317875" y="6219825"/>
          <p14:tracePt t="62588" x="3244850" y="6219825"/>
          <p14:tracePt t="62596" x="3171825" y="6219825"/>
          <p14:tracePt t="62604" x="3081338" y="6219825"/>
          <p14:tracePt t="62612" x="2990850" y="6219825"/>
          <p14:tracePt t="62620" x="2935288" y="6219825"/>
          <p14:tracePt t="62628" x="2881313" y="6219825"/>
          <p14:tracePt t="62636" x="2835275" y="6210300"/>
          <p14:tracePt t="62644" x="2789238" y="6200775"/>
          <p14:tracePt t="62652" x="2771775" y="6192838"/>
          <p14:tracePt t="62660" x="2744788" y="6183313"/>
          <p14:tracePt t="62669" x="2725738" y="6156325"/>
          <p14:tracePt t="62675" x="2716213" y="6156325"/>
          <p14:tracePt t="62684" x="2708275" y="6137275"/>
          <p14:tracePt t="62691" x="2698750" y="6119813"/>
          <p14:tracePt t="62701" x="2689225" y="6110288"/>
          <p14:tracePt t="62707" x="2679700" y="6100763"/>
          <p14:tracePt t="62724" x="2679700" y="6083300"/>
          <p14:tracePt t="62732" x="2671763" y="6064250"/>
          <p14:tracePt t="62740" x="2671763" y="6054725"/>
          <p14:tracePt t="62749" x="2671763" y="6027738"/>
          <p14:tracePt t="62757" x="2671763" y="6010275"/>
          <p14:tracePt t="62768" x="2671763" y="5983288"/>
          <p14:tracePt t="62777" x="2671763" y="5973763"/>
          <p14:tracePt t="62782" x="2671763" y="5954713"/>
          <p14:tracePt t="62790" x="2671763" y="5937250"/>
          <p14:tracePt t="62797" x="2671763" y="5927725"/>
          <p14:tracePt t="62805" x="2671763" y="5900738"/>
          <p14:tracePt t="62813" x="2671763" y="5891213"/>
          <p14:tracePt t="62822" x="2689225" y="5854700"/>
          <p14:tracePt t="62829" x="2708275" y="5837238"/>
          <p14:tracePt t="62837" x="2752725" y="5791200"/>
          <p14:tracePt t="62845" x="2789238" y="5772150"/>
          <p14:tracePt t="62853" x="2835275" y="5745163"/>
          <p14:tracePt t="62860" x="2871788" y="5735638"/>
          <p14:tracePt t="62869" x="2917825" y="5718175"/>
          <p14:tracePt t="62886" x="3008313" y="5718175"/>
          <p14:tracePt t="62892" x="3071813" y="5718175"/>
          <p14:tracePt t="62900" x="3127375" y="5718175"/>
          <p14:tracePt t="62908" x="3200400" y="5718175"/>
          <p14:tracePt t="62916" x="3254375" y="5718175"/>
          <p14:tracePt t="62924" x="3309938" y="5718175"/>
          <p14:tracePt t="62933" x="3363913" y="5718175"/>
          <p14:tracePt t="62941" x="3419475" y="5745163"/>
          <p14:tracePt t="62949" x="3446463" y="5772150"/>
          <p14:tracePt t="62957" x="3490913" y="5791200"/>
          <p14:tracePt t="62965" x="3519488" y="5818188"/>
          <p14:tracePt t="62973" x="3556000" y="5854700"/>
          <p14:tracePt t="62981" x="3573463" y="5864225"/>
          <p14:tracePt t="62988" x="3582988" y="5873750"/>
          <p14:tracePt t="62996" x="3592513" y="5873750"/>
          <p14:tracePt t="63004" x="3600450" y="5891213"/>
          <p14:tracePt t="63036" x="3600450" y="5900738"/>
          <p14:tracePt t="63045" x="3609975" y="5900738"/>
          <p14:tracePt t="63077" x="3609975" y="5918200"/>
          <p14:tracePt t="63087" x="3609975" y="5927725"/>
          <p14:tracePt t="63091" x="3609975" y="5946775"/>
          <p14:tracePt t="63100" x="3609975" y="5954713"/>
          <p14:tracePt t="63108" x="3592513" y="5983288"/>
          <p14:tracePt t="63118" x="3592513" y="5991225"/>
          <p14:tracePt t="63125" x="3582988" y="6027738"/>
          <p14:tracePt t="63134" x="3536950" y="6073775"/>
          <p14:tracePt t="63141" x="3500438" y="6091238"/>
          <p14:tracePt t="63151" x="3446463" y="6146800"/>
          <p14:tracePt t="63157" x="3382963" y="6156325"/>
          <p14:tracePt t="63166" x="3317875" y="6192838"/>
          <p14:tracePt t="63174" x="3244850" y="6219825"/>
          <p14:tracePt t="63179" x="3181350" y="6229350"/>
          <p14:tracePt t="63187" x="3117850" y="6256338"/>
          <p14:tracePt t="63196" x="3081338" y="6256338"/>
          <p14:tracePt t="63204" x="3035300" y="6256338"/>
          <p14:tracePt t="63212" x="3008313" y="6256338"/>
          <p14:tracePt t="63220" x="2981325" y="6256338"/>
          <p14:tracePt t="63228" x="2971800" y="6256338"/>
          <p14:tracePt t="63236" x="2962275" y="6256338"/>
          <p14:tracePt t="63244" x="2935288" y="6256338"/>
          <p14:tracePt t="63252" x="2917825" y="6246813"/>
          <p14:tracePt t="63260" x="2881313" y="6229350"/>
          <p14:tracePt t="63269" x="2871788" y="6219825"/>
          <p14:tracePt t="63276" x="2835275" y="6200775"/>
          <p14:tracePt t="63284" x="2808288" y="6192838"/>
          <p14:tracePt t="63292" x="2781300" y="6164263"/>
          <p14:tracePt t="63302" x="2771775" y="6156325"/>
          <p14:tracePt t="63308" x="2752725" y="6156325"/>
          <p14:tracePt t="63316" x="2725738" y="6127750"/>
          <p14:tracePt t="63324" x="2708275" y="6119813"/>
          <p14:tracePt t="63333" x="2689225" y="6100763"/>
          <p14:tracePt t="63349" x="2679700" y="6091238"/>
          <p14:tracePt t="63356" x="2662238" y="6073775"/>
          <p14:tracePt t="63366" x="2652713" y="6073775"/>
          <p14:tracePt t="63372" x="2643188" y="6064250"/>
          <p14:tracePt t="63388" x="2635250" y="6046788"/>
          <p14:tracePt t="63396" x="2635250" y="6037263"/>
          <p14:tracePt t="63404" x="2635250" y="6027738"/>
          <p14:tracePt t="63412" x="2635250" y="6018213"/>
          <p14:tracePt t="63420" x="2635250" y="6000750"/>
          <p14:tracePt t="63436" x="2635250" y="5983288"/>
          <p14:tracePt t="63444" x="2635250" y="5964238"/>
          <p14:tracePt t="63452" x="2635250" y="5954713"/>
          <p14:tracePt t="63461" x="2635250" y="5946775"/>
          <p14:tracePt t="63468" x="2635250" y="5918200"/>
          <p14:tracePt t="63477" x="2635250" y="5910263"/>
          <p14:tracePt t="63492" x="2635250" y="5900738"/>
          <p14:tracePt t="63500" x="2635250" y="5881688"/>
          <p14:tracePt t="63566" x="2635250" y="5873750"/>
          <p14:tracePt t="63598" x="2635250" y="5854700"/>
          <p14:tracePt t="63605" x="2643188" y="5845175"/>
          <p14:tracePt t="63614" x="2652713" y="5837238"/>
          <p14:tracePt t="63621" x="2679700" y="5827713"/>
          <p14:tracePt t="63630" x="2708275" y="5808663"/>
          <p14:tracePt t="63638" x="2725738" y="5808663"/>
          <p14:tracePt t="63645" x="2744788" y="5800725"/>
          <p14:tracePt t="63653" x="2781300" y="5781675"/>
          <p14:tracePt t="63661" x="2808288" y="5781675"/>
          <p14:tracePt t="63670" x="2852738" y="5772150"/>
          <p14:tracePt t="63676" x="2889250" y="5772150"/>
          <p14:tracePt t="63684" x="2944813" y="5754688"/>
          <p14:tracePt t="63691" x="2990850" y="5754688"/>
          <p14:tracePt t="63701" x="3017838" y="5754688"/>
          <p14:tracePt t="63707" x="3044825" y="5745163"/>
          <p14:tracePt t="63716" x="3090863" y="5745163"/>
          <p14:tracePt t="63733" x="3108325" y="5745163"/>
          <p14:tracePt t="63740" x="3144838" y="5745163"/>
          <p14:tracePt t="63750" x="3154363" y="5745163"/>
          <p14:tracePt t="63757" x="3171825" y="5745163"/>
          <p14:tracePt t="63764" x="3190875" y="5745163"/>
          <p14:tracePt t="63773" x="3227388" y="5745163"/>
          <p14:tracePt t="63781" x="3244850" y="5764213"/>
          <p14:tracePt t="63789" x="3281363" y="5781675"/>
          <p14:tracePt t="63797" x="3290888" y="5781675"/>
          <p14:tracePt t="63805" x="3300413" y="5791200"/>
          <p14:tracePt t="63813" x="3327400" y="5800725"/>
          <p14:tracePt t="63821" x="3336925" y="5818188"/>
          <p14:tracePt t="63829" x="3346450" y="5827713"/>
          <p14:tracePt t="63837" x="3354388" y="5837238"/>
          <p14:tracePt t="63852" x="3354388" y="5845175"/>
          <p14:tracePt t="63860" x="3354388" y="5854700"/>
          <p14:tracePt t="64365" x="3363913" y="5854700"/>
          <p14:tracePt t="64372" x="3373438" y="5854700"/>
          <p14:tracePt t="64382" x="3382963" y="5854700"/>
          <p14:tracePt t="64389" x="3409950" y="5845175"/>
          <p14:tracePt t="64397" x="3427413" y="5837238"/>
          <p14:tracePt t="64413" x="3473450" y="5808663"/>
          <p14:tracePt t="64421" x="3519488" y="5791200"/>
          <p14:tracePt t="64430" x="3536950" y="5791200"/>
          <p14:tracePt t="64437" x="3592513" y="5781675"/>
          <p14:tracePt t="64444" x="3656013" y="5764213"/>
          <p14:tracePt t="64452" x="3683000" y="5754688"/>
          <p14:tracePt t="64462" x="3719513" y="5754688"/>
          <p14:tracePt t="64468" x="3756025" y="5754688"/>
          <p14:tracePt t="64476" x="3792538" y="5754688"/>
          <p14:tracePt t="64484" x="3810000" y="5754688"/>
          <p14:tracePt t="64492" x="3829050" y="5754688"/>
          <p14:tracePt t="64500" x="3846513" y="5754688"/>
          <p14:tracePt t="64508" x="3865563" y="5754688"/>
          <p14:tracePt t="64516" x="3883025" y="5754688"/>
          <p14:tracePt t="64525" x="3911600" y="5754688"/>
          <p14:tracePt t="64535" x="3919538" y="5754688"/>
          <p14:tracePt t="64542" x="3938588" y="5754688"/>
          <p14:tracePt t="64552" x="3965575" y="5764213"/>
          <p14:tracePt t="64557" x="4002088" y="5764213"/>
          <p14:tracePt t="64567" x="4038600" y="5772150"/>
          <p14:tracePt t="64573" x="4065588" y="5772150"/>
          <p14:tracePt t="64586" x="4102100" y="5772150"/>
          <p14:tracePt t="64588" x="4138613" y="5772150"/>
          <p14:tracePt t="64596" x="4175125" y="5772150"/>
          <p14:tracePt t="64604" x="4202113" y="5772150"/>
          <p14:tracePt t="64614" x="4230688" y="5772150"/>
          <p14:tracePt t="64620" x="4275138" y="5772150"/>
          <p14:tracePt t="64628" x="4303713" y="5772150"/>
          <p14:tracePt t="64636" x="4330700" y="5772150"/>
          <p14:tracePt t="64644" x="4357688" y="5772150"/>
          <p14:tracePt t="64652" x="4384675" y="5800725"/>
          <p14:tracePt t="64660" x="4413250" y="5800725"/>
          <p14:tracePt t="64669" x="4430713" y="5808663"/>
          <p14:tracePt t="64676" x="4457700" y="5818188"/>
          <p14:tracePt t="64686" x="4521200" y="5837238"/>
          <p14:tracePt t="64693" x="4540250" y="5854700"/>
          <p14:tracePt t="64700" x="4576763" y="5881688"/>
          <p14:tracePt t="64711" x="4613275" y="5900738"/>
          <p14:tracePt t="64717" x="4640263" y="5918200"/>
          <p14:tracePt t="64725" x="4686300" y="5954713"/>
          <p14:tracePt t="64733" x="4703763" y="5973763"/>
          <p14:tracePt t="64741" x="4740275" y="5983288"/>
          <p14:tracePt t="64750" x="4740275" y="5991225"/>
          <p14:tracePt t="64758" x="4759325" y="6010275"/>
          <p14:tracePt t="64764" x="4767263" y="6018213"/>
          <p14:tracePt t="65052" x="4776788" y="6018213"/>
          <p14:tracePt t="65068" x="4786313" y="6018213"/>
          <p14:tracePt t="65085" x="4803775" y="6018213"/>
          <p14:tracePt t="65093" x="4813300" y="6018213"/>
          <p14:tracePt t="65103" x="4813300" y="6010275"/>
          <p14:tracePt t="65133" x="4832350" y="6000750"/>
          <p14:tracePt t="65157" x="4840288" y="6000750"/>
          <p14:tracePt t="65508" x="4849813" y="6000750"/>
          <p14:tracePt t="65516" x="4868863" y="6000750"/>
          <p14:tracePt t="65526" x="4886325" y="6000750"/>
          <p14:tracePt t="65532" x="4905375" y="6000750"/>
          <p14:tracePt t="65540" x="4932363" y="6000750"/>
          <p14:tracePt t="65549" x="4949825" y="6000750"/>
          <p14:tracePt t="65556" x="4959350" y="6000750"/>
          <p14:tracePt t="65564" x="4978400" y="6000750"/>
          <p14:tracePt t="65572" x="4986338" y="6000750"/>
          <p14:tracePt t="65580" x="4995863" y="6000750"/>
          <p14:tracePt t="65588" x="5014913" y="6000750"/>
          <p14:tracePt t="65596" x="5022850" y="6000750"/>
          <p14:tracePt t="65620" x="5041900" y="6000750"/>
          <p14:tracePt t="65629" x="5049838" y="5991225"/>
          <p14:tracePt t="65637" x="5059363" y="5991225"/>
          <p14:tracePt t="65645" x="5068888" y="5991225"/>
          <p14:tracePt t="65653" x="5095875" y="5983288"/>
          <p14:tracePt t="65661" x="5114925" y="5983288"/>
          <p14:tracePt t="65669" x="5122863" y="5983288"/>
          <p14:tracePt t="65677" x="5141913" y="5964238"/>
          <p14:tracePt t="65709" x="5151438" y="5964238"/>
          <p14:tracePt t="65837" x="5159375" y="5964238"/>
          <p14:tracePt t="65901" x="5151438" y="5973763"/>
          <p14:tracePt t="66090" x="5141913" y="5973763"/>
          <p14:tracePt t="66238" x="5132388" y="5983288"/>
          <p14:tracePt t="66262" x="5122863" y="5983288"/>
          <p14:tracePt t="66414" x="5114925" y="5991225"/>
          <p14:tracePt t="66433" x="5114925" y="6000750"/>
          <p14:tracePt t="66446" x="5114925" y="6010275"/>
          <p14:tracePt t="66893" x="5114925" y="6018213"/>
          <p14:tracePt t="67158" x="5114925" y="6027738"/>
          <p14:tracePt t="67168" x="5114925" y="6037263"/>
          <p14:tracePt t="67174" x="5114925" y="6054725"/>
          <p14:tracePt t="67186" x="5151438" y="6064250"/>
          <p14:tracePt t="67188" x="5168900" y="6064250"/>
          <p14:tracePt t="67196" x="5195888" y="6064250"/>
          <p14:tracePt t="67204" x="5214938" y="6064250"/>
          <p14:tracePt t="67212" x="5241925" y="6064250"/>
          <p14:tracePt t="67220" x="5260975" y="6064250"/>
          <p14:tracePt t="67228" x="5287963" y="6064250"/>
          <p14:tracePt t="67236" x="5305425" y="6064250"/>
          <p14:tracePt t="67244" x="5324475" y="6046788"/>
          <p14:tracePt t="67253" x="5341938" y="6037263"/>
          <p14:tracePt t="67260" x="5351463" y="6027738"/>
          <p14:tracePt t="67269" x="5360988" y="6018213"/>
          <p14:tracePt t="67276" x="5378450" y="6018213"/>
          <p14:tracePt t="67285" x="5397500" y="6010275"/>
          <p14:tracePt t="67300" x="5405438" y="6000750"/>
          <p14:tracePt t="67308" x="5414963" y="6000750"/>
          <p14:tracePt t="67317" x="5434013" y="6000750"/>
          <p14:tracePt t="67324" x="5470525" y="6000750"/>
          <p14:tracePt t="67333" x="5497513" y="6000750"/>
          <p14:tracePt t="67340" x="5534025" y="6000750"/>
          <p14:tracePt t="67349" x="5551488" y="6000750"/>
          <p14:tracePt t="67356" x="5597525" y="6000750"/>
          <p14:tracePt t="67365" x="5624513" y="6000750"/>
          <p14:tracePt t="67372" x="5643563" y="6000750"/>
          <p14:tracePt t="67380" x="5670550" y="6000750"/>
          <p14:tracePt t="67388" x="5688013" y="6000750"/>
          <p14:tracePt t="67395" x="5716588" y="6000750"/>
          <p14:tracePt t="67412" x="5724525" y="6000750"/>
          <p14:tracePt t="67596" x="5734050" y="6000750"/>
          <p14:tracePt t="67728" x="5743575" y="6010275"/>
          <p14:tracePt t="67762" x="5743575" y="6027738"/>
          <p14:tracePt t="67768" x="5761038" y="6046788"/>
          <p14:tracePt t="68078" x="5761038" y="6054725"/>
          <p14:tracePt t="68318" x="5770563" y="6064250"/>
          <p14:tracePt t="68326" x="5780088" y="6054725"/>
          <p14:tracePt t="68342" x="5789613" y="6027738"/>
          <p14:tracePt t="68351" x="5797550" y="6018213"/>
          <p14:tracePt t="68357" x="5807075" y="6000750"/>
          <p14:tracePt t="68368" x="5807075" y="5991225"/>
          <p14:tracePt t="68373" x="5816600" y="5973763"/>
          <p14:tracePt t="68384" x="5826125" y="5954713"/>
          <p14:tracePt t="68388" x="5834063" y="5946775"/>
          <p14:tracePt t="68396" x="5843588" y="5937250"/>
          <p14:tracePt t="68420" x="5853113" y="5927725"/>
          <p14:tracePt t="68444" x="5862638" y="5918200"/>
          <p14:tracePt t="68469" x="5862638" y="5910263"/>
          <p14:tracePt t="68622" x="5862638" y="5900738"/>
          <p14:tracePt t="68630" x="5870575" y="5881688"/>
          <p14:tracePt t="68637" x="5889625" y="5864225"/>
          <p14:tracePt t="68646" x="5899150" y="5854700"/>
          <p14:tracePt t="68654" x="5916613" y="5827713"/>
          <p14:tracePt t="68659" x="5935663" y="5800725"/>
          <p14:tracePt t="68668" x="5953125" y="5772150"/>
          <p14:tracePt t="68676" x="5989638" y="5727700"/>
          <p14:tracePt t="68684" x="6026150" y="5662613"/>
          <p14:tracePt t="68692" x="6053138" y="5618163"/>
          <p14:tracePt t="68700" x="6072188" y="5554663"/>
          <p14:tracePt t="68708" x="6126163" y="5472113"/>
          <p14:tracePt t="68717" x="6189663" y="5372100"/>
          <p14:tracePt t="68724" x="6226175" y="5289550"/>
          <p14:tracePt t="68732" x="6281738" y="5153025"/>
          <p14:tracePt t="68740" x="6362700" y="5043488"/>
          <p14:tracePt t="68749" x="6454775" y="4887913"/>
          <p14:tracePt t="68756" x="6508750" y="4751388"/>
          <p14:tracePt t="68764" x="6554788" y="4605338"/>
          <p14:tracePt t="68772" x="6618288" y="4468813"/>
          <p14:tracePt t="68780" x="6673850" y="4332288"/>
          <p14:tracePt t="68788" x="6737350" y="4186238"/>
          <p14:tracePt t="68796" x="6791325" y="4049713"/>
          <p14:tracePt t="68804" x="6819900" y="3921125"/>
          <p14:tracePt t="68812" x="6892925" y="3821113"/>
          <p14:tracePt t="68820" x="6937375" y="3702050"/>
          <p14:tracePt t="68828" x="6983413" y="3592513"/>
          <p14:tracePt t="68836" x="7010400" y="3492500"/>
          <p14:tracePt t="68844" x="7046913" y="3411538"/>
          <p14:tracePt t="68852" x="7073900" y="3355975"/>
          <p14:tracePt t="68860" x="7102475" y="3255963"/>
          <p14:tracePt t="68868" x="7129463" y="3192463"/>
          <p14:tracePt t="68876" x="7165975" y="3109913"/>
          <p14:tracePt t="68883" x="7202488" y="3036888"/>
          <p14:tracePt t="68894" x="7219950" y="2990850"/>
          <p14:tracePt t="68901" x="7229475" y="2946400"/>
          <p14:tracePt t="68909" x="7265988" y="2863850"/>
          <p14:tracePt t="68918" x="7275513" y="2836863"/>
          <p14:tracePt t="68926" x="7283450" y="2781300"/>
          <p14:tracePt t="68935" x="7329488" y="2717800"/>
          <p14:tracePt t="68941" x="7339013" y="2671763"/>
          <p14:tracePt t="68950" x="7348538" y="2635250"/>
          <p14:tracePt t="68957" x="7348538" y="2608263"/>
          <p14:tracePt t="68966" x="7366000" y="2562225"/>
          <p14:tracePt t="68973" x="7385050" y="2517775"/>
          <p14:tracePt t="68981" x="7392988" y="2471738"/>
          <p14:tracePt t="68989" x="7392988" y="2416175"/>
          <p14:tracePt t="68996" x="7392988" y="2379663"/>
          <p14:tracePt t="69004" x="7392988" y="2352675"/>
          <p14:tracePt t="69012" x="7392988" y="2306638"/>
          <p14:tracePt t="69020" x="7402513" y="2270125"/>
          <p14:tracePt t="69028" x="7402513" y="2225675"/>
          <p14:tracePt t="69036" x="7402513" y="2197100"/>
          <p14:tracePt t="69044" x="7402513" y="2125663"/>
          <p14:tracePt t="69052" x="7402513" y="2097088"/>
          <p14:tracePt t="69060" x="7402513" y="2043113"/>
          <p14:tracePt t="69068" x="7375525" y="1997075"/>
          <p14:tracePt t="69076" x="7366000" y="1951038"/>
          <p14:tracePt t="69085" x="7356475" y="1924050"/>
          <p14:tracePt t="69091" x="7348538" y="1870075"/>
          <p14:tracePt t="69100" x="7329488" y="1804988"/>
          <p14:tracePt t="69108" x="7319963" y="1768475"/>
          <p14:tracePt t="69117" x="7312025" y="1704975"/>
          <p14:tracePt t="69124" x="7302500" y="1651000"/>
          <p14:tracePt t="69132" x="7283450" y="1587500"/>
          <p14:tracePt t="69139" x="7265988" y="1522413"/>
          <p14:tracePt t="69149" x="7265988" y="1485900"/>
          <p14:tracePt t="69156" x="7265988" y="1441450"/>
          <p14:tracePt t="69165" x="7265988" y="1385888"/>
          <p14:tracePt t="69172" x="7265988" y="1331913"/>
          <p14:tracePt t="69179" x="7265988" y="1303338"/>
          <p14:tracePt t="69188" x="7265988" y="1222375"/>
          <p14:tracePt t="69196" x="7265988" y="1166813"/>
          <p14:tracePt t="69204" x="7265988" y="1103313"/>
          <p14:tracePt t="69213" x="7265988" y="1049338"/>
          <p14:tracePt t="69220" x="7265988" y="993775"/>
          <p14:tracePt t="69228" x="7265988" y="939800"/>
          <p14:tracePt t="69236" x="7265988" y="911225"/>
          <p14:tracePt t="69244" x="7265988" y="857250"/>
          <p14:tracePt t="69252" x="7265988" y="811213"/>
          <p14:tracePt t="69260" x="7265988" y="774700"/>
          <p14:tracePt t="69268" x="7265988" y="757238"/>
          <p14:tracePt t="69276" x="7265988" y="730250"/>
          <p14:tracePt t="69284" x="7265988" y="711200"/>
          <p14:tracePt t="69291" x="7265988" y="693738"/>
          <p14:tracePt t="69300" x="7265988" y="684213"/>
          <p14:tracePt t="69308" x="7265988" y="674688"/>
          <p14:tracePt t="69348" x="7265988" y="665163"/>
          <p14:tracePt t="69367" x="7265988" y="647700"/>
          <p14:tracePt t="69381" x="7265988" y="638175"/>
          <p14:tracePt t="69390" x="7265988" y="611188"/>
          <p14:tracePt t="69397" x="7265988" y="592138"/>
          <p14:tracePt t="69405" x="7265988" y="565150"/>
          <p14:tracePt t="69413" x="7265988" y="555625"/>
          <p14:tracePt t="69421" x="7265988" y="547688"/>
          <p14:tracePt t="69437" x="7265988" y="538163"/>
          <p14:tracePt t="69445" x="7265988" y="519113"/>
          <p14:tracePt t="69453" x="7265988" y="511175"/>
          <p14:tracePt t="69465" x="7256463" y="501650"/>
          <p14:tracePt t="69468" x="7248525" y="492125"/>
          <p14:tracePt t="69477" x="7239000" y="465138"/>
          <p14:tracePt t="69484" x="7239000" y="455613"/>
          <p14:tracePt t="71415" x="6973888" y="720725"/>
          <p14:tracePt t="71421" x="6937375" y="857250"/>
          <p14:tracePt t="71431" x="6900863" y="984250"/>
          <p14:tracePt t="71437" x="6837363" y="1139825"/>
          <p14:tracePt t="71444" x="6791325" y="1322388"/>
          <p14:tracePt t="71452" x="6764338" y="1449388"/>
          <p14:tracePt t="71461" x="6664325" y="1624013"/>
          <p14:tracePt t="71468" x="6610350" y="1778000"/>
          <p14:tracePt t="71476" x="6518275" y="1997075"/>
          <p14:tracePt t="71484" x="6491288" y="2143125"/>
          <p14:tracePt t="71492" x="6445250" y="2316163"/>
          <p14:tracePt t="71500" x="6381750" y="2481263"/>
          <p14:tracePt t="71508" x="6335713" y="2662238"/>
          <p14:tracePt t="71516" x="6281738" y="2817813"/>
          <p14:tracePt t="71524" x="6208713" y="2936875"/>
          <p14:tracePt t="71533" x="6126163" y="3100388"/>
          <p14:tracePt t="71541" x="6080125" y="3255963"/>
          <p14:tracePt t="71551" x="6026150" y="3402013"/>
          <p14:tracePt t="71557" x="5962650" y="3556000"/>
          <p14:tracePt t="71566" x="5907088" y="3684588"/>
          <p14:tracePt t="71572" x="5843588" y="3821113"/>
          <p14:tracePt t="71580" x="5816600" y="3948113"/>
          <p14:tracePt t="71588" x="5743575" y="4049713"/>
          <p14:tracePt t="71596" x="5688013" y="4167188"/>
          <p14:tracePt t="71604" x="5624513" y="4268788"/>
          <p14:tracePt t="71612" x="5597525" y="4359275"/>
          <p14:tracePt t="71620" x="5551488" y="4413250"/>
          <p14:tracePt t="71628" x="5543550" y="4449763"/>
          <p14:tracePt t="71636" x="5514975" y="4495800"/>
          <p14:tracePt t="71644" x="5507038" y="4541838"/>
          <p14:tracePt t="71652" x="5507038" y="4551363"/>
          <p14:tracePt t="71660" x="5497513" y="4559300"/>
          <p14:tracePt t="71668" x="5497513" y="4578350"/>
          <p14:tracePt t="71676" x="5487988" y="4595813"/>
          <p14:tracePt t="71685" x="5470525" y="4624388"/>
          <p14:tracePt t="71692" x="5461000" y="4641850"/>
          <p14:tracePt t="71700" x="5461000" y="4668838"/>
          <p14:tracePt t="71708" x="5461000" y="4697413"/>
          <p14:tracePt t="71716" x="5441950" y="4732338"/>
          <p14:tracePt t="71724" x="5441950" y="4787900"/>
          <p14:tracePt t="71732" x="5424488" y="4805363"/>
          <p14:tracePt t="71740" x="5414963" y="4851400"/>
          <p14:tracePt t="71748" x="5387975" y="4887913"/>
          <p14:tracePt t="71756" x="5368925" y="4933950"/>
          <p14:tracePt t="71765" x="5360988" y="4970463"/>
          <p14:tracePt t="71773" x="5341938" y="4997450"/>
          <p14:tracePt t="71779" x="5334000" y="5016500"/>
          <p14:tracePt t="71788" x="5334000" y="5043488"/>
          <p14:tracePt t="71796" x="5314950" y="5060950"/>
          <p14:tracePt t="71820" x="5305425" y="5080000"/>
          <p14:tracePt t="71836" x="5297488" y="5089525"/>
          <p14:tracePt t="71869" x="5287963" y="5106988"/>
          <p14:tracePt t="71875" x="5268913" y="5116513"/>
          <p14:tracePt t="71894" x="5251450" y="5133975"/>
          <p14:tracePt t="71905" x="5241925" y="5143500"/>
          <p14:tracePt t="71909" x="5224463" y="5170488"/>
          <p14:tracePt t="71917" x="5205413" y="5189538"/>
          <p14:tracePt t="71924" x="5195888" y="5197475"/>
          <p14:tracePt t="71933" x="5168900" y="5226050"/>
          <p14:tracePt t="71940" x="5122863" y="5262563"/>
          <p14:tracePt t="71948" x="5114925" y="5270500"/>
          <p14:tracePt t="71956" x="5095875" y="5289550"/>
          <p14:tracePt t="71965" x="5078413" y="5307013"/>
          <p14:tracePt t="71972" x="5022850" y="5343525"/>
          <p14:tracePt t="71980" x="4959350" y="5380038"/>
          <p14:tracePt t="71988" x="4895850" y="5416550"/>
          <p14:tracePt t="71995" x="4795838" y="5462588"/>
          <p14:tracePt t="72004" x="4730750" y="5518150"/>
          <p14:tracePt t="72012" x="4667250" y="5554663"/>
          <p14:tracePt t="72020" x="4603750" y="5589588"/>
          <p14:tracePt t="72028" x="4540250" y="5618163"/>
          <p14:tracePt t="72036" x="4494213" y="5654675"/>
          <p14:tracePt t="72044" x="4448175" y="5672138"/>
          <p14:tracePt t="72052" x="4413250" y="5708650"/>
          <p14:tracePt t="72060" x="4376738" y="5727700"/>
          <p14:tracePt t="72069" x="4321175" y="5764213"/>
          <p14:tracePt t="72076" x="4303713" y="5781675"/>
          <p14:tracePt t="72086" x="4284663" y="5791200"/>
          <p14:tracePt t="72092" x="4275138" y="5800725"/>
          <p14:tracePt t="72100" x="4267200" y="5808663"/>
          <p14:tracePt t="72206" x="4267200" y="5818188"/>
          <p14:tracePt t="72221" x="4248150" y="5837238"/>
          <p14:tracePt t="72238" x="4238625" y="5845175"/>
          <p14:tracePt t="72253" x="4238625" y="5854700"/>
          <p14:tracePt t="72262" x="4230688" y="5864225"/>
          <p14:tracePt t="72277" x="4230688" y="5881688"/>
          <p14:tracePt t="72293" x="4230688" y="5891213"/>
          <p14:tracePt t="72301" x="4230688" y="5900738"/>
          <p14:tracePt t="72325" x="4230688" y="5910263"/>
          <p14:tracePt t="72332" x="4230688" y="5927725"/>
          <p14:tracePt t="72341" x="4230688" y="5937250"/>
          <p14:tracePt t="72350" x="4230688" y="5946775"/>
          <p14:tracePt t="72357" x="4238625" y="6000750"/>
          <p14:tracePt t="72366" x="4248150" y="6000750"/>
          <p14:tracePt t="72373" x="4257675" y="6018213"/>
          <p14:tracePt t="72382" x="4267200" y="6027738"/>
          <p14:tracePt t="72389" x="4284663" y="6046788"/>
          <p14:tracePt t="72396" x="4284663" y="6054725"/>
          <p14:tracePt t="72405" x="4303713" y="6073775"/>
          <p14:tracePt t="72430" x="4321175" y="6083300"/>
          <p14:tracePt t="72437" x="4330700" y="6091238"/>
          <p14:tracePt t="72462" x="4348163" y="6110288"/>
          <p14:tracePt t="72468" x="4357688" y="6110288"/>
          <p14:tracePt t="72484" x="4376738" y="6110288"/>
          <p14:tracePt t="72501" x="4403725" y="6110288"/>
          <p14:tracePt t="72511" x="4421188" y="6110288"/>
          <p14:tracePt t="72519" x="4467225" y="6110288"/>
          <p14:tracePt t="72525" x="4503738" y="6110288"/>
          <p14:tracePt t="72532" x="4557713" y="6110288"/>
          <p14:tracePt t="72540" x="4640263" y="6091238"/>
          <p14:tracePt t="72548" x="4695825" y="6091238"/>
          <p14:tracePt t="72556" x="4786313" y="6073775"/>
          <p14:tracePt t="72564" x="4849813" y="6054725"/>
          <p14:tracePt t="72571" x="4949825" y="6027738"/>
          <p14:tracePt t="72580" x="5005388" y="6010275"/>
          <p14:tracePt t="72588" x="5086350" y="5973763"/>
          <p14:tracePt t="72597" x="5168900" y="5946775"/>
          <p14:tracePt t="72603" x="5241925" y="5900738"/>
          <p14:tracePt t="72611" x="5341938" y="5873750"/>
          <p14:tracePt t="72620" x="5405438" y="5827713"/>
          <p14:tracePt t="72628" x="5487988" y="5772150"/>
          <p14:tracePt t="72636" x="5551488" y="5718175"/>
          <p14:tracePt t="72644" x="5588000" y="5672138"/>
          <p14:tracePt t="72652" x="5643563" y="5608638"/>
          <p14:tracePt t="72660" x="5707063" y="5535613"/>
          <p14:tracePt t="72668" x="5761038" y="5472113"/>
          <p14:tracePt t="72676" x="5816600" y="5426075"/>
          <p14:tracePt t="72684" x="5853113" y="5372100"/>
          <p14:tracePt t="72692" x="5870575" y="5326063"/>
          <p14:tracePt t="72700" x="5899150" y="5299075"/>
          <p14:tracePt t="72708" x="5935663" y="5253038"/>
          <p14:tracePt t="72716" x="5935663" y="5180013"/>
          <p14:tracePt t="72724" x="5962650" y="5143500"/>
          <p14:tracePt t="72733" x="5972175" y="5070475"/>
          <p14:tracePt t="72740" x="5980113" y="4997450"/>
          <p14:tracePt t="72748" x="5980113" y="4924425"/>
          <p14:tracePt t="72757" x="5999163" y="4860925"/>
          <p14:tracePt t="72765" x="5999163" y="4787900"/>
          <p14:tracePt t="72773" x="5999163" y="4714875"/>
          <p14:tracePt t="72780" x="5980113" y="4632325"/>
          <p14:tracePt t="72788" x="5962650" y="4559300"/>
          <p14:tracePt t="72796" x="5953125" y="4486275"/>
          <p14:tracePt t="72805" x="5926138" y="4422775"/>
          <p14:tracePt t="72812" x="5907088" y="4386263"/>
          <p14:tracePt t="72820" x="5899150" y="4359275"/>
          <p14:tracePt t="72828" x="5862638" y="4303713"/>
          <p14:tracePt t="72836" x="5862638" y="4295775"/>
          <p14:tracePt t="72844" x="5843588" y="4259263"/>
          <p14:tracePt t="72860" x="5826125" y="4240213"/>
          <p14:tracePt t="72887" x="5789613" y="4240213"/>
          <p14:tracePt t="72893" x="5770563" y="4240213"/>
          <p14:tracePt t="72901" x="5743575" y="4240213"/>
          <p14:tracePt t="72909" x="5716588" y="4240213"/>
          <p14:tracePt t="72916" x="5661025" y="4240213"/>
          <p14:tracePt t="72925" x="5607050" y="4240213"/>
          <p14:tracePt t="72935" x="5507038" y="4240213"/>
          <p14:tracePt t="72940" x="5434013" y="4240213"/>
          <p14:tracePt t="72949" x="5341938" y="4240213"/>
          <p14:tracePt t="72956" x="5268913" y="4240213"/>
          <p14:tracePt t="72965" x="5178425" y="4240213"/>
          <p14:tracePt t="72972" x="5105400" y="4240213"/>
          <p14:tracePt t="72981" x="5041900" y="4240213"/>
          <p14:tracePt t="72988" x="4949825" y="4232275"/>
          <p14:tracePt t="72996" x="4859338" y="4203700"/>
          <p14:tracePt t="73004" x="4776788" y="4195763"/>
          <p14:tracePt t="73011" x="4703763" y="4195763"/>
          <p14:tracePt t="73020" x="4640263" y="4186238"/>
          <p14:tracePt t="73028" x="4603750" y="4186238"/>
          <p14:tracePt t="73036" x="4567238" y="4186238"/>
          <p14:tracePt t="73044" x="4540250" y="4176713"/>
          <p14:tracePt t="73052" x="4530725" y="4176713"/>
          <p14:tracePt t="73060" x="4513263" y="4176713"/>
          <p14:tracePt t="73068" x="4503738" y="4176713"/>
          <p14:tracePt t="73076" x="4484688" y="4176713"/>
          <p14:tracePt t="73085" x="4476750" y="4176713"/>
          <p14:tracePt t="73092" x="4457700" y="4176713"/>
          <p14:tracePt t="73100" x="4440238" y="4176713"/>
          <p14:tracePt t="73116" x="4430713" y="4176713"/>
          <p14:tracePt t="73124" x="4421188" y="4176713"/>
          <p14:tracePt t="73133" x="4403725" y="4176713"/>
          <p14:tracePt t="73140" x="4384675" y="4167188"/>
          <p14:tracePt t="73295" x="4403725" y="4159250"/>
          <p14:tracePt t="73301" x="4421188" y="4159250"/>
          <p14:tracePt t="73309" x="4448175" y="4159250"/>
          <p14:tracePt t="73317" x="4494213" y="4159250"/>
          <p14:tracePt t="73324" x="4521200" y="4159250"/>
          <p14:tracePt t="73332" x="4576763" y="4167188"/>
          <p14:tracePt t="73340" x="4622800" y="4176713"/>
          <p14:tracePt t="73349" x="4703763" y="4203700"/>
          <p14:tracePt t="73357" x="4776788" y="4222750"/>
          <p14:tracePt t="73367" x="4876800" y="4249738"/>
          <p14:tracePt t="73372" x="5005388" y="4286250"/>
          <p14:tracePt t="73383" x="5086350" y="4313238"/>
          <p14:tracePt t="73387" x="5195888" y="4340225"/>
          <p14:tracePt t="73397" x="5278438" y="4368800"/>
          <p14:tracePt t="73404" x="5314950" y="4376738"/>
          <p14:tracePt t="73412" x="5360988" y="4405313"/>
          <p14:tracePt t="73420" x="5387975" y="4422775"/>
          <p14:tracePt t="73428" x="5387975" y="4432300"/>
          <p14:tracePt t="73436" x="5414963" y="4459288"/>
          <p14:tracePt t="73444" x="5441950" y="4478338"/>
          <p14:tracePt t="73452" x="5441950" y="4486275"/>
          <p14:tracePt t="73461" x="5470525" y="4514850"/>
          <p14:tracePt t="73468" x="5470525" y="4541838"/>
          <p14:tracePt t="73476" x="5470525" y="4595813"/>
          <p14:tracePt t="73484" x="5470525" y="4651375"/>
          <p14:tracePt t="73494" x="5470525" y="4724400"/>
          <p14:tracePt t="73500" x="5470525" y="4805363"/>
          <p14:tracePt t="73511" x="5470525" y="4897438"/>
          <p14:tracePt t="73516" x="5470525" y="4987925"/>
          <p14:tracePt t="73526" x="5470525" y="5060950"/>
          <p14:tracePt t="73534" x="5451475" y="5170488"/>
          <p14:tracePt t="73541" x="5441950" y="5270500"/>
          <p14:tracePt t="73550" x="5405438" y="5353050"/>
          <p14:tracePt t="73557" x="5378450" y="5426075"/>
          <p14:tracePt t="73566" x="5324475" y="5508625"/>
          <p14:tracePt t="73573" x="5268913" y="5562600"/>
          <p14:tracePt t="73582" x="5195888" y="5662613"/>
          <p14:tracePt t="73587" x="5095875" y="5745163"/>
          <p14:tracePt t="73596" x="4922838" y="5845175"/>
          <p14:tracePt t="73604" x="4722813" y="5927725"/>
          <p14:tracePt t="73612" x="4557713" y="5991225"/>
          <p14:tracePt t="73620" x="4384675" y="6037263"/>
          <p14:tracePt t="73628" x="4184650" y="6064250"/>
          <p14:tracePt t="73636" x="4011613" y="6110288"/>
          <p14:tracePt t="73644" x="3846513" y="6127750"/>
          <p14:tracePt t="73652" x="3702050" y="6137275"/>
          <p14:tracePt t="73660" x="3573463" y="6156325"/>
          <p14:tracePt t="73668" x="3446463" y="6156325"/>
          <p14:tracePt t="73676" x="3354388" y="6156325"/>
          <p14:tracePt t="73684" x="3244850" y="6156325"/>
          <p14:tracePt t="73692" x="3208338" y="6156325"/>
          <p14:tracePt t="73700" x="3171825" y="6156325"/>
          <p14:tracePt t="73708" x="3154363" y="6156325"/>
          <p14:tracePt t="73716" x="3136900" y="6146800"/>
          <p14:tracePt t="73724" x="3127375" y="6127750"/>
          <p14:tracePt t="73748" x="3127375" y="6119813"/>
          <p14:tracePt t="73757" x="3127375" y="6100763"/>
          <p14:tracePt t="73765" x="3127375" y="6091238"/>
          <p14:tracePt t="73772" x="3127375" y="6083300"/>
          <p14:tracePt t="73779" x="3117850" y="6054725"/>
          <p14:tracePt t="73796" x="3117850" y="6046788"/>
          <p14:tracePt t="73803" x="3117850" y="6037263"/>
          <p14:tracePt t="73812" x="3117850" y="6010275"/>
          <p14:tracePt t="73820" x="3100388" y="5991225"/>
          <p14:tracePt t="73835" x="3100388" y="5973763"/>
          <p14:tracePt t="73867" x="3100388" y="5964238"/>
          <p14:tracePt t="73884" x="3090863" y="5954713"/>
          <p14:tracePt t="73900" x="3063875" y="5954713"/>
          <p14:tracePt t="73908" x="3044825" y="5954713"/>
          <p14:tracePt t="73916" x="3008313" y="5954713"/>
          <p14:tracePt t="73924" x="2944813" y="6000750"/>
          <p14:tracePt t="73932" x="2898775" y="6018213"/>
          <p14:tracePt t="73940" x="2871788" y="6037263"/>
          <p14:tracePt t="73948" x="2808288" y="6054725"/>
          <p14:tracePt t="73955" x="2744788" y="6091238"/>
          <p14:tracePt t="73964" x="2708275" y="6100763"/>
          <p14:tracePt t="73972" x="2643188" y="6127750"/>
          <p14:tracePt t="73981" x="2598738" y="6146800"/>
          <p14:tracePt t="73988" x="2533650" y="6173788"/>
          <p14:tracePt t="73996" x="2452688" y="6210300"/>
          <p14:tracePt t="74004" x="2379663" y="6237288"/>
          <p14:tracePt t="74011" x="2316163" y="6265863"/>
          <p14:tracePt t="74020" x="2251075" y="6273800"/>
          <p14:tracePt t="74027" x="2179638" y="6292850"/>
          <p14:tracePt t="74036" x="2106613" y="6292850"/>
          <p14:tracePt t="74044" x="2024063" y="6302375"/>
          <p14:tracePt t="74052" x="1968500" y="6302375"/>
          <p14:tracePt t="74060" x="1931988" y="6302375"/>
          <p14:tracePt t="74068" x="1878013" y="6302375"/>
          <p14:tracePt t="74076" x="1851025" y="6302375"/>
          <p14:tracePt t="74086" x="1804988" y="6302375"/>
          <p14:tracePt t="74092" x="1758950" y="6265863"/>
          <p14:tracePt t="74101" x="1741488" y="6256338"/>
          <p14:tracePt t="74109" x="1695450" y="6237288"/>
          <p14:tracePt t="74120" x="1695450" y="6229350"/>
          <p14:tracePt t="74126" x="1685925" y="6219825"/>
          <p14:tracePt t="74135" x="1677988" y="6210300"/>
          <p14:tracePt t="74142" x="1668463" y="6200775"/>
          <p14:tracePt t="74152" x="1668463" y="6192838"/>
          <p14:tracePt t="74156" x="1668463" y="6183313"/>
          <p14:tracePt t="74173" x="1668463" y="6173788"/>
          <p14:tracePt t="74181" x="1668463" y="6137275"/>
          <p14:tracePt t="74188" x="1668463" y="6110288"/>
          <p14:tracePt t="74197" x="1668463" y="6091238"/>
          <p14:tracePt t="74204" x="1668463" y="6073775"/>
          <p14:tracePt t="74212" x="1668463" y="6037263"/>
          <p14:tracePt t="74228" x="1677988" y="6000750"/>
          <p14:tracePt t="74236" x="1695450" y="5973763"/>
          <p14:tracePt t="74244" x="1714500" y="5954713"/>
          <p14:tracePt t="74252" x="1722438" y="5937250"/>
          <p14:tracePt t="74260" x="1751013" y="5891213"/>
          <p14:tracePt t="74268" x="1778000" y="5873750"/>
          <p14:tracePt t="74276" x="1804988" y="5827713"/>
          <p14:tracePt t="74284" x="1860550" y="5781675"/>
          <p14:tracePt t="74292" x="1878013" y="5764213"/>
          <p14:tracePt t="74300" x="1951038" y="5699125"/>
          <p14:tracePt t="74308" x="1968500" y="5699125"/>
          <p14:tracePt t="74316" x="2014538" y="5662613"/>
          <p14:tracePt t="74324" x="2033588" y="5645150"/>
          <p14:tracePt t="74333" x="2087563" y="5608638"/>
          <p14:tracePt t="74340" x="2106613" y="5608638"/>
          <p14:tracePt t="74349" x="2143125" y="5608638"/>
          <p14:tracePt t="74356" x="2151063" y="5608638"/>
          <p14:tracePt t="74365" x="2187575" y="5608638"/>
          <p14:tracePt t="74372" x="2197100" y="5608638"/>
          <p14:tracePt t="74381" x="2214563" y="5608638"/>
          <p14:tracePt t="74388" x="2243138" y="5626100"/>
          <p14:tracePt t="74396" x="2243138" y="5672138"/>
          <p14:tracePt t="74404" x="2251075" y="5727700"/>
          <p14:tracePt t="74412" x="2251075" y="5754688"/>
          <p14:tracePt t="74420" x="2287588" y="5818188"/>
          <p14:tracePt t="74429" x="2287588" y="5873750"/>
          <p14:tracePt t="74436" x="2287588" y="5927725"/>
          <p14:tracePt t="74444" x="2287588" y="5946775"/>
          <p14:tracePt t="74452" x="2287588" y="5983288"/>
          <p14:tracePt t="74461" x="2287588" y="6000750"/>
          <p14:tracePt t="74468" x="2287588" y="6027738"/>
          <p14:tracePt t="74476" x="2287588" y="6046788"/>
          <p14:tracePt t="74484" x="2287588" y="6064250"/>
          <p14:tracePt t="74500" x="2287588" y="6073775"/>
          <p14:tracePt t="74508" x="2287588" y="6091238"/>
          <p14:tracePt t="74516" x="2270125" y="6110288"/>
          <p14:tracePt t="74526" x="2251075" y="6127750"/>
          <p14:tracePt t="74534" x="2243138" y="6127750"/>
          <p14:tracePt t="74542" x="2187575" y="6137275"/>
          <p14:tracePt t="74551" x="2179638" y="6137275"/>
          <p14:tracePt t="74557" x="2170113" y="6146800"/>
          <p14:tracePt t="74566" x="2151063" y="6146800"/>
          <p14:tracePt t="74573" x="2143125" y="6146800"/>
          <p14:tracePt t="74582" x="2114550" y="6164263"/>
          <p14:tracePt t="74596" x="2106613" y="6164263"/>
          <p14:tracePt t="74613" x="2097088" y="6164263"/>
          <p14:tracePt t="74627" x="2078038" y="6164263"/>
          <p14:tracePt t="74750" x="2070100" y="6164263"/>
          <p14:tracePt t="74782" x="2070100" y="6156325"/>
          <p14:tracePt t="74791" x="2070100" y="6146800"/>
          <p14:tracePt t="74844" x="2070100" y="6137275"/>
          <p14:tracePt t="74950" x="2070100" y="6127750"/>
          <p14:tracePt t="74958" x="2014538" y="6127750"/>
          <p14:tracePt t="74966" x="1960563" y="6127750"/>
          <p14:tracePt t="74973" x="1905000" y="6127750"/>
          <p14:tracePt t="74983" x="1851025" y="6127750"/>
          <p14:tracePt t="74989" x="1768475" y="6127750"/>
          <p14:tracePt t="74996" x="1731963" y="6127750"/>
          <p14:tracePt t="75004" x="1695450" y="6127750"/>
          <p14:tracePt t="75012" x="1658938" y="6127750"/>
          <p14:tracePt t="75020" x="1631950" y="6127750"/>
          <p14:tracePt t="75028" x="1604963" y="6127750"/>
          <p14:tracePt t="75035" x="1595438" y="6127750"/>
          <p14:tracePt t="75045" x="1585913" y="6127750"/>
          <p14:tracePt t="75056" x="1568450" y="6119813"/>
          <p14:tracePt t="75069" x="1549400" y="6091238"/>
          <p14:tracePt t="75086" x="1541463" y="6064250"/>
          <p14:tracePt t="75093" x="1531938" y="6046788"/>
          <p14:tracePt t="75103" x="1522413" y="6010275"/>
          <p14:tracePt t="75107" x="1485900" y="5964238"/>
          <p14:tracePt t="75116" x="1476375" y="5946775"/>
          <p14:tracePt t="75124" x="1431925" y="5900738"/>
          <p14:tracePt t="75132" x="1422400" y="5873750"/>
          <p14:tracePt t="75140" x="1376363" y="5808663"/>
          <p14:tracePt t="75148" x="1339850" y="5745163"/>
          <p14:tracePt t="75156" x="1293813" y="5718175"/>
          <p14:tracePt t="75167" x="1249363" y="5654675"/>
          <p14:tracePt t="75174" x="1230313" y="5589588"/>
          <p14:tracePt t="75183" x="1176338" y="5526088"/>
          <p14:tracePt t="75189" x="1166813" y="5499100"/>
          <p14:tracePt t="75197" x="1120775" y="5445125"/>
          <p14:tracePt t="75204" x="1084263" y="5399088"/>
          <p14:tracePt t="75212" x="1076325" y="5380038"/>
          <p14:tracePt t="75220" x="1066800" y="5343525"/>
          <p14:tracePt t="75228" x="1047750" y="5316538"/>
          <p14:tracePt t="75236" x="1030288" y="5289550"/>
          <p14:tracePt t="75252" x="1020763" y="5243513"/>
          <p14:tracePt t="75260" x="1020763" y="5216525"/>
          <p14:tracePt t="75268" x="1011238" y="5197475"/>
          <p14:tracePt t="75276" x="1003300" y="5153025"/>
          <p14:tracePt t="75284" x="993775" y="5133975"/>
          <p14:tracePt t="75292" x="974725" y="5106988"/>
          <p14:tracePt t="75300" x="947738" y="5060950"/>
          <p14:tracePt t="75308" x="930275" y="5033963"/>
          <p14:tracePt t="75316" x="911225" y="4987925"/>
          <p14:tracePt t="75324" x="893763" y="4960938"/>
          <p14:tracePt t="75333" x="866775" y="4897438"/>
          <p14:tracePt t="75341" x="838200" y="4833938"/>
          <p14:tracePt t="75350" x="784225" y="4768850"/>
          <p14:tracePt t="75357" x="757238" y="4660900"/>
          <p14:tracePt t="75366" x="720725" y="4595813"/>
          <p14:tracePt t="75373" x="655638" y="4478338"/>
          <p14:tracePt t="75384" x="647700" y="4413250"/>
          <p14:tracePt t="75389" x="611188" y="4340225"/>
          <p14:tracePt t="75400" x="584200" y="4259263"/>
          <p14:tracePt t="75404" x="528638" y="4159250"/>
          <p14:tracePt t="75412" x="511175" y="4103688"/>
          <p14:tracePt t="75420" x="474663" y="4040188"/>
          <p14:tracePt t="75428" x="465138" y="3957638"/>
          <p14:tracePt t="75436" x="455613" y="3921125"/>
          <p14:tracePt t="75444" x="438150" y="3875088"/>
          <p14:tracePt t="75452" x="419100" y="3830638"/>
          <p14:tracePt t="75461" x="401638" y="3803650"/>
          <p14:tracePt t="75468" x="382588" y="3757613"/>
          <p14:tracePt t="75477" x="382588" y="3684588"/>
          <p14:tracePt t="75484" x="355600" y="3638550"/>
          <p14:tracePt t="75491" x="336550" y="3602038"/>
          <p14:tracePt t="75500" x="328613" y="3548063"/>
          <p14:tracePt t="75507" x="301625" y="3465513"/>
          <p14:tracePt t="75516" x="292100" y="3429000"/>
          <p14:tracePt t="75524" x="282575" y="3402013"/>
          <p14:tracePt t="75532" x="282575" y="3382963"/>
          <p14:tracePt t="75540" x="282575" y="3338513"/>
          <p14:tracePt t="75548" x="282575" y="3309938"/>
          <p14:tracePt t="75556" x="282575" y="3255963"/>
          <p14:tracePt t="75564" x="282575" y="3236913"/>
          <p14:tracePt t="75572" x="282575" y="3200400"/>
          <p14:tracePt t="75581" x="282575" y="3155950"/>
          <p14:tracePt t="75588" x="282575" y="3136900"/>
          <p14:tracePt t="75596" x="282575" y="3109913"/>
          <p14:tracePt t="75604" x="282575" y="3082925"/>
          <p14:tracePt t="75612" x="282575" y="3054350"/>
          <p14:tracePt t="75619" x="282575" y="3036888"/>
          <p14:tracePt t="75628" x="301625" y="2990850"/>
          <p14:tracePt t="75636" x="319088" y="2946400"/>
          <p14:tracePt t="75644" x="328613" y="2927350"/>
          <p14:tracePt t="75652" x="355600" y="2890838"/>
          <p14:tracePt t="75660" x="373063" y="2863850"/>
          <p14:tracePt t="75668" x="382588" y="2844800"/>
          <p14:tracePt t="75676" x="409575" y="2817813"/>
          <p14:tracePt t="75684" x="419100" y="2800350"/>
          <p14:tracePt t="75692" x="446088" y="2763838"/>
          <p14:tracePt t="75700" x="465138" y="2744788"/>
          <p14:tracePt t="75708" x="482600" y="2727325"/>
          <p14:tracePt t="75716" x="501650" y="2708275"/>
          <p14:tracePt t="75724" x="511175" y="2690813"/>
          <p14:tracePt t="75733" x="528638" y="2671763"/>
          <p14:tracePt t="75740" x="555625" y="2644775"/>
          <p14:tracePt t="75748" x="574675" y="2625725"/>
          <p14:tracePt t="75757" x="611188" y="2608263"/>
          <p14:tracePt t="75765" x="628650" y="2589213"/>
          <p14:tracePt t="75772" x="655638" y="2571750"/>
          <p14:tracePt t="75781" x="692150" y="2544763"/>
          <p14:tracePt t="75788" x="711200" y="2525713"/>
          <p14:tracePt t="75796" x="765175" y="2489200"/>
          <p14:tracePt t="75804" x="784225" y="2471738"/>
          <p14:tracePt t="75813" x="830263" y="2425700"/>
          <p14:tracePt t="75821" x="874713" y="2408238"/>
          <p14:tracePt t="75829" x="911225" y="2371725"/>
          <p14:tracePt t="75838" x="993775" y="2335213"/>
          <p14:tracePt t="75845" x="1020763" y="2298700"/>
          <p14:tracePt t="75853" x="1057275" y="2279650"/>
          <p14:tracePt t="75861" x="1103313" y="2243138"/>
          <p14:tracePt t="75869" x="1120775" y="2233613"/>
          <p14:tracePt t="75877" x="1157288" y="2216150"/>
          <p14:tracePt t="75885" x="1193800" y="2206625"/>
          <p14:tracePt t="75893" x="1212850" y="2197100"/>
          <p14:tracePt t="75901" x="1239838" y="2189163"/>
          <p14:tracePt t="75908" x="1266825" y="2160588"/>
          <p14:tracePt t="75916" x="1285875" y="2160588"/>
          <p14:tracePt t="75924" x="1303338" y="2152650"/>
          <p14:tracePt t="75933" x="1339850" y="2152650"/>
          <p14:tracePt t="75940" x="1358900" y="2143125"/>
          <p14:tracePt t="75956" x="1395413" y="2133600"/>
          <p14:tracePt t="75965" x="1431925" y="2133600"/>
          <p14:tracePt t="75972" x="1449388" y="2116138"/>
          <p14:tracePt t="75981" x="1476375" y="2116138"/>
          <p14:tracePt t="75988" x="1504950" y="2097088"/>
          <p14:tracePt t="75998" x="1541463" y="2097088"/>
          <p14:tracePt t="76004" x="1558925" y="2089150"/>
          <p14:tracePt t="76012" x="1604963" y="2052638"/>
          <p14:tracePt t="76020" x="1631950" y="2043113"/>
          <p14:tracePt t="76028" x="1649413" y="2033588"/>
          <p14:tracePt t="76036" x="1677988" y="2033588"/>
          <p14:tracePt t="76044" x="1695450" y="2016125"/>
          <p14:tracePt t="76054" x="1704975" y="2006600"/>
          <p14:tracePt t="76060" x="1714500" y="1997075"/>
          <p14:tracePt t="76068" x="1722438" y="1987550"/>
          <p14:tracePt t="76086" x="1741488" y="1987550"/>
          <p14:tracePt t="76230" x="1741488" y="1979613"/>
          <p14:tracePt t="76238" x="1731963" y="1970088"/>
          <p14:tracePt t="76246" x="1704975" y="1960563"/>
          <p14:tracePt t="76253" x="1685925" y="1951038"/>
          <p14:tracePt t="76262" x="1658938" y="1933575"/>
          <p14:tracePt t="76269" x="1622425" y="1914525"/>
          <p14:tracePt t="76277" x="1585913" y="1906588"/>
          <p14:tracePt t="76285" x="1549400" y="1897063"/>
          <p14:tracePt t="76293" x="1522413" y="1870075"/>
          <p14:tracePt t="76304" x="1495425" y="1860550"/>
          <p14:tracePt t="76308" x="1485900" y="1851025"/>
          <p14:tracePt t="76316" x="1476375" y="1851025"/>
          <p14:tracePt t="76324" x="1449388" y="1833563"/>
          <p14:tracePt t="76340" x="1439863" y="1833563"/>
          <p14:tracePt t="76356" x="1431925" y="1833563"/>
          <p14:tracePt t="76388" x="1422400" y="1833563"/>
          <p14:tracePt t="76404" x="1412875" y="1833563"/>
          <p14:tracePt t="76421" x="1403350" y="1833563"/>
          <p14:tracePt t="76436" x="1395413" y="1833563"/>
          <p14:tracePt t="76453" x="1376363" y="1833563"/>
          <p14:tracePt t="76468" x="1366838" y="1833563"/>
          <p14:tracePt t="76484" x="1358900" y="1833563"/>
          <p14:tracePt t="76493" x="1339850" y="1833563"/>
          <p14:tracePt t="76501" x="1330325" y="1833563"/>
          <p14:tracePt t="76516" x="1322388" y="1833563"/>
          <p14:tracePt t="76693" x="1312863" y="1824038"/>
          <p14:tracePt t="76713" x="1312863" y="1814513"/>
          <p14:tracePt t="76720" x="1312863" y="1797050"/>
          <p14:tracePt t="76742" x="1312863" y="1787525"/>
          <p14:tracePt t="76751" x="1312863" y="1778000"/>
          <p14:tracePt t="76757" x="1312863" y="1768475"/>
          <p14:tracePt t="76772" x="1322388" y="1760538"/>
          <p14:tracePt t="76788" x="1330325" y="1751013"/>
          <p14:tracePt t="76958" x="1330325" y="1741488"/>
          <p14:tracePt t="77432" x="1339850" y="1741488"/>
          <p14:tracePt t="77438" x="1412875" y="1741488"/>
          <p14:tracePt t="77446" x="1558925" y="1741488"/>
          <p14:tracePt t="77454" x="1741488" y="1741488"/>
          <p14:tracePt t="77466" x="1914525" y="1741488"/>
          <p14:tracePt t="77468" x="2143125" y="1741488"/>
          <p14:tracePt t="77477" x="2360613" y="1741488"/>
          <p14:tracePt t="77485" x="2589213" y="1741488"/>
          <p14:tracePt t="77492" x="2789238" y="1741488"/>
          <p14:tracePt t="77500" x="2990850" y="1741488"/>
          <p14:tracePt t="77509" x="3171825" y="1741488"/>
          <p14:tracePt t="77516" x="3300413" y="1741488"/>
          <p14:tracePt t="77523" x="3427413" y="1741488"/>
          <p14:tracePt t="77532" x="3500438" y="1741488"/>
          <p14:tracePt t="77539" x="3536950" y="1741488"/>
          <p14:tracePt t="77548" x="3563938" y="1741488"/>
          <p14:tracePt t="77556" x="3573463" y="1741488"/>
          <p14:tracePt t="77564" x="3582988" y="1731963"/>
          <p14:tracePt t="77604" x="3592513" y="1731963"/>
          <p14:tracePt t="77613" x="3619500" y="1731963"/>
          <p14:tracePt t="77621" x="3629025" y="1731963"/>
          <p14:tracePt t="77629" x="3656013" y="1731963"/>
          <p14:tracePt t="77644" x="3673475" y="1731963"/>
          <p14:tracePt t="77718" x="3692525" y="1731963"/>
          <p14:tracePt t="77776" x="3702050" y="1731963"/>
          <p14:tracePt t="77782" x="3709988" y="1731963"/>
          <p14:tracePt t="77789" x="3719513" y="1731963"/>
          <p14:tracePt t="77805" x="3746500" y="1731963"/>
          <p14:tracePt t="77814" x="3756025" y="1731963"/>
          <p14:tracePt t="77823" x="3792538" y="1731963"/>
          <p14:tracePt t="77829" x="3829050" y="1731963"/>
          <p14:tracePt t="77837" x="3846513" y="1731963"/>
          <p14:tracePt t="77845" x="3892550" y="1731963"/>
          <p14:tracePt t="77853" x="3902075" y="1731963"/>
          <p14:tracePt t="77861" x="3919538" y="1731963"/>
          <p14:tracePt t="77869" x="3938588" y="1731963"/>
          <p14:tracePt t="77887" x="3975100" y="1731963"/>
          <p14:tracePt t="77892" x="3984625" y="1731963"/>
          <p14:tracePt t="78036" x="3975100" y="1731963"/>
          <p14:tracePt t="78044" x="3948113" y="1731963"/>
          <p14:tracePt t="78052" x="3919538" y="1731963"/>
          <p14:tracePt t="78060" x="3875088" y="1731963"/>
          <p14:tracePt t="78068" x="3846513" y="1731963"/>
          <p14:tracePt t="78076" x="3829050" y="1731963"/>
          <p14:tracePt t="78084" x="3802063" y="1704975"/>
          <p14:tracePt t="78092" x="3792538" y="1704975"/>
          <p14:tracePt t="78100" x="3783013" y="1704975"/>
          <p14:tracePt t="78124" x="3775075" y="1704975"/>
          <p14:tracePt t="78261" x="3783013" y="1697038"/>
          <p14:tracePt t="78269" x="3829050" y="1697038"/>
          <p14:tracePt t="78277" x="3856038" y="1697038"/>
          <p14:tracePt t="78285" x="3892550" y="1687513"/>
          <p14:tracePt t="78293" x="3956050" y="1687513"/>
          <p14:tracePt t="78303" x="3984625" y="1677988"/>
          <p14:tracePt t="78310" x="4011613" y="1677988"/>
          <p14:tracePt t="78317" x="4065588" y="1668463"/>
          <p14:tracePt t="78324" x="4094163" y="1660525"/>
          <p14:tracePt t="78333" x="4138613" y="1660525"/>
          <p14:tracePt t="78340" x="4157663" y="1651000"/>
          <p14:tracePt t="78348" x="4165600" y="1651000"/>
          <p14:tracePt t="78356" x="4194175" y="1651000"/>
          <p14:tracePt t="78365" x="4211638" y="1651000"/>
          <p14:tracePt t="78549" x="4202113" y="1651000"/>
          <p14:tracePt t="78557" x="4194175" y="1651000"/>
          <p14:tracePt t="78566" x="4184650" y="1651000"/>
          <p14:tracePt t="78573" x="4165600" y="1651000"/>
          <p14:tracePt t="78598" x="4157663" y="1651000"/>
          <p14:tracePt t="78615" x="4148138" y="1651000"/>
          <p14:tracePt t="78629" x="4129088" y="1651000"/>
          <p14:tracePt t="78638" x="4121150" y="1651000"/>
          <p14:tracePt t="78654" x="4102100" y="1651000"/>
          <p14:tracePt t="78660" x="4084638" y="1651000"/>
          <p14:tracePt t="78668" x="4075113" y="1651000"/>
          <p14:tracePt t="78675" x="4038600" y="1651000"/>
          <p14:tracePt t="78692" x="4029075" y="1651000"/>
          <p14:tracePt t="78700" x="4021138" y="1651000"/>
          <p14:tracePt t="78708" x="3992563" y="1651000"/>
          <p14:tracePt t="78724" x="3984625" y="1651000"/>
          <p14:tracePt t="80004" x="3975100" y="1651000"/>
          <p14:tracePt t="80012" x="3956050" y="1651000"/>
          <p14:tracePt t="80028" x="3938588" y="1651000"/>
          <p14:tracePt t="80044" x="3919538" y="1651000"/>
          <p14:tracePt t="80052" x="3902075" y="1660525"/>
          <p14:tracePt t="80060" x="3875088" y="1660525"/>
          <p14:tracePt t="80068" x="3856038" y="1660525"/>
          <p14:tracePt t="80076" x="3838575" y="1668463"/>
          <p14:tracePt t="80085" x="3829050" y="1668463"/>
          <p14:tracePt t="80092" x="3819525" y="1668463"/>
          <p14:tracePt t="80101" x="3810000" y="1668463"/>
          <p14:tracePt t="80109" x="3802063" y="1668463"/>
          <p14:tracePt t="80125" x="3783013" y="1677988"/>
          <p14:tracePt t="80134" x="3756025" y="1687513"/>
          <p14:tracePt t="80262" x="3756025" y="1668463"/>
          <p14:tracePt t="80285" x="3756025" y="1660525"/>
          <p14:tracePt t="80334" x="3756025" y="1641475"/>
          <p14:tracePt t="80349" x="3765550" y="1641475"/>
          <p14:tracePt t="80358" x="3775075" y="1641475"/>
          <p14:tracePt t="80364" x="3783013" y="1641475"/>
          <p14:tracePt t="80372" x="3802063" y="1641475"/>
          <p14:tracePt t="80383" x="3810000" y="1641475"/>
          <p14:tracePt t="80388" x="3819525" y="1641475"/>
          <p14:tracePt t="80397" x="3846513" y="1641475"/>
          <p14:tracePt t="80404" x="3856038" y="1641475"/>
          <p14:tracePt t="80420" x="3865563" y="1641475"/>
          <p14:tracePt t="80461" x="3875088" y="1641475"/>
          <p14:tracePt t="80566" x="3883025" y="1641475"/>
          <p14:tracePt t="80574" x="3883025" y="1651000"/>
          <p14:tracePt t="80582" x="3883025" y="1660525"/>
          <p14:tracePt t="80589" x="3883025" y="1668463"/>
          <p14:tracePt t="80599" x="3883025" y="1687513"/>
          <p14:tracePt t="80607" x="3875088" y="1704975"/>
          <p14:tracePt t="80622" x="3865563" y="1724025"/>
          <p14:tracePt t="80638" x="3856038" y="1731963"/>
          <p14:tracePt t="80645" x="3846513" y="1741488"/>
          <p14:tracePt t="80653" x="3838575" y="1741488"/>
          <p14:tracePt t="80676" x="3819525" y="1751013"/>
          <p14:tracePt t="80684" x="3802063" y="1751013"/>
          <p14:tracePt t="80692" x="3792538" y="1760538"/>
          <p14:tracePt t="80700" x="3775075" y="1760538"/>
          <p14:tracePt t="80708" x="3746500" y="1778000"/>
          <p14:tracePt t="80716" x="3738563" y="1787525"/>
          <p14:tracePt t="80724" x="3719513" y="1787525"/>
          <p14:tracePt t="80732" x="3719513" y="1797050"/>
          <p14:tracePt t="80740" x="3709988" y="1797050"/>
          <p14:tracePt t="80748" x="3692525" y="1804988"/>
          <p14:tracePt t="80910" x="3683000" y="1804988"/>
          <p14:tracePt t="80926" x="3673475" y="1797050"/>
          <p14:tracePt t="80942" x="3673475" y="1787525"/>
          <p14:tracePt t="80966" x="3665538" y="1778000"/>
          <p14:tracePt t="81558" x="3665538" y="1768475"/>
          <p14:tracePt t="81566" x="3656013" y="1751013"/>
          <p14:tracePt t="81573" x="3656013" y="1741488"/>
          <p14:tracePt t="81598" x="3646488" y="1731963"/>
          <p14:tracePt t="81613" x="3629025" y="1724025"/>
          <p14:tracePt t="81629" x="3619500" y="1704975"/>
          <p14:tracePt t="81661" x="3609975" y="1687513"/>
          <p14:tracePt t="81669" x="3600450" y="1677988"/>
          <p14:tracePt t="81861" x="3600450" y="1668463"/>
          <p14:tracePt t="81870" x="3609975" y="1660525"/>
          <p14:tracePt t="81886" x="3609975" y="1651000"/>
          <p14:tracePt t="81893" x="3619500" y="1651000"/>
          <p14:tracePt t="81902" x="3629025" y="1651000"/>
          <p14:tracePt t="81909" x="3646488" y="1651000"/>
          <p14:tracePt t="81917" x="3673475" y="1651000"/>
          <p14:tracePt t="81924" x="3692525" y="1651000"/>
          <p14:tracePt t="81932" x="3738563" y="1651000"/>
          <p14:tracePt t="81940" x="3792538" y="1651000"/>
          <p14:tracePt t="81948" x="3846513" y="1651000"/>
          <p14:tracePt t="81956" x="3902075" y="1651000"/>
          <p14:tracePt t="81964" x="3956050" y="1651000"/>
          <p14:tracePt t="81972" x="4011613" y="1651000"/>
          <p14:tracePt t="81981" x="4048125" y="1651000"/>
          <p14:tracePt t="81988" x="4057650" y="1651000"/>
          <p14:tracePt t="81997" x="4075113" y="1641475"/>
          <p14:tracePt t="82004" x="4084638" y="1641475"/>
          <p14:tracePt t="82269" x="4094163" y="1624013"/>
          <p14:tracePt t="82277" x="4094163" y="1614488"/>
          <p14:tracePt t="82285" x="4094163" y="1604963"/>
          <p14:tracePt t="82293" x="4094163" y="1595438"/>
          <p14:tracePt t="82301" x="4094163" y="1587500"/>
          <p14:tracePt t="82308" x="4102100" y="1577975"/>
          <p14:tracePt t="82464" x="4102100" y="1587500"/>
          <p14:tracePt t="82471" x="4102100" y="1595438"/>
          <p14:tracePt t="82480" x="4094163" y="1624013"/>
          <p14:tracePt t="82486" x="4094163" y="1631950"/>
          <p14:tracePt t="82493" x="4075113" y="1677988"/>
          <p14:tracePt t="82500" x="4075113" y="1724025"/>
          <p14:tracePt t="82508" x="4057650" y="1751013"/>
          <p14:tracePt t="82516" x="4038600" y="1778000"/>
          <p14:tracePt t="82524" x="4029075" y="1814513"/>
          <p14:tracePt t="82532" x="4029075" y="1841500"/>
          <p14:tracePt t="82540" x="4021138" y="1897063"/>
          <p14:tracePt t="82549" x="4021138" y="1951038"/>
          <p14:tracePt t="82555" x="4021138" y="2043113"/>
          <p14:tracePt t="82564" x="4021138" y="2116138"/>
          <p14:tracePt t="82572" x="4021138" y="2233613"/>
          <p14:tracePt t="82580" x="3992563" y="2362200"/>
          <p14:tracePt t="82588" x="3992563" y="2508250"/>
          <p14:tracePt t="82596" x="3992563" y="2654300"/>
          <p14:tracePt t="82604" x="3992563" y="2854325"/>
          <p14:tracePt t="82612" x="3992563" y="2990850"/>
          <p14:tracePt t="82620" x="3992563" y="3173413"/>
          <p14:tracePt t="82628" x="4011613" y="3382963"/>
          <p14:tracePt t="82637" x="4057650" y="3565525"/>
          <p14:tracePt t="82644" x="4075113" y="3767138"/>
          <p14:tracePt t="82652" x="4094163" y="3911600"/>
          <p14:tracePt t="82660" x="4138613" y="4076700"/>
          <p14:tracePt t="82668" x="4148138" y="4213225"/>
          <p14:tracePt t="82676" x="4165600" y="4340225"/>
          <p14:tracePt t="82684" x="4211638" y="4468813"/>
          <p14:tracePt t="82692" x="4238625" y="4551363"/>
          <p14:tracePt t="82700" x="4248150" y="4624388"/>
          <p14:tracePt t="82708" x="4275138" y="4687888"/>
          <p14:tracePt t="82716" x="4284663" y="4732338"/>
          <p14:tracePt t="82725" x="4294188" y="4760913"/>
          <p14:tracePt t="82732" x="4330700" y="4805363"/>
          <p14:tracePt t="82740" x="4330700" y="4833938"/>
          <p14:tracePt t="82748" x="4348163" y="4870450"/>
          <p14:tracePt t="82756" x="4348163" y="4878388"/>
          <p14:tracePt t="82763" x="4348163" y="4897438"/>
          <p14:tracePt t="82772" x="4357688" y="4914900"/>
          <p14:tracePt t="82780" x="4376738" y="4960938"/>
          <p14:tracePt t="82788" x="4376738" y="4970463"/>
          <p14:tracePt t="82796" x="4376738" y="4997450"/>
          <p14:tracePt t="82805" x="4376738" y="5033963"/>
          <p14:tracePt t="82815" x="4384675" y="5080000"/>
          <p14:tracePt t="82824" x="4384675" y="5133975"/>
          <p14:tracePt t="82830" x="4384675" y="5160963"/>
          <p14:tracePt t="82838" x="4384675" y="5216525"/>
          <p14:tracePt t="82845" x="4403725" y="5280025"/>
          <p14:tracePt t="82853" x="4413250" y="5326063"/>
          <p14:tracePt t="82861" x="4413250" y="5353050"/>
          <p14:tracePt t="82869" x="4430713" y="5372100"/>
          <p14:tracePt t="82901" x="4430713" y="5380038"/>
          <p14:tracePt t="82925" x="4430713" y="5399088"/>
          <p14:tracePt t="82941" x="4430713" y="5416550"/>
          <p14:tracePt t="82949" x="4430713" y="5435600"/>
          <p14:tracePt t="82957" x="4430713" y="5453063"/>
          <p14:tracePt t="82966" x="4430713" y="5481638"/>
          <p14:tracePt t="82973" x="4430713" y="5499100"/>
          <p14:tracePt t="82984" x="4430713" y="5526088"/>
          <p14:tracePt t="82988" x="4430713" y="5545138"/>
          <p14:tracePt t="82997" x="4430713" y="5589588"/>
          <p14:tracePt t="83004" x="4430713" y="5608638"/>
          <p14:tracePt t="83012" x="4430713" y="5635625"/>
          <p14:tracePt t="83020" x="4430713" y="5672138"/>
          <p14:tracePt t="83028" x="4430713" y="5708650"/>
          <p14:tracePt t="83036" x="4440238" y="5745163"/>
          <p14:tracePt t="83044" x="4440238" y="5772150"/>
          <p14:tracePt t="83052" x="4448175" y="5791200"/>
          <p14:tracePt t="83060" x="4457700" y="5827713"/>
          <p14:tracePt t="83068" x="4467225" y="5854700"/>
          <p14:tracePt t="83076" x="4476750" y="5873750"/>
          <p14:tracePt t="83085" x="4476750" y="5881688"/>
          <p14:tracePt t="83091" x="4476750" y="5900738"/>
          <p14:tracePt t="83102" x="4476750" y="5918200"/>
          <p14:tracePt t="83108" x="4476750" y="5937250"/>
          <p14:tracePt t="83116" x="4476750" y="5964238"/>
          <p14:tracePt t="83124" x="4476750" y="5991225"/>
          <p14:tracePt t="83133" x="4476750" y="6027738"/>
          <p14:tracePt t="83139" x="4476750" y="6037263"/>
          <p14:tracePt t="83148" x="4476750" y="6073775"/>
          <p14:tracePt t="83156" x="4494213" y="6110288"/>
          <p14:tracePt t="83164" x="4494213" y="6119813"/>
          <p14:tracePt t="83172" x="4494213" y="6127750"/>
          <p14:tracePt t="83188" x="4494213" y="6146800"/>
          <p14:tracePt t="83237" x="4494213" y="6156325"/>
          <p14:tracePt t="83245" x="4494213" y="6164263"/>
          <p14:tracePt t="84070" x="4513263" y="6173788"/>
          <p14:tracePt t="84082" x="4549775" y="6146800"/>
          <p14:tracePt t="84088" x="4613275" y="6083300"/>
          <p14:tracePt t="84093" x="4676775" y="6018213"/>
          <p14:tracePt t="84100" x="4749800" y="5964238"/>
          <p14:tracePt t="84108" x="4849813" y="5891213"/>
          <p14:tracePt t="84116" x="4968875" y="5818188"/>
          <p14:tracePt t="84124" x="5078413" y="5764213"/>
          <p14:tracePt t="84133" x="5159375" y="5708650"/>
          <p14:tracePt t="84140" x="5297488" y="5626100"/>
          <p14:tracePt t="84149" x="5397500" y="5554663"/>
          <p14:tracePt t="84156" x="5514975" y="5481638"/>
          <p14:tracePt t="84163" x="5597525" y="5445125"/>
          <p14:tracePt t="84172" x="5697538" y="5389563"/>
          <p14:tracePt t="84180" x="5761038" y="5362575"/>
          <p14:tracePt t="84188" x="5853113" y="5307013"/>
          <p14:tracePt t="84197" x="5916613" y="5280025"/>
          <p14:tracePt t="84204" x="5999163" y="5243513"/>
          <p14:tracePt t="84212" x="6062663" y="5226050"/>
          <p14:tracePt t="84220" x="6153150" y="5170488"/>
          <p14:tracePt t="84228" x="6254750" y="5143500"/>
          <p14:tracePt t="84236" x="6354763" y="5106988"/>
          <p14:tracePt t="84244" x="6427788" y="5080000"/>
          <p14:tracePt t="84252" x="6545263" y="5033963"/>
          <p14:tracePt t="84260" x="6637338" y="5006975"/>
          <p14:tracePt t="84268" x="6754813" y="4960938"/>
          <p14:tracePt t="84276" x="6892925" y="4887913"/>
          <p14:tracePt t="84284" x="7019925" y="4833938"/>
          <p14:tracePt t="84292" x="7119938" y="4805363"/>
          <p14:tracePt t="84300" x="7256463" y="4741863"/>
          <p14:tracePt t="84308" x="7385050" y="4678363"/>
          <p14:tracePt t="84316" x="7502525" y="4641850"/>
          <p14:tracePt t="84324" x="7621588" y="4578350"/>
          <p14:tracePt t="84332" x="7748588" y="4522788"/>
          <p14:tracePt t="84340" x="7885113" y="4459288"/>
          <p14:tracePt t="84349" x="7977188" y="4432300"/>
          <p14:tracePt t="84356" x="8077200" y="4376738"/>
          <p14:tracePt t="84364" x="8213725" y="4332288"/>
          <p14:tracePt t="84371" x="8296275" y="4295775"/>
          <p14:tracePt t="84381" x="8423275" y="4268788"/>
          <p14:tracePt t="84387" x="8523288" y="4222750"/>
          <p14:tracePt t="84397" x="8624888" y="4167188"/>
          <p14:tracePt t="84404" x="8697913" y="4159250"/>
          <p14:tracePt t="84412" x="8815388" y="4113213"/>
          <p14:tracePt t="84419" x="8888413" y="4094163"/>
          <p14:tracePt t="84427" x="8988425" y="4067175"/>
          <p14:tracePt t="84436" x="9024938" y="4049713"/>
          <p14:tracePt t="84444" x="9107488" y="40306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D3310F-2B80-4EDB-A8C7-BFA35DD950B4}"/>
              </a:ext>
            </a:extLst>
          </p:cNvPr>
          <p:cNvSpPr>
            <a:spLocks noGrp="1"/>
          </p:cNvSpPr>
          <p:nvPr>
            <p:ph type="title"/>
          </p:nvPr>
        </p:nvSpPr>
        <p:spPr/>
        <p:txBody>
          <a:bodyPr/>
          <a:lstStyle/>
          <a:p>
            <a:r>
              <a:rPr lang="en-US" altLang="ja-JP" dirty="0"/>
              <a:t>Take</a:t>
            </a:r>
            <a:r>
              <a:rPr lang="ja-JP" altLang="en-US" dirty="0"/>
              <a:t> </a:t>
            </a:r>
            <a:r>
              <a:rPr lang="en-US" altLang="ja-JP" dirty="0"/>
              <a:t>a</a:t>
            </a:r>
            <a:r>
              <a:rPr lang="ja-JP" altLang="en-US" dirty="0"/>
              <a:t> </a:t>
            </a:r>
            <a:r>
              <a:rPr lang="en-US" altLang="ja-JP" dirty="0"/>
              <a:t>look!</a:t>
            </a:r>
            <a:endParaRPr kumimoji="1" lang="ja-JP" altLang="en-US" dirty="0"/>
          </a:p>
        </p:txBody>
      </p:sp>
      <p:sp>
        <p:nvSpPr>
          <p:cNvPr id="3" name="コンテンツ プレースホルダー 2">
            <a:extLst>
              <a:ext uri="{FF2B5EF4-FFF2-40B4-BE49-F238E27FC236}">
                <a16:creationId xmlns:a16="http://schemas.microsoft.com/office/drawing/2014/main" id="{EB08A893-D69E-47D8-B3EF-B9D05C443149}"/>
              </a:ext>
            </a:extLst>
          </p:cNvPr>
          <p:cNvSpPr>
            <a:spLocks noGrp="1"/>
          </p:cNvSpPr>
          <p:nvPr>
            <p:ph idx="1"/>
          </p:nvPr>
        </p:nvSpPr>
        <p:spPr/>
        <p:txBody>
          <a:bodyPr/>
          <a:lstStyle/>
          <a:p>
            <a:r>
              <a:rPr lang="en-US" altLang="ja-JP" dirty="0">
                <a:hlinkClick r:id="rId5"/>
              </a:rPr>
              <a:t>https://http.download.nvidia.com/developer/cuda/jp/CUDA_Programming_Basics_PartI_jp.pdf</a:t>
            </a:r>
            <a:endParaRPr lang="en-US" altLang="ja-JP" dirty="0"/>
          </a:p>
          <a:p>
            <a:r>
              <a:rPr lang="en-US" altLang="ja-JP" dirty="0">
                <a:hlinkClick r:id="rId6"/>
              </a:rPr>
              <a:t>https://http.download.nvidia.com/developer/cuda/jp/CUDA_Programming_Basics_PartII_jp.pdf</a:t>
            </a:r>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95E34982-1C0A-4C21-B7B1-F9D5A880D4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22074161"/>
      </p:ext>
    </p:extLst>
  </p:cSld>
  <p:clrMapOvr>
    <a:masterClrMapping/>
  </p:clrMapOvr>
  <mc:AlternateContent xmlns:mc="http://schemas.openxmlformats.org/markup-compatibility/2006">
    <mc:Choice xmlns:p14="http://schemas.microsoft.com/office/powerpoint/2010/main" Requires="p14">
      <p:transition spd="slow" p14:dur="2000" advTm="11470"/>
    </mc:Choice>
    <mc:Fallback>
      <p:transition spd="slow" advTm="1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7" x="8997950" y="3621088"/>
          <p14:tracePt t="325" x="8888413" y="3621088"/>
          <p14:tracePt t="333" x="8770938" y="3638550"/>
          <p14:tracePt t="341" x="8642350" y="3638550"/>
          <p14:tracePt t="350" x="8496300" y="3657600"/>
          <p14:tracePt t="357" x="8350250" y="3665538"/>
          <p14:tracePt t="366" x="8204200" y="3694113"/>
          <p14:tracePt t="373" x="8059738" y="3694113"/>
          <p14:tracePt t="381" x="7894638" y="3694113"/>
          <p14:tracePt t="389" x="7748588" y="3694113"/>
          <p14:tracePt t="397" x="7621588" y="3694113"/>
          <p14:tracePt t="405" x="7512050" y="3694113"/>
          <p14:tracePt t="413" x="7458075" y="3694113"/>
          <p14:tracePt t="421" x="7429500" y="3694113"/>
          <p14:tracePt t="429" x="7402513" y="3694113"/>
          <p14:tracePt t="437" x="7392988" y="3694113"/>
          <p14:tracePt t="445" x="7375525" y="3694113"/>
          <p14:tracePt t="453" x="7366000" y="3694113"/>
          <p14:tracePt t="469" x="7356475" y="3694113"/>
          <p14:tracePt t="477" x="7348538" y="3694113"/>
          <p14:tracePt t="485" x="7339013" y="3684588"/>
          <p14:tracePt t="501" x="7329488" y="3684588"/>
          <p14:tracePt t="509" x="7319963" y="3684588"/>
          <p14:tracePt t="517" x="7302500" y="3665538"/>
          <p14:tracePt t="525" x="7283450" y="3665538"/>
          <p14:tracePt t="534" x="7256463" y="3657600"/>
          <p14:tracePt t="551" x="7239000" y="3657600"/>
          <p14:tracePt t="557" x="7219950" y="3648075"/>
          <p14:tracePt t="567" x="7202488" y="3638550"/>
          <p14:tracePt t="573" x="7183438" y="3638550"/>
          <p14:tracePt t="581" x="7175500" y="3638550"/>
          <p14:tracePt t="589" x="7156450" y="3621088"/>
          <p14:tracePt t="598" x="7146925" y="3621088"/>
          <p14:tracePt t="605" x="7138988" y="3621088"/>
          <p14:tracePt t="613" x="7129463" y="3611563"/>
          <p14:tracePt t="621" x="7119938" y="3611563"/>
          <p14:tracePt t="629" x="7119938" y="3602038"/>
          <p14:tracePt t="637" x="7110413" y="3602038"/>
          <p14:tracePt t="646" x="7092950" y="3592513"/>
          <p14:tracePt t="653" x="7083425" y="3592513"/>
          <p14:tracePt t="661" x="7065963" y="3575050"/>
          <p14:tracePt t="669" x="7046913" y="3565525"/>
          <p14:tracePt t="677" x="7000875" y="3556000"/>
          <p14:tracePt t="686" x="6992938" y="3556000"/>
          <p14:tracePt t="694" x="6964363" y="3548063"/>
          <p14:tracePt t="703" x="6956425" y="3548063"/>
          <p14:tracePt t="709" x="6946900" y="3548063"/>
          <p14:tracePt t="717" x="6919913" y="3548063"/>
          <p14:tracePt t="725" x="6910388" y="3548063"/>
          <p14:tracePt t="733" x="6883400" y="3548063"/>
          <p14:tracePt t="741" x="6873875" y="3548063"/>
          <p14:tracePt t="751" x="6864350" y="3548063"/>
          <p14:tracePt t="768" x="6846888" y="3548063"/>
          <p14:tracePt t="774" x="6837363" y="3548063"/>
          <p14:tracePt t="784" x="6819900" y="3548063"/>
          <p14:tracePt t="790" x="6800850" y="3548063"/>
          <p14:tracePt t="798" x="6783388" y="3548063"/>
          <p14:tracePt t="806" x="6754813" y="3548063"/>
          <p14:tracePt t="814" x="6737350" y="3548063"/>
          <p14:tracePt t="822" x="6710363" y="3529013"/>
          <p14:tracePt t="830" x="6673850" y="3519488"/>
          <p14:tracePt t="838" x="6637338" y="3519488"/>
          <p14:tracePt t="846" x="6591300" y="3492500"/>
          <p14:tracePt t="855" x="6573838" y="3492500"/>
          <p14:tracePt t="861" x="6527800" y="3475038"/>
          <p14:tracePt t="869" x="6491288" y="3465513"/>
          <p14:tracePt t="877" x="6464300" y="3455988"/>
          <p14:tracePt t="886" x="6427788" y="3455988"/>
          <p14:tracePt t="893" x="6399213" y="3446463"/>
          <p14:tracePt t="901" x="6381750" y="3446463"/>
          <p14:tracePt t="910" x="6362700" y="3419475"/>
          <p14:tracePt t="918" x="6345238" y="3419475"/>
          <p14:tracePt t="926" x="6326188" y="3419475"/>
          <p14:tracePt t="934" x="6308725" y="3419475"/>
          <p14:tracePt t="941" x="6291263" y="3419475"/>
          <p14:tracePt t="950" x="6254750" y="3419475"/>
          <p14:tracePt t="957" x="6208713" y="3419475"/>
          <p14:tracePt t="966" x="6189663" y="3419475"/>
          <p14:tracePt t="973" x="6153150" y="3419475"/>
          <p14:tracePt t="981" x="6135688" y="3419475"/>
          <p14:tracePt t="989" x="6089650" y="3419475"/>
          <p14:tracePt t="997" x="6062663" y="3419475"/>
          <p14:tracePt t="1005" x="6043613" y="3419475"/>
          <p14:tracePt t="1013" x="6007100" y="3419475"/>
          <p14:tracePt t="1022" x="5989638" y="3419475"/>
          <p14:tracePt t="1029" x="5962650" y="3419475"/>
          <p14:tracePt t="1037" x="5943600" y="3419475"/>
          <p14:tracePt t="1045" x="5899150" y="3419475"/>
          <p14:tracePt t="1053" x="5870575" y="3419475"/>
          <p14:tracePt t="1061" x="5853113" y="3411538"/>
          <p14:tracePt t="1069" x="5834063" y="3402013"/>
          <p14:tracePt t="1077" x="5816600" y="3402013"/>
          <p14:tracePt t="1085" x="5797550" y="3402013"/>
          <p14:tracePt t="1093" x="5780088" y="3402013"/>
          <p14:tracePt t="1101" x="5770563" y="3402013"/>
          <p14:tracePt t="1149" x="5761038" y="3402013"/>
          <p14:tracePt t="1181" x="5743575" y="3402013"/>
          <p14:tracePt t="1213" x="5734050" y="3402013"/>
          <p14:tracePt t="1221" x="5724525" y="3402013"/>
          <p14:tracePt t="1229" x="5716588" y="3402013"/>
          <p14:tracePt t="1237" x="5707063" y="3402013"/>
          <p14:tracePt t="1245" x="5697538" y="3402013"/>
          <p14:tracePt t="1255" x="5680075" y="3392488"/>
          <p14:tracePt t="1273" x="5661025" y="3392488"/>
          <p14:tracePt t="1279" x="5643563" y="3375025"/>
          <p14:tracePt t="1288" x="5634038" y="3365500"/>
          <p14:tracePt t="1294" x="5616575" y="3365500"/>
          <p14:tracePt t="1304" x="5607050" y="3365500"/>
          <p14:tracePt t="1309" x="5597525" y="3355975"/>
          <p14:tracePt t="1319" x="5580063" y="3338513"/>
          <p14:tracePt t="1327" x="5561013" y="3328988"/>
          <p14:tracePt t="1336" x="5561013" y="3319463"/>
          <p14:tracePt t="1359" x="5561013" y="3292475"/>
          <p14:tracePt t="1369" x="5551488" y="3282950"/>
          <p14:tracePt t="1375" x="5551488" y="3273425"/>
          <p14:tracePt t="1384" x="5551488" y="3265488"/>
          <p14:tracePt t="1389" x="5551488" y="3255963"/>
          <p14:tracePt t="1397" x="5543550" y="3236913"/>
          <p14:tracePt t="1405" x="5543550" y="3192463"/>
          <p14:tracePt t="1413" x="5524500" y="3163888"/>
          <p14:tracePt t="1421" x="5524500" y="3136900"/>
          <p14:tracePt t="1429" x="5524500" y="3109913"/>
          <p14:tracePt t="1437" x="5507038" y="3063875"/>
          <p14:tracePt t="1445" x="5507038" y="3009900"/>
          <p14:tracePt t="1453" x="5507038" y="2982913"/>
          <p14:tracePt t="1461" x="5507038" y="2946400"/>
          <p14:tracePt t="1469" x="5507038" y="2890838"/>
          <p14:tracePt t="1477" x="5507038" y="2836863"/>
          <p14:tracePt t="1485" x="5507038" y="2781300"/>
          <p14:tracePt t="1493" x="5507038" y="2727325"/>
          <p14:tracePt t="1501" x="5507038" y="2671763"/>
          <p14:tracePt t="1509" x="5507038" y="2608263"/>
          <p14:tracePt t="1517" x="5507038" y="2554288"/>
          <p14:tracePt t="1525" x="5507038" y="2498725"/>
          <p14:tracePt t="1533" x="5507038" y="2462213"/>
          <p14:tracePt t="1541" x="5507038" y="2416175"/>
          <p14:tracePt t="1548" x="5507038" y="2379663"/>
          <p14:tracePt t="1557" x="5507038" y="2335213"/>
          <p14:tracePt t="1565" x="5507038" y="2306638"/>
          <p14:tracePt t="1573" x="5507038" y="2279650"/>
          <p14:tracePt t="1581" x="5507038" y="2243138"/>
          <p14:tracePt t="1589" x="5514975" y="2243138"/>
          <p14:tracePt t="1599" x="5514975" y="2216150"/>
          <p14:tracePt t="1605" x="5514975" y="2206625"/>
          <p14:tracePt t="1613" x="5514975" y="2197100"/>
          <p14:tracePt t="1629" x="5514975" y="2189163"/>
          <p14:tracePt t="1646" x="5514975" y="2170113"/>
          <p14:tracePt t="1653" x="5514975" y="2160588"/>
          <p14:tracePt t="1670" x="5514975" y="2152650"/>
          <p14:tracePt t="1677" x="5514975" y="2125663"/>
          <p14:tracePt t="1686" x="5514975" y="2106613"/>
          <p14:tracePt t="1694" x="5514975" y="2089150"/>
          <p14:tracePt t="1701" x="5514975" y="2070100"/>
          <p14:tracePt t="1709" x="5514975" y="2060575"/>
          <p14:tracePt t="1717" x="5514975" y="2024063"/>
          <p14:tracePt t="1725" x="5514975" y="1997075"/>
          <p14:tracePt t="1733" x="5507038" y="1979613"/>
          <p14:tracePt t="1741" x="5507038" y="1970088"/>
          <p14:tracePt t="1750" x="5507038" y="1943100"/>
          <p14:tracePt t="1757" x="5497513" y="1924050"/>
          <p14:tracePt t="1831" x="5487988" y="1914525"/>
          <p14:tracePt t="1850" x="5470525" y="1887538"/>
          <p14:tracePt t="1855" x="5470525" y="1860550"/>
          <p14:tracePt t="1862" x="5441950" y="1804988"/>
          <p14:tracePt t="1888" x="5387975" y="1687513"/>
          <p14:tracePt t="1895" x="5387975" y="1668463"/>
          <p14:tracePt t="1902" x="5368925" y="1624013"/>
          <p14:tracePt t="1919" x="5360988" y="1595438"/>
          <p14:tracePt t="1926" x="5360988" y="1577975"/>
          <p14:tracePt t="1933" x="5360988" y="1568450"/>
          <p14:tracePt t="1941" x="5351463" y="1541463"/>
          <p14:tracePt t="1957" x="5351463" y="1531938"/>
          <p14:tracePt t="1966" x="5351463" y="1522413"/>
          <p14:tracePt t="1973" x="5341938" y="1514475"/>
          <p14:tracePt t="1990" x="5341938" y="1504950"/>
          <p14:tracePt t="2014" x="5334000" y="1485900"/>
          <p14:tracePt t="2135" x="5324475" y="1477963"/>
          <p14:tracePt t="2151" x="5314950" y="1468438"/>
          <p14:tracePt t="2168" x="5314950" y="1458913"/>
          <p14:tracePt t="2175" x="5305425" y="1441450"/>
          <p14:tracePt t="2190" x="5305425" y="1422400"/>
          <p14:tracePt t="2198" x="5297488" y="1404938"/>
          <p14:tracePt t="2230" x="5287963" y="1395413"/>
          <p14:tracePt t="3607" x="5268913" y="1376363"/>
          <p14:tracePt t="3863" x="5268913" y="1368425"/>
          <p14:tracePt t="3887" x="5268913" y="1358900"/>
          <p14:tracePt t="6008" x="5268913" y="1376363"/>
          <p14:tracePt t="6056" x="5268913" y="1385888"/>
          <p14:tracePt t="6279" x="5268913" y="1404938"/>
          <p14:tracePt t="6447" x="5268913" y="1412875"/>
          <p14:tracePt t="6455" x="5268913" y="1422400"/>
          <p14:tracePt t="6463" x="5268913" y="1449388"/>
          <p14:tracePt t="6471" x="5260975" y="1468438"/>
          <p14:tracePt t="6478" x="5251450" y="1477963"/>
          <p14:tracePt t="6486" x="5224463" y="1495425"/>
          <p14:tracePt t="6493" x="5205413" y="1514475"/>
          <p14:tracePt t="6502" x="5187950" y="1522413"/>
          <p14:tracePt t="6510" x="5168900" y="1531938"/>
          <p14:tracePt t="6518" x="5159375" y="1541463"/>
          <p14:tracePt t="6527" x="5151438" y="1550988"/>
          <p14:tracePt t="6607" x="5141913" y="1550988"/>
          <p14:tracePt t="6783" x="5132388" y="1550988"/>
          <p14:tracePt t="6799" x="5132388" y="1541463"/>
          <p14:tracePt t="6817" x="5132388" y="1531938"/>
          <p14:tracePt t="6825" x="5141913" y="1514475"/>
          <p14:tracePt t="6847" x="5141913" y="1504950"/>
          <p14:tracePt t="6854" x="5151438" y="1504950"/>
          <p14:tracePt t="6870" x="5151438" y="1495425"/>
          <p14:tracePt t="6886" x="5159375" y="1485900"/>
          <p14:tracePt t="6893" x="5159375" y="1477963"/>
          <p14:tracePt t="6901" x="5168900" y="1458913"/>
          <p14:tracePt t="6910" x="5178425" y="1449388"/>
          <p14:tracePt t="6942" x="5187950" y="1441450"/>
          <p14:tracePt t="6949" x="5205413" y="1431925"/>
          <p14:tracePt t="7063" x="5224463" y="1404938"/>
          <p14:tracePt t="7079" x="5224463" y="1395413"/>
          <p14:tracePt t="7087" x="5224463" y="1385888"/>
          <p14:tracePt t="7095" x="5232400" y="1368425"/>
          <p14:tracePt t="8375" x="5232400" y="1385888"/>
          <p14:tracePt t="9583" x="5241925" y="1395413"/>
          <p14:tracePt t="9591" x="5297488" y="1395413"/>
          <p14:tracePt t="9602" x="5405438" y="1395413"/>
          <p14:tracePt t="9607" x="5497513" y="1395413"/>
          <p14:tracePt t="9614" x="5624513" y="1395413"/>
          <p14:tracePt t="9623" x="5770563" y="1395413"/>
          <p14:tracePt t="9633" x="5916613" y="1395413"/>
          <p14:tracePt t="9639" x="6062663" y="1395413"/>
          <p14:tracePt t="9647" x="6208713" y="1395413"/>
          <p14:tracePt t="9655" x="6335713" y="1395413"/>
          <p14:tracePt t="9663" x="6427788" y="1404938"/>
          <p14:tracePt t="9671" x="6564313" y="1449388"/>
          <p14:tracePt t="9678" x="6673850" y="1458913"/>
          <p14:tracePt t="9686" x="6791325" y="1522413"/>
          <p14:tracePt t="9694" x="6919913" y="1550988"/>
          <p14:tracePt t="9702" x="7065963" y="1595438"/>
          <p14:tracePt t="9710" x="7219950" y="1624013"/>
          <p14:tracePt t="9717" x="7329488" y="1651000"/>
          <p14:tracePt t="9726" x="7448550" y="1677988"/>
          <p14:tracePt t="9735" x="7594600" y="1697038"/>
          <p14:tracePt t="9741" x="7721600" y="1724025"/>
          <p14:tracePt t="9750" x="7850188" y="1741488"/>
          <p14:tracePt t="9757" x="7994650" y="1751013"/>
          <p14:tracePt t="9766" x="8096250" y="1768475"/>
          <p14:tracePt t="9773" x="8186738" y="1797050"/>
          <p14:tracePt t="9782" x="8259763" y="1797050"/>
          <p14:tracePt t="9790" x="8305800" y="1804988"/>
          <p14:tracePt t="9798" x="8332788" y="1814513"/>
          <p14:tracePt t="9806" x="8359775" y="1814513"/>
          <p14:tracePt t="9815" x="8405813" y="1824038"/>
          <p14:tracePt t="9823" x="8442325" y="1860550"/>
          <p14:tracePt t="9831" x="8469313" y="1870075"/>
          <p14:tracePt t="9840" x="8515350" y="1897063"/>
          <p14:tracePt t="9847" x="8542338" y="1933575"/>
          <p14:tracePt t="9854" x="8596313" y="1979613"/>
          <p14:tracePt t="9863" x="8642350" y="2033588"/>
          <p14:tracePt t="9886" x="8915400" y="2243138"/>
          <p14:tracePt t="9893" x="9017000" y="2325688"/>
          <p14:tracePt t="9902" x="9117013" y="23987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ja-JP"/>
              <a:t>CUDA/OpenCL</a:t>
            </a:r>
          </a:p>
        </p:txBody>
      </p:sp>
      <p:sp>
        <p:nvSpPr>
          <p:cNvPr id="123907" name="Rectangle 3"/>
          <p:cNvSpPr>
            <a:spLocks noGrp="1" noChangeArrowheads="1"/>
          </p:cNvSpPr>
          <p:nvPr>
            <p:ph type="body" idx="1"/>
          </p:nvPr>
        </p:nvSpPr>
        <p:spPr>
          <a:xfrm>
            <a:off x="457200" y="1600200"/>
            <a:ext cx="8686800" cy="4530725"/>
          </a:xfrm>
        </p:spPr>
        <p:txBody>
          <a:bodyPr/>
          <a:lstStyle/>
          <a:p>
            <a:r>
              <a:rPr lang="en-US" altLang="ja-JP" dirty="0"/>
              <a:t>CUDA was developed for GPGPU programming.</a:t>
            </a:r>
          </a:p>
          <a:p>
            <a:r>
              <a:rPr lang="en-US" altLang="ja-JP" dirty="0"/>
              <a:t>SPMD(Single Program Multiple Data) </a:t>
            </a:r>
          </a:p>
          <a:p>
            <a:r>
              <a:rPr lang="en-US" altLang="ja-JP" dirty="0"/>
              <a:t>3-D management of threads</a:t>
            </a:r>
          </a:p>
          <a:p>
            <a:r>
              <a:rPr lang="en-US" altLang="ja-JP" dirty="0"/>
              <a:t>32 threads are managed with a Warp</a:t>
            </a:r>
          </a:p>
          <a:p>
            <a:pPr lvl="1"/>
            <a:r>
              <a:rPr lang="en-US" altLang="ja-JP" dirty="0"/>
              <a:t>SIMD programming</a:t>
            </a:r>
          </a:p>
          <a:p>
            <a:r>
              <a:rPr lang="en-US" altLang="ja-JP" dirty="0"/>
              <a:t>Architecture dependent memory model</a:t>
            </a:r>
          </a:p>
          <a:p>
            <a:r>
              <a:rPr lang="en-US" altLang="ja-JP" dirty="0"/>
              <a:t>OpenCL is a standard language for heterogeneous accelerators.</a:t>
            </a:r>
          </a:p>
          <a:p>
            <a:endParaRPr lang="en-US" altLang="ja-JP" dirty="0"/>
          </a:p>
        </p:txBody>
      </p:sp>
      <p:pic>
        <p:nvPicPr>
          <p:cNvPr id="2" name="オーディオ 1">
            <a:hlinkClick r:id="" action="ppaction://media"/>
            <a:extLst>
              <a:ext uri="{FF2B5EF4-FFF2-40B4-BE49-F238E27FC236}">
                <a16:creationId xmlns:a16="http://schemas.microsoft.com/office/drawing/2014/main" id="{B3C6C311-DBB7-48C4-89DD-4BC216387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121"/>
    </mc:Choice>
    <mc:Fallback>
      <p:transition spd="slow" advTm="13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2" x="8359775" y="3894138"/>
          <p14:tracePt t="320" x="8067675" y="3948113"/>
          <p14:tracePt t="328" x="7794625" y="3984625"/>
          <p14:tracePt t="336" x="7621588" y="4013200"/>
          <p14:tracePt t="344" x="7475538" y="4030663"/>
          <p14:tracePt t="352" x="7366000" y="4057650"/>
          <p14:tracePt t="360" x="7302500" y="4086225"/>
          <p14:tracePt t="368" x="7256463" y="4094163"/>
          <p14:tracePt t="376" x="7219950" y="4113213"/>
          <p14:tracePt t="384" x="7183438" y="4122738"/>
          <p14:tracePt t="392" x="7165975" y="4149725"/>
          <p14:tracePt t="400" x="7146925" y="4159250"/>
          <p14:tracePt t="408" x="7138988" y="4167188"/>
          <p14:tracePt t="416" x="7110413" y="4195763"/>
          <p14:tracePt t="424" x="7092950" y="4203700"/>
          <p14:tracePt t="432" x="7056438" y="4213225"/>
          <p14:tracePt t="440" x="7010400" y="4232275"/>
          <p14:tracePt t="448" x="6973888" y="4232275"/>
          <p14:tracePt t="458" x="6946900" y="4240213"/>
          <p14:tracePt t="464" x="6929438" y="4240213"/>
          <p14:tracePt t="472" x="6910388" y="4240213"/>
          <p14:tracePt t="512" x="6900863" y="4240213"/>
          <p14:tracePt t="536" x="6892925" y="4240213"/>
          <p14:tracePt t="560" x="6892925" y="4232275"/>
          <p14:tracePt t="568" x="6892925" y="4213225"/>
          <p14:tracePt t="576" x="6892925" y="4203700"/>
          <p14:tracePt t="584" x="6892925" y="4186238"/>
          <p14:tracePt t="600" x="6892925" y="4159250"/>
          <p14:tracePt t="608" x="6900863" y="4140200"/>
          <p14:tracePt t="624" x="6919913" y="4113213"/>
          <p14:tracePt t="632" x="6929438" y="4103688"/>
          <p14:tracePt t="640" x="6946900" y="4094163"/>
          <p14:tracePt t="650" x="6964363" y="4076700"/>
          <p14:tracePt t="657" x="6992938" y="4049713"/>
          <p14:tracePt t="667" x="7010400" y="4040188"/>
          <p14:tracePt t="674" x="7046913" y="4030663"/>
          <p14:tracePt t="680" x="7065963" y="4021138"/>
          <p14:tracePt t="688" x="7083425" y="4013200"/>
          <p14:tracePt t="696" x="7092950" y="4003675"/>
          <p14:tracePt t="704" x="7119938" y="3994150"/>
          <p14:tracePt t="713" x="7138988" y="3984625"/>
          <p14:tracePt t="720" x="7156450" y="3967163"/>
          <p14:tracePt t="736" x="7175500" y="3948113"/>
          <p14:tracePt t="744" x="7202488" y="3940175"/>
          <p14:tracePt t="752" x="7212013" y="3930650"/>
          <p14:tracePt t="759" x="7219950" y="3911600"/>
          <p14:tracePt t="768" x="7229475" y="3903663"/>
          <p14:tracePt t="778" x="7239000" y="3903663"/>
          <p14:tracePt t="793" x="7239000" y="3894138"/>
          <p14:tracePt t="801" x="7239000" y="3884613"/>
          <p14:tracePt t="817" x="7239000" y="3875088"/>
          <p14:tracePt t="978" x="7239000" y="3867150"/>
          <p14:tracePt t="985" x="7256463" y="3867150"/>
          <p14:tracePt t="994" x="7275513" y="3867150"/>
          <p14:tracePt t="1001" x="7292975" y="3867150"/>
          <p14:tracePt t="1008" x="7319963" y="3867150"/>
          <p14:tracePt t="1016" x="7356475" y="3867150"/>
          <p14:tracePt t="1024" x="7366000" y="3867150"/>
          <p14:tracePt t="1032" x="7375525" y="3867150"/>
          <p14:tracePt t="1041" x="7392988" y="3867150"/>
          <p14:tracePt t="1064" x="7402513" y="3867150"/>
          <p14:tracePt t="1088" x="7412038" y="3867150"/>
          <p14:tracePt t="1096" x="7421563" y="3857625"/>
          <p14:tracePt t="1120" x="7458075" y="3840163"/>
          <p14:tracePt t="1128" x="7466013" y="3840163"/>
          <p14:tracePt t="21900" x="7485063" y="3840163"/>
          <p14:tracePt t="21905" x="7612063" y="3840163"/>
          <p14:tracePt t="21913" x="7621588" y="3840163"/>
          <p14:tracePt t="22034" x="7621588" y="3848100"/>
          <p14:tracePt t="23199" x="7631113" y="3848100"/>
          <p14:tracePt t="23208" x="7685088" y="3840163"/>
          <p14:tracePt t="23216" x="7748588" y="3803650"/>
          <p14:tracePt t="23224" x="7831138" y="3730625"/>
          <p14:tracePt t="23232" x="7931150" y="3657600"/>
          <p14:tracePt t="23240" x="7986713" y="3592513"/>
          <p14:tracePt t="23248" x="8040688" y="3511550"/>
          <p14:tracePt t="23256" x="8113713" y="3411538"/>
          <p14:tracePt t="23264" x="8150225" y="3328988"/>
          <p14:tracePt t="23272" x="8177213" y="3228975"/>
          <p14:tracePt t="23280" x="8232775" y="3163888"/>
          <p14:tracePt t="23288" x="8269288" y="3119438"/>
          <p14:tracePt t="23296" x="8286750" y="3073400"/>
          <p14:tracePt t="23305" x="8332788" y="2973388"/>
          <p14:tracePt t="23313" x="8342313" y="2954338"/>
          <p14:tracePt t="23320" x="8350250" y="2917825"/>
          <p14:tracePt t="23328" x="8350250" y="2900363"/>
          <p14:tracePt t="23336" x="8359775" y="2854325"/>
          <p14:tracePt t="23344" x="8359775" y="2817813"/>
          <p14:tracePt t="23352" x="8359775" y="2800350"/>
          <p14:tracePt t="23360" x="8359775" y="2771775"/>
          <p14:tracePt t="23368" x="8359775" y="2717800"/>
          <p14:tracePt t="23376" x="8359775" y="2698750"/>
          <p14:tracePt t="23384" x="8359775" y="2644775"/>
          <p14:tracePt t="23392" x="8359775" y="2608263"/>
          <p14:tracePt t="23400" x="8359775" y="2571750"/>
          <p14:tracePt t="23408" x="8359775" y="2544763"/>
          <p14:tracePt t="23416" x="8359775" y="2517775"/>
          <p14:tracePt t="23424" x="8359775" y="2498725"/>
          <p14:tracePt t="23432" x="8359775" y="2481263"/>
          <p14:tracePt t="23441" x="8359775" y="2471738"/>
          <p14:tracePt t="23457" x="8359775" y="2462213"/>
          <p14:tracePt t="23472" x="8359775" y="2452688"/>
          <p14:tracePt t="23488" x="8359775" y="2435225"/>
          <p14:tracePt t="23512" x="8342313" y="2416175"/>
          <p14:tracePt t="23527" x="8323263" y="2398713"/>
          <p14:tracePt t="23537" x="8305800" y="2379663"/>
          <p14:tracePt t="23544" x="8269288" y="2362200"/>
          <p14:tracePt t="23552" x="8240713" y="2335213"/>
          <p14:tracePt t="23560" x="8213725" y="2306638"/>
          <p14:tracePt t="23569" x="8186738" y="2289175"/>
          <p14:tracePt t="23577" x="8177213" y="2270125"/>
          <p14:tracePt t="23585" x="8150225" y="2225675"/>
          <p14:tracePt t="23594" x="8132763" y="2206625"/>
          <p14:tracePt t="23602" x="8104188" y="2170113"/>
          <p14:tracePt t="23609" x="8077200" y="2125663"/>
          <p14:tracePt t="23617" x="8067675" y="2097088"/>
          <p14:tracePt t="23624" x="8031163" y="2052638"/>
          <p14:tracePt t="23632" x="8023225" y="2024063"/>
          <p14:tracePt t="23640" x="8004175" y="2006600"/>
          <p14:tracePt t="23648" x="7967663" y="1960563"/>
          <p14:tracePt t="23656" x="7940675" y="1914525"/>
          <p14:tracePt t="23664" x="7921625" y="1878013"/>
          <p14:tracePt t="23672" x="7913688" y="1860550"/>
          <p14:tracePt t="23680" x="7894638" y="1833563"/>
          <p14:tracePt t="23688" x="7858125" y="1787525"/>
          <p14:tracePt t="23696" x="7858125" y="1768475"/>
          <p14:tracePt t="23704" x="7840663" y="1724025"/>
          <p14:tracePt t="23713" x="7821613" y="1704975"/>
          <p14:tracePt t="23719" x="7794625" y="1660525"/>
          <p14:tracePt t="23728" x="7785100" y="1631950"/>
          <p14:tracePt t="23735" x="7740650" y="1587500"/>
          <p14:tracePt t="23744" x="7721600" y="1558925"/>
          <p14:tracePt t="23752" x="7704138" y="1541463"/>
          <p14:tracePt t="23761" x="7685088" y="1514475"/>
          <p14:tracePt t="23769" x="7658100" y="1458913"/>
          <p14:tracePt t="23779" x="7631113" y="1431925"/>
          <p14:tracePt t="23787" x="7594600" y="1395413"/>
          <p14:tracePt t="23791" x="7575550" y="1368425"/>
          <p14:tracePt t="23800" x="7512050" y="1295400"/>
          <p14:tracePt t="23807" x="7466013" y="1239838"/>
          <p14:tracePt t="23816" x="7421563" y="1176338"/>
          <p14:tracePt t="23823" x="7385050" y="1112838"/>
          <p14:tracePt t="23832" x="7329488" y="1049338"/>
          <p14:tracePt t="23840" x="7292975" y="984250"/>
          <p14:tracePt t="23848" x="7256463" y="920750"/>
          <p14:tracePt t="23856" x="7248525" y="857250"/>
          <p14:tracePt t="23864" x="7219950" y="811213"/>
          <p14:tracePt t="23872" x="7212013" y="757238"/>
          <p14:tracePt t="23880" x="7202488" y="693738"/>
          <p14:tracePt t="23888" x="7202488" y="638175"/>
          <p14:tracePt t="26562" x="7010400" y="774700"/>
          <p14:tracePt t="26568" x="7010400" y="903288"/>
          <p14:tracePt t="26577" x="7010400" y="1030288"/>
          <p14:tracePt t="26584" x="7010400" y="1139825"/>
          <p14:tracePt t="26592" x="7010400" y="1249363"/>
          <p14:tracePt t="26602" x="7010400" y="1339850"/>
          <p14:tracePt t="26609" x="7010400" y="1412875"/>
          <p14:tracePt t="26618" x="7010400" y="1468438"/>
          <p14:tracePt t="26626" x="6983413" y="1531938"/>
          <p14:tracePt t="26634" x="6956425" y="1577975"/>
          <p14:tracePt t="26642" x="6929438" y="1604963"/>
          <p14:tracePt t="26651" x="6910388" y="1641475"/>
          <p14:tracePt t="26656" x="6873875" y="1687513"/>
          <p14:tracePt t="26665" x="6846888" y="1724025"/>
          <p14:tracePt t="26672" x="6783388" y="1797050"/>
          <p14:tracePt t="26680" x="6754813" y="1824038"/>
          <p14:tracePt t="26688" x="6700838" y="1860550"/>
          <p14:tracePt t="26696" x="6673850" y="1878013"/>
          <p14:tracePt t="26705" x="6627813" y="1906588"/>
          <p14:tracePt t="26712" x="6618288" y="1914525"/>
          <p14:tracePt t="26720" x="6618288" y="1924050"/>
          <p14:tracePt t="26729" x="6610350" y="1924050"/>
          <p14:tracePt t="26736" x="6600825" y="1924050"/>
          <p14:tracePt t="26744" x="6591300" y="1933575"/>
          <p14:tracePt t="26752" x="6581775" y="1943100"/>
          <p14:tracePt t="26760" x="6573838" y="1951038"/>
          <p14:tracePt t="26785" x="6564313" y="1960563"/>
          <p14:tracePt t="26807" x="6564313" y="1970088"/>
          <p14:tracePt t="26824" x="6537325" y="1997075"/>
          <p14:tracePt t="26832" x="6508750" y="2006600"/>
          <p14:tracePt t="26840" x="6508750" y="2016125"/>
          <p14:tracePt t="26848" x="6481763" y="2033588"/>
          <p14:tracePt t="26856" x="6472238" y="2033588"/>
          <p14:tracePt t="26864" x="6445250" y="2043113"/>
          <p14:tracePt t="26872" x="6427788" y="2052638"/>
          <p14:tracePt t="26880" x="6381750" y="2079625"/>
          <p14:tracePt t="26888" x="6362700" y="2089150"/>
          <p14:tracePt t="26897" x="6335713" y="2089150"/>
          <p14:tracePt t="26904" x="6318250" y="2097088"/>
          <p14:tracePt t="26913" x="6308725" y="2097088"/>
          <p14:tracePt t="26929" x="6291263" y="2097088"/>
          <p14:tracePt t="26944" x="6281738" y="2097088"/>
          <p14:tracePt t="26952" x="6272213" y="2106613"/>
          <p14:tracePt t="26968" x="6272213" y="2116138"/>
          <p14:tracePt t="26985" x="6262688" y="2116138"/>
          <p14:tracePt t="27009" x="6235700" y="2143125"/>
          <p14:tracePt t="27016" x="6226175" y="2160588"/>
          <p14:tracePt t="27026" x="6218238" y="2170113"/>
          <p14:tracePt t="27033" x="6189663" y="2189163"/>
          <p14:tracePt t="27042" x="6181725" y="2206625"/>
          <p14:tracePt t="27049" x="6172200" y="2225675"/>
          <p14:tracePt t="27057" x="6153150" y="2233613"/>
          <p14:tracePt t="27067" x="6145213" y="2252663"/>
          <p14:tracePt t="27071" x="6135688" y="2279650"/>
          <p14:tracePt t="27080" x="6126163" y="2306638"/>
          <p14:tracePt t="27096" x="6116638" y="2325688"/>
          <p14:tracePt t="27104" x="6108700" y="2335213"/>
          <p14:tracePt t="27112" x="6089650" y="2352675"/>
          <p14:tracePt t="27129" x="6089650" y="2362200"/>
          <p14:tracePt t="27135" x="6080125" y="2371725"/>
          <p14:tracePt t="27145" x="6080125" y="2379663"/>
          <p14:tracePt t="27152" x="6080125" y="2389188"/>
          <p14:tracePt t="27160" x="6080125" y="2398713"/>
          <p14:tracePt t="27168" x="6080125" y="2408238"/>
          <p14:tracePt t="27178" x="6080125" y="2435225"/>
          <p14:tracePt t="27184" x="6080125" y="2444750"/>
          <p14:tracePt t="27200" x="6080125" y="2462213"/>
          <p14:tracePt t="27209" x="6080125" y="2471738"/>
          <p14:tracePt t="27219" x="6080125" y="2489200"/>
          <p14:tracePt t="27223" x="6080125" y="2508250"/>
          <p14:tracePt t="27232" x="6099175" y="2525713"/>
          <p14:tracePt t="27239" x="6108700" y="2535238"/>
          <p14:tracePt t="27248" x="6116638" y="2544763"/>
          <p14:tracePt t="27255" x="6126163" y="2544763"/>
          <p14:tracePt t="27264" x="6162675" y="2562225"/>
          <p14:tracePt t="27289" x="6172200" y="2571750"/>
          <p14:tracePt t="27313" x="6181725" y="2571750"/>
          <p14:tracePt t="27335" x="6189663" y="2571750"/>
          <p14:tracePt t="27360" x="6199188" y="2571750"/>
          <p14:tracePt t="27376" x="6208713" y="2571750"/>
          <p14:tracePt t="27400" x="6218238" y="2571750"/>
          <p14:tracePt t="27610" x="6226175" y="2562225"/>
          <p14:tracePt t="27619" x="6226175" y="2554288"/>
          <p14:tracePt t="27658" x="6226175" y="2535238"/>
          <p14:tracePt t="27938" x="6226175" y="2517775"/>
          <p14:tracePt t="27953" x="6235700" y="2508250"/>
          <p14:tracePt t="27963" x="6245225" y="2489200"/>
          <p14:tracePt t="27986" x="6254750" y="2481263"/>
          <p14:tracePt t="28068" x="6262688" y="2471738"/>
          <p14:tracePt t="28179" x="6281738" y="2462213"/>
          <p14:tracePt t="28186" x="6299200" y="2462213"/>
          <p14:tracePt t="28198" x="6308725" y="2462213"/>
          <p14:tracePt t="28210" x="6326188" y="2462213"/>
          <p14:tracePt t="28216" x="6345238" y="2462213"/>
          <p14:tracePt t="28226" x="6354763" y="2462213"/>
          <p14:tracePt t="28234" x="6381750" y="2462213"/>
          <p14:tracePt t="28242" x="6391275" y="2462213"/>
          <p14:tracePt t="28249" x="6399213" y="2462213"/>
          <p14:tracePt t="28257" x="6408738" y="2462213"/>
          <p14:tracePt t="28265" x="6418263" y="2462213"/>
          <p14:tracePt t="28281" x="6427788" y="2462213"/>
          <p14:tracePt t="28288" x="6435725" y="2452688"/>
          <p14:tracePt t="28329" x="6445250" y="2452688"/>
          <p14:tracePt t="32010" x="6445250" y="2444750"/>
          <p14:tracePt t="32122" x="6445250" y="2435225"/>
          <p14:tracePt t="32138" x="6445250" y="2416175"/>
          <p14:tracePt t="32150" x="6445250" y="2408238"/>
          <p14:tracePt t="32177" x="6445250" y="2398713"/>
          <p14:tracePt t="35788" x="6445250" y="2371725"/>
          <p14:tracePt t="35802" x="6445250" y="2362200"/>
          <p14:tracePt t="35810" x="6445250" y="2352675"/>
          <p14:tracePt t="35817" x="6445250" y="2335213"/>
          <p14:tracePt t="35825" x="6445250" y="2325688"/>
          <p14:tracePt t="35835" x="6445250" y="2316163"/>
          <p14:tracePt t="35847" x="6454775" y="2316163"/>
          <p14:tracePt t="35855" x="6454775" y="2298700"/>
          <p14:tracePt t="35864" x="6454775" y="2279650"/>
          <p14:tracePt t="35872" x="6454775" y="2252663"/>
          <p14:tracePt t="35880" x="6454775" y="2233613"/>
          <p14:tracePt t="35888" x="6454775" y="2197100"/>
          <p14:tracePt t="35896" x="6454775" y="2170113"/>
          <p14:tracePt t="35904" x="6472238" y="2143125"/>
          <p14:tracePt t="35912" x="6472238" y="2097088"/>
          <p14:tracePt t="35920" x="6472238" y="2070100"/>
          <p14:tracePt t="35928" x="6472238" y="2033588"/>
          <p14:tracePt t="35936" x="6472238" y="1987550"/>
          <p14:tracePt t="35944" x="6472238" y="1951038"/>
          <p14:tracePt t="35952" x="6472238" y="1897063"/>
          <p14:tracePt t="35960" x="6472238" y="1878013"/>
          <p14:tracePt t="35968" x="6481763" y="1833563"/>
          <p14:tracePt t="35977" x="6481763" y="1804988"/>
          <p14:tracePt t="35984" x="6491288" y="1778000"/>
          <p14:tracePt t="35993" x="6491288" y="1768475"/>
          <p14:tracePt t="36000" x="6500813" y="1741488"/>
          <p14:tracePt t="36009" x="6500813" y="1724025"/>
          <p14:tracePt t="36016" x="6518275" y="1704975"/>
          <p14:tracePt t="36024" x="6527800" y="1677988"/>
          <p14:tracePt t="36032" x="6527800" y="1668463"/>
          <p14:tracePt t="36040" x="6527800" y="1651000"/>
          <p14:tracePt t="36048" x="6537325" y="1631950"/>
          <p14:tracePt t="36066" x="6537325" y="1614488"/>
          <p14:tracePt t="36072" x="6545263" y="1604963"/>
          <p14:tracePt t="36088" x="6554788" y="1587500"/>
          <p14:tracePt t="36096" x="6564313" y="1577975"/>
          <p14:tracePt t="36113" x="6573838" y="1568450"/>
          <p14:tracePt t="36128" x="6581775" y="1550988"/>
          <p14:tracePt t="36136" x="6581775" y="1531938"/>
          <p14:tracePt t="36146" x="6591300" y="1522413"/>
          <p14:tracePt t="36154" x="6610350" y="1504950"/>
          <p14:tracePt t="36163" x="6618288" y="1477963"/>
          <p14:tracePt t="36170" x="6627813" y="1458913"/>
          <p14:tracePt t="36180" x="6627813" y="1431925"/>
          <p14:tracePt t="36197" x="6654800" y="1368425"/>
          <p14:tracePt t="36202" x="6654800" y="1358900"/>
          <p14:tracePt t="36208" x="6654800" y="1322388"/>
          <p14:tracePt t="36216" x="6664325" y="1303338"/>
          <p14:tracePt t="36224" x="6673850" y="1276350"/>
          <p14:tracePt t="36232" x="6681788" y="1239838"/>
          <p14:tracePt t="36241" x="6710363" y="1212850"/>
          <p14:tracePt t="36248" x="6718300" y="1195388"/>
          <p14:tracePt t="36256" x="6737350" y="1176338"/>
          <p14:tracePt t="36264" x="6737350" y="1166813"/>
          <p14:tracePt t="36272" x="6754813" y="1149350"/>
          <p14:tracePt t="36280" x="6764338" y="1130300"/>
          <p14:tracePt t="36288" x="6764338" y="1122363"/>
          <p14:tracePt t="36296" x="6773863" y="1112838"/>
          <p14:tracePt t="36312" x="6783388" y="1093788"/>
          <p14:tracePt t="36320" x="6783388" y="1085850"/>
          <p14:tracePt t="36328" x="6791325" y="1076325"/>
          <p14:tracePt t="36337" x="6800850" y="1057275"/>
          <p14:tracePt t="36345" x="6800850" y="1049338"/>
          <p14:tracePt t="36352" x="6810375" y="1030288"/>
          <p14:tracePt t="36360" x="6810375" y="1012825"/>
          <p14:tracePt t="36367" x="6819900" y="1003300"/>
          <p14:tracePt t="36376" x="6827838" y="966788"/>
          <p14:tracePt t="36384" x="6846888" y="947738"/>
          <p14:tracePt t="36393" x="6846888" y="930275"/>
          <p14:tracePt t="36400" x="6846888" y="911225"/>
          <p14:tracePt t="36408" x="6846888" y="874713"/>
          <p14:tracePt t="36416" x="6846888" y="857250"/>
          <p14:tracePt t="36425" x="6856413" y="820738"/>
          <p14:tracePt t="36431" x="6856413" y="803275"/>
          <p14:tracePt t="36441" x="6864350" y="784225"/>
          <p14:tracePt t="36447" x="6864350" y="766763"/>
          <p14:tracePt t="36456" x="6873875" y="747713"/>
          <p14:tracePt t="36465" x="6883400" y="747713"/>
          <p14:tracePt t="36474" x="6883400" y="730250"/>
          <p14:tracePt t="36481" x="6883400" y="711200"/>
          <p14:tracePt t="36492" x="6883400" y="701675"/>
          <p14:tracePt t="36497" x="6892925" y="684213"/>
          <p14:tracePt t="36512" x="6892925" y="674688"/>
          <p14:tracePt t="36528" x="6892925" y="657225"/>
          <p14:tracePt t="36552" x="6892925" y="647700"/>
          <p14:tracePt t="36560" x="6900863" y="638175"/>
          <p14:tracePt t="40183" x="6937375" y="701675"/>
          <p14:tracePt t="40193" x="6919913" y="774700"/>
          <p14:tracePt t="40199" x="6919913" y="847725"/>
          <p14:tracePt t="40208" x="6919913" y="920750"/>
          <p14:tracePt t="40216" x="6919913" y="993775"/>
          <p14:tracePt t="40224" x="6919913" y="1076325"/>
          <p14:tracePt t="40232" x="6919913" y="1185863"/>
          <p14:tracePt t="40241" x="6919913" y="1258888"/>
          <p14:tracePt t="40248" x="6919913" y="1349375"/>
          <p14:tracePt t="40257" x="6919913" y="1385888"/>
          <p14:tracePt t="40265" x="6919913" y="1441450"/>
          <p14:tracePt t="40273" x="6919913" y="1514475"/>
          <p14:tracePt t="40281" x="6919913" y="1577975"/>
          <p14:tracePt t="40289" x="6919913" y="1631950"/>
          <p14:tracePt t="40297" x="6919913" y="1668463"/>
          <p14:tracePt t="40305" x="6910388" y="1687513"/>
          <p14:tracePt t="40313" x="6900863" y="1704975"/>
          <p14:tracePt t="40320" x="6900863" y="1724025"/>
          <p14:tracePt t="40329" x="6900863" y="1731963"/>
          <p14:tracePt t="40337" x="6900863" y="1751013"/>
          <p14:tracePt t="40345" x="6900863" y="1760538"/>
          <p14:tracePt t="40352" x="6883400" y="1778000"/>
          <p14:tracePt t="40368" x="6873875" y="1804988"/>
          <p14:tracePt t="40377" x="6873875" y="1824038"/>
          <p14:tracePt t="40384" x="6864350" y="1870075"/>
          <p14:tracePt t="40393" x="6856413" y="1887538"/>
          <p14:tracePt t="40400" x="6856413" y="1924050"/>
          <p14:tracePt t="40408" x="6837363" y="1970088"/>
          <p14:tracePt t="40416" x="6810375" y="2016125"/>
          <p14:tracePt t="40424" x="6800850" y="2043113"/>
          <p14:tracePt t="40432" x="6783388" y="2089150"/>
          <p14:tracePt t="40440" x="6773863" y="2106613"/>
          <p14:tracePt t="40448" x="6764338" y="2125663"/>
          <p14:tracePt t="40457" x="6737350" y="2179638"/>
          <p14:tracePt t="40464" x="6727825" y="2189163"/>
          <p14:tracePt t="40472" x="6718300" y="2225675"/>
          <p14:tracePt t="40480" x="6710363" y="2233613"/>
          <p14:tracePt t="40488" x="6700838" y="2262188"/>
          <p14:tracePt t="40496" x="6700838" y="2279650"/>
          <p14:tracePt t="40504" x="6681788" y="2325688"/>
          <p14:tracePt t="40512" x="6673850" y="2335213"/>
          <p14:tracePt t="40520" x="6664325" y="2335213"/>
          <p14:tracePt t="40528" x="6654800" y="2343150"/>
          <p14:tracePt t="40536" x="6654800" y="2352675"/>
          <p14:tracePt t="40544" x="6654800" y="2362200"/>
          <p14:tracePt t="40551" x="6627813" y="2379663"/>
          <p14:tracePt t="40560" x="6627813" y="2389188"/>
          <p14:tracePt t="40568" x="6627813" y="2398713"/>
          <p14:tracePt t="40577" x="6600825" y="2416175"/>
          <p14:tracePt t="40586" x="6591300" y="2416175"/>
          <p14:tracePt t="40596" x="6581775" y="2425700"/>
          <p14:tracePt t="40602" x="6573838" y="2435225"/>
          <p14:tracePt t="40617" x="6554788" y="2452688"/>
          <p14:tracePt t="40633" x="6545263" y="2462213"/>
          <p14:tracePt t="40640" x="6537325" y="2471738"/>
          <p14:tracePt t="40657" x="6537325" y="2481263"/>
          <p14:tracePt t="40673" x="6518275" y="2489200"/>
          <p14:tracePt t="40688" x="6508750" y="2489200"/>
          <p14:tracePt t="40704" x="6500813" y="2498725"/>
          <p14:tracePt t="40721" x="6481763" y="2517775"/>
          <p14:tracePt t="40731" x="6464300" y="2525713"/>
          <p14:tracePt t="40738" x="6454775" y="2535238"/>
          <p14:tracePt t="40744" x="6435725" y="2544763"/>
          <p14:tracePt t="40753" x="6418263" y="2562225"/>
          <p14:tracePt t="40762" x="6408738" y="2571750"/>
          <p14:tracePt t="40772" x="6381750" y="2589213"/>
          <p14:tracePt t="40778" x="6362700" y="2598738"/>
          <p14:tracePt t="40786" x="6354763" y="2608263"/>
          <p14:tracePt t="40794" x="6345238" y="2617788"/>
          <p14:tracePt t="40810" x="6335713" y="2625725"/>
          <p14:tracePt t="40817" x="6326188" y="2625725"/>
          <p14:tracePt t="40832" x="6308725" y="2625725"/>
          <p14:tracePt t="40841" x="6291263" y="2635250"/>
          <p14:tracePt t="40866" x="6272213" y="2654300"/>
          <p14:tracePt t="40872" x="6262688" y="2662238"/>
          <p14:tracePt t="40881" x="6245225" y="2671763"/>
          <p14:tracePt t="40888" x="6235700" y="2671763"/>
          <p14:tracePt t="40905" x="6208713" y="2681288"/>
          <p14:tracePt t="40912" x="6208713" y="2690813"/>
          <p14:tracePt t="40922" x="6189663" y="2708275"/>
          <p14:tracePt t="40954" x="6181725" y="2727325"/>
          <p14:tracePt t="40969" x="6162675" y="2744788"/>
          <p14:tracePt t="41010" x="6162675" y="2754313"/>
          <p14:tracePt t="41018" x="6153150" y="2763838"/>
          <p14:tracePt t="41106" x="6145213" y="2781300"/>
          <p14:tracePt t="41138" x="6145213" y="2790825"/>
          <p14:tracePt t="41170" x="6145213" y="2800350"/>
          <p14:tracePt t="41194" x="6145213" y="2808288"/>
          <p14:tracePt t="41970" x="6145213" y="2800350"/>
          <p14:tracePt t="41978" x="6153150" y="2781300"/>
          <p14:tracePt t="42002" x="6162675" y="2771775"/>
          <p14:tracePt t="42020" x="6172200" y="2763838"/>
          <p14:tracePt t="42036" x="6172200" y="2754313"/>
          <p14:tracePt t="42043" x="6181725" y="2735263"/>
          <p14:tracePt t="42050" x="6199188" y="2727325"/>
          <p14:tracePt t="42064" x="6208713" y="2727325"/>
          <p14:tracePt t="42088" x="6218238" y="2717800"/>
          <p14:tracePt t="42120" x="6218238" y="2708275"/>
          <p14:tracePt t="42137" x="6226175" y="2698750"/>
          <p14:tracePt t="42148" x="6226175" y="2690813"/>
          <p14:tracePt t="42151" x="6235700" y="2681288"/>
          <p14:tracePt t="42160" x="6245225" y="2662238"/>
          <p14:tracePt t="42184" x="6254750" y="2662238"/>
          <p14:tracePt t="42412" x="6245225" y="2662238"/>
          <p14:tracePt t="42434" x="6235700" y="2662238"/>
          <p14:tracePt t="42449" x="6218238" y="2671763"/>
          <p14:tracePt t="42465" x="6208713" y="2671763"/>
          <p14:tracePt t="42488" x="6199188" y="2671763"/>
          <p14:tracePt t="42561" x="6189663" y="2681288"/>
          <p14:tracePt t="42585" x="6162675" y="2690813"/>
          <p14:tracePt t="42594" x="6153150" y="2698750"/>
          <p14:tracePt t="42610" x="6153150" y="2717800"/>
          <p14:tracePt t="42914" x="6135688" y="2717800"/>
          <p14:tracePt t="42921" x="6116638" y="2727325"/>
          <p14:tracePt t="42930" x="6072188" y="2735263"/>
          <p14:tracePt t="42937" x="6026150" y="2744788"/>
          <p14:tracePt t="42945" x="5972175" y="2754313"/>
          <p14:tracePt t="42953" x="5899150" y="2754313"/>
          <p14:tracePt t="42963" x="5807075" y="2754313"/>
          <p14:tracePt t="42967" x="5697538" y="2754313"/>
          <p14:tracePt t="42976" x="5597525" y="2754313"/>
          <p14:tracePt t="42985" x="5487988" y="2754313"/>
          <p14:tracePt t="42994" x="5397500" y="2754313"/>
          <p14:tracePt t="43001" x="5287963" y="2754313"/>
          <p14:tracePt t="43010" x="5232400" y="2754313"/>
          <p14:tracePt t="43018" x="5178425" y="2754313"/>
          <p14:tracePt t="43025" x="5114925" y="2754313"/>
          <p14:tracePt t="43033" x="5059363" y="2754313"/>
          <p14:tracePt t="43041" x="5022850" y="2744788"/>
          <p14:tracePt t="43049" x="4986338" y="2744788"/>
          <p14:tracePt t="43057" x="4932363" y="2744788"/>
          <p14:tracePt t="43067" x="4876800" y="2744788"/>
          <p14:tracePt t="43072" x="4803775" y="2744788"/>
          <p14:tracePt t="43080" x="4713288" y="2744788"/>
          <p14:tracePt t="43088" x="4640263" y="2744788"/>
          <p14:tracePt t="43096" x="4567238" y="2744788"/>
          <p14:tracePt t="43104" x="4513263" y="2744788"/>
          <p14:tracePt t="43113" x="4448175" y="2744788"/>
          <p14:tracePt t="43120" x="4413250" y="2744788"/>
          <p14:tracePt t="43128" x="4384675" y="2735263"/>
          <p14:tracePt t="43136" x="4367213" y="2727325"/>
          <p14:tracePt t="43145" x="4357688" y="2727325"/>
          <p14:tracePt t="43153" x="4348163" y="2717800"/>
          <p14:tracePt t="43177" x="4340225" y="2708275"/>
          <p14:tracePt t="43211" x="4330700" y="2698750"/>
          <p14:tracePt t="43610" x="4340225" y="2681288"/>
          <p14:tracePt t="43618" x="4367213" y="2662238"/>
          <p14:tracePt t="43627" x="4376738" y="2654300"/>
          <p14:tracePt t="43634" x="4413250" y="2644775"/>
          <p14:tracePt t="43643" x="4421188" y="2644775"/>
          <p14:tracePt t="43649" x="4448175" y="2617788"/>
          <p14:tracePt t="43657" x="4467225" y="2617788"/>
          <p14:tracePt t="43665" x="4494213" y="2608263"/>
          <p14:tracePt t="43673" x="4513263" y="2598738"/>
          <p14:tracePt t="43681" x="4521200" y="2598738"/>
          <p14:tracePt t="43689" x="4549775" y="2589213"/>
          <p14:tracePt t="43697" x="4586288" y="2571750"/>
          <p14:tracePt t="43713" x="4603750" y="2562225"/>
          <p14:tracePt t="43738" x="4613275" y="2554288"/>
          <p14:tracePt t="43745" x="4649788" y="2544763"/>
          <p14:tracePt t="43752" x="4667250" y="2535238"/>
          <p14:tracePt t="43760" x="4703763" y="2517775"/>
          <p14:tracePt t="43771" x="4740275" y="2508250"/>
          <p14:tracePt t="43776" x="4786313" y="2498725"/>
          <p14:tracePt t="43785" x="4849813" y="2452688"/>
          <p14:tracePt t="43792" x="4913313" y="2435225"/>
          <p14:tracePt t="43800" x="4986338" y="2389188"/>
          <p14:tracePt t="43809" x="5086350" y="2362200"/>
          <p14:tracePt t="43816" x="5151438" y="2325688"/>
          <p14:tracePt t="43827" x="5205413" y="2316163"/>
          <p14:tracePt t="43836" x="5287963" y="2289175"/>
          <p14:tracePt t="43842" x="5334000" y="2262188"/>
          <p14:tracePt t="43850" x="5378450" y="2262188"/>
          <p14:tracePt t="43858" x="5434013" y="2252663"/>
          <p14:tracePt t="43867" x="5470525" y="2243138"/>
          <p14:tracePt t="43871" x="5507038" y="2243138"/>
          <p14:tracePt t="43880" x="5534025" y="2225675"/>
          <p14:tracePt t="43888" x="5543550" y="2225675"/>
          <p14:tracePt t="43896" x="5570538" y="2225675"/>
          <p14:tracePt t="43903" x="5588000" y="2225675"/>
          <p14:tracePt t="43912" x="5616575" y="2225675"/>
          <p14:tracePt t="43920" x="5653088" y="2225675"/>
          <p14:tracePt t="43928" x="5680075" y="2225675"/>
          <p14:tracePt t="43936" x="5724525" y="2225675"/>
          <p14:tracePt t="43944" x="5780088" y="2225675"/>
          <p14:tracePt t="43952" x="5826125" y="2225675"/>
          <p14:tracePt t="43961" x="5862638" y="2233613"/>
          <p14:tracePt t="43968" x="5907088" y="2252663"/>
          <p14:tracePt t="43977" x="5935663" y="2270125"/>
          <p14:tracePt t="43983" x="5980113" y="2279650"/>
          <p14:tracePt t="43992" x="6026150" y="2289175"/>
          <p14:tracePt t="44000" x="6053138" y="2289175"/>
          <p14:tracePt t="44009" x="6080125" y="2298700"/>
          <p14:tracePt t="44016" x="6089650" y="2298700"/>
          <p14:tracePt t="44024" x="6108700" y="2316163"/>
          <p14:tracePt t="44048" x="6116638" y="2316163"/>
          <p14:tracePt t="44097" x="6135688" y="2325688"/>
          <p14:tracePt t="44115" x="6145213" y="2335213"/>
          <p14:tracePt t="44121" x="6153150" y="2335213"/>
          <p14:tracePt t="44129" x="6172200" y="2343150"/>
          <p14:tracePt t="44137" x="6181725" y="2352675"/>
          <p14:tracePt t="44147" x="6189663" y="2352675"/>
          <p14:tracePt t="44153" x="6199188" y="2362200"/>
          <p14:tracePt t="44162" x="6208713" y="2371725"/>
          <p14:tracePt t="44169" x="6226175" y="2379663"/>
          <p14:tracePt t="44179" x="6235700" y="2398713"/>
          <p14:tracePt t="44201" x="6245225" y="2398713"/>
          <p14:tracePt t="44213" x="6245225" y="2408238"/>
          <p14:tracePt t="44314" x="6254750" y="2416175"/>
          <p14:tracePt t="44362" x="6262688" y="2425700"/>
          <p14:tracePt t="44377" x="6262688" y="2435225"/>
          <p14:tracePt t="44890" x="6262688" y="2444750"/>
          <p14:tracePt t="44898" x="6262688" y="2452688"/>
          <p14:tracePt t="47200" x="6272213" y="2462213"/>
          <p14:tracePt t="47298" x="6281738" y="2462213"/>
          <p14:tracePt t="47305" x="6291263" y="2462213"/>
          <p14:tracePt t="47329" x="6299200" y="2444750"/>
          <p14:tracePt t="47434" x="6308725" y="2435225"/>
          <p14:tracePt t="47506" x="6308725" y="2416175"/>
          <p14:tracePt t="47521" x="6318250" y="2408238"/>
          <p14:tracePt t="47996" x="6326188" y="2408238"/>
          <p14:tracePt t="48024" x="6326188" y="2416175"/>
          <p14:tracePt t="48031" x="6326188" y="2425700"/>
          <p14:tracePt t="48048" x="6326188" y="2435225"/>
          <p14:tracePt t="48056" x="6326188" y="2444750"/>
          <p14:tracePt t="48072" x="6326188" y="2452688"/>
          <p14:tracePt t="48080" x="6326188" y="2471738"/>
          <p14:tracePt t="48099" x="6326188" y="2489200"/>
          <p14:tracePt t="48106" x="6326188" y="2498725"/>
          <p14:tracePt t="48115" x="6326188" y="2508250"/>
          <p14:tracePt t="48120" x="6326188" y="2517775"/>
          <p14:tracePt t="48136" x="6326188" y="2525713"/>
          <p14:tracePt t="48168" x="6326188" y="2535238"/>
          <p14:tracePt t="48184" x="6326188" y="2544763"/>
          <p14:tracePt t="48354" x="6326188" y="2535238"/>
          <p14:tracePt t="48361" x="6326188" y="2525713"/>
          <p14:tracePt t="48369" x="6326188" y="2517775"/>
          <p14:tracePt t="48377" x="6326188" y="2508250"/>
          <p14:tracePt t="48386" x="6326188" y="2481263"/>
          <p14:tracePt t="48443" x="6318250" y="2471738"/>
          <p14:tracePt t="48545" x="6318250" y="2452688"/>
          <p14:tracePt t="48561" x="6318250" y="2444750"/>
          <p14:tracePt t="48601" x="6308725" y="2444750"/>
          <p14:tracePt t="48609" x="6299200" y="2444750"/>
          <p14:tracePt t="48641" x="6291263" y="2444750"/>
          <p14:tracePt t="48729" x="6281738" y="2444750"/>
          <p14:tracePt t="48739" x="6272213" y="2452688"/>
          <p14:tracePt t="48753" x="6262688" y="2452688"/>
          <p14:tracePt t="48773" x="6254750" y="2462213"/>
          <p14:tracePt t="48776" x="6245225" y="2462213"/>
          <p14:tracePt t="48784" x="6226175" y="2481263"/>
          <p14:tracePt t="48800" x="6218238" y="2481263"/>
          <p14:tracePt t="49218" x="6208713" y="2481263"/>
          <p14:tracePt t="49242" x="6208713" y="2508250"/>
          <p14:tracePt t="49249" x="6189663" y="2525713"/>
          <p14:tracePt t="49258" x="6172200" y="2544763"/>
          <p14:tracePt t="49265" x="6145213" y="2562225"/>
          <p14:tracePt t="49275" x="6108700" y="2581275"/>
          <p14:tracePt t="49280" x="6062663" y="2598738"/>
          <p14:tracePt t="49288" x="5989638" y="2644775"/>
          <p14:tracePt t="49296" x="5907088" y="2698750"/>
          <p14:tracePt t="49304" x="5807075" y="2735263"/>
          <p14:tracePt t="49312" x="5707063" y="2781300"/>
          <p14:tracePt t="49320" x="5580063" y="2844800"/>
          <p14:tracePt t="49328" x="5424488" y="2881313"/>
          <p14:tracePt t="49336" x="5278438" y="2963863"/>
          <p14:tracePt t="49344" x="5086350" y="3027363"/>
          <p14:tracePt t="49352" x="4913313" y="3082925"/>
          <p14:tracePt t="49361" x="4767263" y="3119438"/>
          <p14:tracePt t="49368" x="4540250" y="3146425"/>
          <p14:tracePt t="49377" x="4257675" y="3182938"/>
          <p14:tracePt t="49384" x="3984625" y="3200400"/>
          <p14:tracePt t="49393" x="3665538" y="3246438"/>
          <p14:tracePt t="49400" x="3336925" y="3246438"/>
          <p14:tracePt t="49409" x="3027363" y="3265488"/>
          <p14:tracePt t="49416" x="2725738" y="3265488"/>
          <p14:tracePt t="49426" x="2498725" y="3265488"/>
          <p14:tracePt t="49432" x="2270125" y="3265488"/>
          <p14:tracePt t="49442" x="2097088" y="3265488"/>
          <p14:tracePt t="49448" x="1931988" y="3265488"/>
          <p14:tracePt t="49456" x="1804988" y="3265488"/>
          <p14:tracePt t="49464" x="1677988" y="3265488"/>
          <p14:tracePt t="49474" x="1604963" y="3265488"/>
          <p14:tracePt t="49480" x="1504950" y="3265488"/>
          <p14:tracePt t="49488" x="1431925" y="3265488"/>
          <p14:tracePt t="49496" x="1376363" y="3273425"/>
          <p14:tracePt t="49506" x="1303338" y="3273425"/>
          <p14:tracePt t="49513" x="1239838" y="3282950"/>
          <p14:tracePt t="49522" x="1193800" y="3309938"/>
          <p14:tracePt t="49531" x="1166813" y="3319463"/>
          <p14:tracePt t="49537" x="1120775" y="3328988"/>
          <p14:tracePt t="49545" x="1112838" y="3328988"/>
          <p14:tracePt t="49552" x="1093788" y="3338513"/>
          <p14:tracePt t="49568" x="1057275" y="3338513"/>
          <p14:tracePt t="49577" x="1039813" y="3346450"/>
          <p14:tracePt t="49641" x="1030288" y="3355975"/>
          <p14:tracePt t="49656" x="1020763" y="3355975"/>
          <p14:tracePt t="49672" x="1011238" y="3355975"/>
          <p14:tracePt t="49760" x="1003300" y="3355975"/>
          <p14:tracePt t="49772" x="1003300" y="3328988"/>
          <p14:tracePt t="49776" x="1020763" y="3309938"/>
          <p14:tracePt t="49784" x="1030288" y="3302000"/>
          <p14:tracePt t="49792" x="1039813" y="3292475"/>
          <p14:tracePt t="49800" x="1057275" y="3273425"/>
          <p14:tracePt t="49809" x="1066800" y="3273425"/>
          <p14:tracePt t="49816" x="1066800" y="3255963"/>
          <p14:tracePt t="49825" x="1093788" y="3246438"/>
          <p14:tracePt t="49832" x="1093788" y="3236913"/>
          <p14:tracePt t="49840" x="1103313" y="3228975"/>
          <p14:tracePt t="49848" x="1112838" y="3219450"/>
          <p14:tracePt t="49856" x="1120775" y="3219450"/>
          <p14:tracePt t="49864" x="1149350" y="3209925"/>
          <p14:tracePt t="49872" x="1166813" y="3209925"/>
          <p14:tracePt t="49879" x="1185863" y="3192463"/>
          <p14:tracePt t="49888" x="1193800" y="3192463"/>
          <p14:tracePt t="49896" x="1222375" y="3182938"/>
          <p14:tracePt t="49904" x="1230313" y="3182938"/>
          <p14:tracePt t="49921" x="1258888" y="3182938"/>
          <p14:tracePt t="49929" x="1276350" y="3182938"/>
          <p14:tracePt t="49937" x="1293813" y="3182938"/>
          <p14:tracePt t="49945" x="1322388" y="3192463"/>
          <p14:tracePt t="49953" x="1349375" y="3200400"/>
          <p14:tracePt t="49960" x="1366838" y="3219450"/>
          <p14:tracePt t="49969" x="1376363" y="3228975"/>
          <p14:tracePt t="49976" x="1385888" y="3236913"/>
          <p14:tracePt t="49985" x="1403350" y="3246438"/>
          <p14:tracePt t="49992" x="1412875" y="3255963"/>
          <p14:tracePt t="50009" x="1431925" y="3273425"/>
          <p14:tracePt t="50016" x="1439863" y="3273425"/>
          <p14:tracePt t="50521" x="1449388" y="3273425"/>
          <p14:tracePt t="50537" x="1458913" y="3273425"/>
          <p14:tracePt t="50553" x="1485900" y="3273425"/>
          <p14:tracePt t="50561" x="1495425" y="3265488"/>
          <p14:tracePt t="50576" x="1495425" y="3255963"/>
          <p14:tracePt t="50584" x="1504950" y="3255963"/>
          <p14:tracePt t="50592" x="1512888" y="3246438"/>
          <p14:tracePt t="50600" x="1522413" y="3236913"/>
          <p14:tracePt t="50624" x="1531938" y="3236913"/>
          <p14:tracePt t="50640" x="1549400" y="3228975"/>
          <p14:tracePt t="51152" x="1558925" y="3228975"/>
          <p14:tracePt t="51202" x="1576388" y="3228975"/>
          <p14:tracePt t="51210" x="1604963" y="3228975"/>
          <p14:tracePt t="51217" x="1622425" y="3228975"/>
          <p14:tracePt t="51226" x="1658938" y="3228975"/>
          <p14:tracePt t="51233" x="1668463" y="3228975"/>
          <p14:tracePt t="51243" x="1714500" y="3228975"/>
          <p14:tracePt t="51249" x="1741488" y="3228975"/>
          <p14:tracePt t="51259" x="1768475" y="3228975"/>
          <p14:tracePt t="51265" x="1814513" y="3228975"/>
          <p14:tracePt t="51273" x="1841500" y="3228975"/>
          <p14:tracePt t="51281" x="1868488" y="3228975"/>
          <p14:tracePt t="51289" x="1895475" y="3228975"/>
          <p14:tracePt t="51296" x="1924050" y="3219450"/>
          <p14:tracePt t="51304" x="1951038" y="3219450"/>
          <p14:tracePt t="51312" x="1987550" y="3219450"/>
          <p14:tracePt t="51320" x="2014538" y="3219450"/>
          <p14:tracePt t="51328" x="2051050" y="3219450"/>
          <p14:tracePt t="51336" x="2070100" y="3200400"/>
          <p14:tracePt t="51345" x="2087563" y="3192463"/>
          <p14:tracePt t="51352" x="2097088" y="3192463"/>
          <p14:tracePt t="51360" x="2124075" y="3192463"/>
          <p14:tracePt t="51368" x="2151063" y="3192463"/>
          <p14:tracePt t="51376" x="2179638" y="3192463"/>
          <p14:tracePt t="51384" x="2197100" y="3192463"/>
          <p14:tracePt t="51392" x="2206625" y="3192463"/>
          <p14:tracePt t="51402" x="2224088" y="3192463"/>
          <p14:tracePt t="51413" x="2233613" y="3192463"/>
          <p14:tracePt t="51418" x="2243138" y="3192463"/>
          <p14:tracePt t="51427" x="2260600" y="3192463"/>
          <p14:tracePt t="51432" x="2270125" y="3192463"/>
          <p14:tracePt t="51441" x="2287588" y="3182938"/>
          <p14:tracePt t="51456" x="2324100" y="3173413"/>
          <p14:tracePt t="51480" x="2360613" y="3173413"/>
          <p14:tracePt t="51487" x="2379663" y="3146425"/>
          <p14:tracePt t="51512" x="2389188" y="3146425"/>
          <p14:tracePt t="51528" x="2397125" y="3146425"/>
          <p14:tracePt t="51536" x="2406650" y="3146425"/>
          <p14:tracePt t="51545" x="2416175" y="3146425"/>
          <p14:tracePt t="51552" x="2425700" y="3146425"/>
          <p14:tracePt t="51561" x="2452688" y="3146425"/>
          <p14:tracePt t="51569" x="2462213" y="3146425"/>
          <p14:tracePt t="51577" x="2470150" y="3146425"/>
          <p14:tracePt t="51584" x="2498725" y="3136900"/>
          <p14:tracePt t="51601" x="2525713" y="3127375"/>
          <p14:tracePt t="51610" x="2533650" y="3127375"/>
          <p14:tracePt t="51616" x="2552700" y="3127375"/>
          <p14:tracePt t="51626" x="2570163" y="3127375"/>
          <p14:tracePt t="51633" x="2579688" y="3127375"/>
          <p14:tracePt t="51641" x="2598738" y="3127375"/>
          <p14:tracePt t="51648" x="2625725" y="3127375"/>
          <p14:tracePt t="51657" x="2643188" y="3100388"/>
          <p14:tracePt t="51665" x="2662238" y="3100388"/>
          <p14:tracePt t="51673" x="2679700" y="3090863"/>
          <p14:tracePt t="51688" x="2689225" y="3090863"/>
          <p14:tracePt t="51696" x="2708275" y="3090863"/>
          <p14:tracePt t="51720" x="2725738" y="3090863"/>
          <p14:tracePt t="51736" x="2735263" y="3090863"/>
          <p14:tracePt t="51744" x="2752725" y="3082925"/>
          <p14:tracePt t="51760" x="2762250" y="3082925"/>
          <p14:tracePt t="51769" x="2771775" y="3082925"/>
          <p14:tracePt t="51785" x="2789238" y="3082925"/>
          <p14:tracePt t="51800" x="2798763" y="3082925"/>
          <p14:tracePt t="51808" x="2808288" y="3082925"/>
          <p14:tracePt t="51816" x="2825750" y="3082925"/>
          <p14:tracePt t="51825" x="2835275" y="3073400"/>
          <p14:tracePt t="51833" x="2844800" y="3063875"/>
          <p14:tracePt t="51857" x="2871788" y="3063875"/>
          <p14:tracePt t="51864" x="2881313" y="3063875"/>
          <p14:tracePt t="51872" x="2908300" y="3063875"/>
          <p14:tracePt t="51882" x="2925763" y="3054350"/>
          <p14:tracePt t="51896" x="2971800" y="3054350"/>
          <p14:tracePt t="51904" x="2971800" y="3046413"/>
          <p14:tracePt t="51912" x="2998788" y="3046413"/>
          <p14:tracePt t="51920" x="3035300" y="3046413"/>
          <p14:tracePt t="51928" x="3063875" y="3046413"/>
          <p14:tracePt t="51936" x="3071813" y="3036888"/>
          <p14:tracePt t="51945" x="3108325" y="3036888"/>
          <p14:tracePt t="51952" x="3136900" y="3027363"/>
          <p14:tracePt t="51960" x="3154363" y="3017838"/>
          <p14:tracePt t="51968" x="3171825" y="3017838"/>
          <p14:tracePt t="51976" x="3200400" y="3017838"/>
          <p14:tracePt t="51984" x="3217863" y="3009900"/>
          <p14:tracePt t="51991" x="3244850" y="3009900"/>
          <p14:tracePt t="52000" x="3290888" y="3009900"/>
          <p14:tracePt t="52009" x="3309938" y="3009900"/>
          <p14:tracePt t="52015" x="3346450" y="3000375"/>
          <p14:tracePt t="52025" x="3363913" y="3000375"/>
          <p14:tracePt t="52032" x="3409950" y="2990850"/>
          <p14:tracePt t="52040" x="3446463" y="2990850"/>
          <p14:tracePt t="52048" x="3490913" y="2990850"/>
          <p14:tracePt t="52056" x="3519488" y="2963863"/>
          <p14:tracePt t="52064" x="3536950" y="2963863"/>
          <p14:tracePt t="52073" x="3556000" y="2963863"/>
          <p14:tracePt t="52081" x="3563938" y="2963863"/>
          <p14:tracePt t="52330" x="3582988" y="2963863"/>
          <p14:tracePt t="52354" x="3592513" y="2963863"/>
          <p14:tracePt t="52361" x="3600450" y="2963863"/>
          <p14:tracePt t="52369" x="3609975" y="2963863"/>
          <p14:tracePt t="52377" x="3619500" y="2982913"/>
          <p14:tracePt t="52385" x="3636963" y="3000375"/>
          <p14:tracePt t="52397" x="3646488" y="3009900"/>
          <p14:tracePt t="52399" x="3656013" y="3017838"/>
          <p14:tracePt t="52410" x="3673475" y="3036888"/>
          <p14:tracePt t="52417" x="3683000" y="3046413"/>
          <p14:tracePt t="52426" x="3683000" y="3054350"/>
          <p14:tracePt t="52442" x="3702050" y="3063875"/>
          <p14:tracePt t="52458" x="3709988" y="3063875"/>
          <p14:tracePt t="52466" x="3719513" y="3063875"/>
          <p14:tracePt t="52476" x="3746500" y="3073400"/>
          <p14:tracePt t="52489" x="3765550" y="3073400"/>
          <p14:tracePt t="52496" x="3783013" y="3090863"/>
          <p14:tracePt t="52505" x="3802063" y="3090863"/>
          <p14:tracePt t="52513" x="3846513" y="3100388"/>
          <p14:tracePt t="52521" x="3856038" y="3100388"/>
          <p14:tracePt t="52529" x="3902075" y="3100388"/>
          <p14:tracePt t="52537" x="3948113" y="3109913"/>
          <p14:tracePt t="52545" x="4021138" y="3119438"/>
          <p14:tracePt t="52553" x="4094163" y="3119438"/>
          <p14:tracePt t="52562" x="4148138" y="3119438"/>
          <p14:tracePt t="52568" x="4230688" y="3146425"/>
          <p14:tracePt t="52577" x="4340225" y="3146425"/>
          <p14:tracePt t="52585" x="4413250" y="3146425"/>
          <p14:tracePt t="52593" x="4484688" y="3146425"/>
          <p14:tracePt t="52601" x="4540250" y="3146425"/>
          <p14:tracePt t="52609" x="4586288" y="3146425"/>
          <p14:tracePt t="52617" x="4640263" y="3146425"/>
          <p14:tracePt t="52626" x="4676775" y="3146425"/>
          <p14:tracePt t="52633" x="4695825" y="3146425"/>
          <p14:tracePt t="52642" x="4730750" y="3146425"/>
          <p14:tracePt t="52648" x="4740275" y="3146425"/>
          <p14:tracePt t="52657" x="4759325" y="3146425"/>
          <p14:tracePt t="52681" x="4767263" y="3146425"/>
          <p14:tracePt t="52735" x="4776788" y="3146425"/>
          <p14:tracePt t="52744" x="4786313" y="3146425"/>
          <p14:tracePt t="52768" x="4795838" y="3136900"/>
          <p14:tracePt t="52787" x="4803775" y="3136900"/>
          <p14:tracePt t="52792" x="4803775" y="3127375"/>
          <p14:tracePt t="52801" x="4813300" y="3119438"/>
          <p14:tracePt t="52817" x="4822825" y="3109913"/>
          <p14:tracePt t="52841" x="4832350" y="3100388"/>
          <p14:tracePt t="52849" x="4840288" y="3100388"/>
          <p14:tracePt t="52857" x="4849813" y="3100388"/>
          <p14:tracePt t="52865" x="4859338" y="3090863"/>
          <p14:tracePt t="52889" x="4876800" y="3090863"/>
          <p14:tracePt t="52896" x="4895850" y="3090863"/>
          <p14:tracePt t="52905" x="4905375" y="3090863"/>
          <p14:tracePt t="52913" x="4932363" y="3090863"/>
          <p14:tracePt t="52921" x="4941888" y="3090863"/>
          <p14:tracePt t="52929" x="4949825" y="3090863"/>
          <p14:tracePt t="52937" x="4959350" y="3090863"/>
          <p14:tracePt t="52945" x="4968875" y="3090863"/>
          <p14:tracePt t="52953" x="4978400" y="3090863"/>
          <p14:tracePt t="52977" x="4986338" y="3090863"/>
          <p14:tracePt t="53000" x="5005388" y="3090863"/>
          <p14:tracePt t="53978" x="5014913" y="3090863"/>
          <p14:tracePt t="53985" x="5022850" y="3082925"/>
          <p14:tracePt t="53993" x="5022850" y="3073400"/>
          <p14:tracePt t="54001" x="5022850" y="3063875"/>
          <p14:tracePt t="54016" x="5032375" y="3054350"/>
          <p14:tracePt t="54026" x="5032375" y="3046413"/>
          <p14:tracePt t="54232" x="5022850" y="3046413"/>
          <p14:tracePt t="54241" x="4995863" y="3073400"/>
          <p14:tracePt t="54249" x="4968875" y="3090863"/>
          <p14:tracePt t="54257" x="4922838" y="3109913"/>
          <p14:tracePt t="54265" x="4886325" y="3146425"/>
          <p14:tracePt t="54273" x="4849813" y="3155950"/>
          <p14:tracePt t="54281" x="4767263" y="3192463"/>
          <p14:tracePt t="54289" x="4722813" y="3200400"/>
          <p14:tracePt t="54297" x="4649788" y="3228975"/>
          <p14:tracePt t="54305" x="4549775" y="3273425"/>
          <p14:tracePt t="54313" x="4448175" y="3302000"/>
          <p14:tracePt t="54321" x="4321175" y="3346450"/>
          <p14:tracePt t="54329" x="4175125" y="3355975"/>
          <p14:tracePt t="54337" x="4029075" y="3375025"/>
          <p14:tracePt t="54346" x="3883025" y="3375025"/>
          <p14:tracePt t="54353" x="3738563" y="3375025"/>
          <p14:tracePt t="54363" x="3646488" y="3375025"/>
          <p14:tracePt t="54368" x="3509963" y="3355975"/>
          <p14:tracePt t="54376" x="3427413" y="3309938"/>
          <p14:tracePt t="54385" x="3336925" y="3273425"/>
          <p14:tracePt t="54398" x="3273425" y="3246438"/>
          <p14:tracePt t="54401" x="3190875" y="3173413"/>
          <p14:tracePt t="54411" x="3154363" y="3146425"/>
          <p14:tracePt t="54416" x="3127375" y="3109913"/>
          <p14:tracePt t="54426" x="3117850" y="3082925"/>
          <p14:tracePt t="54432" x="3081338" y="3027363"/>
          <p14:tracePt t="54443" x="3081338" y="2990850"/>
          <p14:tracePt t="54448" x="3071813" y="2954338"/>
          <p14:tracePt t="54459" x="3071813" y="2946400"/>
          <p14:tracePt t="54464" x="3063875" y="2917825"/>
          <p14:tracePt t="54473" x="3054350" y="2873375"/>
          <p14:tracePt t="54480" x="3054350" y="2844800"/>
          <p14:tracePt t="54489" x="3054350" y="2817813"/>
          <p14:tracePt t="54497" x="3054350" y="2790825"/>
          <p14:tracePt t="54505" x="3054350" y="2771775"/>
          <p14:tracePt t="54513" x="3054350" y="2744788"/>
          <p14:tracePt t="54520" x="3054350" y="2735263"/>
          <p14:tracePt t="54529" x="3054350" y="2717800"/>
          <p14:tracePt t="54537" x="3054350" y="2708275"/>
          <p14:tracePt t="54545" x="3054350" y="2690813"/>
          <p14:tracePt t="54554" x="3081338" y="2644775"/>
          <p14:tracePt t="54560" x="3090863" y="2644775"/>
          <p14:tracePt t="54569" x="3117850" y="2625725"/>
          <p14:tracePt t="54577" x="3190875" y="2589213"/>
          <p14:tracePt t="54585" x="3254375" y="2562225"/>
          <p14:tracePt t="54592" x="3327400" y="2535238"/>
          <p14:tracePt t="54601" x="3463925" y="2517775"/>
          <p14:tracePt t="54609" x="3573463" y="2489200"/>
          <p14:tracePt t="54617" x="3692525" y="2462213"/>
          <p14:tracePt t="54625" x="3838575" y="2435225"/>
          <p14:tracePt t="54633" x="3965575" y="2416175"/>
          <p14:tracePt t="54642" x="4075113" y="2389188"/>
          <p14:tracePt t="54648" x="4194175" y="2362200"/>
          <p14:tracePt t="54657" x="4303713" y="2352675"/>
          <p14:tracePt t="54665" x="4348163" y="2352675"/>
          <p14:tracePt t="54673" x="4403725" y="2352675"/>
          <p14:tracePt t="54680" x="4430713" y="2352675"/>
          <p14:tracePt t="54688" x="4457700" y="2352675"/>
          <p14:tracePt t="54696" x="4476750" y="2352675"/>
          <p14:tracePt t="54705" x="4503738" y="2352675"/>
          <p14:tracePt t="54713" x="4513263" y="2352675"/>
          <p14:tracePt t="54721" x="4549775" y="2371725"/>
          <p14:tracePt t="54729" x="4567238" y="2389188"/>
          <p14:tracePt t="54736" x="4603750" y="2435225"/>
          <p14:tracePt t="54744" x="4630738" y="2481263"/>
          <p14:tracePt t="54752" x="4640263" y="2517775"/>
          <p14:tracePt t="54760" x="4659313" y="2562225"/>
          <p14:tracePt t="54769" x="4667250" y="2608263"/>
          <p14:tracePt t="54776" x="4667250" y="2654300"/>
          <p14:tracePt t="54785" x="4686300" y="2690813"/>
          <p14:tracePt t="54792" x="4686300" y="2708275"/>
          <p14:tracePt t="54801" x="4686300" y="2735263"/>
          <p14:tracePt t="54810" x="4686300" y="2754313"/>
          <p14:tracePt t="54817" x="4686300" y="2771775"/>
          <p14:tracePt t="54827" x="4667250" y="2790825"/>
          <p14:tracePt t="54835" x="4649788" y="2808288"/>
          <p14:tracePt t="54840" x="4630738" y="2836863"/>
          <p14:tracePt t="54848" x="4603750" y="2844800"/>
          <p14:tracePt t="54856" x="4557713" y="2854325"/>
          <p14:tracePt t="54864" x="4484688" y="2854325"/>
          <p14:tracePt t="54872" x="4413250" y="2863850"/>
          <p14:tracePt t="54880" x="4321175" y="2863850"/>
          <p14:tracePt t="54888" x="4221163" y="2909888"/>
          <p14:tracePt t="54895" x="4129088" y="2909888"/>
          <p14:tracePt t="54905" x="4021138" y="2909888"/>
          <p14:tracePt t="54913" x="3919538" y="2917825"/>
          <p14:tracePt t="54921" x="3865563" y="2917825"/>
          <p14:tracePt t="54929" x="3810000" y="2917825"/>
          <p14:tracePt t="54937" x="3756025" y="2917825"/>
          <p14:tracePt t="54945" x="3738563" y="2917825"/>
          <p14:tracePt t="54953" x="3709988" y="2917825"/>
          <p14:tracePt t="54961" x="3692525" y="2909888"/>
          <p14:tracePt t="54969" x="3683000" y="2900363"/>
          <p14:tracePt t="54976" x="3673475" y="2890838"/>
          <p14:tracePt t="54985" x="3656013" y="2873375"/>
          <p14:tracePt t="54992" x="3646488" y="2873375"/>
          <p14:tracePt t="55000" x="3636963" y="2854325"/>
          <p14:tracePt t="55008" x="3629025" y="2808288"/>
          <p14:tracePt t="55016" x="3592513" y="2763838"/>
          <p14:tracePt t="55024" x="3582988" y="2744788"/>
          <p14:tracePt t="55032" x="3546475" y="2698750"/>
          <p14:tracePt t="55040" x="3536950" y="2654300"/>
          <p14:tracePt t="55048" x="3536950" y="2617788"/>
          <p14:tracePt t="55056" x="3519488" y="2571750"/>
          <p14:tracePt t="55064" x="3519488" y="2544763"/>
          <p14:tracePt t="55072" x="3519488" y="2517775"/>
          <p14:tracePt t="55080" x="3490913" y="2471738"/>
          <p14:tracePt t="55088" x="3490913" y="2444750"/>
          <p14:tracePt t="55096" x="3490913" y="2398713"/>
          <p14:tracePt t="55104" x="3490913" y="2371725"/>
          <p14:tracePt t="55112" x="3490913" y="2343150"/>
          <p14:tracePt t="55120" x="3500438" y="2298700"/>
          <p14:tracePt t="55128" x="3527425" y="2270125"/>
          <p14:tracePt t="55136" x="3536950" y="2233613"/>
          <p14:tracePt t="55145" x="3563938" y="2197100"/>
          <p14:tracePt t="55152" x="3592513" y="2170113"/>
          <p14:tracePt t="55161" x="3636963" y="2143125"/>
          <p14:tracePt t="55169" x="3665538" y="2116138"/>
          <p14:tracePt t="55180" x="3756025" y="2079625"/>
          <p14:tracePt t="55195" x="3902075" y="2070100"/>
          <p14:tracePt t="55202" x="4011613" y="2070100"/>
          <p14:tracePt t="55210" x="4121150" y="2070100"/>
          <p14:tracePt t="55216" x="4248150" y="2070100"/>
          <p14:tracePt t="55225" x="4340225" y="2070100"/>
          <p14:tracePt t="55232" x="4457700" y="2070100"/>
          <p14:tracePt t="55241" x="4530725" y="2097088"/>
          <p14:tracePt t="55248" x="4613275" y="2143125"/>
          <p14:tracePt t="55256" x="4659313" y="2179638"/>
          <p14:tracePt t="55264" x="4703763" y="2197100"/>
          <p14:tracePt t="55272" x="4740275" y="2216150"/>
          <p14:tracePt t="55280" x="4749800" y="2225675"/>
          <p14:tracePt t="55287" x="4767263" y="2243138"/>
          <p14:tracePt t="55304" x="4776788" y="2262188"/>
          <p14:tracePt t="55320" x="4776788" y="2279650"/>
          <p14:tracePt t="55328" x="4776788" y="2289175"/>
          <p14:tracePt t="55336" x="4786313" y="2298700"/>
          <p14:tracePt t="55352" x="4786313" y="2306638"/>
          <p14:tracePt t="55360" x="4795838" y="2335213"/>
          <p14:tracePt t="55384" x="4795838" y="2343150"/>
          <p14:tracePt t="55392" x="4795838" y="2371725"/>
          <p14:tracePt t="55400" x="4795838" y="2389188"/>
          <p14:tracePt t="55407" x="4795838" y="2416175"/>
          <p14:tracePt t="55417" x="4795838" y="2435225"/>
          <p14:tracePt t="55427" x="4795838" y="2462213"/>
          <p14:tracePt t="55433" x="4795838" y="2481263"/>
          <p14:tracePt t="55444" x="4795838" y="2517775"/>
          <p14:tracePt t="55449" x="4795838" y="2554288"/>
          <p14:tracePt t="55459" x="4795838" y="2571750"/>
          <p14:tracePt t="55465" x="4795838" y="2598738"/>
          <p14:tracePt t="55473" x="4786313" y="2617788"/>
          <p14:tracePt t="55481" x="4776788" y="2625725"/>
          <p14:tracePt t="55492" x="4776788" y="2654300"/>
          <p14:tracePt t="55497" x="4767263" y="2662238"/>
          <p14:tracePt t="55938" x="4749800" y="2681288"/>
          <p14:tracePt t="55953" x="4740275" y="2690813"/>
          <p14:tracePt t="56521" x="4740275" y="2671763"/>
          <p14:tracePt t="56538" x="4740275" y="2662238"/>
          <p14:tracePt t="56553" x="4740275" y="2654300"/>
          <p14:tracePt t="56562" x="4740275" y="2644775"/>
          <p14:tracePt t="56730" x="4740275" y="2635250"/>
          <p14:tracePt t="56740" x="4740275" y="2625725"/>
          <p14:tracePt t="56745" x="4740275" y="2608263"/>
          <p14:tracePt t="56762" x="4749800" y="2598738"/>
          <p14:tracePt t="56771" x="4749800" y="2589213"/>
          <p14:tracePt t="56777" x="4749800" y="2581275"/>
          <p14:tracePt t="57090" x="4759325" y="2571750"/>
          <p14:tracePt t="57298" x="4759325" y="2581275"/>
          <p14:tracePt t="57330" x="4767263" y="2589213"/>
          <p14:tracePt t="57570" x="4767263" y="2608263"/>
          <p14:tracePt t="57577" x="4767263" y="2617788"/>
          <p14:tracePt t="57593" x="4767263" y="2625725"/>
          <p14:tracePt t="57745" x="4767263" y="2644775"/>
          <p14:tracePt t="57754" x="4767263" y="2654300"/>
          <p14:tracePt t="57761" x="4767263" y="2671763"/>
          <p14:tracePt t="57772" x="4767263" y="2690813"/>
          <p14:tracePt t="57778" x="4767263" y="2698750"/>
          <p14:tracePt t="57784" x="4776788" y="2727325"/>
          <p14:tracePt t="57792" x="4786313" y="2727325"/>
          <p14:tracePt t="57800" x="4786313" y="2744788"/>
          <p14:tracePt t="57808" x="4786313" y="2754313"/>
          <p14:tracePt t="57816" x="4786313" y="2771775"/>
          <p14:tracePt t="57824" x="4786313" y="2781300"/>
          <p14:tracePt t="57832" x="4786313" y="2790825"/>
          <p14:tracePt t="57840" x="4786313" y="2800350"/>
          <p14:tracePt t="57872" x="4786313" y="2808288"/>
          <p14:tracePt t="57945" x="4786313" y="2817813"/>
          <p14:tracePt t="57954" x="4786313" y="2836863"/>
          <p14:tracePt t="57961" x="4786313" y="2854325"/>
          <p14:tracePt t="57969" x="4786313" y="2873375"/>
          <p14:tracePt t="57977" x="4776788" y="2881313"/>
          <p14:tracePt t="57985" x="4767263" y="2909888"/>
          <p14:tracePt t="57994" x="4749800" y="2927350"/>
          <p14:tracePt t="58000" x="4730750" y="2954338"/>
          <p14:tracePt t="58008" x="4722813" y="2963863"/>
          <p14:tracePt t="58016" x="4703763" y="2982913"/>
          <p14:tracePt t="58025" x="4676775" y="3009900"/>
          <p14:tracePt t="58032" x="4649788" y="3036888"/>
          <p14:tracePt t="58041" x="4622800" y="3054350"/>
          <p14:tracePt t="58048" x="4613275" y="3063875"/>
          <p14:tracePt t="58057" x="4594225" y="3073400"/>
          <p14:tracePt t="58064" x="4557713" y="3082925"/>
          <p14:tracePt t="58072" x="4549775" y="3082925"/>
          <p14:tracePt t="58080" x="4521200" y="3100388"/>
          <p14:tracePt t="58088" x="4503738" y="3100388"/>
          <p14:tracePt t="58096" x="4484688" y="3100388"/>
          <p14:tracePt t="58104" x="4467225" y="3100388"/>
          <p14:tracePt t="58114" x="4448175" y="3109913"/>
          <p14:tracePt t="58120" x="4430713" y="3109913"/>
          <p14:tracePt t="58128" x="4403725" y="3109913"/>
          <p14:tracePt t="58136" x="4357688" y="3109913"/>
          <p14:tracePt t="58144" x="4330700" y="3109913"/>
          <p14:tracePt t="58152" x="4303713" y="3109913"/>
          <p14:tracePt t="58160" x="4275138" y="3109913"/>
          <p14:tracePt t="58168" x="4230688" y="3109913"/>
          <p14:tracePt t="58177" x="4202113" y="3109913"/>
          <p14:tracePt t="58193" x="4121150" y="3109913"/>
          <p14:tracePt t="58200" x="4094163" y="3119438"/>
          <p14:tracePt t="58208" x="4057650" y="3119438"/>
          <p14:tracePt t="58216" x="4021138" y="3127375"/>
          <p14:tracePt t="58224" x="4002088" y="3127375"/>
          <p14:tracePt t="58232" x="3975100" y="3127375"/>
          <p14:tracePt t="58241" x="3956050" y="3127375"/>
          <p14:tracePt t="58248" x="3938588" y="3127375"/>
          <p14:tracePt t="58256" x="3919538" y="3127375"/>
          <p14:tracePt t="58264" x="3911600" y="3127375"/>
          <p14:tracePt t="58272" x="3883025" y="3127375"/>
          <p14:tracePt t="58280" x="3856038" y="3109913"/>
          <p14:tracePt t="58288" x="3829050" y="3100388"/>
          <p14:tracePt t="58296" x="3792538" y="3073400"/>
          <p14:tracePt t="58304" x="3746500" y="3027363"/>
          <p14:tracePt t="58312" x="3719513" y="3009900"/>
          <p14:tracePt t="58320" x="3683000" y="2982913"/>
          <p14:tracePt t="58328" x="3656013" y="2946400"/>
          <p14:tracePt t="58336" x="3619500" y="2917825"/>
          <p14:tracePt t="58344" x="3600450" y="2881313"/>
          <p14:tracePt t="58352" x="3582988" y="2863850"/>
          <p14:tracePt t="58360" x="3546475" y="2817813"/>
          <p14:tracePt t="58368" x="3536950" y="2800350"/>
          <p14:tracePt t="58376" x="3509963" y="2771775"/>
          <p14:tracePt t="58384" x="3500438" y="2744788"/>
          <p14:tracePt t="58394" x="3490913" y="2735263"/>
          <p14:tracePt t="58401" x="3490913" y="2727325"/>
          <p14:tracePt t="58410" x="3473450" y="2698750"/>
          <p14:tracePt t="58426" x="3473450" y="2690813"/>
          <p14:tracePt t="58482" x="3473450" y="2681288"/>
          <p14:tracePt t="58492" x="3473450" y="2654300"/>
          <p14:tracePt t="58498" x="3473450" y="2644775"/>
          <p14:tracePt t="58506" x="3473450" y="2635250"/>
          <p14:tracePt t="58513" x="3490913" y="2608263"/>
          <p14:tracePt t="58520" x="3509963" y="2598738"/>
          <p14:tracePt t="58528" x="3527425" y="2581275"/>
          <p14:tracePt t="58536" x="3573463" y="2562225"/>
          <p14:tracePt t="58544" x="3582988" y="2554288"/>
          <p14:tracePt t="58552" x="3600450" y="2554288"/>
          <p14:tracePt t="58560" x="3619500" y="2544763"/>
          <p14:tracePt t="58568" x="3636963" y="2535238"/>
          <p14:tracePt t="58576" x="3656013" y="2535238"/>
          <p14:tracePt t="58584" x="3656013" y="2525713"/>
          <p14:tracePt t="58593" x="3665538" y="2517775"/>
          <p14:tracePt t="58616" x="3673475" y="2508250"/>
          <p14:tracePt t="58722" x="3673475" y="2517775"/>
          <p14:tracePt t="58730" x="3673475" y="2525713"/>
          <p14:tracePt t="58738" x="3673475" y="2544763"/>
          <p14:tracePt t="58745" x="3673475" y="2554288"/>
          <p14:tracePt t="59330" x="3673475" y="2581275"/>
          <p14:tracePt t="59338" x="3665538" y="2598738"/>
          <p14:tracePt t="59345" x="3646488" y="2617788"/>
          <p14:tracePt t="59353" x="3636963" y="2625725"/>
          <p14:tracePt t="59361" x="3619500" y="2654300"/>
          <p14:tracePt t="59369" x="3600450" y="2671763"/>
          <p14:tracePt t="59378" x="3592513" y="2681288"/>
          <p14:tracePt t="59385" x="3582988" y="2681288"/>
          <p14:tracePt t="59392" x="3563938" y="2698750"/>
          <p14:tracePt t="59400" x="3563938" y="2708275"/>
          <p14:tracePt t="59417" x="3556000" y="2717800"/>
          <p14:tracePt t="59624" x="3563938" y="2681288"/>
          <p14:tracePt t="59632" x="3600450" y="2635250"/>
          <p14:tracePt t="59640" x="3609975" y="2617788"/>
          <p14:tracePt t="59648" x="3636963" y="2581275"/>
          <p14:tracePt t="59657" x="3646488" y="2544763"/>
          <p14:tracePt t="59664" x="3683000" y="2508250"/>
          <p14:tracePt t="59673" x="3692525" y="2471738"/>
          <p14:tracePt t="59680" x="3719513" y="2435225"/>
          <p14:tracePt t="59688" x="3729038" y="2416175"/>
          <p14:tracePt t="59696" x="3746500" y="2398713"/>
          <p14:tracePt t="59704" x="3746500" y="2379663"/>
          <p14:tracePt t="59712" x="3756025" y="2362200"/>
          <p14:tracePt t="59793" x="3756025" y="2352675"/>
          <p14:tracePt t="59802" x="3765550" y="2352675"/>
          <p14:tracePt t="59810" x="3765550" y="2362200"/>
          <p14:tracePt t="59819" x="3765550" y="2379663"/>
          <p14:tracePt t="59824" x="3765550" y="2389188"/>
          <p14:tracePt t="59832" x="3765550" y="2408238"/>
          <p14:tracePt t="59841" x="3765550" y="2416175"/>
          <p14:tracePt t="59848" x="3765550" y="2425700"/>
          <p14:tracePt t="59856" x="3765550" y="2444750"/>
          <p14:tracePt t="59864" x="3765550" y="2452688"/>
          <p14:tracePt t="59872" x="3765550" y="2471738"/>
          <p14:tracePt t="59879" x="3765550" y="2489200"/>
          <p14:tracePt t="59888" x="3765550" y="2498725"/>
          <p14:tracePt t="59896" x="3765550" y="2508250"/>
          <p14:tracePt t="59904" x="3765550" y="2535238"/>
          <p14:tracePt t="59912" x="3765550" y="2554288"/>
          <p14:tracePt t="59920" x="3765550" y="2581275"/>
          <p14:tracePt t="59928" x="3765550" y="2598738"/>
          <p14:tracePt t="59936" x="3765550" y="2617788"/>
          <p14:tracePt t="59944" x="3765550" y="2644775"/>
          <p14:tracePt t="59952" x="3765550" y="2681288"/>
          <p14:tracePt t="59960" x="3775075" y="2698750"/>
          <p14:tracePt t="59968" x="3775075" y="2735263"/>
          <p14:tracePt t="59976" x="3783013" y="2754313"/>
          <p14:tracePt t="59984" x="3783013" y="2771775"/>
          <p14:tracePt t="59992" x="3783013" y="2781300"/>
          <p14:tracePt t="60001" x="3783013" y="2808288"/>
          <p14:tracePt t="60011" x="3792538" y="2827338"/>
          <p14:tracePt t="60028" x="3792538" y="2836863"/>
          <p14:tracePt t="60033" x="3802063" y="2863850"/>
          <p14:tracePt t="60043" x="3810000" y="2863850"/>
          <p14:tracePt t="60162" x="3810000" y="2844800"/>
          <p14:tracePt t="60170" x="3802063" y="2827338"/>
          <p14:tracePt t="60181" x="3792538" y="2800350"/>
          <p14:tracePt t="60189" x="3792538" y="2781300"/>
          <p14:tracePt t="60193" x="3783013" y="2763838"/>
          <p14:tracePt t="60200" x="3765550" y="2727325"/>
          <p14:tracePt t="60208" x="3756025" y="2717800"/>
          <p14:tracePt t="60216" x="3756025" y="2708275"/>
          <p14:tracePt t="60224" x="3746500" y="2690813"/>
          <p14:tracePt t="60232" x="3729038" y="2662238"/>
          <p14:tracePt t="60241" x="3719513" y="2662238"/>
          <p14:tracePt t="60256" x="3702050" y="2644775"/>
          <p14:tracePt t="60274" x="3683000" y="2635250"/>
          <p14:tracePt t="60289" x="3673475" y="2625725"/>
          <p14:tracePt t="60305" x="3665538" y="2617788"/>
          <p14:tracePt t="60314" x="3646488" y="2598738"/>
          <p14:tracePt t="60321" x="3629025" y="2589213"/>
          <p14:tracePt t="60329" x="3619500" y="2581275"/>
          <p14:tracePt t="60337" x="3619500" y="2571750"/>
          <p14:tracePt t="60345" x="3609975" y="2571750"/>
          <p14:tracePt t="60363" x="3600450" y="2562225"/>
          <p14:tracePt t="60369" x="3592513" y="2562225"/>
          <p14:tracePt t="60409" x="3556000" y="2571750"/>
          <p14:tracePt t="60417" x="3473450" y="2635250"/>
          <p14:tracePt t="60426" x="3390900" y="2708275"/>
          <p14:tracePt t="60433" x="3254375" y="2800350"/>
          <p14:tracePt t="60444" x="3117850" y="2873375"/>
          <p14:tracePt t="60449" x="2935288" y="2990850"/>
          <p14:tracePt t="60460" x="2752725" y="3100388"/>
          <p14:tracePt t="60464" x="2552700" y="3192463"/>
          <p14:tracePt t="60473" x="2352675" y="3273425"/>
          <p14:tracePt t="60481" x="2179638" y="3346450"/>
          <p14:tracePt t="60490" x="2033588" y="3392488"/>
          <p14:tracePt t="60497" x="1914525" y="3438525"/>
          <p14:tracePt t="60505" x="1841500" y="3465513"/>
          <p14:tracePt t="60514" x="1758950" y="3492500"/>
          <p14:tracePt t="60520" x="1695450" y="3529013"/>
          <p14:tracePt t="60529" x="1677988" y="3529013"/>
          <p14:tracePt t="60537" x="1658938" y="3529013"/>
          <p14:tracePt t="60548" x="1641475" y="3529013"/>
          <p14:tracePt t="60551" x="1622425" y="3538538"/>
          <p14:tracePt t="60576" x="1612900" y="3538538"/>
          <p14:tracePt t="60591" x="1604963" y="3538538"/>
          <p14:tracePt t="60600" x="1604963" y="3529013"/>
          <p14:tracePt t="60608" x="1595438" y="3529013"/>
          <p14:tracePt t="60616" x="1585913" y="3529013"/>
          <p14:tracePt t="60632" x="1576388" y="3529013"/>
          <p14:tracePt t="60754" x="1549400" y="3529013"/>
          <p14:tracePt t="60762" x="1541463" y="3529013"/>
          <p14:tracePt t="60772" x="1531938" y="3529013"/>
          <p14:tracePt t="60778" x="1504950" y="3529013"/>
          <p14:tracePt t="60801" x="1495425" y="3529013"/>
          <p14:tracePt t="60808" x="1468438" y="3529013"/>
          <p14:tracePt t="60817" x="1449388" y="3529013"/>
          <p14:tracePt t="60826" x="1422400" y="3529013"/>
          <p14:tracePt t="60834" x="1403350" y="3538538"/>
          <p14:tracePt t="60841" x="1385888" y="3548063"/>
          <p14:tracePt t="60848" x="1349375" y="3556000"/>
          <p14:tracePt t="60856" x="1339850" y="3575050"/>
          <p14:tracePt t="60864" x="1339850" y="3584575"/>
          <p14:tracePt t="60872" x="1330325" y="3592513"/>
          <p14:tracePt t="60880" x="1322388" y="3602038"/>
          <p14:tracePt t="60896" x="1312863" y="3611563"/>
          <p14:tracePt t="60905" x="1312863" y="3621088"/>
          <p14:tracePt t="61021" x="1303338" y="3629025"/>
          <p14:tracePt t="61154" x="1303338" y="3621088"/>
          <p14:tracePt t="61363" x="1322388" y="3621088"/>
          <p14:tracePt t="61370" x="1330325" y="3629025"/>
          <p14:tracePt t="61386" x="1330325" y="3648075"/>
          <p14:tracePt t="61392" x="1330325" y="3665538"/>
          <p14:tracePt t="61401" x="1330325" y="3702050"/>
          <p14:tracePt t="61412" x="1339850" y="3721100"/>
          <p14:tracePt t="61433" x="1349375" y="3738563"/>
          <p14:tracePt t="61458" x="1358900" y="3738563"/>
          <p14:tracePt t="61481" x="1385888" y="3738563"/>
          <p14:tracePt t="61488" x="1403350" y="3738563"/>
          <p14:tracePt t="61496" x="1412875" y="3738563"/>
          <p14:tracePt t="61504" x="1449388" y="3738563"/>
          <p14:tracePt t="61512" x="1476375" y="3738563"/>
          <p14:tracePt t="61519" x="1504950" y="3738563"/>
          <p14:tracePt t="61528" x="1549400" y="3730625"/>
          <p14:tracePt t="61536" x="1595438" y="3711575"/>
          <p14:tracePt t="61544" x="1622425" y="3711575"/>
          <p14:tracePt t="61551" x="1649413" y="3711575"/>
          <p14:tracePt t="61560" x="1685925" y="3711575"/>
          <p14:tracePt t="61576" x="1695450" y="3711575"/>
          <p14:tracePt t="61584" x="1704975" y="3711575"/>
          <p14:tracePt t="61592" x="1722438" y="3711575"/>
          <p14:tracePt t="61688" x="1741488" y="3702050"/>
          <p14:tracePt t="61696" x="1751013" y="3694113"/>
          <p14:tracePt t="61811" x="1768475" y="3694113"/>
          <p14:tracePt t="61821" x="1778000" y="3694113"/>
          <p14:tracePt t="61835" x="1804988" y="3694113"/>
          <p14:tracePt t="61843" x="1814513" y="3694113"/>
          <p14:tracePt t="61849" x="1824038" y="3694113"/>
          <p14:tracePt t="61856" x="1851025" y="3694113"/>
          <p14:tracePt t="61864" x="1868488" y="3694113"/>
          <p14:tracePt t="61871" x="1905000" y="3694113"/>
          <p14:tracePt t="61880" x="1951038" y="3694113"/>
          <p14:tracePt t="61888" x="1987550" y="3694113"/>
          <p14:tracePt t="61896" x="2033588" y="3694113"/>
          <p14:tracePt t="61904" x="2106613" y="3684588"/>
          <p14:tracePt t="61912" x="2143125" y="3657600"/>
          <p14:tracePt t="61920" x="2206625" y="3648075"/>
          <p14:tracePt t="61928" x="2251075" y="3638550"/>
          <p14:tracePt t="61936" x="2279650" y="3629025"/>
          <p14:tracePt t="61944" x="2297113" y="3629025"/>
          <p14:tracePt t="61951" x="2306638" y="3629025"/>
          <p14:tracePt t="61967" x="2316163" y="3629025"/>
          <p14:tracePt t="61976" x="2343150" y="3611563"/>
          <p14:tracePt t="62004" x="2360613" y="3611563"/>
          <p14:tracePt t="62007" x="2379663" y="3611563"/>
          <p14:tracePt t="62016" x="2406650" y="3611563"/>
          <p14:tracePt t="62023" x="2425700" y="3611563"/>
          <p14:tracePt t="62032" x="2433638" y="3611563"/>
          <p14:tracePt t="62041" x="2452688" y="3611563"/>
          <p14:tracePt t="62048" x="2462213" y="3611563"/>
          <p14:tracePt t="62057" x="2470150" y="3611563"/>
          <p14:tracePt t="62149" x="2479675" y="3611563"/>
          <p14:tracePt t="62168" x="2489200" y="3611563"/>
          <p14:tracePt t="62200" x="2498725" y="3611563"/>
          <p14:tracePt t="62224" x="2506663" y="3611563"/>
          <p14:tracePt t="62232" x="2533650" y="3602038"/>
          <p14:tracePt t="62240" x="2543175" y="3602038"/>
          <p14:tracePt t="62248" x="2552700" y="3602038"/>
          <p14:tracePt t="62258" x="2579688" y="3602038"/>
          <p14:tracePt t="62273" x="2589213" y="3602038"/>
          <p14:tracePt t="62281" x="2598738" y="3602038"/>
          <p14:tracePt t="62289" x="2625725" y="3602038"/>
          <p14:tracePt t="62306" x="2635250" y="3602038"/>
          <p14:tracePt t="62323" x="2643188" y="3602038"/>
          <p14:tracePt t="62329" x="2652713" y="3602038"/>
          <p14:tracePt t="62345" x="2671763" y="3602038"/>
          <p14:tracePt t="62353" x="2679700" y="3602038"/>
          <p14:tracePt t="62361" x="2698750" y="3602038"/>
          <p14:tracePt t="62369" x="2716213" y="3602038"/>
          <p14:tracePt t="62376" x="2744788" y="3602038"/>
          <p14:tracePt t="62384" x="2762250" y="3602038"/>
          <p14:tracePt t="62393" x="2808288" y="3584575"/>
          <p14:tracePt t="62401" x="2817813" y="3584575"/>
          <p14:tracePt t="62412" x="2852738" y="3584575"/>
          <p14:tracePt t="62418" x="2871788" y="3584575"/>
          <p14:tracePt t="62427" x="2889250" y="3575050"/>
          <p14:tracePt t="62444" x="2898775" y="3575050"/>
          <p14:tracePt t="62448" x="2908300" y="3575050"/>
          <p14:tracePt t="62459" x="2925763" y="3575050"/>
          <p14:tracePt t="62465" x="2935288" y="3575050"/>
          <p14:tracePt t="62473" x="2944813" y="3575050"/>
          <p14:tracePt t="62513" x="2954338" y="3575050"/>
          <p14:tracePt t="62521" x="2971800" y="3575050"/>
          <p14:tracePt t="62633" x="2981325" y="3575050"/>
          <p14:tracePt t="62657" x="3008313" y="3592513"/>
          <p14:tracePt t="62664" x="3017838" y="3602038"/>
          <p14:tracePt t="62673" x="3044825" y="3638550"/>
          <p14:tracePt t="62681" x="3090863" y="3675063"/>
          <p14:tracePt t="62688" x="3108325" y="3694113"/>
          <p14:tracePt t="62696" x="3144838" y="3702050"/>
          <p14:tracePt t="62704" x="3181350" y="3730625"/>
          <p14:tracePt t="62712" x="3227388" y="3748088"/>
          <p14:tracePt t="62720" x="3244850" y="3757613"/>
          <p14:tracePt t="62728" x="3263900" y="3757613"/>
          <p14:tracePt t="62752" x="3300413" y="3757613"/>
          <p14:tracePt t="62760" x="3317875" y="3757613"/>
          <p14:tracePt t="62785" x="3336925" y="3757613"/>
          <p14:tracePt t="62792" x="3354388" y="3757613"/>
          <p14:tracePt t="62800" x="3363913" y="3757613"/>
          <p14:tracePt t="62807" x="3373438" y="3748088"/>
          <p14:tracePt t="62819" x="3382963" y="3738563"/>
          <p14:tracePt t="62824" x="3390900" y="3721100"/>
          <p14:tracePt t="62832" x="3400425" y="3702050"/>
          <p14:tracePt t="62841" x="3427413" y="3694113"/>
          <p14:tracePt t="62847" x="3436938" y="3684588"/>
          <p14:tracePt t="62856" x="3446463" y="3675063"/>
          <p14:tracePt t="62864" x="3455988" y="3675063"/>
          <p14:tracePt t="62872" x="3455988" y="3665538"/>
          <p14:tracePt t="62880" x="3463925" y="3665538"/>
          <p14:tracePt t="62888" x="3482975" y="3665538"/>
          <p14:tracePt t="62896" x="3490913" y="3657600"/>
          <p14:tracePt t="62912" x="3500438" y="3657600"/>
          <p14:tracePt t="62920" x="3509963" y="3657600"/>
          <p14:tracePt t="62944" x="3519488" y="3657600"/>
          <p14:tracePt t="62961" x="3527425" y="3657600"/>
          <p14:tracePt t="63009" x="3536950" y="3657600"/>
          <p14:tracePt t="63033" x="3546475" y="3657600"/>
          <p14:tracePt t="63042" x="3573463" y="3657600"/>
          <p14:tracePt t="63049" x="3582988" y="3648075"/>
          <p14:tracePt t="63061" x="3600450" y="3629025"/>
          <p14:tracePt t="63065" x="3609975" y="3629025"/>
          <p14:tracePt t="63080" x="3636963" y="3621088"/>
          <p14:tracePt t="63088" x="3656013" y="3621088"/>
          <p14:tracePt t="63096" x="3665538" y="3611563"/>
          <p14:tracePt t="63104" x="3673475" y="3611563"/>
          <p14:tracePt t="63112" x="3702050" y="3611563"/>
          <p14:tracePt t="63120" x="3738563" y="3611563"/>
          <p14:tracePt t="63128" x="3783013" y="3611563"/>
          <p14:tracePt t="63136" x="3810000" y="3611563"/>
          <p14:tracePt t="63144" x="3865563" y="3611563"/>
          <p14:tracePt t="63152" x="3902075" y="3611563"/>
          <p14:tracePt t="63160" x="3948113" y="3611563"/>
          <p14:tracePt t="63168" x="3975100" y="3611563"/>
          <p14:tracePt t="63176" x="4021138" y="3611563"/>
          <p14:tracePt t="63192" x="4075113" y="3611563"/>
          <p14:tracePt t="63200" x="4102100" y="3611563"/>
          <p14:tracePt t="63209" x="4121150" y="3611563"/>
          <p14:tracePt t="63216" x="4148138" y="3611563"/>
          <p14:tracePt t="63224" x="4165600" y="3611563"/>
          <p14:tracePt t="63232" x="4202113" y="3611563"/>
          <p14:tracePt t="63248" x="4211638" y="3611563"/>
          <p14:tracePt t="63256" x="4238625" y="3611563"/>
          <p14:tracePt t="63263" x="4248150" y="3611563"/>
          <p14:tracePt t="63271" x="4275138" y="3611563"/>
          <p14:tracePt t="63280" x="4284663" y="3602038"/>
          <p14:tracePt t="63288" x="4294188" y="3592513"/>
          <p14:tracePt t="63304" x="4311650" y="3592513"/>
          <p14:tracePt t="63312" x="4321175" y="3592513"/>
          <p14:tracePt t="63320" x="4330700" y="3584575"/>
          <p14:tracePt t="63336" x="4340225" y="3584575"/>
          <p14:tracePt t="63352" x="4357688" y="3584575"/>
          <p14:tracePt t="63401" x="4367213" y="3584575"/>
          <p14:tracePt t="63537" x="4376738" y="3592513"/>
          <p14:tracePt t="63561" x="4394200" y="3592513"/>
          <p14:tracePt t="63585" x="4403725" y="3592513"/>
          <p14:tracePt t="63593" x="4413250" y="3592513"/>
          <p14:tracePt t="63601" x="4421188" y="3592513"/>
          <p14:tracePt t="63608" x="4440238" y="3602038"/>
          <p14:tracePt t="63648" x="4467225" y="3611563"/>
          <p14:tracePt t="63672" x="4476750" y="3611563"/>
          <p14:tracePt t="63688" x="4494213" y="3611563"/>
          <p14:tracePt t="63696" x="4503738" y="3611563"/>
          <p14:tracePt t="63704" x="4530725" y="3611563"/>
          <p14:tracePt t="63712" x="4549775" y="3629025"/>
          <p14:tracePt t="63720" x="4567238" y="3629025"/>
          <p14:tracePt t="63728" x="4586288" y="3629025"/>
          <p14:tracePt t="63736" x="4630738" y="3629025"/>
          <p14:tracePt t="63744" x="4667250" y="3629025"/>
          <p14:tracePt t="63752" x="4686300" y="3629025"/>
          <p14:tracePt t="63760" x="4722813" y="3629025"/>
          <p14:tracePt t="63769" x="4776788" y="3629025"/>
          <p14:tracePt t="63776" x="4822825" y="3629025"/>
          <p14:tracePt t="63784" x="4849813" y="3629025"/>
          <p14:tracePt t="63792" x="4895850" y="3629025"/>
          <p14:tracePt t="63800" x="4922838" y="3629025"/>
          <p14:tracePt t="63808" x="4949825" y="3629025"/>
          <p14:tracePt t="63816" x="4978400" y="3629025"/>
          <p14:tracePt t="63824" x="4986338" y="3629025"/>
          <p14:tracePt t="63836" x="5014913" y="3638550"/>
          <p14:tracePt t="63842" x="5032375" y="3648075"/>
          <p14:tracePt t="63859" x="5041900" y="3648075"/>
          <p14:tracePt t="63961" x="5068888" y="3648075"/>
          <p14:tracePt t="63969" x="5078413" y="3648075"/>
          <p14:tracePt t="63985" x="5095875" y="3648075"/>
          <p14:tracePt t="63993" x="5114925" y="3648075"/>
          <p14:tracePt t="64000" x="5122863" y="3648075"/>
          <p14:tracePt t="64009" x="5141913" y="3648075"/>
          <p14:tracePt t="64016" x="5159375" y="3648075"/>
          <p14:tracePt t="64023" x="5168900" y="3648075"/>
          <p14:tracePt t="64032" x="5205413" y="3648075"/>
          <p14:tracePt t="64048" x="5232400" y="3648075"/>
          <p14:tracePt t="64057" x="5268913" y="3648075"/>
          <p14:tracePt t="64064" x="5278438" y="3648075"/>
          <p14:tracePt t="64072" x="5297488" y="3648075"/>
          <p14:tracePt t="64080" x="5314950" y="3648075"/>
          <p14:tracePt t="64088" x="5324475" y="3648075"/>
          <p14:tracePt t="64096" x="5341938" y="3648075"/>
          <p14:tracePt t="64104" x="5368925" y="3638550"/>
          <p14:tracePt t="64111" x="5387975" y="3629025"/>
          <p14:tracePt t="64120" x="5405438" y="3621088"/>
          <p14:tracePt t="64128" x="5441950" y="3621088"/>
          <p14:tracePt t="64136" x="5441950" y="3611563"/>
          <p14:tracePt t="64146" x="5487988" y="3592513"/>
          <p14:tracePt t="64163" x="5514975" y="3575050"/>
          <p14:tracePt t="64169" x="5524500" y="3575050"/>
          <p14:tracePt t="64180" x="5534025" y="3575050"/>
          <p14:tracePt t="64195" x="5543550" y="3565525"/>
          <p14:tracePt t="64224" x="5551488" y="3565525"/>
          <p14:tracePt t="64240" x="5570538" y="3565525"/>
          <p14:tracePt t="64248" x="5588000" y="3565525"/>
          <p14:tracePt t="64257" x="5597525" y="3565525"/>
          <p14:tracePt t="64264" x="5607050" y="3565525"/>
          <p14:tracePt t="64272" x="5616575" y="3565525"/>
          <p14:tracePt t="64280" x="5643563" y="3575050"/>
          <p14:tracePt t="64449" x="5653088" y="3575050"/>
          <p14:tracePt t="64461" x="5680075" y="3575050"/>
          <p14:tracePt t="64466" x="5697538" y="3575050"/>
          <p14:tracePt t="64473" x="5716588" y="3575050"/>
          <p14:tracePt t="64481" x="5743575" y="3575050"/>
          <p14:tracePt t="64493" x="5770563" y="3575050"/>
          <p14:tracePt t="64497" x="5789613" y="3575050"/>
          <p14:tracePt t="64505" x="5816600" y="3575050"/>
          <p14:tracePt t="64512" x="5862638" y="3575050"/>
          <p14:tracePt t="64521" x="5889625" y="3575050"/>
          <p14:tracePt t="64527" x="5943600" y="3602038"/>
          <p14:tracePt t="64536" x="5989638" y="3611563"/>
          <p14:tracePt t="64544" x="6043613" y="3611563"/>
          <p14:tracePt t="64552" x="6108700" y="3638550"/>
          <p14:tracePt t="64560" x="6135688" y="3638550"/>
          <p14:tracePt t="64568" x="6172200" y="3638550"/>
          <p14:tracePt t="64576" x="6208713" y="3638550"/>
          <p14:tracePt t="64584" x="6235700" y="3638550"/>
          <p14:tracePt t="64592" x="6245225" y="3638550"/>
          <p14:tracePt t="64600" x="6254750" y="3638550"/>
          <p14:tracePt t="64608" x="6262688" y="3638550"/>
          <p14:tracePt t="64818" x="6281738" y="3638550"/>
          <p14:tracePt t="64825" x="6291263" y="3638550"/>
          <p14:tracePt t="64833" x="6326188" y="3638550"/>
          <p14:tracePt t="64842" x="6362700" y="3638550"/>
          <p14:tracePt t="64849" x="6408738" y="3638550"/>
          <p14:tracePt t="64858" x="6464300" y="3638550"/>
          <p14:tracePt t="64864" x="6518275" y="3638550"/>
          <p14:tracePt t="64874" x="6591300" y="3638550"/>
          <p14:tracePt t="64881" x="6681788" y="3648075"/>
          <p14:tracePt t="64888" x="6764338" y="3665538"/>
          <p14:tracePt t="64896" x="6819900" y="3665538"/>
          <p14:tracePt t="64904" x="6892925" y="3675063"/>
          <p14:tracePt t="64912" x="6956425" y="3702050"/>
          <p14:tracePt t="64920" x="6983413" y="3702050"/>
          <p14:tracePt t="64928" x="6992938" y="3702050"/>
          <p14:tracePt t="64936" x="7000875" y="3702050"/>
          <p14:tracePt t="64976" x="7010400" y="3711575"/>
          <p14:tracePt t="65041" x="6983413" y="3711575"/>
          <p14:tracePt t="65049" x="6937375" y="3711575"/>
          <p14:tracePt t="65059" x="6900863" y="3694113"/>
          <p14:tracePt t="65067" x="6837363" y="3694113"/>
          <p14:tracePt t="65075" x="6810375" y="3684588"/>
          <p14:tracePt t="65081" x="6754813" y="3684588"/>
          <p14:tracePt t="65089" x="6718300" y="3675063"/>
          <p14:tracePt t="65097" x="6681788" y="3657600"/>
          <p14:tracePt t="65105" x="6654800" y="3648075"/>
          <p14:tracePt t="65114" x="6610350" y="3638550"/>
          <p14:tracePt t="65120" x="6591300" y="3629025"/>
          <p14:tracePt t="65128" x="6564313" y="3611563"/>
          <p14:tracePt t="65136" x="6554788" y="3611563"/>
          <p14:tracePt t="65146" x="6545263" y="3602038"/>
          <p14:tracePt t="65153" x="6527800" y="3592513"/>
          <p14:tracePt t="65170" x="6527800" y="3584575"/>
          <p14:tracePt t="65192" x="6508750" y="3556000"/>
          <p14:tracePt t="65200" x="6500813" y="3548063"/>
          <p14:tracePt t="65208" x="6491288" y="3538538"/>
          <p14:tracePt t="65215" x="6481763" y="3529013"/>
          <p14:tracePt t="65225" x="6481763" y="3511550"/>
          <p14:tracePt t="65232" x="6481763" y="3465513"/>
          <p14:tracePt t="65240" x="6472238" y="3429000"/>
          <p14:tracePt t="65248" x="6472238" y="3382963"/>
          <p14:tracePt t="65257" x="6472238" y="3355975"/>
          <p14:tracePt t="65264" x="6472238" y="3328988"/>
          <p14:tracePt t="65272" x="6472238" y="3282950"/>
          <p14:tracePt t="65280" x="6472238" y="3265488"/>
          <p14:tracePt t="65288" x="6472238" y="3236913"/>
          <p14:tracePt t="65296" x="6472238" y="3228975"/>
          <p14:tracePt t="65304" x="6481763" y="3209925"/>
          <p14:tracePt t="65312" x="6491288" y="3209925"/>
          <p14:tracePt t="65320" x="6500813" y="3192463"/>
          <p14:tracePt t="65328" x="6508750" y="3182938"/>
          <p14:tracePt t="65344" x="6537325" y="3182938"/>
          <p14:tracePt t="65352" x="6564313" y="3182938"/>
          <p14:tracePt t="65360" x="6581775" y="3182938"/>
          <p14:tracePt t="65368" x="6654800" y="3182938"/>
          <p14:tracePt t="65376" x="6727825" y="3182938"/>
          <p14:tracePt t="65384" x="6783388" y="3182938"/>
          <p14:tracePt t="65392" x="6873875" y="3182938"/>
          <p14:tracePt t="65400" x="6956425" y="3182938"/>
          <p14:tracePt t="65408" x="7065963" y="3182938"/>
          <p14:tracePt t="65416" x="7138988" y="3200400"/>
          <p14:tracePt t="65425" x="7212013" y="3200400"/>
          <p14:tracePt t="65432" x="7312025" y="3209925"/>
          <p14:tracePt t="65441" x="7366000" y="3228975"/>
          <p14:tracePt t="65448" x="7392988" y="3228975"/>
          <p14:tracePt t="65457" x="7439025" y="3228975"/>
          <p14:tracePt t="65464" x="7466013" y="3246438"/>
          <p14:tracePt t="65472" x="7475538" y="3246438"/>
          <p14:tracePt t="65489" x="7485063" y="3255963"/>
          <p14:tracePt t="65544" x="7494588" y="3265488"/>
          <p14:tracePt t="65551" x="7494588" y="3273425"/>
          <p14:tracePt t="65560" x="7494588" y="3292475"/>
          <p14:tracePt t="65567" x="7494588" y="3302000"/>
          <p14:tracePt t="65576" x="7494588" y="3328988"/>
          <p14:tracePt t="65584" x="7494588" y="3346450"/>
          <p14:tracePt t="65592" x="7494588" y="3375025"/>
          <p14:tracePt t="65599" x="7485063" y="3402013"/>
          <p14:tracePt t="65608" x="7475538" y="3429000"/>
          <p14:tracePt t="65616" x="7458075" y="3446463"/>
          <p14:tracePt t="65624" x="7448550" y="3475038"/>
          <p14:tracePt t="65640" x="7448550" y="3482975"/>
          <p14:tracePt t="65647" x="7439025" y="3492500"/>
          <p14:tracePt t="65663" x="7429500" y="3492500"/>
          <p14:tracePt t="65672" x="7421563" y="3492500"/>
          <p14:tracePt t="65679" x="7412038" y="3502025"/>
          <p14:tracePt t="65696" x="7385050" y="3511550"/>
          <p14:tracePt t="65704" x="7366000" y="3519488"/>
          <p14:tracePt t="65712" x="7348538" y="3519488"/>
          <p14:tracePt t="65719" x="7312025" y="3519488"/>
          <p14:tracePt t="65728" x="7283450" y="3519488"/>
          <p14:tracePt t="65735" x="7239000" y="3519488"/>
          <p14:tracePt t="65744" x="7183438" y="3519488"/>
          <p14:tracePt t="65751" x="7146925" y="3519488"/>
          <p14:tracePt t="65761" x="7129463" y="3519488"/>
          <p14:tracePt t="65768" x="7083425" y="3519488"/>
          <p14:tracePt t="65777" x="7056438" y="3519488"/>
          <p14:tracePt t="65785" x="7046913" y="3519488"/>
          <p14:tracePt t="65793" x="7037388" y="3519488"/>
          <p14:tracePt t="65808" x="7029450" y="3519488"/>
          <p14:tracePt t="66074" x="7029450" y="3529013"/>
          <p14:tracePt t="66082" x="7000875" y="3565525"/>
          <p14:tracePt t="66090" x="7000875" y="3575050"/>
          <p14:tracePt t="66105" x="6992938" y="3592513"/>
          <p14:tracePt t="66117" x="6983413" y="3602038"/>
          <p14:tracePt t="66121" x="6983413" y="3611563"/>
          <p14:tracePt t="66130" x="6956425" y="3629025"/>
          <p14:tracePt t="66137" x="6946900" y="3648075"/>
          <p14:tracePt t="66146" x="6937375" y="3657600"/>
          <p14:tracePt t="66152" x="6919913" y="3665538"/>
          <p14:tracePt t="66161" x="6910388" y="3694113"/>
          <p14:tracePt t="66168" x="6900863" y="3702050"/>
          <p14:tracePt t="66193" x="6900863" y="3721100"/>
          <p14:tracePt t="66216" x="6892925" y="3730625"/>
          <p14:tracePt t="66248" x="6892925" y="3738563"/>
          <p14:tracePt t="66273" x="6892925" y="3748088"/>
          <p14:tracePt t="66306" x="6883400" y="3775075"/>
          <p14:tracePt t="66320" x="6864350" y="3784600"/>
          <p14:tracePt t="66336" x="6837363" y="3784600"/>
          <p14:tracePt t="66344" x="6827838" y="3784600"/>
          <p14:tracePt t="66352" x="6791325" y="3784600"/>
          <p14:tracePt t="66360" x="6764338" y="3784600"/>
          <p14:tracePt t="66368" x="6710363" y="3784600"/>
          <p14:tracePt t="66376" x="6673850" y="3784600"/>
          <p14:tracePt t="66384" x="6581775" y="3784600"/>
          <p14:tracePt t="66392" x="6508750" y="3767138"/>
          <p14:tracePt t="66400" x="6445250" y="3757613"/>
          <p14:tracePt t="66408" x="6362700" y="3711575"/>
          <p14:tracePt t="66417" x="6308725" y="3702050"/>
          <p14:tracePt t="66424" x="6262688" y="3694113"/>
          <p14:tracePt t="66431" x="6218238" y="3657600"/>
          <p14:tracePt t="66441" x="6199188" y="3648075"/>
          <p14:tracePt t="66448" x="6189663" y="3638550"/>
          <p14:tracePt t="66464" x="6181725" y="3629025"/>
          <p14:tracePt t="66489" x="6181725" y="3621088"/>
          <p14:tracePt t="66496" x="6172200" y="3611563"/>
          <p14:tracePt t="66504" x="6172200" y="3602038"/>
          <p14:tracePt t="66512" x="6172200" y="3584575"/>
          <p14:tracePt t="66520" x="6172200" y="3565525"/>
          <p14:tracePt t="66528" x="6172200" y="3538538"/>
          <p14:tracePt t="66536" x="6172200" y="3502025"/>
          <p14:tracePt t="66544" x="6172200" y="3465513"/>
          <p14:tracePt t="66552" x="6172200" y="3419475"/>
          <p14:tracePt t="66560" x="6172200" y="3365500"/>
          <p14:tracePt t="66568" x="6218238" y="3302000"/>
          <p14:tracePt t="66576" x="6235700" y="3273425"/>
          <p14:tracePt t="66584" x="6291263" y="3209925"/>
          <p14:tracePt t="66592" x="6318250" y="3182938"/>
          <p14:tracePt t="66600" x="6381750" y="3146425"/>
          <p14:tracePt t="66609" x="6427788" y="3119438"/>
          <p14:tracePt t="66616" x="6508750" y="3109913"/>
          <p14:tracePt t="66624" x="6581775" y="3090863"/>
          <p14:tracePt t="66632" x="6637338" y="3090863"/>
          <p14:tracePt t="66641" x="6710363" y="3090863"/>
          <p14:tracePt t="66648" x="6764338" y="3090863"/>
          <p14:tracePt t="66657" x="6864350" y="3090863"/>
          <p14:tracePt t="66664" x="6937375" y="3090863"/>
          <p14:tracePt t="66673" x="7010400" y="3109913"/>
          <p14:tracePt t="66680" x="7092950" y="3163888"/>
          <p14:tracePt t="66688" x="7156450" y="3200400"/>
          <p14:tracePt t="66696" x="7256463" y="3228975"/>
          <p14:tracePt t="66704" x="7319963" y="3273425"/>
          <p14:tracePt t="66712" x="7366000" y="3292475"/>
          <p14:tracePt t="66720" x="7412038" y="3319463"/>
          <p14:tracePt t="66728" x="7439025" y="3338513"/>
          <p14:tracePt t="66736" x="7448550" y="3346450"/>
          <p14:tracePt t="66744" x="7458075" y="3355975"/>
          <p14:tracePt t="66770" x="7458075" y="3365500"/>
          <p14:tracePt t="66777" x="7458075" y="3375025"/>
          <p14:tracePt t="66784" x="7458075" y="3402013"/>
          <p14:tracePt t="66792" x="7458075" y="3411538"/>
          <p14:tracePt t="66799" x="7458075" y="3438525"/>
          <p14:tracePt t="66808" x="7458075" y="3455988"/>
          <p14:tracePt t="66816" x="7439025" y="3465513"/>
          <p14:tracePt t="66824" x="7429500" y="3482975"/>
          <p14:tracePt t="66833" x="7392988" y="3502025"/>
          <p14:tracePt t="66840" x="7375525" y="3511550"/>
          <p14:tracePt t="66847" x="7339013" y="3519488"/>
          <p14:tracePt t="66857" x="7292975" y="3548063"/>
          <p14:tracePt t="66864" x="7248525" y="3565525"/>
          <p14:tracePt t="66872" x="7202488" y="3575050"/>
          <p14:tracePt t="66880" x="7156450" y="3611563"/>
          <p14:tracePt t="66888" x="7102475" y="3629025"/>
          <p14:tracePt t="66896" x="7056438" y="3638550"/>
          <p14:tracePt t="66904" x="6973888" y="3665538"/>
          <p14:tracePt t="66912" x="6919913" y="3675063"/>
          <p14:tracePt t="66920" x="6856413" y="3702050"/>
          <p14:tracePt t="66928" x="6746875" y="3711575"/>
          <p14:tracePt t="66936" x="6681788" y="3721100"/>
          <p14:tracePt t="66944" x="6627813" y="3738563"/>
          <p14:tracePt t="66952" x="6564313" y="3738563"/>
          <p14:tracePt t="66960" x="6508750" y="3738563"/>
          <p14:tracePt t="66968" x="6472238" y="3738563"/>
          <p14:tracePt t="66976" x="6454775" y="3738563"/>
          <p14:tracePt t="66984" x="6435725" y="3738563"/>
          <p14:tracePt t="66993" x="6418263" y="3738563"/>
          <p14:tracePt t="67000" x="6408738" y="3730625"/>
          <p14:tracePt t="67010" x="6391275" y="3711575"/>
          <p14:tracePt t="67016" x="6372225" y="3694113"/>
          <p14:tracePt t="67023" x="6372225" y="3684588"/>
          <p14:tracePt t="67033" x="6372225" y="3665538"/>
          <p14:tracePt t="67042" x="6362700" y="3638550"/>
          <p14:tracePt t="67048" x="6362700" y="3629025"/>
          <p14:tracePt t="67057" x="6362700" y="3611563"/>
          <p14:tracePt t="67073" x="6362700" y="3602038"/>
          <p14:tracePt t="67266" x="6362700" y="3575050"/>
          <p14:tracePt t="67281" x="6362700" y="3565525"/>
          <p14:tracePt t="67474" x="6362700" y="3556000"/>
          <p14:tracePt t="67493" x="6362700" y="3538538"/>
          <p14:tracePt t="67498" x="6362700" y="3529013"/>
          <p14:tracePt t="67514" x="6372225" y="3511550"/>
          <p14:tracePt t="68008" x="6381750" y="3502025"/>
          <p14:tracePt t="68050" x="6391275" y="3502025"/>
          <p14:tracePt t="68081" x="6399213" y="3502025"/>
          <p14:tracePt t="68154" x="6408738" y="3502025"/>
          <p14:tracePt t="68218" x="6418263" y="3502025"/>
          <p14:tracePt t="68234" x="6435725" y="3502025"/>
          <p14:tracePt t="68242" x="6445250" y="3502025"/>
          <p14:tracePt t="68258" x="6454775" y="3502025"/>
          <p14:tracePt t="68265" x="6472238" y="3511550"/>
          <p14:tracePt t="68274" x="6481763" y="3519488"/>
          <p14:tracePt t="68280" x="6491288" y="3529013"/>
          <p14:tracePt t="68289" x="6500813" y="3538538"/>
          <p14:tracePt t="68459" x="6518275" y="3538538"/>
          <p14:tracePt t="68506" x="6527800" y="3538538"/>
          <p14:tracePt t="68914" x="6537325" y="3548063"/>
          <p14:tracePt t="69153" x="6537325" y="3556000"/>
          <p14:tracePt t="69170" x="6537325" y="3565525"/>
          <p14:tracePt t="69403" x="6537325" y="3584575"/>
          <p14:tracePt t="69724" x="6537325" y="3575050"/>
          <p14:tracePt t="69730" x="6537325" y="3565525"/>
          <p14:tracePt t="70073" x="6527800" y="3565525"/>
          <p14:tracePt t="70097" x="6518275" y="3565525"/>
          <p14:tracePt t="70138" x="6491288" y="3575050"/>
          <p14:tracePt t="70169" x="6481763" y="3575050"/>
          <p14:tracePt t="70178" x="6472238" y="3575050"/>
          <p14:tracePt t="70194" x="6454775" y="3584575"/>
          <p14:tracePt t="70201" x="6435725" y="3602038"/>
          <p14:tracePt t="70210" x="6427788" y="3611563"/>
          <p14:tracePt t="70216" x="6399213" y="3611563"/>
          <p14:tracePt t="70224" x="6391275" y="3611563"/>
          <p14:tracePt t="70231" x="6362700" y="3621088"/>
          <p14:tracePt t="70242" x="6345238" y="3648075"/>
          <p14:tracePt t="70249" x="6335713" y="3648075"/>
          <p14:tracePt t="70260" x="6326188" y="3648075"/>
          <p14:tracePt t="70265" x="6299200" y="3657600"/>
          <p14:tracePt t="70281" x="6281738" y="3657600"/>
          <p14:tracePt t="70297" x="6272213" y="3657600"/>
          <p14:tracePt t="70306" x="6262688" y="3657600"/>
          <p14:tracePt t="70313" x="6235700" y="3657600"/>
          <p14:tracePt t="70324" x="6226175" y="3657600"/>
          <p14:tracePt t="70336" x="6199188" y="3657600"/>
          <p14:tracePt t="70344" x="6181725" y="3657600"/>
          <p14:tracePt t="70352" x="6153150" y="3657600"/>
          <p14:tracePt t="70361" x="6145213" y="3657600"/>
          <p14:tracePt t="70368" x="6108700" y="3657600"/>
          <p14:tracePt t="70377" x="6099175" y="3657600"/>
          <p14:tracePt t="70385" x="6080125" y="3657600"/>
          <p14:tracePt t="70394" x="6053138" y="3657600"/>
          <p14:tracePt t="70400" x="6035675" y="3657600"/>
          <p14:tracePt t="70408" x="6016625" y="3657600"/>
          <p14:tracePt t="70416" x="5999163" y="3657600"/>
          <p14:tracePt t="70424" x="5972175" y="3657600"/>
          <p14:tracePt t="70431" x="5953125" y="3675063"/>
          <p14:tracePt t="70440" x="5889625" y="3702050"/>
          <p14:tracePt t="70448" x="5862638" y="3702050"/>
          <p14:tracePt t="70457" x="5834063" y="3711575"/>
          <p14:tracePt t="70464" x="5789613" y="3730625"/>
          <p14:tracePt t="70473" x="5761038" y="3730625"/>
          <p14:tracePt t="70480" x="5734050" y="3730625"/>
          <p14:tracePt t="70488" x="5661025" y="3748088"/>
          <p14:tracePt t="70496" x="5634038" y="3748088"/>
          <p14:tracePt t="70504" x="5588000" y="3748088"/>
          <p14:tracePt t="70512" x="5551488" y="3748088"/>
          <p14:tracePt t="70520" x="5524500" y="3748088"/>
          <p14:tracePt t="70528" x="5470525" y="3748088"/>
          <p14:tracePt t="70536" x="5434013" y="3748088"/>
          <p14:tracePt t="70544" x="5414963" y="3748088"/>
          <p14:tracePt t="70552" x="5405438" y="3748088"/>
          <p14:tracePt t="70560" x="5387975" y="3748088"/>
          <p14:tracePt t="70568" x="5378450" y="3748088"/>
          <p14:tracePt t="70576" x="5360988" y="3738563"/>
          <p14:tracePt t="70650" x="5351463" y="3738563"/>
          <p14:tracePt t="70689" x="5341938" y="3738563"/>
          <p14:tracePt t="70793" x="5334000" y="3730625"/>
          <p14:tracePt t="70810" x="5334000" y="3721100"/>
          <p14:tracePt t="70819" x="5334000" y="3711575"/>
          <p14:tracePt t="70824" x="5334000" y="3702050"/>
          <p14:tracePt t="70841" x="5341938" y="3702050"/>
          <p14:tracePt t="70849" x="5351463" y="3702050"/>
          <p14:tracePt t="70859" x="5378450" y="3702050"/>
          <p14:tracePt t="70865" x="5405438" y="3702050"/>
          <p14:tracePt t="70875" x="5434013" y="3702050"/>
          <p14:tracePt t="70881" x="5487988" y="3702050"/>
          <p14:tracePt t="70890" x="5543550" y="3702050"/>
          <p14:tracePt t="70897" x="5588000" y="3702050"/>
          <p14:tracePt t="70906" x="5643563" y="3702050"/>
          <p14:tracePt t="70913" x="5670550" y="3702050"/>
          <p14:tracePt t="70921" x="5743575" y="3721100"/>
          <p14:tracePt t="70929" x="5780088" y="3721100"/>
          <p14:tracePt t="70936" x="5834063" y="3721100"/>
          <p14:tracePt t="70945" x="5899150" y="3721100"/>
          <p14:tracePt t="70953" x="5935663" y="3721100"/>
          <p14:tracePt t="70961" x="5980113" y="3702050"/>
          <p14:tracePt t="70968" x="6043613" y="3684588"/>
          <p14:tracePt t="70977" x="6062663" y="3657600"/>
          <p14:tracePt t="70984" x="6080125" y="3648075"/>
          <p14:tracePt t="70993" x="6099175" y="3638550"/>
          <p14:tracePt t="71008" x="6116638" y="3621088"/>
          <p14:tracePt t="71218" x="6108700" y="3621088"/>
          <p14:tracePt t="71225" x="6099175" y="3621088"/>
          <p14:tracePt t="71234" x="6080125" y="3621088"/>
          <p14:tracePt t="71244" x="6053138" y="3621088"/>
          <p14:tracePt t="71249" x="6035675" y="3621088"/>
          <p14:tracePt t="71258" x="6007100" y="3621088"/>
          <p14:tracePt t="71265" x="5989638" y="3621088"/>
          <p14:tracePt t="71274" x="5943600" y="3638550"/>
          <p14:tracePt t="71280" x="5916613" y="3638550"/>
          <p14:tracePt t="71291" x="5899150" y="3648075"/>
          <p14:tracePt t="71297" x="5853113" y="3665538"/>
          <p14:tracePt t="71305" x="5834063" y="3675063"/>
          <p14:tracePt t="71313" x="5807075" y="3684588"/>
          <p14:tracePt t="71321" x="5789613" y="3694113"/>
          <p14:tracePt t="71328" x="5761038" y="3702050"/>
          <p14:tracePt t="71336" x="5753100" y="3711575"/>
          <p14:tracePt t="71345" x="5743575" y="3721100"/>
          <p14:tracePt t="71616" x="5734050" y="3730625"/>
          <p14:tracePt t="71624" x="5724525" y="3730625"/>
          <p14:tracePt t="72168" x="5716588" y="3738563"/>
          <p14:tracePt t="72208" x="5707063" y="3757613"/>
          <p14:tracePt t="72409" x="5707063" y="3767138"/>
          <p14:tracePt t="72424" x="5707063" y="3784600"/>
          <p14:tracePt t="72443" x="5707063" y="3794125"/>
          <p14:tracePt t="72459" x="5707063" y="3803650"/>
          <p14:tracePt t="72640" x="5707063" y="3811588"/>
          <p14:tracePt t="72655" x="5707063" y="3821113"/>
          <p14:tracePt t="72865" x="5716588" y="3830638"/>
          <p14:tracePt t="72906" x="5716588" y="3840163"/>
          <p14:tracePt t="73339" x="5724525" y="3848100"/>
          <p14:tracePt t="73345" x="5743575" y="3848100"/>
          <p14:tracePt t="73354" x="5753100" y="3848100"/>
          <p14:tracePt t="73364" x="5761038" y="3848100"/>
          <p14:tracePt t="73369" x="5780088" y="3848100"/>
          <p14:tracePt t="73377" x="5797550" y="3848100"/>
          <p14:tracePt t="73384" x="5834063" y="3848100"/>
          <p14:tracePt t="73393" x="5843588" y="3848100"/>
          <p14:tracePt t="73401" x="5889625" y="3848100"/>
          <p14:tracePt t="73408" x="5907088" y="3840163"/>
          <p14:tracePt t="73416" x="5935663" y="3840163"/>
          <p14:tracePt t="73425" x="5953125" y="3830638"/>
          <p14:tracePt t="73432" x="5989638" y="3821113"/>
          <p14:tracePt t="73440" x="6007100" y="3821113"/>
          <p14:tracePt t="73449" x="6043613" y="3821113"/>
          <p14:tracePt t="73457" x="6053138" y="3821113"/>
          <p14:tracePt t="73463" x="6072188" y="3821113"/>
          <p14:tracePt t="73473" x="6080125" y="3821113"/>
          <p14:tracePt t="73488" x="6089650" y="3821113"/>
          <p14:tracePt t="73512" x="6108700" y="3821113"/>
          <p14:tracePt t="73529" x="6116638" y="3821113"/>
          <p14:tracePt t="73754" x="6126163" y="3821113"/>
          <p14:tracePt t="73865" x="6135688" y="3803650"/>
          <p14:tracePt t="73881" x="6135688" y="3794125"/>
          <p14:tracePt t="73906" x="6135688" y="3784600"/>
          <p14:tracePt t="73945" x="6135688" y="3775075"/>
          <p14:tracePt t="73985" x="6145213" y="3767138"/>
          <p14:tracePt t="74033" x="6145213" y="3757613"/>
          <p14:tracePt t="74040" x="6145213" y="3748088"/>
          <p14:tracePt t="74194" x="6153150" y="3748088"/>
          <p14:tracePt t="74202" x="6162675" y="3757613"/>
          <p14:tracePt t="74225" x="6172200" y="3775075"/>
          <p14:tracePt t="74306" x="6181725" y="3784600"/>
          <p14:tracePt t="74322" x="6199188" y="3784600"/>
          <p14:tracePt t="74329" x="6218238" y="3784600"/>
          <p14:tracePt t="74341" x="6235700" y="3784600"/>
          <p14:tracePt t="74345" x="6245225" y="3784600"/>
          <p14:tracePt t="74352" x="6281738" y="3784600"/>
          <p14:tracePt t="74360" x="6308725" y="3784600"/>
          <p14:tracePt t="74368" x="6335713" y="3784600"/>
          <p14:tracePt t="74376" x="6381750" y="3784600"/>
          <p14:tracePt t="74384" x="6399213" y="3784600"/>
          <p14:tracePt t="74392" x="6427788" y="3784600"/>
          <p14:tracePt t="74400" x="6445250" y="3784600"/>
          <p14:tracePt t="74408" x="6481763" y="3784600"/>
          <p14:tracePt t="74416" x="6500813" y="3784600"/>
          <p14:tracePt t="74425" x="6518275" y="3775075"/>
          <p14:tracePt t="74432" x="6537325" y="3775075"/>
          <p14:tracePt t="74441" x="6545263" y="3767138"/>
          <p14:tracePt t="74448" x="6573838" y="3767138"/>
          <p14:tracePt t="74457" x="6591300" y="3757613"/>
          <p14:tracePt t="74463" x="6600825" y="3748088"/>
          <p14:tracePt t="74473" x="6618288" y="3730625"/>
          <p14:tracePt t="74480" x="6637338" y="3721100"/>
          <p14:tracePt t="74496" x="6645275" y="3721100"/>
          <p14:tracePt t="74504" x="6645275" y="3711575"/>
          <p14:tracePt t="74512" x="6654800" y="3702050"/>
          <p14:tracePt t="74528" x="6664325" y="3694113"/>
          <p14:tracePt t="74842" x="6664325" y="3702050"/>
          <p14:tracePt t="74856" x="6654800" y="3711575"/>
          <p14:tracePt t="75297" x="6645275" y="3711575"/>
          <p14:tracePt t="75322" x="6637338" y="3721100"/>
          <p14:tracePt t="75362" x="6627813" y="3721100"/>
          <p14:tracePt t="75772" x="6618288" y="3730625"/>
          <p14:tracePt t="76657" x="6600825" y="3748088"/>
          <p14:tracePt t="76665" x="6564313" y="3748088"/>
          <p14:tracePt t="76674" x="6500813" y="3775075"/>
          <p14:tracePt t="76681" x="6408738" y="3775075"/>
          <p14:tracePt t="76689" x="6318250" y="3803650"/>
          <p14:tracePt t="76696" x="6208713" y="3811588"/>
          <p14:tracePt t="76704" x="6089650" y="3830638"/>
          <p14:tracePt t="76711" x="5980113" y="3840163"/>
          <p14:tracePt t="76720" x="5853113" y="3867150"/>
          <p14:tracePt t="76728" x="5753100" y="3884613"/>
          <p14:tracePt t="76735" x="5624513" y="3884613"/>
          <p14:tracePt t="76743" x="5551488" y="3894138"/>
          <p14:tracePt t="76752" x="5424488" y="3911600"/>
          <p14:tracePt t="76759" x="5324475" y="3940175"/>
          <p14:tracePt t="76768" x="5232400" y="3940175"/>
          <p14:tracePt t="76776" x="5159375" y="3948113"/>
          <p14:tracePt t="76785" x="5068888" y="3948113"/>
          <p14:tracePt t="76792" x="4949825" y="3967163"/>
          <p14:tracePt t="76800" x="4822825" y="3976688"/>
          <p14:tracePt t="76810" x="4659313" y="4013200"/>
          <p14:tracePt t="76819" x="4476750" y="4021138"/>
          <p14:tracePt t="76825" x="4275138" y="4040188"/>
          <p14:tracePt t="76833" x="4038600" y="4094163"/>
          <p14:tracePt t="76843" x="3802063" y="4103688"/>
          <p14:tracePt t="76848" x="3563938" y="4140200"/>
          <p14:tracePt t="76859" x="3382963" y="4140200"/>
          <p14:tracePt t="76864" x="3217863" y="4140200"/>
          <p14:tracePt t="76874" x="3108325" y="4140200"/>
          <p14:tracePt t="76881" x="3017838" y="4140200"/>
          <p14:tracePt t="76890" x="2954338" y="4140200"/>
          <p14:tracePt t="76896" x="2944813" y="4140200"/>
          <p14:tracePt t="76905" x="2925763" y="4140200"/>
          <p14:tracePt t="76985" x="2908300" y="4140200"/>
          <p14:tracePt t="76993" x="2881313" y="4140200"/>
          <p14:tracePt t="77001" x="2844800" y="4140200"/>
          <p14:tracePt t="77009" x="2817813" y="4140200"/>
          <p14:tracePt t="77017" x="2771775" y="4167188"/>
          <p14:tracePt t="77025" x="2744788" y="4176713"/>
          <p14:tracePt t="77033" x="2716213" y="4176713"/>
          <p14:tracePt t="77040" x="2708275" y="4186238"/>
          <p14:tracePt t="77048" x="2679700" y="4186238"/>
          <p14:tracePt t="77058" x="2671763" y="4186238"/>
          <p14:tracePt t="77064" x="2662238" y="4186238"/>
          <p14:tracePt t="77081" x="2643188" y="4186238"/>
          <p14:tracePt t="77098" x="2635250" y="4186238"/>
          <p14:tracePt t="77122" x="2625725" y="4186238"/>
          <p14:tracePt t="79211" x="2643188" y="4195763"/>
          <p14:tracePt t="79217" x="2662238" y="4213225"/>
          <p14:tracePt t="79224" x="2679700" y="4222750"/>
          <p14:tracePt t="79240" x="2689225" y="4232275"/>
          <p14:tracePt t="79317" x="2708275" y="4232275"/>
          <p14:tracePt t="79482" x="2679700" y="4232275"/>
          <p14:tracePt t="79491" x="2643188" y="4232275"/>
          <p14:tracePt t="79498" x="2570163" y="4232275"/>
          <p14:tracePt t="79505" x="2516188" y="4232275"/>
          <p14:tracePt t="79512" x="2443163" y="4232275"/>
          <p14:tracePt t="79520" x="2370138" y="4232275"/>
          <p14:tracePt t="79528" x="2297113" y="4232275"/>
          <p14:tracePt t="79537" x="2224088" y="4232275"/>
          <p14:tracePt t="79543" x="2143125" y="4232275"/>
          <p14:tracePt t="79552" x="2114550" y="4232275"/>
          <p14:tracePt t="79560" x="2087563" y="4232275"/>
          <p14:tracePt t="79568" x="2078038" y="4232275"/>
          <p14:tracePt t="79576" x="2041525" y="4232275"/>
          <p14:tracePt t="79583" x="2024063" y="4232275"/>
          <p14:tracePt t="79592" x="2005013" y="4232275"/>
          <p14:tracePt t="79600" x="1987550" y="4232275"/>
          <p14:tracePt t="79608" x="1960563" y="4213225"/>
          <p14:tracePt t="79616" x="1941513" y="4213225"/>
          <p14:tracePt t="79624" x="1914525" y="4213225"/>
          <p14:tracePt t="79632" x="1895475" y="4213225"/>
          <p14:tracePt t="79640" x="1887538" y="4213225"/>
          <p14:tracePt t="79648" x="1860550" y="4213225"/>
          <p14:tracePt t="79656" x="1851025" y="4213225"/>
          <p14:tracePt t="79664" x="1831975" y="4213225"/>
          <p14:tracePt t="79680" x="1824038" y="4213225"/>
          <p14:tracePt t="79788" x="1831975" y="4203700"/>
          <p14:tracePt t="79794" x="1924050" y="4203700"/>
          <p14:tracePt t="79802" x="2005013" y="4195763"/>
          <p14:tracePt t="79810" x="2114550" y="4176713"/>
          <p14:tracePt t="79817" x="2243138" y="4176713"/>
          <p14:tracePt t="79824" x="2370138" y="4176713"/>
          <p14:tracePt t="79832" x="2516188" y="4176713"/>
          <p14:tracePt t="79840" x="2662238" y="4176713"/>
          <p14:tracePt t="79848" x="2844800" y="4176713"/>
          <p14:tracePt t="79856" x="3008313" y="4176713"/>
          <p14:tracePt t="79864" x="3154363" y="4176713"/>
          <p14:tracePt t="79872" x="3317875" y="4176713"/>
          <p14:tracePt t="79880" x="3436938" y="4176713"/>
          <p14:tracePt t="79889" x="3536950" y="4176713"/>
          <p14:tracePt t="79896" x="3609975" y="4176713"/>
          <p14:tracePt t="79904" x="3646488" y="4176713"/>
          <p14:tracePt t="79912" x="3673475" y="4176713"/>
          <p14:tracePt t="79920" x="3683000" y="4176713"/>
          <p14:tracePt t="80067" x="3656013" y="4176713"/>
          <p14:tracePt t="80074" x="3573463" y="4176713"/>
          <p14:tracePt t="80084" x="3482975" y="4176713"/>
          <p14:tracePt t="80089" x="3373438" y="4176713"/>
          <p14:tracePt t="80097" x="3263900" y="4176713"/>
          <p14:tracePt t="80105" x="3171825" y="4176713"/>
          <p14:tracePt t="80114" x="3044825" y="4176713"/>
          <p14:tracePt t="80120" x="2935288" y="4176713"/>
          <p14:tracePt t="80129" x="2825750" y="4176713"/>
          <p14:tracePt t="80137" x="2752725" y="4176713"/>
          <p14:tracePt t="80146" x="2689225" y="4176713"/>
          <p14:tracePt t="80152" x="2635250" y="4176713"/>
          <p14:tracePt t="80161" x="2598738" y="4176713"/>
          <p14:tracePt t="80171" x="2579688" y="4176713"/>
          <p14:tracePt t="80178" x="2525713" y="4159250"/>
          <p14:tracePt t="80196" x="2489200" y="4159250"/>
          <p14:tracePt t="80201" x="2452688" y="4149725"/>
          <p14:tracePt t="80209" x="2433638" y="4149725"/>
          <p14:tracePt t="80216" x="2397125" y="4140200"/>
          <p14:tracePt t="80225" x="2389188" y="4130675"/>
          <p14:tracePt t="80232" x="2379663" y="4130675"/>
          <p14:tracePt t="80240" x="2360613" y="4130675"/>
          <p14:tracePt t="80539" x="2324100" y="4130675"/>
          <p14:tracePt t="80545" x="2316163" y="4130675"/>
          <p14:tracePt t="80554" x="2260600" y="4130675"/>
          <p14:tracePt t="80561" x="2243138" y="4130675"/>
          <p14:tracePt t="80568" x="2206625" y="4130675"/>
          <p14:tracePt t="80577" x="2160588" y="4130675"/>
          <p14:tracePt t="80584" x="2133600" y="4149725"/>
          <p14:tracePt t="80593" x="2097088" y="4149725"/>
          <p14:tracePt t="80601" x="2060575" y="4149725"/>
          <p14:tracePt t="80609" x="2041525" y="4149725"/>
          <p14:tracePt t="80616" x="2014538" y="4149725"/>
          <p14:tracePt t="80625" x="1997075" y="4149725"/>
          <p14:tracePt t="80631" x="1978025" y="4149725"/>
          <p14:tracePt t="80639" x="1968500" y="4149725"/>
          <p14:tracePt t="80647" x="1960563" y="4149725"/>
          <p14:tracePt t="80890" x="1997075" y="4149725"/>
          <p14:tracePt t="80898" x="2106613" y="4149725"/>
          <p14:tracePt t="80906" x="2233613" y="4149725"/>
          <p14:tracePt t="80913" x="2397125" y="4149725"/>
          <p14:tracePt t="80922" x="2543175" y="4149725"/>
          <p14:tracePt t="80930" x="2708275" y="4149725"/>
          <p14:tracePt t="80937" x="2881313" y="4149725"/>
          <p14:tracePt t="80947" x="3027363" y="4149725"/>
          <p14:tracePt t="80952" x="3171825" y="4149725"/>
          <p14:tracePt t="80961" x="3281363" y="4149725"/>
          <p14:tracePt t="80969" x="3373438" y="4149725"/>
          <p14:tracePt t="80977" x="3436938" y="4149725"/>
          <p14:tracePt t="80985" x="3455988" y="4149725"/>
          <p14:tracePt t="81098" x="3463925" y="4149725"/>
          <p14:tracePt t="81201" x="3463925" y="4159250"/>
          <p14:tracePt t="81209" x="3463925" y="4167188"/>
          <p14:tracePt t="81217" x="3455988" y="4176713"/>
          <p14:tracePt t="81241" x="3446463" y="4176713"/>
          <p14:tracePt t="81338" x="3446463" y="4186238"/>
          <p14:tracePt t="81357" x="3446463" y="4195763"/>
          <p14:tracePt t="81364" x="3446463" y="4203700"/>
          <p14:tracePt t="81369" x="3446463" y="4222750"/>
          <p14:tracePt t="81377" x="3446463" y="4232275"/>
          <p14:tracePt t="81384" x="3446463" y="4240213"/>
          <p14:tracePt t="81392" x="3446463" y="4259263"/>
          <p14:tracePt t="81400" x="3446463" y="4276725"/>
          <p14:tracePt t="81408" x="3446463" y="4313238"/>
          <p14:tracePt t="81416" x="3446463" y="4340225"/>
          <p14:tracePt t="81425" x="3446463" y="4368800"/>
          <p14:tracePt t="81432" x="3446463" y="4376738"/>
          <p14:tracePt t="81441" x="3446463" y="4386263"/>
          <p14:tracePt t="81447" x="3446463" y="4422775"/>
          <p14:tracePt t="81464" x="3436938" y="4441825"/>
          <p14:tracePt t="81473" x="3427413" y="4459288"/>
          <p14:tracePt t="81489" x="3409950" y="4486275"/>
          <p14:tracePt t="81504" x="3400425" y="4486275"/>
          <p14:tracePt t="81512" x="3390900" y="4495800"/>
          <p14:tracePt t="81520" x="3382963" y="4505325"/>
          <p14:tracePt t="81544" x="3363913" y="4514850"/>
          <p14:tracePt t="81585" x="3354388" y="4522788"/>
          <p14:tracePt t="81617" x="3354388" y="4532313"/>
          <p14:tracePt t="81625" x="3354388" y="4551363"/>
          <p14:tracePt t="81641" x="3346450" y="4551363"/>
          <p14:tracePt t="81649" x="3346450" y="4568825"/>
          <p14:tracePt t="81656" x="3327400" y="4587875"/>
          <p14:tracePt t="81672" x="3317875" y="4595813"/>
          <p14:tracePt t="81688" x="3309938" y="4605338"/>
          <p14:tracePt t="81696" x="3309938" y="4614863"/>
          <p14:tracePt t="81704" x="3309938" y="4624388"/>
          <p14:tracePt t="81727" x="3300413" y="4632325"/>
          <p14:tracePt t="81794" x="3300413" y="4641850"/>
          <p14:tracePt t="81826" x="3300413" y="4651375"/>
          <p14:tracePt t="81850" x="3300413" y="4660900"/>
          <p14:tracePt t="81866" x="3300413" y="4668838"/>
          <p14:tracePt t="81880" x="3300413" y="4687888"/>
          <p14:tracePt t="81904" x="3300413" y="4697413"/>
          <p14:tracePt t="81945" x="3300413" y="4705350"/>
          <p14:tracePt t="81976" x="3300413" y="4714875"/>
          <p14:tracePt t="81993" x="3309938" y="4741863"/>
          <p14:tracePt t="82009" x="3317875" y="4751388"/>
          <p14:tracePt t="82024" x="3327400" y="4768850"/>
          <p14:tracePt t="82032" x="3327400" y="4778375"/>
          <p14:tracePt t="82040" x="3336925" y="4787900"/>
          <p14:tracePt t="82048" x="3336925" y="4797425"/>
          <p14:tracePt t="82056" x="3354388" y="4805363"/>
          <p14:tracePt t="82065" x="3363913" y="4805363"/>
          <p14:tracePt t="82073" x="3382963" y="4824413"/>
          <p14:tracePt t="82089" x="3390900" y="4824413"/>
          <p14:tracePt t="82096" x="3400425" y="4833938"/>
          <p14:tracePt t="82128" x="3409950" y="4833938"/>
          <p14:tracePt t="82171" x="3419475" y="4833938"/>
          <p14:tracePt t="82178" x="3427413" y="4833938"/>
          <p14:tracePt t="82192" x="3446463" y="4833938"/>
          <p14:tracePt t="82209" x="3482975" y="4833938"/>
          <p14:tracePt t="82216" x="3482975" y="4824413"/>
          <p14:tracePt t="82248" x="3490913" y="4814888"/>
          <p14:tracePt t="82396" x="3509963" y="4814888"/>
          <p14:tracePt t="82401" x="3536950" y="4787900"/>
          <p14:tracePt t="82409" x="3546475" y="4778375"/>
          <p14:tracePt t="82417" x="3563938" y="4768850"/>
          <p14:tracePt t="82424" x="3573463" y="4768850"/>
          <p14:tracePt t="82432" x="3582988" y="4768850"/>
          <p14:tracePt t="82441" x="3600450" y="4760913"/>
          <p14:tracePt t="82447" x="3629025" y="4732338"/>
          <p14:tracePt t="82463" x="3646488" y="4724400"/>
          <p14:tracePt t="82473" x="3656013" y="4724400"/>
          <p14:tracePt t="82479" x="3665538" y="4724400"/>
          <p14:tracePt t="82496" x="3673475" y="4724400"/>
          <p14:tracePt t="82512" x="3683000" y="4724400"/>
          <p14:tracePt t="82954" x="3683000" y="4732338"/>
          <p14:tracePt t="82969" x="3683000" y="4741863"/>
          <p14:tracePt t="82977" x="3683000" y="4751388"/>
          <p14:tracePt t="83001" x="3683000" y="4768850"/>
          <p14:tracePt t="83539" x="3683000" y="4751388"/>
          <p14:tracePt t="83754" x="3683000" y="4741863"/>
          <p14:tracePt t="83774" x="3692525" y="4724400"/>
          <p14:tracePt t="83793" x="3702050" y="4714875"/>
          <p14:tracePt t="83969" x="3709988" y="4714875"/>
          <p14:tracePt t="84312" x="3719513" y="4697413"/>
          <p14:tracePt t="84344" x="3738563" y="4687888"/>
          <p14:tracePt t="84386" x="3746500" y="4678363"/>
          <p14:tracePt t="84402" x="3756025" y="4678363"/>
          <p14:tracePt t="84426" x="3765550" y="4668838"/>
          <p14:tracePt t="84866" x="3783013" y="4660900"/>
          <p14:tracePt t="84913" x="3792538" y="4660900"/>
          <p14:tracePt t="85035" x="3802063" y="4660900"/>
          <p14:tracePt t="85042" x="3802063" y="4668838"/>
          <p14:tracePt t="85050" x="3783013" y="4668838"/>
          <p14:tracePt t="85057" x="3756025" y="4678363"/>
          <p14:tracePt t="85069" x="3729038" y="4678363"/>
          <p14:tracePt t="85072" x="3702050" y="4697413"/>
          <p14:tracePt t="85080" x="3665538" y="4697413"/>
          <p14:tracePt t="85088" x="3636963" y="4705350"/>
          <p14:tracePt t="85096" x="3600450" y="4705350"/>
          <p14:tracePt t="85104" x="3556000" y="4705350"/>
          <p14:tracePt t="85112" x="3527425" y="4714875"/>
          <p14:tracePt t="85120" x="3500438" y="4714875"/>
          <p14:tracePt t="85128" x="3455988" y="4714875"/>
          <p14:tracePt t="85136" x="3436938" y="4724400"/>
          <p14:tracePt t="85144" x="3382963" y="4732338"/>
          <p14:tracePt t="85152" x="3373438" y="4741863"/>
          <p14:tracePt t="85160" x="3336925" y="4751388"/>
          <p14:tracePt t="85168" x="3290888" y="4768850"/>
          <p14:tracePt t="85176" x="3263900" y="4768850"/>
          <p14:tracePt t="85183" x="3227388" y="4778375"/>
          <p14:tracePt t="85207" x="3171825" y="4778375"/>
          <p14:tracePt t="85208" x="3136900" y="4778375"/>
          <p14:tracePt t="85218" x="3108325" y="4778375"/>
          <p14:tracePt t="85225" x="3090863" y="4778375"/>
          <p14:tracePt t="85233" x="3044825" y="4778375"/>
          <p14:tracePt t="85242" x="3027363" y="4778375"/>
          <p14:tracePt t="85249" x="2998788" y="4778375"/>
          <p14:tracePt t="85257" x="2990850" y="4778375"/>
          <p14:tracePt t="85265" x="2971800" y="4778375"/>
          <p14:tracePt t="85272" x="2962275" y="4778375"/>
          <p14:tracePt t="85280" x="2944813" y="4778375"/>
          <p14:tracePt t="85296" x="2908300" y="4768850"/>
          <p14:tracePt t="85305" x="2898775" y="4751388"/>
          <p14:tracePt t="85312" x="2881313" y="4741863"/>
          <p14:tracePt t="85328" x="2862263" y="4732338"/>
          <p14:tracePt t="85344" x="2844800" y="4705350"/>
          <p14:tracePt t="85352" x="2835275" y="4705350"/>
          <p14:tracePt t="85367" x="2817813" y="4705350"/>
          <p14:tracePt t="85376" x="2808288" y="4705350"/>
          <p14:tracePt t="85384" x="2789238" y="4705350"/>
          <p14:tracePt t="85392" x="2781300" y="4705350"/>
          <p14:tracePt t="85408" x="2752725" y="4705350"/>
          <p14:tracePt t="85416" x="2735263" y="4705350"/>
          <p14:tracePt t="85424" x="2698750" y="4705350"/>
          <p14:tracePt t="85432" x="2689225" y="4705350"/>
          <p14:tracePt t="85441" x="2652713" y="4705350"/>
          <p14:tracePt t="85459" x="2635250" y="4705350"/>
          <p14:tracePt t="85466" x="2616200" y="4697413"/>
          <p14:tracePt t="85474" x="2606675" y="4697413"/>
          <p14:tracePt t="85482" x="2589213" y="4697413"/>
          <p14:tracePt t="85490" x="2570163" y="4687888"/>
          <p14:tracePt t="85497" x="2562225" y="4687888"/>
          <p14:tracePt t="85521" x="2552700" y="4687888"/>
          <p14:tracePt t="85728" x="2570163" y="4687888"/>
          <p14:tracePt t="85737" x="2606675" y="4687888"/>
          <p14:tracePt t="85744" x="2643188" y="4687888"/>
          <p14:tracePt t="85753" x="2679700" y="4687888"/>
          <p14:tracePt t="85759" x="2725738" y="4687888"/>
          <p14:tracePt t="85767" x="2781300" y="4687888"/>
          <p14:tracePt t="85776" x="2871788" y="4687888"/>
          <p14:tracePt t="85784" x="2925763" y="4687888"/>
          <p14:tracePt t="85792" x="3017838" y="4687888"/>
          <p14:tracePt t="85800" x="3071813" y="4687888"/>
          <p14:tracePt t="85808" x="3144838" y="4687888"/>
          <p14:tracePt t="85816" x="3236913" y="4687888"/>
          <p14:tracePt t="85824" x="3309938" y="4687888"/>
          <p14:tracePt t="85833" x="3390900" y="4687888"/>
          <p14:tracePt t="85839" x="3463925" y="4687888"/>
          <p14:tracePt t="85848" x="3556000" y="4687888"/>
          <p14:tracePt t="85856" x="3629025" y="4687888"/>
          <p14:tracePt t="85865" x="3683000" y="4687888"/>
          <p14:tracePt t="85872" x="3729038" y="4687888"/>
          <p14:tracePt t="85880" x="3765550" y="4687888"/>
          <p14:tracePt t="85888" x="3792538" y="4687888"/>
          <p14:tracePt t="85896" x="3829050" y="4687888"/>
          <p14:tracePt t="85929" x="3838575" y="4687888"/>
          <p14:tracePt t="85961" x="3846513" y="4687888"/>
          <p14:tracePt t="85985" x="3865563" y="4687888"/>
          <p14:tracePt t="85993" x="3883025" y="4687888"/>
          <p14:tracePt t="86001" x="3892550" y="4687888"/>
          <p14:tracePt t="86009" x="3919538" y="4687888"/>
          <p14:tracePt t="86025" x="3948113" y="4687888"/>
          <p14:tracePt t="86033" x="3956050" y="4687888"/>
          <p14:tracePt t="86041" x="3965575" y="4687888"/>
          <p14:tracePt t="86049" x="3975100" y="4687888"/>
          <p14:tracePt t="86057" x="3992563" y="4687888"/>
          <p14:tracePt t="86067" x="4002088" y="4687888"/>
          <p14:tracePt t="86115" x="4011613" y="4687888"/>
          <p14:tracePt t="86129" x="4038600" y="4678363"/>
          <p14:tracePt t="86137" x="4048125" y="4668838"/>
          <p14:tracePt t="86162" x="4065588" y="4660900"/>
          <p14:tracePt t="86169" x="4075113" y="4660900"/>
          <p14:tracePt t="86344" x="4084638" y="4660900"/>
          <p14:tracePt t="87121" x="4094163" y="4660900"/>
          <p14:tracePt t="87185" x="4121150" y="4651375"/>
          <p14:tracePt t="87217" x="4129088" y="4641850"/>
          <p14:tracePt t="87225" x="4157663" y="4641850"/>
          <p14:tracePt t="87233" x="4175125" y="4624388"/>
          <p14:tracePt t="87240" x="4184650" y="4614863"/>
          <p14:tracePt t="87249" x="4211638" y="4605338"/>
          <p14:tracePt t="87256" x="4221163" y="4595813"/>
          <p14:tracePt t="87265" x="4248150" y="4578350"/>
          <p14:tracePt t="87275" x="4267200" y="4568825"/>
          <p14:tracePt t="87281" x="4284663" y="4559300"/>
          <p14:tracePt t="87290" x="4311650" y="4551363"/>
          <p14:tracePt t="87297" x="4321175" y="4551363"/>
          <p14:tracePt t="87307" x="4348163" y="4532313"/>
          <p14:tracePt t="87313" x="4367213" y="4522788"/>
          <p14:tracePt t="87321" x="4394200" y="4522788"/>
          <p14:tracePt t="87329" x="4413250" y="4514850"/>
          <p14:tracePt t="87337" x="4430713" y="4514850"/>
          <p14:tracePt t="87344" x="4440238" y="4514850"/>
          <p14:tracePt t="87352" x="4457700" y="4514850"/>
          <p14:tracePt t="87360" x="4484688" y="4514850"/>
          <p14:tracePt t="87368" x="4503738" y="4514850"/>
          <p14:tracePt t="87376" x="4521200" y="4514850"/>
          <p14:tracePt t="87384" x="4540250" y="4514850"/>
          <p14:tracePt t="87392" x="4567238" y="4514850"/>
          <p14:tracePt t="87400" x="4586288" y="4514850"/>
          <p14:tracePt t="87408" x="4613275" y="4514850"/>
          <p14:tracePt t="87416" x="4640263" y="4514850"/>
          <p14:tracePt t="87425" x="4686300" y="4505325"/>
          <p14:tracePt t="87432" x="4713288" y="4505325"/>
          <p14:tracePt t="87442" x="4740275" y="4505325"/>
          <p14:tracePt t="87448" x="4786313" y="4478338"/>
          <p14:tracePt t="87458" x="4795838" y="4478338"/>
          <p14:tracePt t="87464" x="4813300" y="4478338"/>
          <p14:tracePt t="87472" x="4822825" y="4478338"/>
          <p14:tracePt t="87482" x="4840288" y="4468813"/>
          <p14:tracePt t="87506" x="4849813" y="4468813"/>
          <p14:tracePt t="87514" x="4859338" y="4459288"/>
          <p14:tracePt t="87545" x="4868863" y="4459288"/>
          <p14:tracePt t="87562" x="4895850" y="4459288"/>
          <p14:tracePt t="87570" x="4905375" y="4459288"/>
          <p14:tracePt t="87577" x="4913313" y="4459288"/>
          <p14:tracePt t="87609" x="4922838" y="4459288"/>
          <p14:tracePt t="87625" x="4941888" y="4459288"/>
          <p14:tracePt t="87633" x="4949825" y="4459288"/>
          <p14:tracePt t="87641" x="4959350" y="4459288"/>
          <p14:tracePt t="87649" x="4986338" y="4441825"/>
          <p14:tracePt t="87657" x="5005388" y="4432300"/>
          <p14:tracePt t="87673" x="5032375" y="4422775"/>
          <p14:tracePt t="87680" x="5068888" y="4386263"/>
          <p14:tracePt t="87689" x="5086350" y="4376738"/>
          <p14:tracePt t="87696" x="5095875" y="4368800"/>
          <p14:tracePt t="87705" x="5114925" y="4359275"/>
          <p14:tracePt t="87712" x="5122863" y="4359275"/>
          <p14:tracePt t="87720" x="5141913" y="4340225"/>
          <p14:tracePt t="87738" x="5151438" y="4332288"/>
          <p14:tracePt t="87760" x="5159375" y="4332288"/>
          <p14:tracePt t="87946" x="5141913" y="4332288"/>
          <p14:tracePt t="87953" x="5114925" y="4340225"/>
          <p14:tracePt t="87962" x="5105400" y="4349750"/>
          <p14:tracePt t="87969" x="5086350" y="4359275"/>
          <p14:tracePt t="87976" x="5068888" y="4368800"/>
          <p14:tracePt t="87984" x="5049838" y="4386263"/>
          <p14:tracePt t="87992" x="5041900" y="4395788"/>
          <p14:tracePt t="88001" x="5014913" y="4413250"/>
          <p14:tracePt t="88011" x="4995863" y="4413250"/>
          <p14:tracePt t="88018" x="4978400" y="4432300"/>
          <p14:tracePt t="88027" x="4932363" y="4468813"/>
          <p14:tracePt t="88033" x="4913313" y="4495800"/>
          <p14:tracePt t="88040" x="4886325" y="4505325"/>
          <p14:tracePt t="88048" x="4876800" y="4514850"/>
          <p14:tracePt t="88056" x="4849813" y="4532313"/>
          <p14:tracePt t="88064" x="4832350" y="4541838"/>
          <p14:tracePt t="88081" x="4795838" y="4551363"/>
          <p14:tracePt t="88096" x="4776788" y="4559300"/>
          <p14:tracePt t="88297" x="4786313" y="4559300"/>
          <p14:tracePt t="88306" x="4803775" y="4568825"/>
          <p14:tracePt t="88313" x="4803775" y="4578350"/>
          <p14:tracePt t="88337" x="4832350" y="4587875"/>
          <p14:tracePt t="88353" x="4840288" y="4587875"/>
          <p14:tracePt t="88365" x="4868863" y="4587875"/>
          <p14:tracePt t="88377" x="4876800" y="4587875"/>
          <p14:tracePt t="88384" x="4886325" y="4587875"/>
          <p14:tracePt t="88393" x="4895850" y="4587875"/>
          <p14:tracePt t="88400" x="4913313" y="4587875"/>
          <p14:tracePt t="88432" x="4932363" y="4587875"/>
          <p14:tracePt t="88441" x="4941888" y="4595813"/>
          <p14:tracePt t="88448" x="4949825" y="4595813"/>
          <p14:tracePt t="88458" x="4959350" y="4595813"/>
          <p14:tracePt t="88464" x="4968875" y="4595813"/>
          <p14:tracePt t="88496" x="4986338" y="4595813"/>
          <p14:tracePt t="88537" x="4995863" y="4595813"/>
          <p14:tracePt t="88545" x="5005388" y="4595813"/>
          <p14:tracePt t="88552" x="5014913" y="4595813"/>
          <p14:tracePt t="88560" x="5032375" y="4595813"/>
          <p14:tracePt t="88568" x="5049838" y="4595813"/>
          <p14:tracePt t="88576" x="5068888" y="4587875"/>
          <p14:tracePt t="88584" x="5086350" y="4587875"/>
          <p14:tracePt t="88592" x="5086350" y="4578350"/>
          <p14:tracePt t="88601" x="5122863" y="4568825"/>
          <p14:tracePt t="88616" x="5132388" y="4559300"/>
          <p14:tracePt t="88624" x="5151438" y="4551363"/>
          <p14:tracePt t="88640" x="5168900" y="4541838"/>
          <p14:tracePt t="88648" x="5178425" y="4532313"/>
          <p14:tracePt t="88672" x="5187950" y="4532313"/>
          <p14:tracePt t="88688" x="5205413" y="4532313"/>
          <p14:tracePt t="88696" x="5214938" y="4532313"/>
          <p14:tracePt t="88706" x="5214938" y="4522788"/>
          <p14:tracePt t="88721" x="5232400" y="4514850"/>
          <p14:tracePt t="88728" x="5241925" y="4514850"/>
          <p14:tracePt t="88736" x="5251450" y="4505325"/>
          <p14:tracePt t="88752" x="5268913" y="4478338"/>
          <p14:tracePt t="88770" x="5268913" y="4459288"/>
          <p14:tracePt t="88775" x="5278438" y="4441825"/>
          <p14:tracePt t="88784" x="5287963" y="4441825"/>
          <p14:tracePt t="88792" x="5305425" y="4422775"/>
          <p14:tracePt t="88800" x="5314950" y="4386263"/>
          <p14:tracePt t="88816" x="5324475" y="4359275"/>
          <p14:tracePt t="88833" x="5341938" y="4349750"/>
          <p14:tracePt t="88848" x="5351463" y="4340225"/>
          <p14:tracePt t="89001" x="5351463" y="4322763"/>
          <p14:tracePt t="89033" x="5360988" y="4303713"/>
          <p14:tracePt t="89097" x="5360988" y="4286250"/>
          <p14:tracePt t="89217" x="5360988" y="4276725"/>
          <p14:tracePt t="89233" x="5360988" y="4268788"/>
          <p14:tracePt t="89241" x="5368925" y="4259263"/>
          <p14:tracePt t="89257" x="5368925" y="4249738"/>
          <p14:tracePt t="89265" x="5368925" y="4240213"/>
          <p14:tracePt t="90210" x="5368925" y="4249738"/>
          <p14:tracePt t="90217" x="5368925" y="4259263"/>
          <p14:tracePt t="90225" x="5368925" y="4268788"/>
          <p14:tracePt t="90234" x="5368925" y="4276725"/>
          <p14:tracePt t="90266" x="5368925" y="4286250"/>
          <p14:tracePt t="90642" x="5341938" y="4313238"/>
          <p14:tracePt t="90666" x="5341938" y="4322763"/>
          <p14:tracePt t="90672" x="5334000" y="4332288"/>
          <p14:tracePt t="90679" x="5324475" y="4349750"/>
          <p14:tracePt t="90704" x="5314950" y="4368800"/>
          <p14:tracePt t="90727" x="5305425" y="4376738"/>
          <p14:tracePt t="90994" x="5297488" y="4376738"/>
          <p14:tracePt t="91025" x="5287963" y="4376738"/>
          <p14:tracePt t="91033" x="5287963" y="4386263"/>
          <p14:tracePt t="91050" x="5268913" y="4405313"/>
          <p14:tracePt t="91154" x="5260975" y="4413250"/>
          <p14:tracePt t="91192" x="5251450" y="4413250"/>
          <p14:tracePt t="91298" x="5232400" y="4413250"/>
          <p14:tracePt t="91306" x="5224463" y="4422775"/>
          <p14:tracePt t="91313" x="5214938" y="4432300"/>
          <p14:tracePt t="91346" x="5214938" y="4441825"/>
          <p14:tracePt t="91386" x="5195888" y="4441825"/>
          <p14:tracePt t="91409" x="5187950" y="4441825"/>
          <p14:tracePt t="91425" x="5178425" y="4441825"/>
          <p14:tracePt t="91754" x="5168900" y="4449763"/>
          <p14:tracePt t="91772" x="5168900" y="4468813"/>
          <p14:tracePt t="91810" x="5168900" y="4478338"/>
          <p14:tracePt t="91834" x="5168900" y="4486275"/>
          <p14:tracePt t="91970" x="5168900" y="4505325"/>
          <p14:tracePt t="92018" x="5168900" y="4514850"/>
          <p14:tracePt t="93496" x="5168900" y="4505325"/>
          <p14:tracePt t="93512" x="5168900" y="4486275"/>
          <p14:tracePt t="93528" x="5168900" y="4478338"/>
          <p14:tracePt t="93570" x="5168900" y="4468813"/>
          <p14:tracePt t="93673" x="5168900" y="4449763"/>
          <p14:tracePt t="93693" x="5168900" y="4441825"/>
          <p14:tracePt t="93698" x="5178425" y="4432300"/>
          <p14:tracePt t="93720" x="5187950" y="4422775"/>
          <p14:tracePt t="93738" x="5187950" y="4413250"/>
          <p14:tracePt t="93745" x="5195888" y="4405313"/>
          <p14:tracePt t="93760" x="5205413" y="4395788"/>
          <p14:tracePt t="93970" x="5205413" y="4386263"/>
          <p14:tracePt t="131227" x="5205413" y="4376738"/>
          <p14:tracePt t="131234" x="5205413" y="4359275"/>
          <p14:tracePt t="132514" x="5187950" y="4349750"/>
          <p14:tracePt t="132523" x="5159375" y="4368800"/>
          <p14:tracePt t="132530" x="5141913" y="4376738"/>
          <p14:tracePt t="132537" x="5132388" y="4376738"/>
          <p14:tracePt t="132544" x="5114925" y="4395788"/>
          <p14:tracePt t="132553" x="5086350" y="4405313"/>
          <p14:tracePt t="132560" x="5068888" y="4441825"/>
          <p14:tracePt t="132569" x="5049838" y="4468813"/>
          <p14:tracePt t="132576" x="5014913" y="4514850"/>
          <p14:tracePt t="132584" x="4959350" y="4568825"/>
          <p14:tracePt t="132592" x="4913313" y="4614863"/>
          <p14:tracePt t="132601" x="4876800" y="4678363"/>
          <p14:tracePt t="132607" x="4822825" y="4724400"/>
          <p14:tracePt t="132616" x="4759325" y="4797425"/>
          <p14:tracePt t="132624" x="4713288" y="4841875"/>
          <p14:tracePt t="132632" x="4640263" y="4897438"/>
          <p14:tracePt t="132640" x="4540250" y="4951413"/>
          <p14:tracePt t="132648" x="4467225" y="4997450"/>
          <p14:tracePt t="132656" x="4384675" y="5053013"/>
          <p14:tracePt t="132664" x="4284663" y="5089525"/>
          <p14:tracePt t="132672" x="4194175" y="5106988"/>
          <p14:tracePt t="132680" x="4129088" y="5116513"/>
          <p14:tracePt t="132688" x="4102100" y="5116513"/>
          <p14:tracePt t="132696" x="4075113" y="5116513"/>
          <p14:tracePt t="132704" x="4057650" y="5116513"/>
          <p14:tracePt t="132712" x="4021138" y="5116513"/>
          <p14:tracePt t="132720" x="4002088" y="5116513"/>
          <p14:tracePt t="132728" x="3975100" y="5070475"/>
          <p14:tracePt t="132736" x="3948113" y="5006975"/>
          <p14:tracePt t="132744" x="3911600" y="4924425"/>
          <p14:tracePt t="132752" x="3883025" y="4833938"/>
          <p14:tracePt t="132760" x="3865563" y="4768850"/>
          <p14:tracePt t="132771" x="3865563" y="4697413"/>
          <p14:tracePt t="132777" x="3838575" y="4605338"/>
          <p14:tracePt t="132791" x="3838575" y="4532313"/>
          <p14:tracePt t="132794" x="3829050" y="4468813"/>
          <p14:tracePt t="132804" x="3829050" y="4413250"/>
          <p14:tracePt t="132808" x="3819525" y="4368800"/>
          <p14:tracePt t="132817" x="3819525" y="4340225"/>
          <p14:tracePt t="132824" x="3819525" y="4313238"/>
          <p14:tracePt t="132834" x="3819525" y="4295775"/>
          <p14:tracePt t="132840" x="3819525" y="4268788"/>
          <p14:tracePt t="132848" x="3829050" y="4232275"/>
          <p14:tracePt t="132856" x="3865563" y="4203700"/>
          <p14:tracePt t="132864" x="3865563" y="4195763"/>
          <p14:tracePt t="132871" x="3929063" y="4176713"/>
          <p14:tracePt t="132880" x="3992563" y="4149725"/>
          <p14:tracePt t="132888" x="4084638" y="4140200"/>
          <p14:tracePt t="132896" x="4230688" y="4122738"/>
          <p14:tracePt t="132904" x="4376738" y="4122738"/>
          <p14:tracePt t="132911" x="4521200" y="4122738"/>
          <p14:tracePt t="132920" x="4649788" y="4122738"/>
          <p14:tracePt t="132928" x="4759325" y="4122738"/>
          <p14:tracePt t="132936" x="4859338" y="4159250"/>
          <p14:tracePt t="132944" x="4876800" y="4176713"/>
          <p14:tracePt t="132952" x="4913313" y="4232275"/>
          <p14:tracePt t="132960" x="4922838" y="4276725"/>
          <p14:tracePt t="132969" x="4922838" y="4332288"/>
          <p14:tracePt t="132976" x="4922838" y="4368800"/>
          <p14:tracePt t="132985" x="4922838" y="4441825"/>
          <p14:tracePt t="132993" x="4922838" y="4449763"/>
          <p14:tracePt t="133001" x="4922838" y="4486275"/>
          <p14:tracePt t="133008" x="4886325" y="4541838"/>
          <p14:tracePt t="133016" x="4868863" y="4568825"/>
          <p14:tracePt t="133024" x="4832350" y="4595813"/>
          <p14:tracePt t="133032" x="4786313" y="4632325"/>
          <p14:tracePt t="133040" x="4759325" y="4660900"/>
          <p14:tracePt t="133048" x="4713288" y="4697413"/>
          <p14:tracePt t="133056" x="4667250" y="4724400"/>
          <p14:tracePt t="133064" x="4586288" y="4778375"/>
          <p14:tracePt t="133072" x="4540250" y="4787900"/>
          <p14:tracePt t="133080" x="4440238" y="4833938"/>
          <p14:tracePt t="133088" x="4384675" y="4841875"/>
          <p14:tracePt t="133096" x="4311650" y="4841875"/>
          <p14:tracePt t="133104" x="4267200" y="4841875"/>
          <p14:tracePt t="133112" x="4238625" y="4841875"/>
          <p14:tracePt t="133120" x="4194175" y="4841875"/>
          <p14:tracePt t="133128" x="4157663" y="4824413"/>
          <p14:tracePt t="133136" x="4138613" y="4787900"/>
          <p14:tracePt t="133145" x="4084638" y="4687888"/>
          <p14:tracePt t="133152" x="4084638" y="4559300"/>
          <p14:tracePt t="133163" x="4084638" y="4413250"/>
          <p14:tracePt t="133170" x="4084638" y="4268788"/>
          <p14:tracePt t="133178" x="4084638" y="4103688"/>
          <p14:tracePt t="133185" x="4121150" y="3921125"/>
          <p14:tracePt t="133201" x="4311650" y="3575050"/>
          <p14:tracePt t="133208" x="4421188" y="3419475"/>
          <p14:tracePt t="133216" x="4576763" y="3209925"/>
          <p14:tracePt t="133224" x="4686300" y="3090863"/>
          <p14:tracePt t="133232" x="4803775" y="2973388"/>
          <p14:tracePt t="133240" x="4886325" y="2863850"/>
          <p14:tracePt t="133247" x="4995863" y="2763838"/>
          <p14:tracePt t="133256" x="5078413" y="2698750"/>
          <p14:tracePt t="133264" x="5178425" y="2625725"/>
          <p14:tracePt t="133272" x="5297488" y="2562225"/>
          <p14:tracePt t="133280" x="5387975" y="2525713"/>
          <p14:tracePt t="133289" x="5507038" y="2508250"/>
          <p14:tracePt t="133296" x="5653088" y="2498725"/>
          <p14:tracePt t="133304" x="5834063" y="2498725"/>
          <p14:tracePt t="133312" x="6026150" y="2498725"/>
          <p14:tracePt t="133320" x="6226175" y="2498725"/>
          <p14:tracePt t="133328" x="6408738" y="2498725"/>
          <p14:tracePt t="133337" x="6600825" y="2544763"/>
          <p14:tracePt t="133344" x="6746875" y="2608263"/>
          <p14:tracePt t="133352" x="6900863" y="2635250"/>
          <p14:tracePt t="133360" x="6992938" y="2681288"/>
          <p14:tracePt t="133369" x="7092950" y="2708275"/>
          <p14:tracePt t="133375" x="7138988" y="2727325"/>
          <p14:tracePt t="133385" x="7156450" y="2735263"/>
          <p14:tracePt t="133391" x="7175500" y="2735263"/>
          <p14:tracePt t="133402" x="7183438" y="2744788"/>
          <p14:tracePt t="133494" x="7175500" y="2771775"/>
          <p14:tracePt t="133499" x="7138988" y="2781300"/>
          <p14:tracePt t="133507" x="7119938" y="2781300"/>
          <p14:tracePt t="133514" x="7092950" y="2790825"/>
          <p14:tracePt t="133522" x="7056438" y="2790825"/>
          <p14:tracePt t="133528" x="7019925" y="2790825"/>
          <p14:tracePt t="133537" x="6992938" y="2790825"/>
          <p14:tracePt t="133544" x="6956425" y="2790825"/>
          <p14:tracePt t="133560" x="6929438" y="2790825"/>
          <p14:tracePt t="133568" x="6892925" y="2790825"/>
          <p14:tracePt t="133576" x="6864350" y="2781300"/>
          <p14:tracePt t="133585" x="6846888" y="2754313"/>
          <p14:tracePt t="133592" x="6837363" y="2727325"/>
          <p14:tracePt t="133601" x="6819900" y="2654300"/>
          <p14:tracePt t="133607" x="6819900" y="2581275"/>
          <p14:tracePt t="133617" x="6819900" y="2489200"/>
          <p14:tracePt t="133624" x="6819900" y="2408238"/>
          <p14:tracePt t="133632" x="6819900" y="2335213"/>
          <p14:tracePt t="133640" x="6846888" y="2206625"/>
          <p14:tracePt t="133648" x="6864350" y="2179638"/>
          <p14:tracePt t="133656" x="6900863" y="2070100"/>
          <p14:tracePt t="133664" x="6929438" y="1943100"/>
          <p14:tracePt t="133672" x="6973888" y="1860550"/>
          <p14:tracePt t="133680" x="7000875" y="1751013"/>
          <p14:tracePt t="133688" x="7010400" y="1651000"/>
          <p14:tracePt t="133698" x="7056438" y="1558925"/>
          <p14:tracePt t="133706" x="7056438" y="1468438"/>
          <p14:tracePt t="133713" x="7065963" y="1385888"/>
          <p14:tracePt t="133722" x="7119938" y="1322388"/>
          <p14:tracePt t="133729" x="7129463" y="1276350"/>
          <p14:tracePt t="133740" x="7129463" y="1222375"/>
          <p14:tracePt t="133745" x="7165975" y="1158875"/>
          <p14:tracePt t="133752" x="7165975" y="1149350"/>
          <p14:tracePt t="133761" x="7175500" y="1122363"/>
          <p14:tracePt t="133772" x="7183438" y="1103313"/>
          <p14:tracePt t="133802" x="7192963" y="1085850"/>
          <p14:tracePt t="133835" x="7192963" y="1076325"/>
          <p14:tracePt t="133841" x="7192963" y="1066800"/>
          <p14:tracePt t="133849" x="7202488" y="1039813"/>
          <p14:tracePt t="133857" x="7212013" y="1030288"/>
          <p14:tracePt t="133866" x="7212013" y="993775"/>
          <p14:tracePt t="133873" x="7212013" y="957263"/>
          <p14:tracePt t="133881" x="7212013" y="939800"/>
          <p14:tracePt t="133889" x="7212013" y="884238"/>
          <p14:tracePt t="133897" x="7212013" y="839788"/>
          <p14:tracePt t="133905" x="7212013" y="784225"/>
          <p14:tracePt t="133913" x="7212013" y="766763"/>
          <p14:tracePt t="133921" x="7212013" y="730250"/>
          <p14:tracePt t="133929" x="7212013" y="684213"/>
          <p14:tracePt t="133938" x="7212013" y="665163"/>
          <p14:tracePt t="133944" x="7212013" y="638175"/>
          <p14:tracePt t="134017" x="7248525" y="592138"/>
          <p14:tracePt t="134024" x="7265988" y="592138"/>
          <p14:tracePt t="134032" x="7302500" y="592138"/>
          <p14:tracePt t="134040" x="7319963" y="592138"/>
          <p14:tracePt t="134048" x="7375525" y="601663"/>
          <p14:tracePt t="134056" x="7448550" y="647700"/>
          <p14:tracePt t="134064" x="7567613" y="757238"/>
          <p14:tracePt t="134072" x="7648575" y="839788"/>
          <p14:tracePt t="134081" x="7785100" y="976313"/>
          <p14:tracePt t="134087" x="7867650" y="1066800"/>
          <p14:tracePt t="134096" x="8031163" y="1195388"/>
          <p14:tracePt t="134105" x="8113713" y="1276350"/>
          <p14:tracePt t="134113" x="8196263" y="1349375"/>
          <p14:tracePt t="134120" x="8323263" y="1468438"/>
          <p14:tracePt t="134128" x="8369300" y="1504950"/>
          <p14:tracePt t="134136" x="8451850" y="1587500"/>
          <p14:tracePt t="134144" x="8551863" y="1660525"/>
          <p14:tracePt t="134152" x="8651875" y="1714500"/>
          <p14:tracePt t="134161" x="8751888" y="1787525"/>
          <p14:tracePt t="134170" x="8888413" y="1860550"/>
          <p14:tracePt t="134178" x="8988425" y="1914525"/>
          <p14:tracePt t="134187" x="9097963" y="19796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ja-JP" sz="3800"/>
              <a:t>Heterogeneous Programming with CUDA</a:t>
            </a:r>
          </a:p>
        </p:txBody>
      </p:sp>
      <p:sp>
        <p:nvSpPr>
          <p:cNvPr id="126980" name="Rectangle 4"/>
          <p:cNvSpPr>
            <a:spLocks noChangeArrowheads="1"/>
          </p:cNvSpPr>
          <p:nvPr/>
        </p:nvSpPr>
        <p:spPr bwMode="auto">
          <a:xfrm>
            <a:off x="2986088" y="1268413"/>
            <a:ext cx="5041900"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981" name="Rectangle 5"/>
          <p:cNvSpPr>
            <a:spLocks noChangeArrowheads="1"/>
          </p:cNvSpPr>
          <p:nvPr/>
        </p:nvSpPr>
        <p:spPr bwMode="auto">
          <a:xfrm>
            <a:off x="2913063" y="2205038"/>
            <a:ext cx="5257800" cy="10795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982" name="Rectangle 6"/>
          <p:cNvSpPr>
            <a:spLocks noChangeArrowheads="1"/>
          </p:cNvSpPr>
          <p:nvPr/>
        </p:nvSpPr>
        <p:spPr bwMode="auto">
          <a:xfrm>
            <a:off x="3849688" y="2420938"/>
            <a:ext cx="863600" cy="649287"/>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983" name="Line 7"/>
          <p:cNvSpPr>
            <a:spLocks noChangeShapeType="1"/>
          </p:cNvSpPr>
          <p:nvPr/>
        </p:nvSpPr>
        <p:spPr bwMode="auto">
          <a:xfrm>
            <a:off x="3994150" y="25654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4" name="Line 8"/>
          <p:cNvSpPr>
            <a:spLocks noChangeShapeType="1"/>
          </p:cNvSpPr>
          <p:nvPr/>
        </p:nvSpPr>
        <p:spPr bwMode="auto">
          <a:xfrm>
            <a:off x="4497388" y="256540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5" name="Line 9"/>
          <p:cNvSpPr>
            <a:spLocks noChangeShapeType="1"/>
          </p:cNvSpPr>
          <p:nvPr/>
        </p:nvSpPr>
        <p:spPr bwMode="auto">
          <a:xfrm flipH="1">
            <a:off x="3994150" y="27098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6" name="Line 10"/>
          <p:cNvSpPr>
            <a:spLocks noChangeShapeType="1"/>
          </p:cNvSpPr>
          <p:nvPr/>
        </p:nvSpPr>
        <p:spPr bwMode="auto">
          <a:xfrm>
            <a:off x="3994150" y="2709863"/>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7" name="Line 11"/>
          <p:cNvSpPr>
            <a:spLocks noChangeShapeType="1"/>
          </p:cNvSpPr>
          <p:nvPr/>
        </p:nvSpPr>
        <p:spPr bwMode="auto">
          <a:xfrm>
            <a:off x="3994150" y="285273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8" name="Line 12"/>
          <p:cNvSpPr>
            <a:spLocks noChangeShapeType="1"/>
          </p:cNvSpPr>
          <p:nvPr/>
        </p:nvSpPr>
        <p:spPr bwMode="auto">
          <a:xfrm>
            <a:off x="4497388" y="28527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89" name="Line 13"/>
          <p:cNvSpPr>
            <a:spLocks noChangeShapeType="1"/>
          </p:cNvSpPr>
          <p:nvPr/>
        </p:nvSpPr>
        <p:spPr bwMode="auto">
          <a:xfrm flipH="1">
            <a:off x="3994150" y="29972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0" name="Line 14"/>
          <p:cNvSpPr>
            <a:spLocks noChangeShapeType="1"/>
          </p:cNvSpPr>
          <p:nvPr/>
        </p:nvSpPr>
        <p:spPr bwMode="auto">
          <a:xfrm>
            <a:off x="406558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1" name="Line 15"/>
          <p:cNvSpPr>
            <a:spLocks noChangeShapeType="1"/>
          </p:cNvSpPr>
          <p:nvPr/>
        </p:nvSpPr>
        <p:spPr bwMode="auto">
          <a:xfrm>
            <a:off x="413702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2" name="Line 16"/>
          <p:cNvSpPr>
            <a:spLocks noChangeShapeType="1"/>
          </p:cNvSpPr>
          <p:nvPr/>
        </p:nvSpPr>
        <p:spPr bwMode="auto">
          <a:xfrm>
            <a:off x="420846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3" name="Line 17"/>
          <p:cNvSpPr>
            <a:spLocks noChangeShapeType="1"/>
          </p:cNvSpPr>
          <p:nvPr/>
        </p:nvSpPr>
        <p:spPr bwMode="auto">
          <a:xfrm>
            <a:off x="427990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4" name="Line 18"/>
          <p:cNvSpPr>
            <a:spLocks noChangeShapeType="1"/>
          </p:cNvSpPr>
          <p:nvPr/>
        </p:nvSpPr>
        <p:spPr bwMode="auto">
          <a:xfrm>
            <a:off x="435133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5" name="Line 19"/>
          <p:cNvSpPr>
            <a:spLocks noChangeShapeType="1"/>
          </p:cNvSpPr>
          <p:nvPr/>
        </p:nvSpPr>
        <p:spPr bwMode="auto">
          <a:xfrm>
            <a:off x="442277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6" name="Line 20"/>
          <p:cNvSpPr>
            <a:spLocks noChangeShapeType="1"/>
          </p:cNvSpPr>
          <p:nvPr/>
        </p:nvSpPr>
        <p:spPr bwMode="auto">
          <a:xfrm>
            <a:off x="449421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7" name="Line 21"/>
          <p:cNvSpPr>
            <a:spLocks noChangeShapeType="1"/>
          </p:cNvSpPr>
          <p:nvPr/>
        </p:nvSpPr>
        <p:spPr bwMode="auto">
          <a:xfrm>
            <a:off x="5362575" y="13414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998" name="Rectangle 22"/>
          <p:cNvSpPr>
            <a:spLocks noChangeArrowheads="1"/>
          </p:cNvSpPr>
          <p:nvPr/>
        </p:nvSpPr>
        <p:spPr bwMode="auto">
          <a:xfrm>
            <a:off x="4786313" y="2420938"/>
            <a:ext cx="863600" cy="649287"/>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999" name="Line 23"/>
          <p:cNvSpPr>
            <a:spLocks noChangeShapeType="1"/>
          </p:cNvSpPr>
          <p:nvPr/>
        </p:nvSpPr>
        <p:spPr bwMode="auto">
          <a:xfrm>
            <a:off x="4930775" y="25654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0" name="Line 24"/>
          <p:cNvSpPr>
            <a:spLocks noChangeShapeType="1"/>
          </p:cNvSpPr>
          <p:nvPr/>
        </p:nvSpPr>
        <p:spPr bwMode="auto">
          <a:xfrm>
            <a:off x="5434013" y="256540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1" name="Line 25"/>
          <p:cNvSpPr>
            <a:spLocks noChangeShapeType="1"/>
          </p:cNvSpPr>
          <p:nvPr/>
        </p:nvSpPr>
        <p:spPr bwMode="auto">
          <a:xfrm flipH="1">
            <a:off x="4930775" y="27098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2" name="Line 26"/>
          <p:cNvSpPr>
            <a:spLocks noChangeShapeType="1"/>
          </p:cNvSpPr>
          <p:nvPr/>
        </p:nvSpPr>
        <p:spPr bwMode="auto">
          <a:xfrm>
            <a:off x="4930775" y="2709863"/>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3" name="Line 27"/>
          <p:cNvSpPr>
            <a:spLocks noChangeShapeType="1"/>
          </p:cNvSpPr>
          <p:nvPr/>
        </p:nvSpPr>
        <p:spPr bwMode="auto">
          <a:xfrm>
            <a:off x="4930775" y="285273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4" name="Line 28"/>
          <p:cNvSpPr>
            <a:spLocks noChangeShapeType="1"/>
          </p:cNvSpPr>
          <p:nvPr/>
        </p:nvSpPr>
        <p:spPr bwMode="auto">
          <a:xfrm>
            <a:off x="5434013" y="28527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5" name="Line 29"/>
          <p:cNvSpPr>
            <a:spLocks noChangeShapeType="1"/>
          </p:cNvSpPr>
          <p:nvPr/>
        </p:nvSpPr>
        <p:spPr bwMode="auto">
          <a:xfrm flipH="1">
            <a:off x="4930775" y="29972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6" name="Line 30"/>
          <p:cNvSpPr>
            <a:spLocks noChangeShapeType="1"/>
          </p:cNvSpPr>
          <p:nvPr/>
        </p:nvSpPr>
        <p:spPr bwMode="auto">
          <a:xfrm>
            <a:off x="500221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7" name="Line 31"/>
          <p:cNvSpPr>
            <a:spLocks noChangeShapeType="1"/>
          </p:cNvSpPr>
          <p:nvPr/>
        </p:nvSpPr>
        <p:spPr bwMode="auto">
          <a:xfrm>
            <a:off x="507365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8" name="Line 32"/>
          <p:cNvSpPr>
            <a:spLocks noChangeShapeType="1"/>
          </p:cNvSpPr>
          <p:nvPr/>
        </p:nvSpPr>
        <p:spPr bwMode="auto">
          <a:xfrm>
            <a:off x="514508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09" name="Line 33"/>
          <p:cNvSpPr>
            <a:spLocks noChangeShapeType="1"/>
          </p:cNvSpPr>
          <p:nvPr/>
        </p:nvSpPr>
        <p:spPr bwMode="auto">
          <a:xfrm>
            <a:off x="521652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0" name="Line 34"/>
          <p:cNvSpPr>
            <a:spLocks noChangeShapeType="1"/>
          </p:cNvSpPr>
          <p:nvPr/>
        </p:nvSpPr>
        <p:spPr bwMode="auto">
          <a:xfrm>
            <a:off x="528796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1" name="Line 35"/>
          <p:cNvSpPr>
            <a:spLocks noChangeShapeType="1"/>
          </p:cNvSpPr>
          <p:nvPr/>
        </p:nvSpPr>
        <p:spPr bwMode="auto">
          <a:xfrm>
            <a:off x="535940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2" name="Line 36"/>
          <p:cNvSpPr>
            <a:spLocks noChangeShapeType="1"/>
          </p:cNvSpPr>
          <p:nvPr/>
        </p:nvSpPr>
        <p:spPr bwMode="auto">
          <a:xfrm>
            <a:off x="543083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3" name="Rectangle 37"/>
          <p:cNvSpPr>
            <a:spLocks noChangeArrowheads="1"/>
          </p:cNvSpPr>
          <p:nvPr/>
        </p:nvSpPr>
        <p:spPr bwMode="auto">
          <a:xfrm>
            <a:off x="5722938" y="2420938"/>
            <a:ext cx="863600" cy="649287"/>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14" name="Line 38"/>
          <p:cNvSpPr>
            <a:spLocks noChangeShapeType="1"/>
          </p:cNvSpPr>
          <p:nvPr/>
        </p:nvSpPr>
        <p:spPr bwMode="auto">
          <a:xfrm>
            <a:off x="5867400" y="25654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5" name="Line 39"/>
          <p:cNvSpPr>
            <a:spLocks noChangeShapeType="1"/>
          </p:cNvSpPr>
          <p:nvPr/>
        </p:nvSpPr>
        <p:spPr bwMode="auto">
          <a:xfrm>
            <a:off x="6370638" y="256540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6" name="Line 40"/>
          <p:cNvSpPr>
            <a:spLocks noChangeShapeType="1"/>
          </p:cNvSpPr>
          <p:nvPr/>
        </p:nvSpPr>
        <p:spPr bwMode="auto">
          <a:xfrm flipH="1">
            <a:off x="5867400" y="27098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7" name="Line 41"/>
          <p:cNvSpPr>
            <a:spLocks noChangeShapeType="1"/>
          </p:cNvSpPr>
          <p:nvPr/>
        </p:nvSpPr>
        <p:spPr bwMode="auto">
          <a:xfrm>
            <a:off x="5867400" y="2709863"/>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8" name="Line 42"/>
          <p:cNvSpPr>
            <a:spLocks noChangeShapeType="1"/>
          </p:cNvSpPr>
          <p:nvPr/>
        </p:nvSpPr>
        <p:spPr bwMode="auto">
          <a:xfrm>
            <a:off x="5867400" y="285273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19" name="Line 43"/>
          <p:cNvSpPr>
            <a:spLocks noChangeShapeType="1"/>
          </p:cNvSpPr>
          <p:nvPr/>
        </p:nvSpPr>
        <p:spPr bwMode="auto">
          <a:xfrm>
            <a:off x="6370638" y="28527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0" name="Line 44"/>
          <p:cNvSpPr>
            <a:spLocks noChangeShapeType="1"/>
          </p:cNvSpPr>
          <p:nvPr/>
        </p:nvSpPr>
        <p:spPr bwMode="auto">
          <a:xfrm flipH="1">
            <a:off x="5867400" y="29972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1" name="Line 45"/>
          <p:cNvSpPr>
            <a:spLocks noChangeShapeType="1"/>
          </p:cNvSpPr>
          <p:nvPr/>
        </p:nvSpPr>
        <p:spPr bwMode="auto">
          <a:xfrm>
            <a:off x="593883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2" name="Line 46"/>
          <p:cNvSpPr>
            <a:spLocks noChangeShapeType="1"/>
          </p:cNvSpPr>
          <p:nvPr/>
        </p:nvSpPr>
        <p:spPr bwMode="auto">
          <a:xfrm>
            <a:off x="601027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3" name="Line 47"/>
          <p:cNvSpPr>
            <a:spLocks noChangeShapeType="1"/>
          </p:cNvSpPr>
          <p:nvPr/>
        </p:nvSpPr>
        <p:spPr bwMode="auto">
          <a:xfrm>
            <a:off x="608171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4" name="Line 48"/>
          <p:cNvSpPr>
            <a:spLocks noChangeShapeType="1"/>
          </p:cNvSpPr>
          <p:nvPr/>
        </p:nvSpPr>
        <p:spPr bwMode="auto">
          <a:xfrm>
            <a:off x="615315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5" name="Line 49"/>
          <p:cNvSpPr>
            <a:spLocks noChangeShapeType="1"/>
          </p:cNvSpPr>
          <p:nvPr/>
        </p:nvSpPr>
        <p:spPr bwMode="auto">
          <a:xfrm>
            <a:off x="622458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6" name="Line 50"/>
          <p:cNvSpPr>
            <a:spLocks noChangeShapeType="1"/>
          </p:cNvSpPr>
          <p:nvPr/>
        </p:nvSpPr>
        <p:spPr bwMode="auto">
          <a:xfrm>
            <a:off x="629602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7" name="Line 51"/>
          <p:cNvSpPr>
            <a:spLocks noChangeShapeType="1"/>
          </p:cNvSpPr>
          <p:nvPr/>
        </p:nvSpPr>
        <p:spPr bwMode="auto">
          <a:xfrm>
            <a:off x="636746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28" name="Rectangle 52"/>
          <p:cNvSpPr>
            <a:spLocks noChangeArrowheads="1"/>
          </p:cNvSpPr>
          <p:nvPr/>
        </p:nvSpPr>
        <p:spPr bwMode="auto">
          <a:xfrm>
            <a:off x="7089775" y="2420938"/>
            <a:ext cx="863600" cy="649287"/>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29" name="Line 53"/>
          <p:cNvSpPr>
            <a:spLocks noChangeShapeType="1"/>
          </p:cNvSpPr>
          <p:nvPr/>
        </p:nvSpPr>
        <p:spPr bwMode="auto">
          <a:xfrm>
            <a:off x="7234238" y="2565400"/>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0" name="Line 54"/>
          <p:cNvSpPr>
            <a:spLocks noChangeShapeType="1"/>
          </p:cNvSpPr>
          <p:nvPr/>
        </p:nvSpPr>
        <p:spPr bwMode="auto">
          <a:xfrm>
            <a:off x="7737475" y="256540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1" name="Line 55"/>
          <p:cNvSpPr>
            <a:spLocks noChangeShapeType="1"/>
          </p:cNvSpPr>
          <p:nvPr/>
        </p:nvSpPr>
        <p:spPr bwMode="auto">
          <a:xfrm flipH="1">
            <a:off x="7234238" y="2709863"/>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2" name="Line 56"/>
          <p:cNvSpPr>
            <a:spLocks noChangeShapeType="1"/>
          </p:cNvSpPr>
          <p:nvPr/>
        </p:nvSpPr>
        <p:spPr bwMode="auto">
          <a:xfrm>
            <a:off x="7234238" y="2709863"/>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3" name="Line 57"/>
          <p:cNvSpPr>
            <a:spLocks noChangeShapeType="1"/>
          </p:cNvSpPr>
          <p:nvPr/>
        </p:nvSpPr>
        <p:spPr bwMode="auto">
          <a:xfrm>
            <a:off x="7234238" y="285273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4" name="Line 58"/>
          <p:cNvSpPr>
            <a:spLocks noChangeShapeType="1"/>
          </p:cNvSpPr>
          <p:nvPr/>
        </p:nvSpPr>
        <p:spPr bwMode="auto">
          <a:xfrm>
            <a:off x="7737475" y="28527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5" name="Line 59"/>
          <p:cNvSpPr>
            <a:spLocks noChangeShapeType="1"/>
          </p:cNvSpPr>
          <p:nvPr/>
        </p:nvSpPr>
        <p:spPr bwMode="auto">
          <a:xfrm flipH="1">
            <a:off x="7234238" y="2997200"/>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6" name="Line 60"/>
          <p:cNvSpPr>
            <a:spLocks noChangeShapeType="1"/>
          </p:cNvSpPr>
          <p:nvPr/>
        </p:nvSpPr>
        <p:spPr bwMode="auto">
          <a:xfrm>
            <a:off x="730567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7" name="Line 61"/>
          <p:cNvSpPr>
            <a:spLocks noChangeShapeType="1"/>
          </p:cNvSpPr>
          <p:nvPr/>
        </p:nvSpPr>
        <p:spPr bwMode="auto">
          <a:xfrm>
            <a:off x="737711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8" name="Line 62"/>
          <p:cNvSpPr>
            <a:spLocks noChangeShapeType="1"/>
          </p:cNvSpPr>
          <p:nvPr/>
        </p:nvSpPr>
        <p:spPr bwMode="auto">
          <a:xfrm>
            <a:off x="744855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39" name="Line 63"/>
          <p:cNvSpPr>
            <a:spLocks noChangeShapeType="1"/>
          </p:cNvSpPr>
          <p:nvPr/>
        </p:nvSpPr>
        <p:spPr bwMode="auto">
          <a:xfrm>
            <a:off x="7519988"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40" name="Line 64"/>
          <p:cNvSpPr>
            <a:spLocks noChangeShapeType="1"/>
          </p:cNvSpPr>
          <p:nvPr/>
        </p:nvSpPr>
        <p:spPr bwMode="auto">
          <a:xfrm>
            <a:off x="7591425"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41" name="Line 65"/>
          <p:cNvSpPr>
            <a:spLocks noChangeShapeType="1"/>
          </p:cNvSpPr>
          <p:nvPr/>
        </p:nvSpPr>
        <p:spPr bwMode="auto">
          <a:xfrm>
            <a:off x="7662863"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42" name="Line 66"/>
          <p:cNvSpPr>
            <a:spLocks noChangeShapeType="1"/>
          </p:cNvSpPr>
          <p:nvPr/>
        </p:nvSpPr>
        <p:spPr bwMode="auto">
          <a:xfrm>
            <a:off x="7734300" y="24939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44" name="Text Box 68"/>
          <p:cNvSpPr txBox="1">
            <a:spLocks noChangeArrowheads="1"/>
          </p:cNvSpPr>
          <p:nvPr/>
        </p:nvSpPr>
        <p:spPr bwMode="auto">
          <a:xfrm>
            <a:off x="6586538" y="2565400"/>
            <a:ext cx="576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a:t>
            </a:r>
          </a:p>
        </p:txBody>
      </p:sp>
      <p:sp>
        <p:nvSpPr>
          <p:cNvPr id="127045" name="Rectangle 69"/>
          <p:cNvSpPr>
            <a:spLocks noChangeArrowheads="1"/>
          </p:cNvSpPr>
          <p:nvPr/>
        </p:nvSpPr>
        <p:spPr bwMode="auto">
          <a:xfrm>
            <a:off x="3705225" y="2349500"/>
            <a:ext cx="4392613" cy="792163"/>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46" name="Text Box 70"/>
          <p:cNvSpPr txBox="1">
            <a:spLocks noChangeArrowheads="1"/>
          </p:cNvSpPr>
          <p:nvPr/>
        </p:nvSpPr>
        <p:spPr bwMode="auto">
          <a:xfrm>
            <a:off x="3109913" y="1360488"/>
            <a:ext cx="16081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Host Program</a:t>
            </a:r>
          </a:p>
        </p:txBody>
      </p:sp>
      <p:sp>
        <p:nvSpPr>
          <p:cNvPr id="127047" name="Text Box 71"/>
          <p:cNvSpPr txBox="1">
            <a:spLocks noChangeArrowheads="1"/>
          </p:cNvSpPr>
          <p:nvPr/>
        </p:nvSpPr>
        <p:spPr bwMode="auto">
          <a:xfrm>
            <a:off x="2913063" y="2439988"/>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Device</a:t>
            </a:r>
          </a:p>
        </p:txBody>
      </p:sp>
      <p:sp>
        <p:nvSpPr>
          <p:cNvPr id="127048" name="Rectangle 72"/>
          <p:cNvSpPr>
            <a:spLocks noChangeArrowheads="1"/>
          </p:cNvSpPr>
          <p:nvPr/>
        </p:nvSpPr>
        <p:spPr bwMode="auto">
          <a:xfrm>
            <a:off x="2987675" y="3429000"/>
            <a:ext cx="5041900"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49" name="Rectangle 73"/>
          <p:cNvSpPr>
            <a:spLocks noChangeArrowheads="1"/>
          </p:cNvSpPr>
          <p:nvPr/>
        </p:nvSpPr>
        <p:spPr bwMode="auto">
          <a:xfrm>
            <a:off x="2914650" y="4365625"/>
            <a:ext cx="5257800" cy="10795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50" name="Rectangle 74"/>
          <p:cNvSpPr>
            <a:spLocks noChangeArrowheads="1"/>
          </p:cNvSpPr>
          <p:nvPr/>
        </p:nvSpPr>
        <p:spPr bwMode="auto">
          <a:xfrm>
            <a:off x="3851275" y="4581525"/>
            <a:ext cx="863600" cy="649288"/>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51" name="Line 75"/>
          <p:cNvSpPr>
            <a:spLocks noChangeShapeType="1"/>
          </p:cNvSpPr>
          <p:nvPr/>
        </p:nvSpPr>
        <p:spPr bwMode="auto">
          <a:xfrm>
            <a:off x="3995738" y="47259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2" name="Line 76"/>
          <p:cNvSpPr>
            <a:spLocks noChangeShapeType="1"/>
          </p:cNvSpPr>
          <p:nvPr/>
        </p:nvSpPr>
        <p:spPr bwMode="auto">
          <a:xfrm>
            <a:off x="4498975" y="47259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3" name="Line 77"/>
          <p:cNvSpPr>
            <a:spLocks noChangeShapeType="1"/>
          </p:cNvSpPr>
          <p:nvPr/>
        </p:nvSpPr>
        <p:spPr bwMode="auto">
          <a:xfrm flipH="1">
            <a:off x="3995738" y="4870450"/>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4" name="Line 78"/>
          <p:cNvSpPr>
            <a:spLocks noChangeShapeType="1"/>
          </p:cNvSpPr>
          <p:nvPr/>
        </p:nvSpPr>
        <p:spPr bwMode="auto">
          <a:xfrm>
            <a:off x="3995738" y="48704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5" name="Line 79"/>
          <p:cNvSpPr>
            <a:spLocks noChangeShapeType="1"/>
          </p:cNvSpPr>
          <p:nvPr/>
        </p:nvSpPr>
        <p:spPr bwMode="auto">
          <a:xfrm>
            <a:off x="3995738" y="50133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6" name="Line 80"/>
          <p:cNvSpPr>
            <a:spLocks noChangeShapeType="1"/>
          </p:cNvSpPr>
          <p:nvPr/>
        </p:nvSpPr>
        <p:spPr bwMode="auto">
          <a:xfrm>
            <a:off x="4498975" y="50133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7" name="Line 81"/>
          <p:cNvSpPr>
            <a:spLocks noChangeShapeType="1"/>
          </p:cNvSpPr>
          <p:nvPr/>
        </p:nvSpPr>
        <p:spPr bwMode="auto">
          <a:xfrm flipH="1">
            <a:off x="3995738" y="51577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8" name="Line 82"/>
          <p:cNvSpPr>
            <a:spLocks noChangeShapeType="1"/>
          </p:cNvSpPr>
          <p:nvPr/>
        </p:nvSpPr>
        <p:spPr bwMode="auto">
          <a:xfrm>
            <a:off x="406717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59" name="Line 83"/>
          <p:cNvSpPr>
            <a:spLocks noChangeShapeType="1"/>
          </p:cNvSpPr>
          <p:nvPr/>
        </p:nvSpPr>
        <p:spPr bwMode="auto">
          <a:xfrm>
            <a:off x="413861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0" name="Line 84"/>
          <p:cNvSpPr>
            <a:spLocks noChangeShapeType="1"/>
          </p:cNvSpPr>
          <p:nvPr/>
        </p:nvSpPr>
        <p:spPr bwMode="auto">
          <a:xfrm>
            <a:off x="421005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1" name="Line 85"/>
          <p:cNvSpPr>
            <a:spLocks noChangeShapeType="1"/>
          </p:cNvSpPr>
          <p:nvPr/>
        </p:nvSpPr>
        <p:spPr bwMode="auto">
          <a:xfrm>
            <a:off x="428148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2" name="Line 86"/>
          <p:cNvSpPr>
            <a:spLocks noChangeShapeType="1"/>
          </p:cNvSpPr>
          <p:nvPr/>
        </p:nvSpPr>
        <p:spPr bwMode="auto">
          <a:xfrm>
            <a:off x="435292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3" name="Line 87"/>
          <p:cNvSpPr>
            <a:spLocks noChangeShapeType="1"/>
          </p:cNvSpPr>
          <p:nvPr/>
        </p:nvSpPr>
        <p:spPr bwMode="auto">
          <a:xfrm>
            <a:off x="442436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4" name="Line 88"/>
          <p:cNvSpPr>
            <a:spLocks noChangeShapeType="1"/>
          </p:cNvSpPr>
          <p:nvPr/>
        </p:nvSpPr>
        <p:spPr bwMode="auto">
          <a:xfrm>
            <a:off x="449580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5" name="Line 89"/>
          <p:cNvSpPr>
            <a:spLocks noChangeShapeType="1"/>
          </p:cNvSpPr>
          <p:nvPr/>
        </p:nvSpPr>
        <p:spPr bwMode="auto">
          <a:xfrm>
            <a:off x="5364163" y="350202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6" name="Rectangle 90"/>
          <p:cNvSpPr>
            <a:spLocks noChangeArrowheads="1"/>
          </p:cNvSpPr>
          <p:nvPr/>
        </p:nvSpPr>
        <p:spPr bwMode="auto">
          <a:xfrm>
            <a:off x="4787900" y="4581525"/>
            <a:ext cx="863600" cy="649288"/>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67" name="Line 91"/>
          <p:cNvSpPr>
            <a:spLocks noChangeShapeType="1"/>
          </p:cNvSpPr>
          <p:nvPr/>
        </p:nvSpPr>
        <p:spPr bwMode="auto">
          <a:xfrm>
            <a:off x="4932363" y="47259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8" name="Line 92"/>
          <p:cNvSpPr>
            <a:spLocks noChangeShapeType="1"/>
          </p:cNvSpPr>
          <p:nvPr/>
        </p:nvSpPr>
        <p:spPr bwMode="auto">
          <a:xfrm>
            <a:off x="5435600" y="47259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69" name="Line 93"/>
          <p:cNvSpPr>
            <a:spLocks noChangeShapeType="1"/>
          </p:cNvSpPr>
          <p:nvPr/>
        </p:nvSpPr>
        <p:spPr bwMode="auto">
          <a:xfrm flipH="1">
            <a:off x="4932363" y="4870450"/>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0" name="Line 94"/>
          <p:cNvSpPr>
            <a:spLocks noChangeShapeType="1"/>
          </p:cNvSpPr>
          <p:nvPr/>
        </p:nvSpPr>
        <p:spPr bwMode="auto">
          <a:xfrm>
            <a:off x="4932363" y="48704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1" name="Line 95"/>
          <p:cNvSpPr>
            <a:spLocks noChangeShapeType="1"/>
          </p:cNvSpPr>
          <p:nvPr/>
        </p:nvSpPr>
        <p:spPr bwMode="auto">
          <a:xfrm>
            <a:off x="4932363" y="50133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2" name="Line 96"/>
          <p:cNvSpPr>
            <a:spLocks noChangeShapeType="1"/>
          </p:cNvSpPr>
          <p:nvPr/>
        </p:nvSpPr>
        <p:spPr bwMode="auto">
          <a:xfrm>
            <a:off x="5435600" y="50133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3" name="Line 97"/>
          <p:cNvSpPr>
            <a:spLocks noChangeShapeType="1"/>
          </p:cNvSpPr>
          <p:nvPr/>
        </p:nvSpPr>
        <p:spPr bwMode="auto">
          <a:xfrm flipH="1">
            <a:off x="4932363" y="51577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4" name="Line 98"/>
          <p:cNvSpPr>
            <a:spLocks noChangeShapeType="1"/>
          </p:cNvSpPr>
          <p:nvPr/>
        </p:nvSpPr>
        <p:spPr bwMode="auto">
          <a:xfrm>
            <a:off x="500380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5" name="Line 99"/>
          <p:cNvSpPr>
            <a:spLocks noChangeShapeType="1"/>
          </p:cNvSpPr>
          <p:nvPr/>
        </p:nvSpPr>
        <p:spPr bwMode="auto">
          <a:xfrm>
            <a:off x="507523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6" name="Line 100"/>
          <p:cNvSpPr>
            <a:spLocks noChangeShapeType="1"/>
          </p:cNvSpPr>
          <p:nvPr/>
        </p:nvSpPr>
        <p:spPr bwMode="auto">
          <a:xfrm>
            <a:off x="514667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7" name="Line 101"/>
          <p:cNvSpPr>
            <a:spLocks noChangeShapeType="1"/>
          </p:cNvSpPr>
          <p:nvPr/>
        </p:nvSpPr>
        <p:spPr bwMode="auto">
          <a:xfrm>
            <a:off x="521811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8" name="Line 102"/>
          <p:cNvSpPr>
            <a:spLocks noChangeShapeType="1"/>
          </p:cNvSpPr>
          <p:nvPr/>
        </p:nvSpPr>
        <p:spPr bwMode="auto">
          <a:xfrm>
            <a:off x="528955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79" name="Line 103"/>
          <p:cNvSpPr>
            <a:spLocks noChangeShapeType="1"/>
          </p:cNvSpPr>
          <p:nvPr/>
        </p:nvSpPr>
        <p:spPr bwMode="auto">
          <a:xfrm>
            <a:off x="536098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0" name="Line 104"/>
          <p:cNvSpPr>
            <a:spLocks noChangeShapeType="1"/>
          </p:cNvSpPr>
          <p:nvPr/>
        </p:nvSpPr>
        <p:spPr bwMode="auto">
          <a:xfrm>
            <a:off x="543242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1" name="Rectangle 105"/>
          <p:cNvSpPr>
            <a:spLocks noChangeArrowheads="1"/>
          </p:cNvSpPr>
          <p:nvPr/>
        </p:nvSpPr>
        <p:spPr bwMode="auto">
          <a:xfrm>
            <a:off x="5724525" y="4581525"/>
            <a:ext cx="863600" cy="649288"/>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82" name="Line 106"/>
          <p:cNvSpPr>
            <a:spLocks noChangeShapeType="1"/>
          </p:cNvSpPr>
          <p:nvPr/>
        </p:nvSpPr>
        <p:spPr bwMode="auto">
          <a:xfrm>
            <a:off x="5868988" y="47259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3" name="Line 107"/>
          <p:cNvSpPr>
            <a:spLocks noChangeShapeType="1"/>
          </p:cNvSpPr>
          <p:nvPr/>
        </p:nvSpPr>
        <p:spPr bwMode="auto">
          <a:xfrm>
            <a:off x="6372225" y="47259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4" name="Line 108"/>
          <p:cNvSpPr>
            <a:spLocks noChangeShapeType="1"/>
          </p:cNvSpPr>
          <p:nvPr/>
        </p:nvSpPr>
        <p:spPr bwMode="auto">
          <a:xfrm flipH="1">
            <a:off x="5868988" y="4870450"/>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5" name="Line 109"/>
          <p:cNvSpPr>
            <a:spLocks noChangeShapeType="1"/>
          </p:cNvSpPr>
          <p:nvPr/>
        </p:nvSpPr>
        <p:spPr bwMode="auto">
          <a:xfrm>
            <a:off x="5868988" y="48704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6" name="Line 110"/>
          <p:cNvSpPr>
            <a:spLocks noChangeShapeType="1"/>
          </p:cNvSpPr>
          <p:nvPr/>
        </p:nvSpPr>
        <p:spPr bwMode="auto">
          <a:xfrm>
            <a:off x="5868988" y="50133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7" name="Line 111"/>
          <p:cNvSpPr>
            <a:spLocks noChangeShapeType="1"/>
          </p:cNvSpPr>
          <p:nvPr/>
        </p:nvSpPr>
        <p:spPr bwMode="auto">
          <a:xfrm>
            <a:off x="6372225" y="50133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8" name="Line 112"/>
          <p:cNvSpPr>
            <a:spLocks noChangeShapeType="1"/>
          </p:cNvSpPr>
          <p:nvPr/>
        </p:nvSpPr>
        <p:spPr bwMode="auto">
          <a:xfrm flipH="1">
            <a:off x="5868988" y="51577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89" name="Line 113"/>
          <p:cNvSpPr>
            <a:spLocks noChangeShapeType="1"/>
          </p:cNvSpPr>
          <p:nvPr/>
        </p:nvSpPr>
        <p:spPr bwMode="auto">
          <a:xfrm>
            <a:off x="594042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0" name="Line 114"/>
          <p:cNvSpPr>
            <a:spLocks noChangeShapeType="1"/>
          </p:cNvSpPr>
          <p:nvPr/>
        </p:nvSpPr>
        <p:spPr bwMode="auto">
          <a:xfrm>
            <a:off x="601186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1" name="Line 115"/>
          <p:cNvSpPr>
            <a:spLocks noChangeShapeType="1"/>
          </p:cNvSpPr>
          <p:nvPr/>
        </p:nvSpPr>
        <p:spPr bwMode="auto">
          <a:xfrm>
            <a:off x="608330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2" name="Line 116"/>
          <p:cNvSpPr>
            <a:spLocks noChangeShapeType="1"/>
          </p:cNvSpPr>
          <p:nvPr/>
        </p:nvSpPr>
        <p:spPr bwMode="auto">
          <a:xfrm>
            <a:off x="615473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3" name="Line 117"/>
          <p:cNvSpPr>
            <a:spLocks noChangeShapeType="1"/>
          </p:cNvSpPr>
          <p:nvPr/>
        </p:nvSpPr>
        <p:spPr bwMode="auto">
          <a:xfrm>
            <a:off x="622617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4" name="Line 118"/>
          <p:cNvSpPr>
            <a:spLocks noChangeShapeType="1"/>
          </p:cNvSpPr>
          <p:nvPr/>
        </p:nvSpPr>
        <p:spPr bwMode="auto">
          <a:xfrm>
            <a:off x="629761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5" name="Line 119"/>
          <p:cNvSpPr>
            <a:spLocks noChangeShapeType="1"/>
          </p:cNvSpPr>
          <p:nvPr/>
        </p:nvSpPr>
        <p:spPr bwMode="auto">
          <a:xfrm>
            <a:off x="636905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6" name="Rectangle 120"/>
          <p:cNvSpPr>
            <a:spLocks noChangeArrowheads="1"/>
          </p:cNvSpPr>
          <p:nvPr/>
        </p:nvSpPr>
        <p:spPr bwMode="auto">
          <a:xfrm>
            <a:off x="7091363" y="4581525"/>
            <a:ext cx="863600" cy="649288"/>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097" name="Line 121"/>
          <p:cNvSpPr>
            <a:spLocks noChangeShapeType="1"/>
          </p:cNvSpPr>
          <p:nvPr/>
        </p:nvSpPr>
        <p:spPr bwMode="auto">
          <a:xfrm>
            <a:off x="7235825" y="472598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8" name="Line 122"/>
          <p:cNvSpPr>
            <a:spLocks noChangeShapeType="1"/>
          </p:cNvSpPr>
          <p:nvPr/>
        </p:nvSpPr>
        <p:spPr bwMode="auto">
          <a:xfrm>
            <a:off x="7739063" y="47259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099" name="Line 123"/>
          <p:cNvSpPr>
            <a:spLocks noChangeShapeType="1"/>
          </p:cNvSpPr>
          <p:nvPr/>
        </p:nvSpPr>
        <p:spPr bwMode="auto">
          <a:xfrm flipH="1">
            <a:off x="7235825" y="487045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0" name="Line 124"/>
          <p:cNvSpPr>
            <a:spLocks noChangeShapeType="1"/>
          </p:cNvSpPr>
          <p:nvPr/>
        </p:nvSpPr>
        <p:spPr bwMode="auto">
          <a:xfrm>
            <a:off x="7235825" y="48704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1" name="Line 125"/>
          <p:cNvSpPr>
            <a:spLocks noChangeShapeType="1"/>
          </p:cNvSpPr>
          <p:nvPr/>
        </p:nvSpPr>
        <p:spPr bwMode="auto">
          <a:xfrm>
            <a:off x="7235825" y="5013325"/>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2" name="Line 126"/>
          <p:cNvSpPr>
            <a:spLocks noChangeShapeType="1"/>
          </p:cNvSpPr>
          <p:nvPr/>
        </p:nvSpPr>
        <p:spPr bwMode="auto">
          <a:xfrm>
            <a:off x="7739063" y="50133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3" name="Line 127"/>
          <p:cNvSpPr>
            <a:spLocks noChangeShapeType="1"/>
          </p:cNvSpPr>
          <p:nvPr/>
        </p:nvSpPr>
        <p:spPr bwMode="auto">
          <a:xfrm flipH="1">
            <a:off x="7235825" y="515778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4" name="Line 128"/>
          <p:cNvSpPr>
            <a:spLocks noChangeShapeType="1"/>
          </p:cNvSpPr>
          <p:nvPr/>
        </p:nvSpPr>
        <p:spPr bwMode="auto">
          <a:xfrm>
            <a:off x="730726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5" name="Line 129"/>
          <p:cNvSpPr>
            <a:spLocks noChangeShapeType="1"/>
          </p:cNvSpPr>
          <p:nvPr/>
        </p:nvSpPr>
        <p:spPr bwMode="auto">
          <a:xfrm>
            <a:off x="737870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6" name="Line 130"/>
          <p:cNvSpPr>
            <a:spLocks noChangeShapeType="1"/>
          </p:cNvSpPr>
          <p:nvPr/>
        </p:nvSpPr>
        <p:spPr bwMode="auto">
          <a:xfrm>
            <a:off x="745013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7" name="Line 131"/>
          <p:cNvSpPr>
            <a:spLocks noChangeShapeType="1"/>
          </p:cNvSpPr>
          <p:nvPr/>
        </p:nvSpPr>
        <p:spPr bwMode="auto">
          <a:xfrm>
            <a:off x="7521575"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8" name="Line 132"/>
          <p:cNvSpPr>
            <a:spLocks noChangeShapeType="1"/>
          </p:cNvSpPr>
          <p:nvPr/>
        </p:nvSpPr>
        <p:spPr bwMode="auto">
          <a:xfrm>
            <a:off x="7593013"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09" name="Line 133"/>
          <p:cNvSpPr>
            <a:spLocks noChangeShapeType="1"/>
          </p:cNvSpPr>
          <p:nvPr/>
        </p:nvSpPr>
        <p:spPr bwMode="auto">
          <a:xfrm>
            <a:off x="7664450"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10" name="Line 134"/>
          <p:cNvSpPr>
            <a:spLocks noChangeShapeType="1"/>
          </p:cNvSpPr>
          <p:nvPr/>
        </p:nvSpPr>
        <p:spPr bwMode="auto">
          <a:xfrm>
            <a:off x="7735888" y="465455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111" name="Text Box 135"/>
          <p:cNvSpPr txBox="1">
            <a:spLocks noChangeArrowheads="1"/>
          </p:cNvSpPr>
          <p:nvPr/>
        </p:nvSpPr>
        <p:spPr bwMode="auto">
          <a:xfrm>
            <a:off x="6588125" y="47259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a:t>
            </a:r>
          </a:p>
        </p:txBody>
      </p:sp>
      <p:sp>
        <p:nvSpPr>
          <p:cNvPr id="127112" name="Rectangle 136"/>
          <p:cNvSpPr>
            <a:spLocks noChangeArrowheads="1"/>
          </p:cNvSpPr>
          <p:nvPr/>
        </p:nvSpPr>
        <p:spPr bwMode="auto">
          <a:xfrm>
            <a:off x="3706813" y="4510088"/>
            <a:ext cx="4392612" cy="792162"/>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113" name="Text Box 137"/>
          <p:cNvSpPr txBox="1">
            <a:spLocks noChangeArrowheads="1"/>
          </p:cNvSpPr>
          <p:nvPr/>
        </p:nvSpPr>
        <p:spPr bwMode="auto">
          <a:xfrm>
            <a:off x="3111500" y="3521075"/>
            <a:ext cx="16081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Host Program</a:t>
            </a:r>
          </a:p>
        </p:txBody>
      </p:sp>
      <p:sp>
        <p:nvSpPr>
          <p:cNvPr id="127114" name="Text Box 138"/>
          <p:cNvSpPr txBox="1">
            <a:spLocks noChangeArrowheads="1"/>
          </p:cNvSpPr>
          <p:nvPr/>
        </p:nvSpPr>
        <p:spPr bwMode="auto">
          <a:xfrm>
            <a:off x="2914650" y="4600575"/>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Device</a:t>
            </a:r>
          </a:p>
        </p:txBody>
      </p:sp>
      <p:sp>
        <p:nvSpPr>
          <p:cNvPr id="127115" name="Text Box 139"/>
          <p:cNvSpPr txBox="1">
            <a:spLocks noChangeArrowheads="1"/>
          </p:cNvSpPr>
          <p:nvPr/>
        </p:nvSpPr>
        <p:spPr bwMode="auto">
          <a:xfrm>
            <a:off x="1023938" y="1576388"/>
            <a:ext cx="1941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CPU:Serial</a:t>
            </a:r>
            <a:r>
              <a:rPr lang="en-US" altLang="ja-JP" dirty="0"/>
              <a:t> Code</a:t>
            </a:r>
          </a:p>
        </p:txBody>
      </p:sp>
      <p:sp>
        <p:nvSpPr>
          <p:cNvPr id="127116" name="Text Box 140"/>
          <p:cNvSpPr txBox="1">
            <a:spLocks noChangeArrowheads="1"/>
          </p:cNvSpPr>
          <p:nvPr/>
        </p:nvSpPr>
        <p:spPr bwMode="auto">
          <a:xfrm>
            <a:off x="1042988" y="2557463"/>
            <a:ext cx="167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Parallel Kernel</a:t>
            </a:r>
          </a:p>
          <a:p>
            <a:r>
              <a:rPr lang="en-US" altLang="ja-JP"/>
              <a:t>KernelA(args);</a:t>
            </a:r>
          </a:p>
        </p:txBody>
      </p:sp>
      <p:sp>
        <p:nvSpPr>
          <p:cNvPr id="127117" name="Text Box 141"/>
          <p:cNvSpPr txBox="1">
            <a:spLocks noChangeArrowheads="1"/>
          </p:cNvSpPr>
          <p:nvPr/>
        </p:nvSpPr>
        <p:spPr bwMode="auto">
          <a:xfrm>
            <a:off x="1042988" y="3751263"/>
            <a:ext cx="1941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CPU:Serial</a:t>
            </a:r>
            <a:r>
              <a:rPr lang="en-US" altLang="ja-JP" dirty="0"/>
              <a:t> Code</a:t>
            </a:r>
          </a:p>
        </p:txBody>
      </p:sp>
      <p:sp>
        <p:nvSpPr>
          <p:cNvPr id="127118" name="Text Box 142"/>
          <p:cNvSpPr txBox="1">
            <a:spLocks noChangeArrowheads="1"/>
          </p:cNvSpPr>
          <p:nvPr/>
        </p:nvSpPr>
        <p:spPr bwMode="auto">
          <a:xfrm>
            <a:off x="1062038" y="4732338"/>
            <a:ext cx="167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Parallel Kernel</a:t>
            </a:r>
          </a:p>
          <a:p>
            <a:r>
              <a:rPr lang="en-US" altLang="ja-JP"/>
              <a:t>KernelB(args);</a:t>
            </a:r>
          </a:p>
        </p:txBody>
      </p:sp>
      <p:sp>
        <p:nvSpPr>
          <p:cNvPr id="2" name="テキスト ボックス 1"/>
          <p:cNvSpPr txBox="1"/>
          <p:nvPr/>
        </p:nvSpPr>
        <p:spPr>
          <a:xfrm>
            <a:off x="1062038" y="6021288"/>
            <a:ext cx="5660524" cy="646331"/>
          </a:xfrm>
          <a:prstGeom prst="rect">
            <a:avLst/>
          </a:prstGeom>
          <a:noFill/>
        </p:spPr>
        <p:txBody>
          <a:bodyPr wrap="none" rtlCol="0">
            <a:spAutoFit/>
          </a:bodyPr>
          <a:lstStyle/>
          <a:p>
            <a:r>
              <a:rPr kumimoji="1" lang="en-US" altLang="ja-JP" dirty="0"/>
              <a:t>CPU code is called a host program</a:t>
            </a:r>
          </a:p>
          <a:p>
            <a:r>
              <a:rPr lang="en-US" altLang="ja-JP" dirty="0"/>
              <a:t>GPU is called a device, and its code is called a kernel</a:t>
            </a:r>
            <a:endParaRPr kumimoji="1" lang="ja-JP" altLang="en-US" dirty="0"/>
          </a:p>
        </p:txBody>
      </p:sp>
      <p:pic>
        <p:nvPicPr>
          <p:cNvPr id="3" name="オーディオ 2">
            <a:hlinkClick r:id="" action="ppaction://media"/>
            <a:extLst>
              <a:ext uri="{FF2B5EF4-FFF2-40B4-BE49-F238E27FC236}">
                <a16:creationId xmlns:a16="http://schemas.microsoft.com/office/drawing/2014/main" id="{2D1D551C-7606-4D54-8654-4C4539EF7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05"/>
    </mc:Choice>
    <mc:Fallback>
      <p:transition spd="slow" advTm="5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88" x="8761413" y="3921125"/>
          <p14:tracePt t="293" x="8523288" y="3957638"/>
          <p14:tracePt t="300" x="8213725" y="3976688"/>
          <p14:tracePt t="308" x="7986713" y="3976688"/>
          <p14:tracePt t="315" x="7721600" y="3976688"/>
          <p14:tracePt t="324" x="7494588" y="3976688"/>
          <p14:tracePt t="331" x="7239000" y="3976688"/>
          <p14:tracePt t="339" x="7037388" y="3976688"/>
          <p14:tracePt t="347" x="6837363" y="3976688"/>
          <p14:tracePt t="356" x="6691313" y="3976688"/>
          <p14:tracePt t="363" x="6527800" y="3976688"/>
          <p14:tracePt t="372" x="6399213" y="3976688"/>
          <p14:tracePt t="379" x="6291263" y="3976688"/>
          <p14:tracePt t="389" x="6235700" y="3976688"/>
          <p14:tracePt t="395" x="6181725" y="3976688"/>
          <p14:tracePt t="403" x="6172200" y="3976688"/>
          <p14:tracePt t="410" x="6162675" y="3976688"/>
          <p14:tracePt t="490" x="6153150" y="3976688"/>
          <p14:tracePt t="500" x="6153150" y="3967163"/>
          <p14:tracePt t="508" x="6153150" y="3957638"/>
          <p14:tracePt t="517" x="6153150" y="3930650"/>
          <p14:tracePt t="526" x="6153150" y="3911600"/>
          <p14:tracePt t="531" x="6153150" y="3884613"/>
          <p14:tracePt t="540" x="6181725" y="3867150"/>
          <p14:tracePt t="547" x="6189663" y="3830638"/>
          <p14:tracePt t="556" x="6189663" y="3821113"/>
          <p14:tracePt t="564" x="6199188" y="3811588"/>
          <p14:tracePt t="575" x="6199188" y="3803650"/>
          <p14:tracePt t="580" x="6199188" y="3794125"/>
          <p14:tracePt t="591" x="6199188" y="3784600"/>
          <p14:tracePt t="716" x="6199188" y="3775075"/>
          <p14:tracePt t="724" x="6199188" y="3757613"/>
          <p14:tracePt t="740" x="6199188" y="3748088"/>
          <p14:tracePt t="747" x="6199188" y="3738563"/>
          <p14:tracePt t="756" x="6199188" y="3711575"/>
          <p14:tracePt t="763" x="6199188" y="3694113"/>
          <p14:tracePt t="773" x="6199188" y="3675063"/>
          <p14:tracePt t="779" x="6199188" y="3657600"/>
          <p14:tracePt t="789" x="6199188" y="3648075"/>
          <p14:tracePt t="794" x="6218238" y="3621088"/>
          <p14:tracePt t="806" x="6218238" y="3611563"/>
          <p14:tracePt t="851" x="6226175" y="3602038"/>
          <p14:tracePt t="951" x="6226175" y="3592513"/>
          <p14:tracePt t="957" x="6226175" y="3584575"/>
          <p14:tracePt t="967" x="6226175" y="3565525"/>
          <p14:tracePt t="980" x="6226175" y="3519488"/>
          <p14:tracePt t="989" x="6226175" y="3492500"/>
          <p14:tracePt t="995" x="6226175" y="3446463"/>
          <p14:tracePt t="1009" x="6226175" y="3419475"/>
          <p14:tracePt t="1012" x="6218238" y="3392488"/>
          <p14:tracePt t="1027" x="6218238" y="3328988"/>
          <p14:tracePt t="1041" x="6218238" y="3302000"/>
          <p14:tracePt t="1043" x="6218238" y="3282950"/>
          <p14:tracePt t="1051" x="6208713" y="3255963"/>
          <p14:tracePt t="1059" x="6208713" y="3236913"/>
          <p14:tracePt t="1066" x="6208713" y="3209925"/>
          <p14:tracePt t="1075" x="6208713" y="3200400"/>
          <p14:tracePt t="1084" x="6208713" y="3182938"/>
          <p14:tracePt t="1092" x="6208713" y="3155950"/>
          <p14:tracePt t="1100" x="6208713" y="3146425"/>
          <p14:tracePt t="1107" x="6208713" y="3136900"/>
          <p14:tracePt t="1116" x="6208713" y="3119438"/>
          <p14:tracePt t="1131" x="6208713" y="3109913"/>
          <p14:tracePt t="1141" x="6218238" y="3090863"/>
          <p14:tracePt t="1148" x="6226175" y="3073400"/>
          <p14:tracePt t="1156" x="6235700" y="3046413"/>
          <p14:tracePt t="1163" x="6235700" y="3027363"/>
          <p14:tracePt t="1173" x="6262688" y="2963863"/>
          <p14:tracePt t="1181" x="6281738" y="2917825"/>
          <p14:tracePt t="1188" x="6299200" y="2890838"/>
          <p14:tracePt t="1194" x="6335713" y="2800350"/>
          <p14:tracePt t="1204" x="6362700" y="2744788"/>
          <p14:tracePt t="1210" x="6391275" y="2662238"/>
          <p14:tracePt t="1219" x="6418263" y="2598738"/>
          <p14:tracePt t="1228" x="6427788" y="2525713"/>
          <p14:tracePt t="1234" x="6481763" y="2462213"/>
          <p14:tracePt t="1243" x="6491288" y="2398713"/>
          <p14:tracePt t="1251" x="6527800" y="2335213"/>
          <p14:tracePt t="1258" x="6554788" y="2270125"/>
          <p14:tracePt t="1266" x="6581775" y="2225675"/>
          <p14:tracePt t="1275" x="6591300" y="2189163"/>
          <p14:tracePt t="1282" x="6600825" y="2170113"/>
          <p14:tracePt t="1292" x="6600825" y="2133600"/>
          <p14:tracePt t="1299" x="6618288" y="2106613"/>
          <p14:tracePt t="1307" x="6627813" y="2079625"/>
          <p14:tracePt t="1315" x="6637338" y="2060575"/>
          <p14:tracePt t="1323" x="6637338" y="2024063"/>
          <p14:tracePt t="1331" x="6637338" y="2016125"/>
          <p14:tracePt t="1341" x="6637338" y="1997075"/>
          <p14:tracePt t="1359" x="6637338" y="1987550"/>
          <p14:tracePt t="1376" x="6637338" y="1979613"/>
          <p14:tracePt t="1444" x="6637338" y="1970088"/>
          <p14:tracePt t="1476" x="6627813" y="1970088"/>
          <p14:tracePt t="1644" x="6618288" y="1951038"/>
          <p14:tracePt t="1732" x="6618288" y="1943100"/>
          <p14:tracePt t="1748" x="6618288" y="1914525"/>
          <p14:tracePt t="1756" x="6618288" y="1897063"/>
          <p14:tracePt t="1765" x="6618288" y="1870075"/>
          <p14:tracePt t="1776" x="6618288" y="1860550"/>
          <p14:tracePt t="1778" x="6618288" y="1851025"/>
          <p14:tracePt t="1789" x="6618288" y="1841500"/>
          <p14:tracePt t="3741" x="6610350" y="1833563"/>
          <p14:tracePt t="3749" x="6564313" y="1833563"/>
          <p14:tracePt t="3755" x="6545263" y="1833563"/>
          <p14:tracePt t="3804" x="6537325" y="1833563"/>
          <p14:tracePt t="3811" x="6508750" y="1833563"/>
          <p14:tracePt t="3819" x="6500813" y="1841500"/>
          <p14:tracePt t="3827" x="6491288" y="1851025"/>
          <p14:tracePt t="3843" x="6464300" y="1870075"/>
          <p14:tracePt t="3851" x="6427788" y="1878013"/>
          <p14:tracePt t="3859" x="6372225" y="1914525"/>
          <p14:tracePt t="3867" x="6335713" y="1924050"/>
          <p14:tracePt t="3875" x="6291263" y="1933575"/>
          <p14:tracePt t="3883" x="6245225" y="1960563"/>
          <p14:tracePt t="3893" x="6199188" y="1970088"/>
          <p14:tracePt t="3899" x="6172200" y="1979613"/>
          <p14:tracePt t="3907" x="6145213" y="1979613"/>
          <p14:tracePt t="3915" x="6126163" y="1979613"/>
          <p14:tracePt t="3923" x="6108700" y="1979613"/>
          <p14:tracePt t="3930" x="6099175" y="1979613"/>
          <p14:tracePt t="3938" x="6089650" y="1979613"/>
          <p14:tracePt t="3966" x="6072188" y="1979613"/>
          <p14:tracePt t="3982" x="6043613" y="1960563"/>
          <p14:tracePt t="3987" x="6035675" y="1943100"/>
          <p14:tracePt t="3996" x="6035675" y="1933575"/>
          <p14:tracePt t="4007" x="6026150" y="1924050"/>
          <p14:tracePt t="4012" x="6016625" y="1914525"/>
          <p14:tracePt t="4025" x="6007100" y="1914525"/>
          <p14:tracePt t="4044" x="6007100" y="1897063"/>
          <p14:tracePt t="4052" x="5999163" y="1887538"/>
          <p14:tracePt t="4068" x="5999163" y="1878013"/>
          <p14:tracePt t="4092" x="5999163" y="1870075"/>
          <p14:tracePt t="4100" x="5999163" y="1851025"/>
          <p14:tracePt t="4114" x="5999163" y="1841500"/>
          <p14:tracePt t="4123" x="5999163" y="1814513"/>
          <p14:tracePt t="4130" x="5972175" y="1797050"/>
          <p14:tracePt t="4139" x="5962650" y="1760538"/>
          <p14:tracePt t="4146" x="5962650" y="1731963"/>
          <p14:tracePt t="4155" x="5962650" y="1697038"/>
          <p14:tracePt t="4162" x="5953125" y="1651000"/>
          <p14:tracePt t="4171" x="5943600" y="1577975"/>
          <p14:tracePt t="4179" x="5943600" y="1531938"/>
          <p14:tracePt t="4187" x="5916613" y="1449388"/>
          <p14:tracePt t="4194" x="5916613" y="1395413"/>
          <p14:tracePt t="4204" x="5907088" y="1331913"/>
          <p14:tracePt t="4211" x="5899150" y="1285875"/>
          <p14:tracePt t="4219" x="5899150" y="1249363"/>
          <p14:tracePt t="4227" x="5880100" y="1203325"/>
          <p14:tracePt t="4234" x="5870575" y="1176338"/>
          <p14:tracePt t="4244" x="5870575" y="1166813"/>
          <p14:tracePt t="4250" x="5870575" y="1158875"/>
          <p14:tracePt t="4349" x="5862638" y="1185863"/>
          <p14:tracePt t="4355" x="5853113" y="1203325"/>
          <p14:tracePt t="4365" x="5834063" y="1231900"/>
          <p14:tracePt t="4376" x="5816600" y="1268413"/>
          <p14:tracePt t="4380" x="5816600" y="1285875"/>
          <p14:tracePt t="4395" x="5807075" y="1331913"/>
          <p14:tracePt t="4408" x="5797550" y="1349375"/>
          <p14:tracePt t="4411" x="5789613" y="1376363"/>
          <p14:tracePt t="4422" x="5789613" y="1385888"/>
          <p14:tracePt t="4427" x="5789613" y="1422400"/>
          <p14:tracePt t="4435" x="5770563" y="1441450"/>
          <p14:tracePt t="4443" x="5761038" y="1458913"/>
          <p14:tracePt t="4451" x="5761038" y="1477963"/>
          <p14:tracePt t="4459" x="5753100" y="1504950"/>
          <p14:tracePt t="4467" x="5753100" y="1522413"/>
          <p14:tracePt t="4475" x="5743575" y="1550988"/>
          <p14:tracePt t="4482" x="5707063" y="1587500"/>
          <p14:tracePt t="4491" x="5697538" y="1624013"/>
          <p14:tracePt t="4498" x="5697538" y="1660525"/>
          <p14:tracePt t="4507" x="5661025" y="1714500"/>
          <p14:tracePt t="4514" x="5634038" y="1797050"/>
          <p14:tracePt t="4523" x="5624513" y="1833563"/>
          <p14:tracePt t="4530" x="5588000" y="1914525"/>
          <p14:tracePt t="4539" x="5570538" y="2006600"/>
          <p14:tracePt t="4546" x="5514975" y="2097088"/>
          <p14:tracePt t="4556" x="5487988" y="2189163"/>
          <p14:tracePt t="4562" x="5451475" y="2270125"/>
          <p14:tracePt t="4572" x="5405438" y="2371725"/>
          <p14:tracePt t="4578" x="5378450" y="2444750"/>
          <p14:tracePt t="4587" x="5368925" y="2525713"/>
          <p14:tracePt t="4594" x="5334000" y="2589213"/>
          <p14:tracePt t="4604" x="5305425" y="2644775"/>
          <p14:tracePt t="4610" x="5268913" y="2698750"/>
          <p14:tracePt t="4619" x="5260975" y="2717800"/>
          <p14:tracePt t="4627" x="5260975" y="2727325"/>
          <p14:tracePt t="4635" x="5251450" y="2735263"/>
          <p14:tracePt t="4642" x="5251450" y="2744788"/>
          <p14:tracePt t="5021" x="5241925" y="2754313"/>
          <p14:tracePt t="5028" x="5241925" y="2763838"/>
          <p14:tracePt t="5037" x="5232400" y="2781300"/>
          <p14:tracePt t="5044" x="5232400" y="2790825"/>
          <p14:tracePt t="5051" x="5224463" y="2808288"/>
          <p14:tracePt t="5067" x="5214938" y="2827338"/>
          <p14:tracePt t="5075" x="5214938" y="2836863"/>
          <p14:tracePt t="5855" x="5214938" y="2827338"/>
          <p14:tracePt t="6078" x="5214938" y="2800350"/>
          <p14:tracePt t="6085" x="5224463" y="2781300"/>
          <p14:tracePt t="6091" x="5224463" y="2763838"/>
          <p14:tracePt t="6099" x="5224463" y="2754313"/>
          <p14:tracePt t="6107" x="5224463" y="2735263"/>
          <p14:tracePt t="6115" x="5232400" y="2698750"/>
          <p14:tracePt t="6131" x="5232400" y="2662238"/>
          <p14:tracePt t="6139" x="5232400" y="2635250"/>
          <p14:tracePt t="6146" x="5232400" y="2617788"/>
          <p14:tracePt t="6155" x="5232400" y="2598738"/>
          <p14:tracePt t="6163" x="5241925" y="2598738"/>
          <p14:tracePt t="6171" x="5241925" y="2571750"/>
          <p14:tracePt t="6188" x="5251450" y="2554288"/>
          <p14:tracePt t="6211" x="5251450" y="2535238"/>
          <p14:tracePt t="6220" x="5251450" y="2525713"/>
          <p14:tracePt t="6228" x="5260975" y="2508250"/>
          <p14:tracePt t="6235" x="5268913" y="2489200"/>
          <p14:tracePt t="6244" x="5268913" y="2471738"/>
          <p14:tracePt t="6250" x="5268913" y="2462213"/>
          <p14:tracePt t="6258" x="5268913" y="2435225"/>
          <p14:tracePt t="6266" x="5268913" y="2408238"/>
          <p14:tracePt t="6275" x="5268913" y="2379663"/>
          <p14:tracePt t="6282" x="5268913" y="2352675"/>
          <p14:tracePt t="6291" x="5268913" y="2316163"/>
          <p14:tracePt t="6298" x="5268913" y="2289175"/>
          <p14:tracePt t="6307" x="5268913" y="2252663"/>
          <p14:tracePt t="6317" x="5268913" y="2225675"/>
          <p14:tracePt t="6327" x="5268913" y="2189163"/>
          <p14:tracePt t="6332" x="5268913" y="2170113"/>
          <p14:tracePt t="6343" x="5268913" y="2143125"/>
          <p14:tracePt t="6349" x="5268913" y="2125663"/>
          <p14:tracePt t="6363" x="5278438" y="2106613"/>
          <p14:tracePt t="6460" x="5278438" y="2097088"/>
          <p14:tracePt t="6548" x="5268913" y="2097088"/>
          <p14:tracePt t="6559" x="5241925" y="2097088"/>
          <p14:tracePt t="6563" x="5224463" y="2089150"/>
          <p14:tracePt t="6571" x="5214938" y="2089150"/>
          <p14:tracePt t="6579" x="5187950" y="2079625"/>
          <p14:tracePt t="6587" x="5178425" y="2079625"/>
          <p14:tracePt t="6595" x="5159375" y="2079625"/>
          <p14:tracePt t="6604" x="5122863" y="2052638"/>
          <p14:tracePt t="6620" x="5105400" y="2052638"/>
          <p14:tracePt t="6627" x="5086350" y="2052638"/>
          <p14:tracePt t="6635" x="5078413" y="2052638"/>
          <p14:tracePt t="6643" x="5068888" y="2052638"/>
          <p14:tracePt t="6651" x="5059363" y="2052638"/>
          <p14:tracePt t="6659" x="5049838" y="2052638"/>
          <p14:tracePt t="6667" x="5022850" y="2052638"/>
          <p14:tracePt t="6675" x="5014913" y="2052638"/>
          <p14:tracePt t="6682" x="4986338" y="2060575"/>
          <p14:tracePt t="6691" x="4978400" y="2060575"/>
          <p14:tracePt t="6707" x="4959350" y="2060575"/>
          <p14:tracePt t="6715" x="4941888" y="2070100"/>
          <p14:tracePt t="6730" x="4932363" y="2070100"/>
          <p14:tracePt t="6739" x="4922838" y="2070100"/>
          <p14:tracePt t="6763" x="4913313" y="2070100"/>
          <p14:tracePt t="6771" x="4895850" y="2070100"/>
          <p14:tracePt t="6779" x="4876800" y="2052638"/>
          <p14:tracePt t="6795" x="4876800" y="2043113"/>
          <p14:tracePt t="6804" x="4868863" y="2033588"/>
          <p14:tracePt t="6810" x="4868863" y="2024063"/>
          <p14:tracePt t="6820" x="4859338" y="2006600"/>
          <p14:tracePt t="6826" x="4859338" y="1997075"/>
          <p14:tracePt t="6835" x="4840288" y="1979613"/>
          <p14:tracePt t="6859" x="4840288" y="1970088"/>
          <p14:tracePt t="7068" x="4840288" y="1960563"/>
          <p14:tracePt t="7311" x="4822825" y="1970088"/>
          <p14:tracePt t="7319" x="4822825" y="1979613"/>
          <p14:tracePt t="7327" x="4786313" y="2024063"/>
          <p14:tracePt t="7332" x="4776788" y="2070100"/>
          <p14:tracePt t="7340" x="4740275" y="2116138"/>
          <p14:tracePt t="7346" x="4713288" y="2179638"/>
          <p14:tracePt t="7354" x="4676775" y="2262188"/>
          <p14:tracePt t="7365" x="4676775" y="2289175"/>
          <p14:tracePt t="7375" x="4667250" y="2343150"/>
          <p14:tracePt t="7379" x="4659313" y="2379663"/>
          <p14:tracePt t="7388" x="4659313" y="2416175"/>
          <p14:tracePt t="7395" x="4649788" y="2462213"/>
          <p14:tracePt t="7404" x="4649788" y="2481263"/>
          <p14:tracePt t="7413" x="4649788" y="2517775"/>
          <p14:tracePt t="7426" x="4649788" y="2525713"/>
          <p14:tracePt t="7432" x="4649788" y="2544763"/>
          <p14:tracePt t="7435" x="4640263" y="2562225"/>
          <p14:tracePt t="7443" x="4630738" y="2571750"/>
          <p14:tracePt t="7459" x="4630738" y="2581275"/>
          <p14:tracePt t="7467" x="4630738" y="2589213"/>
          <p14:tracePt t="7475" x="4630738" y="2598738"/>
          <p14:tracePt t="7483" x="4630738" y="2608263"/>
          <p14:tracePt t="7491" x="4630738" y="2625725"/>
          <p14:tracePt t="7499" x="4630738" y="2644775"/>
          <p14:tracePt t="7507" x="4630738" y="2671763"/>
          <p14:tracePt t="7516" x="4630738" y="2681288"/>
          <p14:tracePt t="7524" x="4630738" y="2698750"/>
          <p14:tracePt t="7532" x="4630738" y="2717800"/>
          <p14:tracePt t="7543" x="4630738" y="2727325"/>
          <p14:tracePt t="7549" x="4630738" y="2735263"/>
          <p14:tracePt t="7560" x="4630738" y="2754313"/>
          <p14:tracePt t="7564" x="4630738" y="2771775"/>
          <p14:tracePt t="7573" x="4630738" y="2781300"/>
          <p14:tracePt t="7588" x="4630738" y="2800350"/>
          <p14:tracePt t="7595" x="4640263" y="2817813"/>
          <p14:tracePt t="7611" x="4640263" y="2827338"/>
          <p14:tracePt t="7627" x="4649788" y="2836863"/>
          <p14:tracePt t="7650" x="4659313" y="2836863"/>
          <p14:tracePt t="7925" x="4659313" y="2817813"/>
          <p14:tracePt t="7937" x="4659313" y="2808288"/>
          <p14:tracePt t="7943" x="4659313" y="2781300"/>
          <p14:tracePt t="7947" x="4659313" y="2763838"/>
          <p14:tracePt t="7955" x="4659313" y="2754313"/>
          <p14:tracePt t="7963" x="4659313" y="2727325"/>
          <p14:tracePt t="7971" x="4659313" y="2708275"/>
          <p14:tracePt t="7978" x="4667250" y="2681288"/>
          <p14:tracePt t="7987" x="4676775" y="2662238"/>
          <p14:tracePt t="7995" x="4676775" y="2635250"/>
          <p14:tracePt t="8004" x="4686300" y="2617788"/>
          <p14:tracePt t="8010" x="4713288" y="2581275"/>
          <p14:tracePt t="8021" x="4730750" y="2554288"/>
          <p14:tracePt t="8026" x="4740275" y="2525713"/>
          <p14:tracePt t="8034" x="4776788" y="2481263"/>
          <p14:tracePt t="8043" x="4786313" y="2462213"/>
          <p14:tracePt t="8051" x="4822825" y="2398713"/>
          <p14:tracePt t="8058" x="4849813" y="2352675"/>
          <p14:tracePt t="8068" x="4876800" y="2325688"/>
          <p14:tracePt t="8076" x="4895850" y="2306638"/>
          <p14:tracePt t="8085" x="4941888" y="2252663"/>
          <p14:tracePt t="8091" x="4949825" y="2233613"/>
          <p14:tracePt t="8101" x="4986338" y="2197100"/>
          <p14:tracePt t="8107" x="5049838" y="2152650"/>
          <p14:tracePt t="8115" x="5078413" y="2125663"/>
          <p14:tracePt t="8124" x="5122863" y="2089150"/>
          <p14:tracePt t="8131" x="5159375" y="2052638"/>
          <p14:tracePt t="8139" x="5224463" y="2006600"/>
          <p14:tracePt t="8147" x="5287963" y="1960563"/>
          <p14:tracePt t="8155" x="5351463" y="1924050"/>
          <p14:tracePt t="8162" x="5397500" y="1906588"/>
          <p14:tracePt t="8170" x="5478463" y="1860550"/>
          <p14:tracePt t="8178" x="5524500" y="1841500"/>
          <p14:tracePt t="8187" x="5588000" y="1814513"/>
          <p14:tracePt t="8196" x="5616575" y="1804988"/>
          <p14:tracePt t="8207" x="5643563" y="1797050"/>
          <p14:tracePt t="8212" x="5653088" y="1787525"/>
          <p14:tracePt t="8225" x="5661025" y="1778000"/>
          <p14:tracePt t="8229" x="5688013" y="1778000"/>
          <p14:tracePt t="8245" x="5697538" y="1768475"/>
          <p14:tracePt t="8339" x="5697538" y="1778000"/>
          <p14:tracePt t="8347" x="5697538" y="1787525"/>
          <p14:tracePt t="8508" x="5697538" y="1797050"/>
          <p14:tracePt t="8532" x="5697538" y="1814513"/>
          <p14:tracePt t="8669" x="5697538" y="1797050"/>
          <p14:tracePt t="8684" x="5697538" y="1787525"/>
          <p14:tracePt t="8693" x="5697538" y="1778000"/>
          <p14:tracePt t="8707" x="5697538" y="1768475"/>
          <p14:tracePt t="8723" x="5697538" y="1760538"/>
          <p14:tracePt t="8860" x="5697538" y="1751013"/>
          <p14:tracePt t="8876" x="5707063" y="1731963"/>
          <p14:tracePt t="8904" x="5707063" y="1714500"/>
          <p14:tracePt t="8906" x="5707063" y="1704975"/>
          <p14:tracePt t="8923" x="5707063" y="1697038"/>
          <p14:tracePt t="8931" x="5716588" y="1687513"/>
          <p14:tracePt t="8939" x="5724525" y="1687513"/>
          <p14:tracePt t="8948" x="5724525" y="1677988"/>
          <p14:tracePt t="8967" x="5724525" y="1668463"/>
          <p14:tracePt t="8987" x="5724525" y="1660525"/>
          <p14:tracePt t="9011" x="5724525" y="1651000"/>
          <p14:tracePt t="9035" x="5724525" y="1631950"/>
          <p14:tracePt t="9051" x="5724525" y="1624013"/>
          <p14:tracePt t="9075" x="5724525" y="1595438"/>
          <p14:tracePt t="9083" x="5724525" y="1587500"/>
          <p14:tracePt t="9091" x="5724525" y="1568450"/>
          <p14:tracePt t="9099" x="5724525" y="1550988"/>
          <p14:tracePt t="9107" x="5724525" y="1531938"/>
          <p14:tracePt t="9114" x="5724525" y="1522413"/>
          <p14:tracePt t="9123" x="5724525" y="1495425"/>
          <p14:tracePt t="9139" x="5724525" y="1485900"/>
          <p14:tracePt t="9162" x="5724525" y="1468438"/>
          <p14:tracePt t="9235" x="5724525" y="1485900"/>
          <p14:tracePt t="9245" x="5716588" y="1504950"/>
          <p14:tracePt t="9252" x="5670550" y="1522413"/>
          <p14:tracePt t="9260" x="5588000" y="1568450"/>
          <p14:tracePt t="9268" x="5534025" y="1577975"/>
          <p14:tracePt t="9277" x="5434013" y="1614488"/>
          <p14:tracePt t="9284" x="5360988" y="1631950"/>
          <p14:tracePt t="9295" x="5297488" y="1631950"/>
          <p14:tracePt t="9298" x="5268913" y="1641475"/>
          <p14:tracePt t="9307" x="5241925" y="1641475"/>
          <p14:tracePt t="9315" x="5214938" y="1641475"/>
          <p14:tracePt t="9323" x="5195888" y="1641475"/>
          <p14:tracePt t="9331" x="5187950" y="1641475"/>
          <p14:tracePt t="9339" x="5168900" y="1641475"/>
          <p14:tracePt t="9347" x="5159375" y="1641475"/>
          <p14:tracePt t="9355" x="5151438" y="1641475"/>
          <p14:tracePt t="9362" x="5132388" y="1641475"/>
          <p14:tracePt t="9371" x="5114925" y="1641475"/>
          <p14:tracePt t="9378" x="5068888" y="1641475"/>
          <p14:tracePt t="9387" x="5014913" y="1641475"/>
          <p14:tracePt t="9394" x="4959350" y="1641475"/>
          <p14:tracePt t="9404" x="4886325" y="1641475"/>
          <p14:tracePt t="9411" x="4776788" y="1641475"/>
          <p14:tracePt t="9421" x="4703763" y="1641475"/>
          <p14:tracePt t="9426" x="4613275" y="1641475"/>
          <p14:tracePt t="9434" x="4549775" y="1641475"/>
          <p14:tracePt t="9442" x="4494213" y="1641475"/>
          <p14:tracePt t="9451" x="4440238" y="1641475"/>
          <p14:tracePt t="9458" x="4384675" y="1641475"/>
          <p14:tracePt t="9466" x="4340225" y="1641475"/>
          <p14:tracePt t="9474" x="4311650" y="1641475"/>
          <p14:tracePt t="9483" x="4294188" y="1641475"/>
          <p14:tracePt t="9492" x="4284663" y="1641475"/>
          <p14:tracePt t="9503" x="4275138" y="1641475"/>
          <p14:tracePt t="9511" x="4267200" y="1641475"/>
          <p14:tracePt t="9547" x="4257675" y="1641475"/>
          <p14:tracePt t="9557" x="4248150" y="1641475"/>
          <p14:tracePt t="9564" x="4238625" y="1631950"/>
          <p14:tracePt t="9573" x="4230688" y="1624013"/>
          <p14:tracePt t="9589" x="4221163" y="1624013"/>
          <p14:tracePt t="9607" x="4211638" y="1624013"/>
          <p14:tracePt t="9611" x="4194175" y="1624013"/>
          <p14:tracePt t="9623" x="4184650" y="1624013"/>
          <p14:tracePt t="9627" x="4175125" y="1624013"/>
          <p14:tracePt t="9638" x="4157663" y="1614488"/>
          <p14:tracePt t="9652" x="4148138" y="1614488"/>
          <p14:tracePt t="9692" x="4129088" y="1614488"/>
          <p14:tracePt t="9699" x="4111625" y="1614488"/>
          <p14:tracePt t="9708" x="4094163" y="1614488"/>
          <p14:tracePt t="9715" x="4048125" y="1614488"/>
          <p14:tracePt t="9724" x="4021138" y="1624013"/>
          <p14:tracePt t="9731" x="3992563" y="1641475"/>
          <p14:tracePt t="9740" x="3948113" y="1651000"/>
          <p14:tracePt t="9747" x="3911600" y="1651000"/>
          <p14:tracePt t="9754" x="3875088" y="1660525"/>
          <p14:tracePt t="9763" x="3838575" y="1660525"/>
          <p14:tracePt t="9771" x="3783013" y="1660525"/>
          <p14:tracePt t="9779" x="3729038" y="1660525"/>
          <p14:tracePt t="9788" x="3683000" y="1660525"/>
          <p14:tracePt t="9795" x="3646488" y="1660525"/>
          <p14:tracePt t="9805" x="3619500" y="1660525"/>
          <p14:tracePt t="9811" x="3582988" y="1660525"/>
          <p14:tracePt t="9820" x="3563938" y="1660525"/>
          <p14:tracePt t="9827" x="3536950" y="1660525"/>
          <p14:tracePt t="9835" x="3527425" y="1660525"/>
          <p14:tracePt t="9867" x="3519488" y="1660525"/>
          <p14:tracePt t="9904" x="3519488" y="1668463"/>
          <p14:tracePt t="9907" x="3509963" y="1677988"/>
          <p14:tracePt t="9915" x="3500438" y="1687513"/>
          <p14:tracePt t="9947" x="3490913" y="1697038"/>
          <p14:tracePt t="10227" x="3482975" y="1704975"/>
          <p14:tracePt t="10479" x="3473450" y="1704975"/>
          <p14:tracePt t="10485" x="3473450" y="1697038"/>
          <p14:tracePt t="10493" x="3473450" y="1687513"/>
          <p14:tracePt t="10507" x="3473450" y="1677988"/>
          <p14:tracePt t="10515" x="3473450" y="1668463"/>
          <p14:tracePt t="10523" x="3473450" y="1660525"/>
          <p14:tracePt t="10542" x="3473450" y="1651000"/>
          <p14:tracePt t="10548" x="3473450" y="1631950"/>
          <p14:tracePt t="10563" x="3490913" y="1624013"/>
          <p14:tracePt t="10572" x="3500438" y="1604963"/>
          <p14:tracePt t="10588" x="3509963" y="1595438"/>
          <p14:tracePt t="10595" x="3527425" y="1587500"/>
          <p14:tracePt t="10606" x="3536950" y="1587500"/>
          <p14:tracePt t="10610" x="3546475" y="1577975"/>
          <p14:tracePt t="10621" x="3556000" y="1577975"/>
          <p14:tracePt t="10627" x="3582988" y="1558925"/>
          <p14:tracePt t="10643" x="3600450" y="1558925"/>
          <p14:tracePt t="10651" x="3629025" y="1550988"/>
          <p14:tracePt t="10659" x="3636963" y="1550988"/>
          <p14:tracePt t="10667" x="3673475" y="1550988"/>
          <p14:tracePt t="10675" x="3692525" y="1550988"/>
          <p14:tracePt t="10683" x="3719513" y="1550988"/>
          <p14:tracePt t="10691" x="3756025" y="1550988"/>
          <p14:tracePt t="10699" x="3775075" y="1550988"/>
          <p14:tracePt t="10709" x="3819525" y="1550988"/>
          <p14:tracePt t="10718" x="3838575" y="1550988"/>
          <p14:tracePt t="10726" x="3865563" y="1550988"/>
          <p14:tracePt t="10737" x="3875088" y="1550988"/>
          <p14:tracePt t="10739" x="3902075" y="1550988"/>
          <p14:tracePt t="10755" x="3919538" y="1550988"/>
          <p14:tracePt t="10762" x="3938588" y="1550988"/>
          <p14:tracePt t="10771" x="3948113" y="1550988"/>
          <p14:tracePt t="10787" x="3956050" y="1550988"/>
          <p14:tracePt t="10804" x="3965575" y="1550988"/>
          <p14:tracePt t="10825" x="3975100" y="1550988"/>
          <p14:tracePt t="10841" x="4002088" y="1550988"/>
          <p14:tracePt t="10860" x="4002088" y="1558925"/>
          <p14:tracePt t="10981" x="4002088" y="1568450"/>
          <p14:tracePt t="10999" x="3992563" y="1568450"/>
          <p14:tracePt t="11006" x="3984625" y="1568450"/>
          <p14:tracePt t="11012" x="3965575" y="1568450"/>
          <p14:tracePt t="11026" x="3956050" y="1568450"/>
          <p14:tracePt t="11043" x="3948113" y="1568450"/>
          <p14:tracePt t="11199" x="3965575" y="1558925"/>
          <p14:tracePt t="11206" x="4002088" y="1550988"/>
          <p14:tracePt t="11228" x="4029075" y="1550988"/>
          <p14:tracePt t="11235" x="4038600" y="1550988"/>
          <p14:tracePt t="11243" x="4075113" y="1550988"/>
          <p14:tracePt t="11251" x="4102100" y="1550988"/>
          <p14:tracePt t="11258" x="4148138" y="1550988"/>
          <p14:tracePt t="11266" x="4202113" y="1550988"/>
          <p14:tracePt t="11274" x="4257675" y="1550988"/>
          <p14:tracePt t="11282" x="4330700" y="1550988"/>
          <p14:tracePt t="11290" x="4394200" y="1577975"/>
          <p14:tracePt t="11298" x="4440238" y="1587500"/>
          <p14:tracePt t="11307" x="4476750" y="1587500"/>
          <p14:tracePt t="11314" x="4521200" y="1604963"/>
          <p14:tracePt t="11323" x="4530725" y="1604963"/>
          <p14:tracePt t="11331" x="4540250" y="1604963"/>
          <p14:tracePt t="11347" x="4549775" y="1604963"/>
          <p14:tracePt t="11363" x="4557713" y="1604963"/>
          <p14:tracePt t="11395" x="4567238" y="1604963"/>
          <p14:tracePt t="11420" x="4576763" y="1604963"/>
          <p14:tracePt t="11677" x="4586288" y="1604963"/>
          <p14:tracePt t="11692" x="4603750" y="1604963"/>
          <p14:tracePt t="11703" x="4613275" y="1604963"/>
          <p14:tracePt t="11717" x="4622800" y="1604963"/>
          <p14:tracePt t="11723" x="4640263" y="1595438"/>
          <p14:tracePt t="11731" x="4667250" y="1595438"/>
          <p14:tracePt t="11739" x="4703763" y="1595438"/>
          <p14:tracePt t="11747" x="4740275" y="1568450"/>
          <p14:tracePt t="11755" x="4759325" y="1568450"/>
          <p14:tracePt t="11762" x="4795838" y="1568450"/>
          <p14:tracePt t="11771" x="4813300" y="1558925"/>
          <p14:tracePt t="11778" x="4849813" y="1550988"/>
          <p14:tracePt t="11786" x="4868863" y="1541463"/>
          <p14:tracePt t="11794" x="4913313" y="1531938"/>
          <p14:tracePt t="11803" x="4932363" y="1514475"/>
          <p14:tracePt t="11812" x="4949825" y="1514475"/>
          <p14:tracePt t="11824" x="4968875" y="1504950"/>
          <p14:tracePt t="11830" x="4986338" y="1495425"/>
          <p14:tracePt t="11838" x="5014913" y="1485900"/>
          <p14:tracePt t="11843" x="5022850" y="1477963"/>
          <p14:tracePt t="11851" x="5041900" y="1468438"/>
          <p14:tracePt t="11858" x="5049838" y="1468438"/>
          <p14:tracePt t="11866" x="5068888" y="1458913"/>
          <p14:tracePt t="11875" x="5086350" y="1458913"/>
          <p14:tracePt t="11882" x="5105400" y="1458913"/>
          <p14:tracePt t="11890" x="5132388" y="1458913"/>
          <p14:tracePt t="11900" x="5168900" y="1458913"/>
          <p14:tracePt t="11907" x="5187950" y="1458913"/>
          <p14:tracePt t="11914" x="5232400" y="1458913"/>
          <p14:tracePt t="11923" x="5251450" y="1458913"/>
          <p14:tracePt t="11932" x="5278438" y="1458913"/>
          <p14:tracePt t="11939" x="5287963" y="1458913"/>
          <p14:tracePt t="11954" x="5305425" y="1458913"/>
          <p14:tracePt t="12093" x="5314950" y="1458913"/>
          <p14:tracePt t="12101" x="5324475" y="1449388"/>
          <p14:tracePt t="12155" x="5334000" y="1431925"/>
          <p14:tracePt t="12171" x="5351463" y="1422400"/>
          <p14:tracePt t="12179" x="5360988" y="1422400"/>
          <p14:tracePt t="12187" x="5368925" y="1412875"/>
          <p14:tracePt t="12195" x="5378450" y="1412875"/>
          <p14:tracePt t="12204" x="5378450" y="1404938"/>
          <p14:tracePt t="12211" x="5378450" y="1395413"/>
          <p14:tracePt t="12221" x="5397500" y="1376363"/>
          <p14:tracePt t="12227" x="5405438" y="1368425"/>
          <p14:tracePt t="12237" x="5414963" y="1349375"/>
          <p14:tracePt t="12244" x="5424488" y="1339850"/>
          <p14:tracePt t="12250" x="5441950" y="1322388"/>
          <p14:tracePt t="12266" x="5451475" y="1303338"/>
          <p14:tracePt t="12276" x="5461000" y="1295400"/>
          <p14:tracePt t="12284" x="5470525" y="1285875"/>
          <p14:tracePt t="12292" x="5470525" y="1276350"/>
          <p14:tracePt t="12885" x="5478463" y="1258888"/>
          <p14:tracePt t="12980" x="5478463" y="1249363"/>
          <p14:tracePt t="13199" x="5478463" y="1239838"/>
          <p14:tracePt t="13206" x="5478463" y="1231900"/>
          <p14:tracePt t="13233" x="5487988" y="1212850"/>
          <p14:tracePt t="13267" x="5497513" y="1203325"/>
          <p14:tracePt t="13283" x="5497513" y="1195388"/>
          <p14:tracePt t="13516" x="5497513" y="1222375"/>
          <p14:tracePt t="13522" x="5497513" y="1239838"/>
          <p14:tracePt t="13530" x="5487988" y="1268413"/>
          <p14:tracePt t="13539" x="5478463" y="1312863"/>
          <p14:tracePt t="13547" x="5478463" y="1339850"/>
          <p14:tracePt t="13556" x="5470525" y="1385888"/>
          <p14:tracePt t="13564" x="5461000" y="1422400"/>
          <p14:tracePt t="13575" x="5434013" y="1468438"/>
          <p14:tracePt t="13580" x="5424488" y="1504950"/>
          <p14:tracePt t="13590" x="5414963" y="1531938"/>
          <p14:tracePt t="13596" x="5414963" y="1550988"/>
          <p14:tracePt t="13608" x="5405438" y="1587500"/>
          <p14:tracePt t="13612" x="5405438" y="1595438"/>
          <p14:tracePt t="13624" x="5405438" y="1614488"/>
          <p14:tracePt t="13627" x="5387975" y="1631950"/>
          <p14:tracePt t="13740" x="5387975" y="1641475"/>
          <p14:tracePt t="13749" x="5387975" y="1660525"/>
          <p14:tracePt t="13755" x="5378450" y="1668463"/>
          <p14:tracePt t="13763" x="5378450" y="1677988"/>
          <p14:tracePt t="13787" x="5378450" y="1697038"/>
          <p14:tracePt t="13795" x="5368925" y="1714500"/>
          <p14:tracePt t="13876" x="5368925" y="1724025"/>
          <p14:tracePt t="13892" x="5368925" y="1741488"/>
          <p14:tracePt t="13903" x="5368925" y="1751013"/>
          <p14:tracePt t="13916" x="5368925" y="1760538"/>
          <p14:tracePt t="13931" x="5368925" y="1768475"/>
          <p14:tracePt t="13947" x="5368925" y="1778000"/>
          <p14:tracePt t="13955" x="5368925" y="1787525"/>
          <p14:tracePt t="13962" x="5360988" y="1804988"/>
          <p14:tracePt t="13990" x="5360988" y="1824038"/>
          <p14:tracePt t="13998" x="5360988" y="1841500"/>
          <p14:tracePt t="14011" x="5360988" y="1851025"/>
          <p14:tracePt t="14340" x="5351463" y="1841500"/>
          <p14:tracePt t="14348" x="5341938" y="1833563"/>
          <p14:tracePt t="14373" x="5334000" y="1814513"/>
          <p14:tracePt t="14493" x="5334000" y="1804988"/>
          <p14:tracePt t="14508" x="5334000" y="1797050"/>
          <p14:tracePt t="14517" x="5324475" y="1797050"/>
          <p14:tracePt t="14530" x="5324475" y="1787525"/>
          <p14:tracePt t="14539" x="5324475" y="1768475"/>
          <p14:tracePt t="14546" x="5324475" y="1760538"/>
          <p14:tracePt t="14556" x="5324475" y="1741488"/>
          <p14:tracePt t="14564" x="5324475" y="1724025"/>
          <p14:tracePt t="14580" x="5314950" y="1714500"/>
          <p14:tracePt t="15445" x="5314950" y="1724025"/>
          <p14:tracePt t="15451" x="5314950" y="1741488"/>
          <p14:tracePt t="15459" x="5314950" y="1760538"/>
          <p14:tracePt t="15466" x="5314950" y="1768475"/>
          <p14:tracePt t="15474" x="5314950" y="1787525"/>
          <p14:tracePt t="15482" x="5314950" y="1804988"/>
          <p14:tracePt t="15491" x="5314950" y="1824038"/>
          <p14:tracePt t="15499" x="5314950" y="1833563"/>
          <p14:tracePt t="15506" x="5341938" y="1870075"/>
          <p14:tracePt t="15523" x="5351463" y="1887538"/>
          <p14:tracePt t="15530" x="5360988" y="1906588"/>
          <p14:tracePt t="15547" x="5368925" y="1924050"/>
          <p14:tracePt t="15557" x="5378450" y="1943100"/>
          <p14:tracePt t="15564" x="5387975" y="1951038"/>
          <p14:tracePt t="15575" x="5387975" y="1960563"/>
          <p14:tracePt t="15597" x="5397500" y="1970088"/>
          <p14:tracePt t="15675" x="5414963" y="1970088"/>
          <p14:tracePt t="15683" x="5424488" y="1960563"/>
          <p14:tracePt t="15691" x="5441950" y="1943100"/>
          <p14:tracePt t="15699" x="5451475" y="1933575"/>
          <p14:tracePt t="15707" x="5470525" y="1914525"/>
          <p14:tracePt t="15715" x="5487988" y="1897063"/>
          <p14:tracePt t="15724" x="5497513" y="1887538"/>
          <p14:tracePt t="15730" x="5514975" y="1878013"/>
          <p14:tracePt t="15739" x="5514975" y="1870075"/>
          <p14:tracePt t="15746" x="5524500" y="1860550"/>
          <p14:tracePt t="15756" x="5543550" y="1851025"/>
          <p14:tracePt t="15765" x="5551488" y="1841500"/>
          <p14:tracePt t="15778" x="5561013" y="1833563"/>
          <p14:tracePt t="15778" x="5580063" y="1824038"/>
          <p14:tracePt t="15786" x="5588000" y="1814513"/>
          <p14:tracePt t="15794" x="5588000" y="1804988"/>
          <p14:tracePt t="15811" x="5597525" y="1797050"/>
          <p14:tracePt t="15820" x="5607050" y="1797050"/>
          <p14:tracePt t="15836" x="5624513" y="1797050"/>
          <p14:tracePt t="15842" x="5634038" y="1787525"/>
          <p14:tracePt t="15850" x="5643563" y="1768475"/>
          <p14:tracePt t="15859" x="5653088" y="1760538"/>
          <p14:tracePt t="15986" x="5643563" y="1760538"/>
          <p14:tracePt t="15995" x="5624513" y="1760538"/>
          <p14:tracePt t="16002" x="5597525" y="1787525"/>
          <p14:tracePt t="16011" x="5588000" y="1797050"/>
          <p14:tracePt t="16019" x="5561013" y="1824038"/>
          <p14:tracePt t="16027" x="5543550" y="1833563"/>
          <p14:tracePt t="16036" x="5507038" y="1841500"/>
          <p14:tracePt t="16043" x="5487988" y="1851025"/>
          <p14:tracePt t="16051" x="5487988" y="1860550"/>
          <p14:tracePt t="16059" x="5487988" y="1870075"/>
          <p14:tracePt t="16067" x="5478463" y="1878013"/>
          <p14:tracePt t="16772" x="5470525" y="1878013"/>
          <p14:tracePt t="16778" x="5461000" y="1878013"/>
          <p14:tracePt t="16787" x="5451475" y="1878013"/>
          <p14:tracePt t="16795" x="5441950" y="1878013"/>
          <p14:tracePt t="16803" x="5434013" y="1887538"/>
          <p14:tracePt t="16811" x="5405438" y="1897063"/>
          <p14:tracePt t="16819" x="5397500" y="1914525"/>
          <p14:tracePt t="16826" x="5397500" y="1924050"/>
          <p14:tracePt t="16837" x="5378450" y="1933575"/>
          <p14:tracePt t="16842" x="5341938" y="1960563"/>
          <p14:tracePt t="16851" x="5324475" y="1970088"/>
          <p14:tracePt t="16859" x="5314950" y="1979613"/>
          <p14:tracePt t="16867" x="5305425" y="1979613"/>
          <p14:tracePt t="16875" x="5297488" y="1997075"/>
          <p14:tracePt t="16883" x="5287963" y="2006600"/>
          <p14:tracePt t="16980" x="5278438" y="2006600"/>
          <p14:tracePt t="16987" x="5278438" y="1997075"/>
          <p14:tracePt t="16996" x="5278438" y="1970088"/>
          <p14:tracePt t="17004" x="5278438" y="1960563"/>
          <p14:tracePt t="17011" x="5278438" y="1943100"/>
          <p14:tracePt t="17020" x="5278438" y="1914525"/>
          <p14:tracePt t="17026" x="5278438" y="1906588"/>
          <p14:tracePt t="17043" x="5278438" y="1878013"/>
          <p14:tracePt t="17051" x="5278438" y="1870075"/>
          <p14:tracePt t="17059" x="5278438" y="1860550"/>
          <p14:tracePt t="17075" x="5278438" y="1841500"/>
          <p14:tracePt t="17140" x="5278438" y="1833563"/>
          <p14:tracePt t="17164" x="5278438" y="1824038"/>
          <p14:tracePt t="17188" x="5278438" y="1804988"/>
          <p14:tracePt t="17197" x="5278438" y="1797050"/>
          <p14:tracePt t="17213" x="5268913" y="1787525"/>
          <p14:tracePt t="17221" x="5260975" y="1778000"/>
          <p14:tracePt t="17229" x="5241925" y="1768475"/>
          <p14:tracePt t="17236" x="5224463" y="1768475"/>
          <p14:tracePt t="17244" x="5195888" y="1768475"/>
          <p14:tracePt t="17251" x="5178425" y="1751013"/>
          <p14:tracePt t="17258" x="5151438" y="1751013"/>
          <p14:tracePt t="17266" x="5132388" y="1751013"/>
          <p14:tracePt t="17275" x="5105400" y="1751013"/>
          <p14:tracePt t="17282" x="5059363" y="1751013"/>
          <p14:tracePt t="17290" x="5032375" y="1751013"/>
          <p14:tracePt t="17299" x="5005388" y="1751013"/>
          <p14:tracePt t="17307" x="4949825" y="1751013"/>
          <p14:tracePt t="17314" x="4895850" y="1751013"/>
          <p14:tracePt t="17323" x="4832350" y="1751013"/>
          <p14:tracePt t="17331" x="4776788" y="1768475"/>
          <p14:tracePt t="17339" x="4695825" y="1778000"/>
          <p14:tracePt t="17346" x="4613275" y="1824038"/>
          <p14:tracePt t="17355" x="4503738" y="1833563"/>
          <p14:tracePt t="17362" x="4403725" y="1878013"/>
          <p14:tracePt t="17370" x="4311650" y="1906588"/>
          <p14:tracePt t="17379" x="4221163" y="1914525"/>
          <p14:tracePt t="17386" x="4157663" y="1943100"/>
          <p14:tracePt t="17395" x="4075113" y="1951038"/>
          <p14:tracePt t="17403" x="4021138" y="1979613"/>
          <p14:tracePt t="17411" x="3975100" y="1979613"/>
          <p14:tracePt t="17420" x="3919538" y="1987550"/>
          <p14:tracePt t="17426" x="3892550" y="1997075"/>
          <p14:tracePt t="17436" x="3883025" y="1997075"/>
          <p14:tracePt t="17443" x="3875088" y="1997075"/>
          <p14:tracePt t="17453" x="3865563" y="1997075"/>
          <p14:tracePt t="17482" x="3846513" y="1997075"/>
          <p14:tracePt t="17499" x="3838575" y="1997075"/>
          <p14:tracePt t="17515" x="3802063" y="1997075"/>
          <p14:tracePt t="17523" x="3792538" y="1997075"/>
          <p14:tracePt t="17530" x="3765550" y="1997075"/>
          <p14:tracePt t="17539" x="3746500" y="2006600"/>
          <p14:tracePt t="17547" x="3709988" y="2033588"/>
          <p14:tracePt t="17556" x="3683000" y="2052638"/>
          <p14:tracePt t="17564" x="3656013" y="2070100"/>
          <p14:tracePt t="17575" x="3646488" y="2079625"/>
          <p14:tracePt t="17580" x="3609975" y="2106613"/>
          <p14:tracePt t="17592" x="3600450" y="2116138"/>
          <p14:tracePt t="17596" x="3563938" y="2133600"/>
          <p14:tracePt t="17606" x="3536950" y="2152650"/>
          <p14:tracePt t="17612" x="3519488" y="2170113"/>
          <p14:tracePt t="17623" x="3500438" y="2197100"/>
          <p14:tracePt t="17629" x="3490913" y="2197100"/>
          <p14:tracePt t="17643" x="3473450" y="2206625"/>
          <p14:tracePt t="17651" x="3455988" y="2216150"/>
          <p14:tracePt t="17667" x="3455988" y="2225675"/>
          <p14:tracePt t="17674" x="3446463" y="2233613"/>
          <p14:tracePt t="17691" x="3427413" y="2233613"/>
          <p14:tracePt t="17699" x="3419475" y="2243138"/>
          <p14:tracePt t="17714" x="3409950" y="2252663"/>
          <p14:tracePt t="17730" x="3390900" y="2262188"/>
          <p14:tracePt t="17739" x="3382963" y="2270125"/>
          <p14:tracePt t="17755" x="3373438" y="2289175"/>
          <p14:tracePt t="17773" x="3363913" y="2298700"/>
          <p14:tracePt t="17780" x="3346450" y="2325688"/>
          <p14:tracePt t="17789" x="3336925" y="2335213"/>
          <p14:tracePt t="17807" x="3327400" y="2362200"/>
          <p14:tracePt t="17810" x="3317875" y="2371725"/>
          <p14:tracePt t="17819" x="3317875" y="2379663"/>
          <p14:tracePt t="17826" x="3317875" y="2389188"/>
          <p14:tracePt t="17836" x="3300413" y="2416175"/>
          <p14:tracePt t="17842" x="3290888" y="2416175"/>
          <p14:tracePt t="17851" x="3281363" y="2425700"/>
          <p14:tracePt t="17858" x="3273425" y="2435225"/>
          <p14:tracePt t="17867" x="3254375" y="2452688"/>
          <p14:tracePt t="17875" x="3254375" y="2462213"/>
          <p14:tracePt t="17891" x="3244850" y="2471738"/>
          <p14:tracePt t="17922" x="3227388" y="2489200"/>
          <p14:tracePt t="17988" x="3208338" y="2498725"/>
          <p14:tracePt t="18020" x="3200400" y="2508250"/>
          <p14:tracePt t="18029" x="3190875" y="2517775"/>
          <p14:tracePt t="18036" x="3190875" y="2525713"/>
          <p14:tracePt t="18043" x="3181350" y="2535238"/>
          <p14:tracePt t="18053" x="3171825" y="2544763"/>
          <p14:tracePt t="18067" x="3163888" y="2554288"/>
          <p14:tracePt t="18248" x="3163888" y="2562225"/>
          <p14:tracePt t="18254" x="3163888" y="2581275"/>
          <p14:tracePt t="18269" x="3171825" y="2589213"/>
          <p14:tracePt t="18274" x="3171825" y="2598738"/>
          <p14:tracePt t="18282" x="3181350" y="2617788"/>
          <p14:tracePt t="18290" x="3181350" y="2625725"/>
          <p14:tracePt t="18298" x="3181350" y="2644775"/>
          <p14:tracePt t="18307" x="3190875" y="2654300"/>
          <p14:tracePt t="18483" x="3200400" y="2654300"/>
          <p14:tracePt t="18507" x="3208338" y="2654300"/>
          <p14:tracePt t="18523" x="3217863" y="2654300"/>
          <p14:tracePt t="18620" x="3236913" y="2654300"/>
          <p14:tracePt t="18626" x="3244850" y="2654300"/>
          <p14:tracePt t="18643" x="3254375" y="2654300"/>
          <p14:tracePt t="18651" x="3263900" y="2654300"/>
          <p14:tracePt t="18667" x="3273425" y="2654300"/>
          <p14:tracePt t="18675" x="3281363" y="2654300"/>
          <p14:tracePt t="18691" x="3290888" y="2654300"/>
          <p14:tracePt t="18707" x="3300413" y="2654300"/>
          <p14:tracePt t="18724" x="3317875" y="2654300"/>
          <p14:tracePt t="18731" x="3327400" y="2654300"/>
          <p14:tracePt t="18740" x="3336925" y="2654300"/>
          <p14:tracePt t="18748" x="3354388" y="2654300"/>
          <p14:tracePt t="18757" x="3373438" y="2654300"/>
          <p14:tracePt t="18764" x="3409950" y="2654300"/>
          <p14:tracePt t="18773" x="3427413" y="2654300"/>
          <p14:tracePt t="18779" x="3455988" y="2654300"/>
          <p14:tracePt t="18787" x="3482975" y="2654300"/>
          <p14:tracePt t="18795" x="3509963" y="2644775"/>
          <p14:tracePt t="18803" x="3527425" y="2635250"/>
          <p14:tracePt t="18811" x="3546475" y="2635250"/>
          <p14:tracePt t="18820" x="3582988" y="2617788"/>
          <p14:tracePt t="18839" x="3600450" y="2608263"/>
          <p14:tracePt t="18842" x="3619500" y="2598738"/>
          <p14:tracePt t="18851" x="3636963" y="2598738"/>
          <p14:tracePt t="18859" x="3656013" y="2589213"/>
          <p14:tracePt t="18866" x="3673475" y="2589213"/>
          <p14:tracePt t="18874" x="3692525" y="2589213"/>
          <p14:tracePt t="18882" x="3709988" y="2589213"/>
          <p14:tracePt t="18891" x="3738563" y="2589213"/>
          <p14:tracePt t="18898" x="3746500" y="2589213"/>
          <p14:tracePt t="18906" x="3775075" y="2589213"/>
          <p14:tracePt t="18914" x="3792538" y="2589213"/>
          <p14:tracePt t="18922" x="3819525" y="2589213"/>
          <p14:tracePt t="18931" x="3829050" y="2589213"/>
          <p14:tracePt t="18939" x="3838575" y="2589213"/>
          <p14:tracePt t="18946" x="3846513" y="2589213"/>
          <p14:tracePt t="18955" x="3875088" y="2589213"/>
          <p14:tracePt t="19188" x="3883025" y="2589213"/>
          <p14:tracePt t="19197" x="3883025" y="2598738"/>
          <p14:tracePt t="19211" x="3875088" y="2617788"/>
          <p14:tracePt t="19371" x="3865563" y="2625725"/>
          <p14:tracePt t="19379" x="3865563" y="2635250"/>
          <p14:tracePt t="19387" x="3856038" y="2654300"/>
          <p14:tracePt t="19403" x="3838575" y="2671763"/>
          <p14:tracePt t="19411" x="3829050" y="2690813"/>
          <p14:tracePt t="19427" x="3819525" y="2698750"/>
          <p14:tracePt t="19797" x="3829050" y="2698750"/>
          <p14:tracePt t="19843" x="3838575" y="2698750"/>
          <p14:tracePt t="19851" x="3846513" y="2690813"/>
          <p14:tracePt t="19859" x="3856038" y="2690813"/>
          <p14:tracePt t="19868" x="3865563" y="2690813"/>
          <p14:tracePt t="19875" x="3875088" y="2681288"/>
          <p14:tracePt t="19891" x="3875088" y="2671763"/>
          <p14:tracePt t="19933" x="3883025" y="2671763"/>
          <p14:tracePt t="20701" x="3883025" y="2681288"/>
          <p14:tracePt t="20709" x="3883025" y="2698750"/>
          <p14:tracePt t="20716" x="3883025" y="2708275"/>
          <p14:tracePt t="20723" x="3883025" y="2727325"/>
          <p14:tracePt t="20731" x="3883025" y="2735263"/>
          <p14:tracePt t="20747" x="3875088" y="2754313"/>
          <p14:tracePt t="20884" x="3865563" y="2754313"/>
          <p14:tracePt t="20916" x="3865563" y="2744788"/>
          <p14:tracePt t="20972" x="3875088" y="2735263"/>
          <p14:tracePt t="20989" x="3875088" y="2727325"/>
          <p14:tracePt t="20996" x="3883025" y="2708275"/>
          <p14:tracePt t="21003" x="3902075" y="2690813"/>
          <p14:tracePt t="21026" x="3929063" y="2662238"/>
          <p14:tracePt t="21042" x="3929063" y="2654300"/>
          <p14:tracePt t="21052" x="3929063" y="2644775"/>
          <p14:tracePt t="21058" x="3938588" y="2644775"/>
          <p14:tracePt t="21066" x="3948113" y="2635250"/>
          <p14:tracePt t="21482" x="3948113" y="2617788"/>
          <p14:tracePt t="21514" x="3948113" y="2608263"/>
          <p14:tracePt t="21677" x="3948113" y="2598738"/>
          <p14:tracePt t="21692" x="3938588" y="2598738"/>
          <p14:tracePt t="21717" x="3929063" y="2598738"/>
          <p14:tracePt t="21725" x="3919538" y="2598738"/>
          <p14:tracePt t="21732" x="3911600" y="2598738"/>
          <p14:tracePt t="21739" x="3892550" y="2598738"/>
          <p14:tracePt t="21747" x="3875088" y="2617788"/>
          <p14:tracePt t="21755" x="3865563" y="2625725"/>
          <p14:tracePt t="21763" x="3856038" y="2635250"/>
          <p14:tracePt t="21772" x="3829050" y="2644775"/>
          <p14:tracePt t="21779" x="3819525" y="2654300"/>
          <p14:tracePt t="21787" x="3810000" y="2654300"/>
          <p14:tracePt t="21795" x="3810000" y="2662238"/>
          <p14:tracePt t="21803" x="3802063" y="2690813"/>
          <p14:tracePt t="21811" x="3792538" y="2690813"/>
          <p14:tracePt t="21819" x="3775075" y="2690813"/>
          <p14:tracePt t="21827" x="3746500" y="2698750"/>
          <p14:tracePt t="21837" x="3738563" y="2708275"/>
          <p14:tracePt t="21843" x="3709988" y="2708275"/>
          <p14:tracePt t="21853" x="3702050" y="2717800"/>
          <p14:tracePt t="21858" x="3673475" y="2735263"/>
          <p14:tracePt t="21867" x="3665538" y="2735263"/>
          <p14:tracePt t="21874" x="3656013" y="2735263"/>
          <p14:tracePt t="21883" x="3646488" y="2744788"/>
          <p14:tracePt t="21907" x="3629025" y="2744788"/>
          <p14:tracePt t="22028" x="3619500" y="2744788"/>
          <p14:tracePt t="22053" x="3619500" y="2735263"/>
          <p14:tracePt t="22061" x="3619500" y="2727325"/>
          <p14:tracePt t="22067" x="3629025" y="2708275"/>
          <p14:tracePt t="22091" x="3636963" y="2698750"/>
          <p14:tracePt t="22099" x="3646488" y="2681288"/>
          <p14:tracePt t="22107" x="3646488" y="2671763"/>
          <p14:tracePt t="22654" x="3646488" y="2681288"/>
          <p14:tracePt t="22660" x="3646488" y="2690813"/>
          <p14:tracePt t="22669" x="3646488" y="2698750"/>
          <p14:tracePt t="22876" x="3646488" y="2708275"/>
          <p14:tracePt t="22940" x="3636963" y="2708275"/>
          <p14:tracePt t="22950" x="3619500" y="2708275"/>
          <p14:tracePt t="22965" x="3609975" y="2708275"/>
          <p14:tracePt t="22971" x="3600450" y="2708275"/>
          <p14:tracePt t="22986" x="3592513" y="2708275"/>
          <p14:tracePt t="22996" x="3582988" y="2708275"/>
          <p14:tracePt t="23011" x="3573463" y="2708275"/>
          <p14:tracePt t="23035" x="3563938" y="2708275"/>
          <p14:tracePt t="23396" x="3536950" y="2717800"/>
          <p14:tracePt t="23405" x="3519488" y="2735263"/>
          <p14:tracePt t="23413" x="3500438" y="2754313"/>
          <p14:tracePt t="23421" x="3463925" y="2781300"/>
          <p14:tracePt t="23427" x="3446463" y="2790825"/>
          <p14:tracePt t="23436" x="3419475" y="2808288"/>
          <p14:tracePt t="23443" x="3400425" y="2808288"/>
          <p14:tracePt t="23452" x="3382963" y="2817813"/>
          <p14:tracePt t="23458" x="3354388" y="2836863"/>
          <p14:tracePt t="23466" x="3317875" y="2836863"/>
          <p14:tracePt t="23474" x="3290888" y="2844800"/>
          <p14:tracePt t="23482" x="3273425" y="2844800"/>
          <p14:tracePt t="23491" x="3244850" y="2854325"/>
          <p14:tracePt t="23498" x="3227388" y="2854325"/>
          <p14:tracePt t="23507" x="3208338" y="2854325"/>
          <p14:tracePt t="23515" x="3200400" y="2854325"/>
          <p14:tracePt t="23522" x="3190875" y="2854325"/>
          <p14:tracePt t="23819" x="3190875" y="2863850"/>
          <p14:tracePt t="23826" x="3190875" y="2873375"/>
          <p14:tracePt t="23875" x="3190875" y="2881313"/>
          <p14:tracePt t="23956" x="3181350" y="2890838"/>
          <p14:tracePt t="23974" x="3171825" y="2900363"/>
          <p14:tracePt t="23981" x="3163888" y="2909888"/>
          <p14:tracePt t="23996" x="3154363" y="2917825"/>
          <p14:tracePt t="24003" x="3144838" y="2927350"/>
          <p14:tracePt t="24019" x="3136900" y="2946400"/>
          <p14:tracePt t="24026" x="3117850" y="2963863"/>
          <p14:tracePt t="24035" x="3108325" y="2973388"/>
          <p14:tracePt t="24042" x="3100388" y="2990850"/>
          <p14:tracePt t="24052" x="3090863" y="3009900"/>
          <p14:tracePt t="24059" x="3081338" y="3009900"/>
          <p14:tracePt t="24067" x="3081338" y="3017838"/>
          <p14:tracePt t="24074" x="3071813" y="3027363"/>
          <p14:tracePt t="24989" x="3081338" y="3027363"/>
          <p14:tracePt t="24998" x="3108325" y="3027363"/>
          <p14:tracePt t="25003" x="3136900" y="3027363"/>
          <p14:tracePt t="25011" x="3181350" y="3036888"/>
          <p14:tracePt t="25019" x="3208338" y="3036888"/>
          <p14:tracePt t="25027" x="3227388" y="3036888"/>
          <p14:tracePt t="25035" x="3263900" y="3036888"/>
          <p14:tracePt t="25043" x="3281363" y="3036888"/>
          <p14:tracePt t="25052" x="3327400" y="3036888"/>
          <p14:tracePt t="25059" x="3354388" y="3036888"/>
          <p14:tracePt t="25075" x="3373438" y="3036888"/>
          <p14:tracePt t="25077" x="3427413" y="3027363"/>
          <p14:tracePt t="25085" x="3455988" y="3000375"/>
          <p14:tracePt t="25092" x="3473450" y="3000375"/>
          <p14:tracePt t="25099" x="3500438" y="3000375"/>
          <p14:tracePt t="25106" x="3536950" y="2982913"/>
          <p14:tracePt t="25114" x="3573463" y="2973388"/>
          <p14:tracePt t="25123" x="3619500" y="2954338"/>
          <p14:tracePt t="25130" x="3656013" y="2936875"/>
          <p14:tracePt t="25139" x="3692525" y="2936875"/>
          <p14:tracePt t="25146" x="3719513" y="2927350"/>
          <p14:tracePt t="25154" x="3775075" y="2927350"/>
          <p14:tracePt t="25163" x="3819525" y="2927350"/>
          <p14:tracePt t="25171" x="3846513" y="2909888"/>
          <p14:tracePt t="25178" x="3892550" y="2909888"/>
          <p14:tracePt t="25187" x="3929063" y="2909888"/>
          <p14:tracePt t="25195" x="3975100" y="2909888"/>
          <p14:tracePt t="25203" x="4011613" y="2900363"/>
          <p14:tracePt t="25211" x="4048125" y="2900363"/>
          <p14:tracePt t="25219" x="4075113" y="2900363"/>
          <p14:tracePt t="25227" x="4102100" y="2890838"/>
          <p14:tracePt t="25236" x="4129088" y="2881313"/>
          <p14:tracePt t="25244" x="4165600" y="2863850"/>
          <p14:tracePt t="25252" x="4175125" y="2854325"/>
          <p14:tracePt t="25259" x="4184650" y="2844800"/>
          <p14:tracePt t="25268" x="4194175" y="2836863"/>
          <p14:tracePt t="25275" x="4230688" y="2817813"/>
          <p14:tracePt t="25290" x="4238625" y="2808288"/>
          <p14:tracePt t="25298" x="4248150" y="2800350"/>
          <p14:tracePt t="25307" x="4257675" y="2800350"/>
          <p14:tracePt t="25348" x="4267200" y="2800350"/>
          <p14:tracePt t="25421" x="4275138" y="2800350"/>
          <p14:tracePt t="25430" x="4275138" y="2808288"/>
          <p14:tracePt t="25444" x="4275138" y="2817813"/>
          <p14:tracePt t="25459" x="4275138" y="2836863"/>
          <p14:tracePt t="25475" x="4267200" y="2836863"/>
          <p14:tracePt t="25482" x="4248150" y="2836863"/>
          <p14:tracePt t="25491" x="4230688" y="2854325"/>
          <p14:tracePt t="25498" x="4211638" y="2854325"/>
          <p14:tracePt t="25507" x="4184650" y="2863850"/>
          <p14:tracePt t="25515" x="4129088" y="2873375"/>
          <p14:tracePt t="25523" x="4084638" y="2881313"/>
          <p14:tracePt t="25532" x="4038600" y="2890838"/>
          <p14:tracePt t="25539" x="3992563" y="2917825"/>
          <p14:tracePt t="25548" x="3956050" y="2917825"/>
          <p14:tracePt t="25558" x="3911600" y="2927350"/>
          <p14:tracePt t="25564" x="3892550" y="2936875"/>
          <p14:tracePt t="25575" x="3838575" y="2954338"/>
          <p14:tracePt t="25579" x="3810000" y="2963863"/>
          <p14:tracePt t="25586" x="3775075" y="2982913"/>
          <p14:tracePt t="25595" x="3746500" y="2982913"/>
          <p14:tracePt t="25604" x="3719513" y="2990850"/>
          <p14:tracePt t="25610" x="3709988" y="2990850"/>
          <p14:tracePt t="25619" x="3692525" y="3009900"/>
          <p14:tracePt t="25626" x="3656013" y="3009900"/>
          <p14:tracePt t="25637" x="3619500" y="3017838"/>
          <p14:tracePt t="25642" x="3600450" y="3027363"/>
          <p14:tracePt t="25653" x="3592513" y="3027363"/>
          <p14:tracePt t="25658" x="3573463" y="3027363"/>
          <p14:tracePt t="25667" x="3563938" y="3027363"/>
          <p14:tracePt t="25674" x="3556000" y="3027363"/>
          <p14:tracePt t="25683" x="3546475" y="3027363"/>
          <p14:tracePt t="25690" x="3536950" y="3027363"/>
          <p14:tracePt t="25707" x="3527425" y="3027363"/>
          <p14:tracePt t="25740" x="3509963" y="3017838"/>
          <p14:tracePt t="25750" x="3509963" y="3009900"/>
          <p14:tracePt t="25755" x="3509963" y="2982913"/>
          <p14:tracePt t="25764" x="3509963" y="2963863"/>
          <p14:tracePt t="25772" x="3509963" y="2954338"/>
          <p14:tracePt t="25779" x="3509963" y="2936875"/>
          <p14:tracePt t="25803" x="3509963" y="2927350"/>
          <p14:tracePt t="25811" x="3509963" y="2917825"/>
          <p14:tracePt t="25820" x="3519488" y="2909888"/>
          <p14:tracePt t="25842" x="3527425" y="2909888"/>
          <p14:tracePt t="25858" x="3536950" y="2909888"/>
          <p14:tracePt t="25867" x="3556000" y="2909888"/>
          <p14:tracePt t="25883" x="3563938" y="2909888"/>
          <p14:tracePt t="25899" x="3573463" y="2909888"/>
          <p14:tracePt t="25914" x="3592513" y="2909888"/>
          <p14:tracePt t="25930" x="3600450" y="2909888"/>
          <p14:tracePt t="25939" x="3609975" y="2909888"/>
          <p14:tracePt t="25955" x="3619500" y="2909888"/>
          <p14:tracePt t="25985" x="3636963" y="2909888"/>
          <p14:tracePt t="26053" x="3636963" y="2927350"/>
          <p14:tracePt t="26060" x="3636963" y="2946400"/>
          <p14:tracePt t="26069" x="3636963" y="2963863"/>
          <p14:tracePt t="26076" x="3629025" y="2990850"/>
          <p14:tracePt t="26083" x="3609975" y="3017838"/>
          <p14:tracePt t="26091" x="3582988" y="3046413"/>
          <p14:tracePt t="26099" x="3556000" y="3073400"/>
          <p14:tracePt t="26107" x="3536950" y="3090863"/>
          <p14:tracePt t="26115" x="3509963" y="3100388"/>
          <p14:tracePt t="26123" x="3490913" y="3127375"/>
          <p14:tracePt t="26131" x="3473450" y="3136900"/>
          <p14:tracePt t="26139" x="3463925" y="3136900"/>
          <p14:tracePt t="26156" x="3455988" y="3136900"/>
          <p14:tracePt t="26187" x="3446463" y="3136900"/>
          <p14:tracePt t="26203" x="3436938" y="3136900"/>
          <p14:tracePt t="26219" x="3427413" y="3136900"/>
          <p14:tracePt t="26332" x="3427413" y="3127375"/>
          <p14:tracePt t="26341" x="3446463" y="3100388"/>
          <p14:tracePt t="26349" x="3463925" y="3082925"/>
          <p14:tracePt t="26357" x="3509963" y="3073400"/>
          <p14:tracePt t="26363" x="3609975" y="3027363"/>
          <p14:tracePt t="26372" x="3719513" y="3017838"/>
          <p14:tracePt t="26379" x="3829050" y="2982913"/>
          <p14:tracePt t="26386" x="4002088" y="2954338"/>
          <p14:tracePt t="26394" x="4184650" y="2936875"/>
          <p14:tracePt t="26402" x="4384675" y="2927350"/>
          <p14:tracePt t="26411" x="4630738" y="2909888"/>
          <p14:tracePt t="26419" x="4776788" y="2909888"/>
          <p14:tracePt t="26426" x="4922838" y="2909888"/>
          <p14:tracePt t="26435" x="5014913" y="2909888"/>
          <p14:tracePt t="26442" x="5122863" y="2909888"/>
          <p14:tracePt t="26453" x="5187950" y="2909888"/>
          <p14:tracePt t="26459" x="5224463" y="2909888"/>
          <p14:tracePt t="26467" x="5232400" y="2909888"/>
          <p14:tracePt t="26474" x="5241925" y="2909888"/>
          <p14:tracePt t="26482" x="5251450" y="2909888"/>
          <p14:tracePt t="26490" x="5260975" y="2909888"/>
          <p14:tracePt t="26506" x="5287963" y="2927350"/>
          <p14:tracePt t="26522" x="5297488" y="2946400"/>
          <p14:tracePt t="26539" x="5297488" y="2963863"/>
          <p14:tracePt t="26546" x="5297488" y="2973388"/>
          <p14:tracePt t="26564" x="5297488" y="2982913"/>
          <p14:tracePt t="26589" x="5297488" y="3000375"/>
          <p14:tracePt t="26597" x="5268913" y="3027363"/>
          <p14:tracePt t="26606" x="5168900" y="3036888"/>
          <p14:tracePt t="26611" x="5059363" y="3046413"/>
          <p14:tracePt t="26620" x="4932363" y="3046413"/>
          <p14:tracePt t="26627" x="4767263" y="3046413"/>
          <p14:tracePt t="26636" x="4622800" y="3046413"/>
          <p14:tracePt t="26643" x="4476750" y="3046413"/>
          <p14:tracePt t="26654" x="4330700" y="3046413"/>
          <p14:tracePt t="26659" x="4221163" y="3046413"/>
          <p14:tracePt t="26670" x="4138613" y="3017838"/>
          <p14:tracePt t="26675" x="4084638" y="3009900"/>
          <p14:tracePt t="26683" x="4057650" y="3009900"/>
          <p14:tracePt t="26691" x="4048125" y="3009900"/>
          <p14:tracePt t="26766" x="4038600" y="3000375"/>
          <p14:tracePt t="26781" x="4057650" y="2990850"/>
          <p14:tracePt t="26789" x="4175125" y="2963863"/>
          <p14:tracePt t="26797" x="4321175" y="2946400"/>
          <p14:tracePt t="26805" x="4521200" y="2946400"/>
          <p14:tracePt t="26811" x="4713288" y="2946400"/>
          <p14:tracePt t="26819" x="4941888" y="2946400"/>
          <p14:tracePt t="26827" x="5159375" y="2946400"/>
          <p14:tracePt t="26836" x="5341938" y="2946400"/>
          <p14:tracePt t="26843" x="5507038" y="2946400"/>
          <p14:tracePt t="26854" x="5670550" y="2946400"/>
          <p14:tracePt t="26858" x="5761038" y="2946400"/>
          <p14:tracePt t="26874" x="5834063" y="2946400"/>
          <p14:tracePt t="26876" x="5862638" y="2946400"/>
          <p14:tracePt t="26884" x="5870575" y="2946400"/>
          <p14:tracePt t="26891" x="5880100" y="2946400"/>
          <p14:tracePt t="26949" x="5889625" y="2946400"/>
          <p14:tracePt t="26964" x="5889625" y="2954338"/>
          <p14:tracePt t="26971" x="5907088" y="2963863"/>
          <p14:tracePt t="26980" x="5916613" y="2973388"/>
          <p14:tracePt t="26988" x="5935663" y="2990850"/>
          <p14:tracePt t="27317" x="5943600" y="2990850"/>
          <p14:tracePt t="27328" x="5953125" y="2990850"/>
          <p14:tracePt t="27334" x="5962650" y="2982913"/>
          <p14:tracePt t="27339" x="5972175" y="2963863"/>
          <p14:tracePt t="27347" x="5989638" y="2946400"/>
          <p14:tracePt t="27355" x="6007100" y="2927350"/>
          <p14:tracePt t="27362" x="6016625" y="2909888"/>
          <p14:tracePt t="27371" x="6035675" y="2890838"/>
          <p14:tracePt t="27378" x="6053138" y="2873375"/>
          <p14:tracePt t="27387" x="6089650" y="2836863"/>
          <p14:tracePt t="27394" x="6108700" y="2817813"/>
          <p14:tracePt t="27402" x="6126163" y="2800350"/>
          <p14:tracePt t="27410" x="6145213" y="2781300"/>
          <p14:tracePt t="27418" x="6162675" y="2763838"/>
          <p14:tracePt t="27427" x="6189663" y="2744788"/>
          <p14:tracePt t="27435" x="6199188" y="2727325"/>
          <p14:tracePt t="27442" x="6218238" y="2698750"/>
          <p14:tracePt t="27452" x="6235700" y="2671763"/>
          <p14:tracePt t="27458" x="6245225" y="2654300"/>
          <p14:tracePt t="27466" x="6254750" y="2608263"/>
          <p14:tracePt t="27474" x="6262688" y="2571750"/>
          <p14:tracePt t="27482" x="6299200" y="2525713"/>
          <p14:tracePt t="27490" x="6308725" y="2481263"/>
          <p14:tracePt t="27499" x="6354763" y="2398713"/>
          <p14:tracePt t="27507" x="6362700" y="2352675"/>
          <p14:tracePt t="27514" x="6372225" y="2316163"/>
          <p14:tracePt t="27523" x="6418263" y="2233613"/>
          <p14:tracePt t="27531" x="6427788" y="2189163"/>
          <p14:tracePt t="27539" x="6435725" y="2133600"/>
          <p14:tracePt t="27546" x="6472238" y="2070100"/>
          <p14:tracePt t="27555" x="6481763" y="2024063"/>
          <p14:tracePt t="27562" x="6500813" y="1987550"/>
          <p14:tracePt t="27571" x="6508750" y="1951038"/>
          <p14:tracePt t="27578" x="6527800" y="1924050"/>
          <p14:tracePt t="27587" x="6527800" y="1914525"/>
          <p14:tracePt t="27595" x="6545263" y="1878013"/>
          <p14:tracePt t="27603" x="6545263" y="1870075"/>
          <p14:tracePt t="27612" x="6554788" y="1860550"/>
          <p14:tracePt t="27625" x="6564313" y="1833563"/>
          <p14:tracePt t="27629" x="6573838" y="1824038"/>
          <p14:tracePt t="27640" x="6573838" y="1814513"/>
          <p14:tracePt t="27644" x="6581775" y="1787525"/>
          <p14:tracePt t="27658" x="6591300" y="1778000"/>
          <p14:tracePt t="27668" x="6591300" y="1760538"/>
          <p14:tracePt t="27674" x="6591300" y="1741488"/>
          <p14:tracePt t="27682" x="6600825" y="1724025"/>
          <p14:tracePt t="27690" x="6618288" y="1697038"/>
          <p14:tracePt t="27698" x="6627813" y="1687513"/>
          <p14:tracePt t="27706" x="6637338" y="1660525"/>
          <p14:tracePt t="27714" x="6645275" y="1614488"/>
          <p14:tracePt t="27722" x="6664325" y="1587500"/>
          <p14:tracePt t="27730" x="6673850" y="1541463"/>
          <p14:tracePt t="27739" x="6681788" y="1504950"/>
          <p14:tracePt t="27746" x="6691313" y="1458913"/>
          <p14:tracePt t="27755" x="6718300" y="1412875"/>
          <p14:tracePt t="27762" x="6718300" y="1376363"/>
          <p14:tracePt t="27771" x="6737350" y="1312863"/>
          <p14:tracePt t="27779" x="6754813" y="1276350"/>
          <p14:tracePt t="27787" x="6773863" y="1212850"/>
          <p14:tracePt t="27795" x="6791325" y="1166813"/>
          <p14:tracePt t="27803" x="6800850" y="1149350"/>
          <p14:tracePt t="27810" x="6800850" y="1112838"/>
          <p14:tracePt t="27819" x="6810375" y="1066800"/>
          <p14:tracePt t="27827" x="6827838" y="1039813"/>
          <p14:tracePt t="27835" x="6837363" y="1020763"/>
          <p14:tracePt t="27843" x="6846888" y="1003300"/>
          <p14:tracePt t="27852" x="6856413" y="966788"/>
          <p14:tracePt t="27858" x="6873875" y="939800"/>
          <p14:tracePt t="27869" x="6873875" y="920750"/>
          <p14:tracePt t="27876" x="6883400" y="903288"/>
          <p14:tracePt t="27889" x="6892925" y="884238"/>
          <p14:tracePt t="27892" x="6892925" y="866775"/>
          <p14:tracePt t="27906" x="6892925" y="830263"/>
          <p14:tracePt t="27909" x="6900863" y="820738"/>
          <p14:tracePt t="27915" x="6910388" y="766763"/>
          <p14:tracePt t="27923" x="6919913" y="757238"/>
          <p14:tracePt t="27932" x="6929438" y="720725"/>
          <p14:tracePt t="27947" x="6937375" y="693738"/>
          <p14:tracePt t="27955" x="6937375" y="674688"/>
          <p14:tracePt t="27963" x="6937375" y="628650"/>
          <p14:tracePt t="28174" x="7248525" y="9525"/>
          <p14:tracePt t="31308" x="7192963" y="784225"/>
          <p14:tracePt t="31314" x="7192963" y="857250"/>
          <p14:tracePt t="31323" x="7146925" y="976313"/>
          <p14:tracePt t="31330" x="7138988" y="1030288"/>
          <p14:tracePt t="31339" x="7092950" y="1130300"/>
          <p14:tracePt t="31346" x="7083425" y="1195388"/>
          <p14:tracePt t="31355" x="7056438" y="1239838"/>
          <p14:tracePt t="31362" x="7019925" y="1312863"/>
          <p14:tracePt t="31372" x="7000875" y="1358900"/>
          <p14:tracePt t="31379" x="7000875" y="1404938"/>
          <p14:tracePt t="31387" x="6964363" y="1449388"/>
          <p14:tracePt t="31394" x="6956425" y="1468438"/>
          <p14:tracePt t="31403" x="6919913" y="1495425"/>
          <p14:tracePt t="31410" x="6910388" y="1531938"/>
          <p14:tracePt t="31418" x="6900863" y="1568450"/>
          <p14:tracePt t="31427" x="6892925" y="1614488"/>
          <p14:tracePt t="31435" x="6856413" y="1660525"/>
          <p14:tracePt t="31442" x="6846888" y="1724025"/>
          <p14:tracePt t="31451" x="6800850" y="1797050"/>
          <p14:tracePt t="31458" x="6783388" y="1860550"/>
          <p14:tracePt t="31468" x="6737350" y="1943100"/>
          <p14:tracePt t="31475" x="6710363" y="2006600"/>
          <p14:tracePt t="31482" x="6673850" y="2097088"/>
          <p14:tracePt t="31491" x="6645275" y="2179638"/>
          <p14:tracePt t="31498" x="6610350" y="2262188"/>
          <p14:tracePt t="31506" x="6564313" y="2362200"/>
          <p14:tracePt t="31515" x="6527800" y="2425700"/>
          <p14:tracePt t="31522" x="6508750" y="2481263"/>
          <p14:tracePt t="31531" x="6481763" y="2525713"/>
          <p14:tracePt t="31538" x="6454775" y="2571750"/>
          <p14:tracePt t="31547" x="6445250" y="2589213"/>
          <p14:tracePt t="31555" x="6427788" y="2635250"/>
          <p14:tracePt t="31562" x="6418263" y="2644775"/>
          <p14:tracePt t="31571" x="6408738" y="2671763"/>
          <p14:tracePt t="31578" x="6399213" y="2681288"/>
          <p14:tracePt t="31610" x="6381750" y="2698750"/>
          <p14:tracePt t="31626" x="6362700" y="2717800"/>
          <p14:tracePt t="31634" x="6354763" y="2727325"/>
          <p14:tracePt t="31643" x="6335713" y="2744788"/>
          <p14:tracePt t="31651" x="6318250" y="2771775"/>
          <p14:tracePt t="31659" x="6281738" y="2800350"/>
          <p14:tracePt t="31670" x="6272213" y="2836863"/>
          <p14:tracePt t="31675" x="6254750" y="2881313"/>
          <p14:tracePt t="31683" x="6218238" y="2927350"/>
          <p14:tracePt t="31691" x="6199188" y="2973388"/>
          <p14:tracePt t="31699" x="6162675" y="3000375"/>
          <p14:tracePt t="31706" x="6126163" y="3063875"/>
          <p14:tracePt t="31715" x="6072188" y="3127375"/>
          <p14:tracePt t="31723" x="6035675" y="3182938"/>
          <p14:tracePt t="31731" x="5999163" y="3246438"/>
          <p14:tracePt t="31739" x="5953125" y="3292475"/>
          <p14:tracePt t="31747" x="5907088" y="3319463"/>
          <p14:tracePt t="31755" x="5870575" y="3365500"/>
          <p14:tracePt t="31763" x="5834063" y="3392488"/>
          <p14:tracePt t="31771" x="5816600" y="3411538"/>
          <p14:tracePt t="31779" x="5797550" y="3429000"/>
          <p14:tracePt t="31787" x="5770563" y="3446463"/>
          <p14:tracePt t="31794" x="5753100" y="3465513"/>
          <p14:tracePt t="31803" x="5734050" y="3475038"/>
          <p14:tracePt t="31811" x="5716588" y="3475038"/>
          <p14:tracePt t="31819" x="5688013" y="3492500"/>
          <p14:tracePt t="31826" x="5670550" y="3511550"/>
          <p14:tracePt t="31834" x="5634038" y="3529013"/>
          <p14:tracePt t="31842" x="5597525" y="3556000"/>
          <p14:tracePt t="31852" x="5588000" y="3565525"/>
          <p14:tracePt t="31858" x="5570538" y="3575050"/>
          <p14:tracePt t="31873" x="5551488" y="3602038"/>
          <p14:tracePt t="31878" x="5543550" y="3602038"/>
          <p14:tracePt t="31889" x="5534025" y="3611563"/>
          <p14:tracePt t="31894" x="5507038" y="3648075"/>
          <p14:tracePt t="31907" x="5470525" y="3694113"/>
          <p14:tracePt t="31914" x="5451475" y="3711575"/>
          <p14:tracePt t="31923" x="5424488" y="3738563"/>
          <p14:tracePt t="31933" x="5397500" y="3803650"/>
          <p14:tracePt t="31939" x="5360988" y="3840163"/>
          <p14:tracePt t="31948" x="5341938" y="3867150"/>
          <p14:tracePt t="31954" x="5314950" y="3911600"/>
          <p14:tracePt t="31962" x="5305425" y="3921125"/>
          <p14:tracePt t="31971" x="5260975" y="3957638"/>
          <p14:tracePt t="31986" x="5251450" y="3967163"/>
          <p14:tracePt t="31994" x="5241925" y="3984625"/>
          <p14:tracePt t="32002" x="5224463" y="3994150"/>
          <p14:tracePt t="32043" x="5224463" y="4003675"/>
          <p14:tracePt t="32050" x="5224463" y="4013200"/>
          <p14:tracePt t="32075" x="5205413" y="4030663"/>
          <p14:tracePt t="32083" x="5205413" y="4040188"/>
          <p14:tracePt t="32091" x="5195888" y="4049713"/>
          <p14:tracePt t="32099" x="5187950" y="4057650"/>
          <p14:tracePt t="32106" x="5178425" y="4067175"/>
          <p14:tracePt t="32115" x="5159375" y="4094163"/>
          <p14:tracePt t="32123" x="5141913" y="4122738"/>
          <p14:tracePt t="32131" x="5122863" y="4159250"/>
          <p14:tracePt t="32138" x="5105400" y="4186238"/>
          <p14:tracePt t="32147" x="5078413" y="4222750"/>
          <p14:tracePt t="32154" x="5068888" y="4259263"/>
          <p14:tracePt t="32163" x="5014913" y="4322763"/>
          <p14:tracePt t="32171" x="5005388" y="4359275"/>
          <p14:tracePt t="32178" x="4968875" y="4405313"/>
          <p14:tracePt t="32187" x="4941888" y="4432300"/>
          <p14:tracePt t="32195" x="4905375" y="4495800"/>
          <p14:tracePt t="32203" x="4849813" y="4551363"/>
          <p14:tracePt t="32211" x="4832350" y="4587875"/>
          <p14:tracePt t="32219" x="4795838" y="4641850"/>
          <p14:tracePt t="32228" x="4776788" y="4668838"/>
          <p14:tracePt t="32235" x="4749800" y="4697413"/>
          <p14:tracePt t="32243" x="4730750" y="4724400"/>
          <p14:tracePt t="32251" x="4722813" y="4724400"/>
          <p14:tracePt t="32259" x="4713288" y="4732338"/>
          <p14:tracePt t="32268" x="4713288" y="4741863"/>
          <p14:tracePt t="32276" x="4695825" y="4760913"/>
          <p14:tracePt t="32294" x="4686300" y="4768850"/>
          <p14:tracePt t="32301" x="4676775" y="4778375"/>
          <p14:tracePt t="32308" x="4676775" y="4787900"/>
          <p14:tracePt t="32315" x="4667250" y="4797425"/>
          <p14:tracePt t="32323" x="4659313" y="4805363"/>
          <p14:tracePt t="32331" x="4640263" y="4824413"/>
          <p14:tracePt t="32338" x="4622800" y="4833938"/>
          <p14:tracePt t="32347" x="4603750" y="4851400"/>
          <p14:tracePt t="32355" x="4586288" y="4860925"/>
          <p14:tracePt t="32362" x="4557713" y="4897438"/>
          <p14:tracePt t="32372" x="4540250" y="4906963"/>
          <p14:tracePt t="32378" x="4494213" y="4924425"/>
          <p14:tracePt t="32387" x="4476750" y="4933950"/>
          <p14:tracePt t="32394" x="4457700" y="4943475"/>
          <p14:tracePt t="32403" x="4413250" y="4960938"/>
          <p14:tracePt t="32410" x="4394200" y="4979988"/>
          <p14:tracePt t="32418" x="4376738" y="4987925"/>
          <p14:tracePt t="32426" x="4348163" y="4987925"/>
          <p14:tracePt t="32434" x="4311650" y="4997450"/>
          <p14:tracePt t="32443" x="4294188" y="4997450"/>
          <p14:tracePt t="32451" x="4257675" y="5006975"/>
          <p14:tracePt t="32458" x="4230688" y="5006975"/>
          <p14:tracePt t="32468" x="4194175" y="5006975"/>
          <p14:tracePt t="32475" x="4138613" y="5006975"/>
          <p14:tracePt t="32483" x="4084638" y="5006975"/>
          <p14:tracePt t="32491" x="3992563" y="5006975"/>
          <p14:tracePt t="32498" x="3919538" y="5006975"/>
          <p14:tracePt t="32507" x="3846513" y="5006975"/>
          <p14:tracePt t="32515" x="3775075" y="5006975"/>
          <p14:tracePt t="32523" x="3719513" y="5006975"/>
          <p14:tracePt t="32530" x="3619500" y="5006975"/>
          <p14:tracePt t="32539" x="3546475" y="5006975"/>
          <p14:tracePt t="32547" x="3509963" y="5006975"/>
          <p14:tracePt t="32556" x="3455988" y="5006975"/>
          <p14:tracePt t="32562" x="3427413" y="5006975"/>
          <p14:tracePt t="32571" x="3382963" y="5006975"/>
          <p14:tracePt t="32578" x="3354388" y="5006975"/>
          <p14:tracePt t="32587" x="3336925" y="5006975"/>
          <p14:tracePt t="32594" x="3327400" y="5006975"/>
          <p14:tracePt t="32603" x="3309938" y="5006975"/>
          <p14:tracePt t="32610" x="3290888" y="5006975"/>
          <p14:tracePt t="32626" x="3263900" y="5006975"/>
          <p14:tracePt t="32635" x="3254375" y="5006975"/>
          <p14:tracePt t="32644" x="3244850" y="5006975"/>
          <p14:tracePt t="32657" x="3227388" y="5006975"/>
          <p14:tracePt t="32660" x="3208338" y="5006975"/>
          <p14:tracePt t="32673" x="3208338" y="4997450"/>
          <p14:tracePt t="32677" x="3200400" y="4987925"/>
          <p14:tracePt t="32691" x="3200400" y="4979988"/>
          <p14:tracePt t="32699" x="3200400" y="4970463"/>
          <p14:tracePt t="32707" x="3200400" y="4960938"/>
          <p14:tracePt t="32715" x="3200400" y="4924425"/>
          <p14:tracePt t="32723" x="3200400" y="4897438"/>
          <p14:tracePt t="32731" x="3200400" y="4860925"/>
          <p14:tracePt t="32739" x="3236913" y="4814888"/>
          <p14:tracePt t="32747" x="3300413" y="4778375"/>
          <p14:tracePt t="32755" x="3363913" y="4751388"/>
          <p14:tracePt t="32762" x="3446463" y="4697413"/>
          <p14:tracePt t="32771" x="3527425" y="4678363"/>
          <p14:tracePt t="32778" x="3582988" y="4660900"/>
          <p14:tracePt t="32787" x="3646488" y="4641850"/>
          <p14:tracePt t="32795" x="3673475" y="4632325"/>
          <p14:tracePt t="32803" x="3719513" y="4632325"/>
          <p14:tracePt t="32811" x="3746500" y="4632325"/>
          <p14:tracePt t="32819" x="3783013" y="4632325"/>
          <p14:tracePt t="32826" x="3819525" y="4668838"/>
          <p14:tracePt t="32835" x="3865563" y="4705350"/>
          <p14:tracePt t="32842" x="3902075" y="4751388"/>
          <p14:tracePt t="32852" x="3956050" y="4833938"/>
          <p14:tracePt t="32859" x="3992563" y="4860925"/>
          <p14:tracePt t="32868" x="4011613" y="4897438"/>
          <p14:tracePt t="32875" x="4048125" y="4951413"/>
          <p14:tracePt t="32883" x="4065588" y="4970463"/>
          <p14:tracePt t="32891" x="4075113" y="4997450"/>
          <p14:tracePt t="32901" x="4084638" y="4997450"/>
          <p14:tracePt t="32906" x="4094163" y="5006975"/>
          <p14:tracePt t="32914" x="4094163" y="5016500"/>
          <p14:tracePt t="32922" x="4094163" y="5033963"/>
          <p14:tracePt t="32938" x="4094163" y="5053013"/>
          <p14:tracePt t="32947" x="4094163" y="5070475"/>
          <p14:tracePt t="32955" x="4094163" y="5080000"/>
          <p14:tracePt t="32963" x="4038600" y="5097463"/>
          <p14:tracePt t="32985" x="3948113" y="5133975"/>
          <p14:tracePt t="32988" x="3892550" y="5153025"/>
          <p14:tracePt t="32994" x="3810000" y="5197475"/>
          <p14:tracePt t="33004" x="3746500" y="5216525"/>
          <p14:tracePt t="33010" x="3692525" y="5233988"/>
          <p14:tracePt t="33018" x="3609975" y="5262563"/>
          <p14:tracePt t="33026" x="3527425" y="5280025"/>
          <p14:tracePt t="33035" x="3436938" y="5280025"/>
          <p14:tracePt t="33042" x="3382963" y="5299075"/>
          <p14:tracePt t="33052" x="3300413" y="5299075"/>
          <p14:tracePt t="33058" x="3263900" y="5299075"/>
          <p14:tracePt t="33069" x="3227388" y="5299075"/>
          <p14:tracePt t="33074" x="3208338" y="5299075"/>
          <p14:tracePt t="33083" x="3190875" y="5299075"/>
          <p14:tracePt t="33099" x="3171825" y="5299075"/>
          <p14:tracePt t="33107" x="3163888" y="5299075"/>
          <p14:tracePt t="33115" x="3154363" y="5280025"/>
          <p14:tracePt t="33122" x="3154363" y="5270500"/>
          <p14:tracePt t="33130" x="3154363" y="5262563"/>
          <p14:tracePt t="33139" x="3154363" y="5233988"/>
          <p14:tracePt t="33146" x="3144838" y="5216525"/>
          <p14:tracePt t="33162" x="3144838" y="5197475"/>
          <p14:tracePt t="33197" x="3144838" y="5189538"/>
          <p14:tracePt t="33316" x="3144838" y="5180013"/>
          <p14:tracePt t="33327" x="3154363" y="5160963"/>
          <p14:tracePt t="33333" x="3154363" y="5153025"/>
          <p14:tracePt t="33342" x="3163888" y="5143500"/>
          <p14:tracePt t="33355" x="3171825" y="5126038"/>
          <p14:tracePt t="33371" x="3171825" y="5116513"/>
          <p14:tracePt t="33379" x="3171825" y="5106988"/>
          <p14:tracePt t="33387" x="3171825" y="5080000"/>
          <p14:tracePt t="33395" x="3171825" y="5070475"/>
          <p14:tracePt t="33403" x="3171825" y="5060950"/>
          <p14:tracePt t="33411" x="3171825" y="5053013"/>
          <p14:tracePt t="33419" x="3171825" y="5043488"/>
          <p14:tracePt t="33427" x="3171825" y="5033963"/>
          <p14:tracePt t="33435" x="3171825" y="5016500"/>
          <p14:tracePt t="33443" x="3171825" y="4987925"/>
          <p14:tracePt t="33451" x="3200400" y="4951413"/>
          <p14:tracePt t="33458" x="3208338" y="4933950"/>
          <p14:tracePt t="33468" x="3217863" y="4878388"/>
          <p14:tracePt t="33474" x="3227388" y="4841875"/>
          <p14:tracePt t="33483" x="3254375" y="4778375"/>
          <p14:tracePt t="33490" x="3263900" y="4741863"/>
          <p14:tracePt t="33499" x="3263900" y="4705350"/>
          <p14:tracePt t="33506" x="3273425" y="4660900"/>
          <p14:tracePt t="33515" x="3273425" y="4624388"/>
          <p14:tracePt t="33523" x="3273425" y="4605338"/>
          <p14:tracePt t="33531" x="3281363" y="4559300"/>
          <p14:tracePt t="33539" x="3281363" y="4522788"/>
          <p14:tracePt t="33547" x="3309938" y="4486275"/>
          <p14:tracePt t="33555" x="3309938" y="4478338"/>
          <p14:tracePt t="33562" x="3317875" y="4459288"/>
          <p14:tracePt t="33572" x="3327400" y="4422775"/>
          <p14:tracePt t="33579" x="3346450" y="4395788"/>
          <p14:tracePt t="33595" x="3363913" y="4386263"/>
          <p14:tracePt t="33604" x="3382963" y="4368800"/>
          <p14:tracePt t="33611" x="3400425" y="4349750"/>
          <p14:tracePt t="33619" x="3419475" y="4340225"/>
          <p14:tracePt t="33626" x="3455988" y="4313238"/>
          <p14:tracePt t="33635" x="3473450" y="4303713"/>
          <p14:tracePt t="33642" x="3527425" y="4303713"/>
          <p14:tracePt t="33651" x="3582988" y="4295775"/>
          <p14:tracePt t="33659" x="3636963" y="4295775"/>
          <p14:tracePt t="33668" x="3683000" y="4286250"/>
          <p14:tracePt t="33675" x="3719513" y="4286250"/>
          <p14:tracePt t="33685" x="3756025" y="4286250"/>
          <p14:tracePt t="33691" x="3783013" y="4286250"/>
          <p14:tracePt t="33699" x="3792538" y="4286250"/>
          <p14:tracePt t="33707" x="3819525" y="4303713"/>
          <p14:tracePt t="33739" x="3819525" y="4313238"/>
          <p14:tracePt t="33747" x="3819525" y="4332288"/>
          <p14:tracePt t="33755" x="3819525" y="4340225"/>
          <p14:tracePt t="33764" x="3819525" y="4349750"/>
          <p14:tracePt t="33778" x="3819525" y="4359275"/>
          <p14:tracePt t="33794" x="3819525" y="4376738"/>
          <p14:tracePt t="33803" x="3810000" y="4386263"/>
          <p14:tracePt t="33810" x="3775075" y="4395788"/>
          <p14:tracePt t="33819" x="3765550" y="4395788"/>
          <p14:tracePt t="33826" x="3738563" y="4395788"/>
          <p14:tracePt t="33834" x="3719513" y="4395788"/>
          <p14:tracePt t="33842" x="3673475" y="4395788"/>
          <p14:tracePt t="33851" x="3646488" y="4395788"/>
          <p14:tracePt t="33858" x="3619500" y="4395788"/>
          <p14:tracePt t="33868" x="3592513" y="4395788"/>
          <p14:tracePt t="33874" x="3556000" y="4395788"/>
          <p14:tracePt t="33885" x="3536950" y="4386263"/>
          <p14:tracePt t="33890" x="3519488" y="4376738"/>
          <p14:tracePt t="33902" x="3509963" y="4349750"/>
          <p14:tracePt t="33906" x="3490913" y="4332288"/>
          <p14:tracePt t="33914" x="3482975" y="4322763"/>
          <p14:tracePt t="33922" x="3473450" y="4303713"/>
          <p14:tracePt t="33932" x="3463925" y="4259263"/>
          <p14:tracePt t="33940" x="3446463" y="4232275"/>
          <p14:tracePt t="33950" x="3419475" y="4186238"/>
          <p14:tracePt t="33955" x="3409950" y="4140200"/>
          <p14:tracePt t="33966" x="3373438" y="4057650"/>
          <p14:tracePt t="33974" x="3363913" y="4021138"/>
          <p14:tracePt t="33985" x="3346450" y="3957638"/>
          <p14:tracePt t="33988" x="3327400" y="3911600"/>
          <p14:tracePt t="33995" x="3327400" y="3857625"/>
          <p14:tracePt t="34004" x="3327400" y="3803650"/>
          <p14:tracePt t="34010" x="3317875" y="3738563"/>
          <p14:tracePt t="34019" x="3317875" y="3721100"/>
          <p14:tracePt t="34027" x="3327400" y="3665538"/>
          <p14:tracePt t="34035" x="3336925" y="3657600"/>
          <p14:tracePt t="34043" x="3363913" y="3621088"/>
          <p14:tracePt t="34052" x="3400425" y="3584575"/>
          <p14:tracePt t="34059" x="3427413" y="3565525"/>
          <p14:tracePt t="34068" x="3482975" y="3556000"/>
          <p14:tracePt t="34076" x="3527425" y="3548063"/>
          <p14:tracePt t="34083" x="3582988" y="3548063"/>
          <p14:tracePt t="34090" x="3619500" y="3548063"/>
          <p14:tracePt t="34098" x="3656013" y="3548063"/>
          <p14:tracePt t="34107" x="3709988" y="3548063"/>
          <p14:tracePt t="34114" x="3765550" y="3548063"/>
          <p14:tracePt t="34122" x="3829050" y="3592513"/>
          <p14:tracePt t="34130" x="3875088" y="3611563"/>
          <p14:tracePt t="34138" x="3938588" y="3665538"/>
          <p14:tracePt t="34147" x="4002088" y="3721100"/>
          <p14:tracePt t="34154" x="4065588" y="3757613"/>
          <p14:tracePt t="34163" x="4102100" y="3784600"/>
          <p14:tracePt t="34172" x="4121150" y="3830638"/>
          <p14:tracePt t="34179" x="4129088" y="3848100"/>
          <p14:tracePt t="34187" x="4129088" y="3867150"/>
          <p14:tracePt t="34195" x="4129088" y="3875088"/>
          <p14:tracePt t="34203" x="4129088" y="3903663"/>
          <p14:tracePt t="34211" x="4129088" y="3911600"/>
          <p14:tracePt t="34218" x="4129088" y="3921125"/>
          <p14:tracePt t="34235" x="4121150" y="3940175"/>
          <p14:tracePt t="34244" x="4111625" y="3957638"/>
          <p14:tracePt t="34255" x="4075113" y="3984625"/>
          <p14:tracePt t="34262" x="4048125" y="4013200"/>
          <p14:tracePt t="34273" x="3984625" y="4040188"/>
          <p14:tracePt t="34280" x="3902075" y="4067175"/>
          <p14:tracePt t="34283" x="3819525" y="4094163"/>
          <p14:tracePt t="34291" x="3746500" y="4094163"/>
          <p14:tracePt t="34298" x="3673475" y="4103688"/>
          <p14:tracePt t="34306" x="3609975" y="4103688"/>
          <p14:tracePt t="34315" x="3519488" y="4103688"/>
          <p14:tracePt t="34322" x="3463925" y="4103688"/>
          <p14:tracePt t="34330" x="3390900" y="4103688"/>
          <p14:tracePt t="34338" x="3373438" y="4103688"/>
          <p14:tracePt t="34347" x="3336925" y="4103688"/>
          <p14:tracePt t="34355" x="3281363" y="4067175"/>
          <p14:tracePt t="34371" x="3273425" y="4057650"/>
          <p14:tracePt t="34378" x="3273425" y="4021138"/>
          <p14:tracePt t="34387" x="3273425" y="3984625"/>
          <p14:tracePt t="34394" x="3273425" y="3930650"/>
          <p14:tracePt t="34403" x="3273425" y="3884613"/>
          <p14:tracePt t="34410" x="3273425" y="3830638"/>
          <p14:tracePt t="34419" x="3273425" y="3803650"/>
          <p14:tracePt t="34427" x="3273425" y="3767138"/>
          <p14:tracePt t="34435" x="3290888" y="3721100"/>
          <p14:tracePt t="34442" x="3346450" y="3638550"/>
          <p14:tracePt t="34451" x="3382963" y="3584575"/>
          <p14:tracePt t="34459" x="3427413" y="3556000"/>
          <p14:tracePt t="34468" x="3509963" y="3502025"/>
          <p14:tracePt t="34474" x="3592513" y="3455988"/>
          <p14:tracePt t="34484" x="3673475" y="3429000"/>
          <p14:tracePt t="34490" x="3729038" y="3419475"/>
          <p14:tracePt t="34505" x="3810000" y="3392488"/>
          <p14:tracePt t="34510" x="3883025" y="3392488"/>
          <p14:tracePt t="34515" x="3938588" y="3392488"/>
          <p14:tracePt t="34523" x="3992563" y="3392488"/>
          <p14:tracePt t="34531" x="4021138" y="3392488"/>
          <p14:tracePt t="34539" x="4057650" y="3402013"/>
          <p14:tracePt t="34547" x="4084638" y="3446463"/>
          <p14:tracePt t="34556" x="4102100" y="3492500"/>
          <p14:tracePt t="34562" x="4102100" y="3548063"/>
          <p14:tracePt t="34571" x="4102100" y="3621088"/>
          <p14:tracePt t="34578" x="4102100" y="3675063"/>
          <p14:tracePt t="34587" x="4102100" y="3738563"/>
          <p14:tracePt t="34594" x="4102100" y="3794125"/>
          <p14:tracePt t="34603" x="4102100" y="3848100"/>
          <p14:tracePt t="34610" x="4094163" y="3894138"/>
          <p14:tracePt t="34619" x="4075113" y="3911600"/>
          <p14:tracePt t="34626" x="4029075" y="3940175"/>
          <p14:tracePt t="34635" x="4011613" y="3967163"/>
          <p14:tracePt t="34642" x="3956050" y="3984625"/>
          <p14:tracePt t="34651" x="3938588" y="4013200"/>
          <p14:tracePt t="34658" x="3883025" y="4030663"/>
          <p14:tracePt t="34668" x="3819525" y="4049713"/>
          <p14:tracePt t="34675" x="3756025" y="4067175"/>
          <p14:tracePt t="34685" x="3702050" y="4067175"/>
          <p14:tracePt t="34690" x="3646488" y="4067175"/>
          <p14:tracePt t="34699" x="3556000" y="4067175"/>
          <p14:tracePt t="34707" x="3482975" y="4067175"/>
          <p14:tracePt t="34715" x="3390900" y="4067175"/>
          <p14:tracePt t="34723" x="3327400" y="4049713"/>
          <p14:tracePt t="34731" x="3244850" y="4021138"/>
          <p14:tracePt t="34739" x="3217863" y="4003675"/>
          <p14:tracePt t="34747" x="3200400" y="3994150"/>
          <p14:tracePt t="34755" x="3190875" y="3967163"/>
          <p14:tracePt t="34763" x="3190875" y="3948113"/>
          <p14:tracePt t="34771" x="3190875" y="3903663"/>
          <p14:tracePt t="34779" x="3190875" y="3884613"/>
          <p14:tracePt t="34787" x="3190875" y="3848100"/>
          <p14:tracePt t="34795" x="3190875" y="3803650"/>
          <p14:tracePt t="34803" x="3208338" y="3784600"/>
          <p14:tracePt t="34811" x="3254375" y="3738563"/>
          <p14:tracePt t="34819" x="3281363" y="3730625"/>
          <p14:tracePt t="34827" x="3327400" y="3694113"/>
          <p14:tracePt t="34835" x="3373438" y="3675063"/>
          <p14:tracePt t="34842" x="3473450" y="3629025"/>
          <p14:tracePt t="34853" x="3527425" y="3621088"/>
          <p14:tracePt t="34859" x="3609975" y="3602038"/>
          <p14:tracePt t="34869" x="3665538" y="3592513"/>
          <p14:tracePt t="34874" x="3719513" y="3592513"/>
          <p14:tracePt t="34883" x="3738563" y="3592513"/>
          <p14:tracePt t="34891" x="3783013" y="3592513"/>
          <p14:tracePt t="34902" x="3792538" y="3592513"/>
          <p14:tracePt t="34915" x="3819525" y="3592513"/>
          <p14:tracePt t="34923" x="3819525" y="3602038"/>
          <p14:tracePt t="34932" x="3819525" y="3611563"/>
          <p14:tracePt t="34938" x="3819525" y="3621088"/>
          <p14:tracePt t="34955" x="3819525" y="3648075"/>
          <p14:tracePt t="34963" x="3819525" y="3657600"/>
          <p14:tracePt t="34984" x="3819525" y="3711575"/>
          <p14:tracePt t="34987" x="3783013" y="3748088"/>
          <p14:tracePt t="34995" x="3756025" y="3775075"/>
          <p14:tracePt t="35004" x="3719513" y="3811588"/>
          <p14:tracePt t="35013" x="3702050" y="3857625"/>
          <p14:tracePt t="35022" x="3656013" y="3875088"/>
          <p14:tracePt t="35030" x="3609975" y="3911600"/>
          <p14:tracePt t="35038" x="3546475" y="3940175"/>
          <p14:tracePt t="35043" x="3473450" y="3940175"/>
          <p14:tracePt t="35051" x="3409950" y="3948113"/>
          <p14:tracePt t="35058" x="3336925" y="3948113"/>
          <p14:tracePt t="35068" x="3281363" y="3948113"/>
          <p14:tracePt t="35075" x="3190875" y="3948113"/>
          <p14:tracePt t="35084" x="3117850" y="3948113"/>
          <p14:tracePt t="35091" x="3054350" y="3930650"/>
          <p14:tracePt t="35099" x="3017838" y="3903663"/>
          <p14:tracePt t="35107" x="2990850" y="3884613"/>
          <p14:tracePt t="35114" x="2981325" y="3848100"/>
          <p14:tracePt t="35123" x="2971800" y="3811588"/>
          <p14:tracePt t="35130" x="2971800" y="3767138"/>
          <p14:tracePt t="35138" x="2971800" y="3738563"/>
          <p14:tracePt t="35146" x="2971800" y="3702050"/>
          <p14:tracePt t="35155" x="2971800" y="3684588"/>
          <p14:tracePt t="35163" x="2971800" y="3665538"/>
          <p14:tracePt t="35171" x="2998788" y="3629025"/>
          <p14:tracePt t="35179" x="2998788" y="3621088"/>
          <p14:tracePt t="35187" x="3008313" y="3611563"/>
          <p14:tracePt t="35195" x="3035300" y="3602038"/>
          <p14:tracePt t="35203" x="3054350" y="3584575"/>
          <p14:tracePt t="35210" x="3081338" y="3575050"/>
          <p14:tracePt t="35220" x="3136900" y="3565525"/>
          <p14:tracePt t="35226" x="3200400" y="3565525"/>
          <p14:tracePt t="35235" x="3273425" y="3565525"/>
          <p14:tracePt t="35243" x="3346450" y="3565525"/>
          <p14:tracePt t="35254" x="3455988" y="3565525"/>
          <p14:tracePt t="35260" x="3546475" y="3565525"/>
          <p14:tracePt t="35272" x="3600450" y="3565525"/>
          <p14:tracePt t="35277" x="3702050" y="3584575"/>
          <p14:tracePt t="35287" x="3775075" y="3611563"/>
          <p14:tracePt t="35292" x="3856038" y="3648075"/>
          <p14:tracePt t="35300" x="3892550" y="3665538"/>
          <p14:tracePt t="35307" x="3948113" y="3694113"/>
          <p14:tracePt t="35316" x="3975100" y="3711575"/>
          <p14:tracePt t="35323" x="4011613" y="3721100"/>
          <p14:tracePt t="35331" x="4021138" y="3730625"/>
          <p14:tracePt t="35339" x="4029075" y="3730625"/>
          <p14:tracePt t="35347" x="4057650" y="3757613"/>
          <p14:tracePt t="35379" x="4075113" y="3767138"/>
          <p14:tracePt t="35395" x="4111625" y="3794125"/>
          <p14:tracePt t="35411" x="4129088" y="3803650"/>
          <p14:tracePt t="35419" x="4148138" y="3803650"/>
          <p14:tracePt t="35436" x="4157663" y="3803650"/>
          <p14:tracePt t="35443" x="4184650" y="3803650"/>
          <p14:tracePt t="35459" x="4202113" y="3803650"/>
          <p14:tracePt t="35468" x="4221163" y="3803650"/>
          <p14:tracePt t="35475" x="4230688" y="3803650"/>
          <p14:tracePt t="35485" x="4257675" y="3803650"/>
          <p14:tracePt t="35491" x="4284663" y="3767138"/>
          <p14:tracePt t="35498" x="4311650" y="3721100"/>
          <p14:tracePt t="35506" x="4357688" y="3675063"/>
          <p14:tracePt t="35515" x="4394200" y="3638550"/>
          <p14:tracePt t="35522" x="4413250" y="3584575"/>
          <p14:tracePt t="35531" x="4467225" y="3529013"/>
          <p14:tracePt t="35538" x="4484688" y="3482975"/>
          <p14:tracePt t="35547" x="4540250" y="3438525"/>
          <p14:tracePt t="35555" x="4557713" y="3375025"/>
          <p14:tracePt t="35563" x="4594225" y="3346450"/>
          <p14:tracePt t="35572" x="4622800" y="3309938"/>
          <p14:tracePt t="35579" x="4649788" y="3282950"/>
          <p14:tracePt t="35588" x="4649788" y="3273425"/>
          <p14:tracePt t="35594" x="4667250" y="3255963"/>
          <p14:tracePt t="35603" x="4686300" y="3236913"/>
          <p14:tracePt t="35611" x="4695825" y="3219450"/>
          <p14:tracePt t="35620" x="4722813" y="3209925"/>
          <p14:tracePt t="35949" x="4722813" y="3200400"/>
          <p14:tracePt t="35956" x="4722813" y="3182938"/>
          <p14:tracePt t="35963" x="4730750" y="3173413"/>
          <p14:tracePt t="35972" x="4730750" y="3155950"/>
          <p14:tracePt t="35988" x="4767263" y="3119438"/>
          <p14:tracePt t="35994" x="4767263" y="3109913"/>
          <p14:tracePt t="36003" x="4786313" y="3090863"/>
          <p14:tracePt t="36020" x="4813300" y="3046413"/>
          <p14:tracePt t="36027" x="4822825" y="3036888"/>
          <p14:tracePt t="36035" x="4832350" y="3036888"/>
          <p14:tracePt t="36043" x="4840288" y="3036888"/>
          <p14:tracePt t="36051" x="4868863" y="3009900"/>
          <p14:tracePt t="36131" x="4876800" y="3009900"/>
          <p14:tracePt t="36139" x="4876800" y="3017838"/>
          <p14:tracePt t="36146" x="4876800" y="3063875"/>
          <p14:tracePt t="36155" x="4876800" y="3100388"/>
          <p14:tracePt t="36162" x="4876800" y="3146425"/>
          <p14:tracePt t="36172" x="4876800" y="3173413"/>
          <p14:tracePt t="36178" x="4859338" y="3228975"/>
          <p14:tracePt t="36187" x="4859338" y="3273425"/>
          <p14:tracePt t="36195" x="4859338" y="3302000"/>
          <p14:tracePt t="36203" x="4859338" y="3328988"/>
          <p14:tracePt t="36210" x="4859338" y="3355975"/>
          <p14:tracePt t="36218" x="4859338" y="3375025"/>
          <p14:tracePt t="36227" x="4859338" y="3392488"/>
          <p14:tracePt t="36235" x="4859338" y="3411538"/>
          <p14:tracePt t="36243" x="4868863" y="3446463"/>
          <p14:tracePt t="36251" x="4876800" y="3465513"/>
          <p14:tracePt t="36259" x="4886325" y="3482975"/>
          <p14:tracePt t="36268" x="4905375" y="3502025"/>
          <p14:tracePt t="36275" x="4913313" y="3511550"/>
          <p14:tracePt t="36284" x="4922838" y="3519488"/>
          <p14:tracePt t="36290" x="4932363" y="3529013"/>
          <p14:tracePt t="36299" x="4941888" y="3538538"/>
          <p14:tracePt t="36306" x="4949825" y="3548063"/>
          <p14:tracePt t="36314" x="4959350" y="3575050"/>
          <p14:tracePt t="36322" x="4968875" y="3592513"/>
          <p14:tracePt t="36330" x="4978400" y="3602038"/>
          <p14:tracePt t="36338" x="4986338" y="3611563"/>
          <p14:tracePt t="36346" x="4995863" y="3629025"/>
          <p14:tracePt t="36355" x="5005388" y="3638550"/>
          <p14:tracePt t="36444" x="5014913" y="3638550"/>
          <p14:tracePt t="36475" x="5022850" y="3638550"/>
          <p14:tracePt t="36483" x="5032375" y="3629025"/>
          <p14:tracePt t="36498" x="5041900" y="3621088"/>
          <p14:tracePt t="36620" x="5041900" y="3602038"/>
          <p14:tracePt t="36642" x="5041900" y="3592513"/>
          <p14:tracePt t="36658" x="5049838" y="3575050"/>
          <p14:tracePt t="36675" x="5059363" y="3575050"/>
          <p14:tracePt t="36683" x="5068888" y="3575050"/>
          <p14:tracePt t="36714" x="5086350" y="3575050"/>
          <p14:tracePt t="36722" x="5095875" y="3575050"/>
          <p14:tracePt t="36730" x="5105400" y="3575050"/>
          <p14:tracePt t="36739" x="5114925" y="3575050"/>
          <p14:tracePt t="36747" x="5132388" y="3575050"/>
          <p14:tracePt t="36875" x="5141913" y="3575050"/>
          <p14:tracePt t="37572" x="5132388" y="3584575"/>
          <p14:tracePt t="37587" x="5122863" y="3592513"/>
          <p14:tracePt t="37611" x="5122863" y="3602038"/>
          <p14:tracePt t="37619" x="5122863" y="3621088"/>
          <p14:tracePt t="37635" x="5122863" y="3629025"/>
          <p14:tracePt t="37650" x="5114925" y="3629025"/>
          <p14:tracePt t="37808" x="5105400" y="3629025"/>
          <p14:tracePt t="38475" x="5105400" y="3621088"/>
          <p14:tracePt t="38691" x="5105400" y="3592513"/>
          <p14:tracePt t="38908" x="5105400" y="3575050"/>
          <p14:tracePt t="38940" x="5105400" y="3556000"/>
          <p14:tracePt t="39549" x="5105400" y="3548063"/>
          <p14:tracePt t="39559" x="5105400" y="3538538"/>
          <p14:tracePt t="39580" x="5105400" y="3529013"/>
          <p14:tracePt t="39621" x="5105400" y="3519488"/>
          <p14:tracePt t="40565" x="5114925" y="3519488"/>
          <p14:tracePt t="40700" x="5132388" y="3519488"/>
          <p14:tracePt t="40968" x="5141913" y="3519488"/>
          <p14:tracePt t="40982" x="5132388" y="3538538"/>
          <p14:tracePt t="41042" x="5132388" y="3548063"/>
          <p14:tracePt t="41059" x="5132388" y="3556000"/>
          <p14:tracePt t="41076" x="5132388" y="3575050"/>
          <p14:tracePt t="41090" x="5132388" y="3584575"/>
          <p14:tracePt t="41107" x="5122863" y="3592513"/>
          <p14:tracePt t="41123" x="5122863" y="3611563"/>
          <p14:tracePt t="41165" x="5114925" y="3621088"/>
          <p14:tracePt t="41173" x="5105400" y="3629025"/>
          <p14:tracePt t="41188" x="5095875" y="3648075"/>
          <p14:tracePt t="41212" x="5086350" y="3657600"/>
          <p14:tracePt t="41219" x="5068888" y="3675063"/>
          <p14:tracePt t="41229" x="5059363" y="3684588"/>
          <p14:tracePt t="41236" x="5041900" y="3694113"/>
          <p14:tracePt t="41243" x="5022850" y="3711575"/>
          <p14:tracePt t="41251" x="5014913" y="3711575"/>
          <p14:tracePt t="41258" x="5005388" y="3721100"/>
          <p14:tracePt t="41267" x="4986338" y="3721100"/>
          <p14:tracePt t="41274" x="4986338" y="3730625"/>
          <p14:tracePt t="41285" x="4978400" y="3730625"/>
          <p14:tracePt t="41391" x="4968875" y="3730625"/>
          <p14:tracePt t="41574" x="4959350" y="3738563"/>
          <p14:tracePt t="41605" x="4959350" y="3748088"/>
          <p14:tracePt t="41644" x="4968875" y="3748088"/>
          <p14:tracePt t="41651" x="4978400" y="3757613"/>
          <p14:tracePt t="41675" x="4978400" y="3767138"/>
          <p14:tracePt t="41684" x="4978400" y="3775075"/>
          <p14:tracePt t="41691" x="4986338" y="3784600"/>
          <p14:tracePt t="41715" x="4986338" y="3794125"/>
          <p14:tracePt t="41722" x="4986338" y="3803650"/>
          <p14:tracePt t="41893" x="4986338" y="3811588"/>
          <p14:tracePt t="41905" x="4995863" y="3821113"/>
          <p14:tracePt t="41916" x="5005388" y="3840163"/>
          <p14:tracePt t="41923" x="5014913" y="3857625"/>
          <p14:tracePt t="41934" x="5014913" y="3867150"/>
          <p14:tracePt t="41938" x="5014913" y="3884613"/>
          <p14:tracePt t="41946" x="5022850" y="3903663"/>
          <p14:tracePt t="41955" x="5032375" y="3921125"/>
          <p14:tracePt t="41962" x="5049838" y="3930650"/>
          <p14:tracePt t="41970" x="5059363" y="3940175"/>
          <p14:tracePt t="41987" x="5068888" y="3948113"/>
          <p14:tracePt t="42060" x="5078413" y="3948113"/>
          <p14:tracePt t="42108" x="5095875" y="3948113"/>
          <p14:tracePt t="42117" x="5114925" y="3967163"/>
          <p14:tracePt t="42460" x="5114925" y="3984625"/>
          <p14:tracePt t="42469" x="5114925" y="3994150"/>
          <p14:tracePt t="42490" x="5114925" y="4003675"/>
          <p14:tracePt t="42708" x="5122863" y="4013200"/>
          <p14:tracePt t="42722" x="5132388" y="4013200"/>
          <p14:tracePt t="42731" x="5141913" y="4013200"/>
          <p14:tracePt t="42738" x="5159375" y="4003675"/>
          <p14:tracePt t="42763" x="5178425" y="4003675"/>
          <p14:tracePt t="42779" x="5187950" y="3994150"/>
          <p14:tracePt t="42787" x="5195888" y="3994150"/>
          <p14:tracePt t="42795" x="5214938" y="3994150"/>
          <p14:tracePt t="42803" x="5251450" y="3994150"/>
          <p14:tracePt t="42810" x="5287963" y="4003675"/>
          <p14:tracePt t="42819" x="5297488" y="4013200"/>
          <p14:tracePt t="42826" x="5314950" y="4021138"/>
          <p14:tracePt t="42836" x="5341938" y="4040188"/>
          <p14:tracePt t="42843" x="5368925" y="4049713"/>
          <p14:tracePt t="42851" x="5387975" y="4057650"/>
          <p14:tracePt t="42861" x="5387975" y="4067175"/>
          <p14:tracePt t="42873" x="5397500" y="4076700"/>
          <p14:tracePt t="42878" x="5405438" y="4086225"/>
          <p14:tracePt t="43204" x="5387975" y="4086225"/>
          <p14:tracePt t="43213" x="5368925" y="4086225"/>
          <p14:tracePt t="43221" x="5341938" y="4086225"/>
          <p14:tracePt t="43229" x="5314950" y="4086225"/>
          <p14:tracePt t="43235" x="5268913" y="4086225"/>
          <p14:tracePt t="43242" x="5205413" y="4113213"/>
          <p14:tracePt t="43251" x="5141913" y="4122738"/>
          <p14:tracePt t="43258" x="5022850" y="4167188"/>
          <p14:tracePt t="43267" x="4932363" y="4176713"/>
          <p14:tracePt t="43274" x="4786313" y="4222750"/>
          <p14:tracePt t="43284" x="4630738" y="4249738"/>
          <p14:tracePt t="43290" x="4503738" y="4249738"/>
          <p14:tracePt t="43300" x="4357688" y="4286250"/>
          <p14:tracePt t="43307" x="4248150" y="4313238"/>
          <p14:tracePt t="43314" x="4138613" y="4313238"/>
          <p14:tracePt t="43323" x="4038600" y="4340225"/>
          <p14:tracePt t="43330" x="3965575" y="4368800"/>
          <p14:tracePt t="43338" x="3902075" y="4368800"/>
          <p14:tracePt t="43346" x="3865563" y="4376738"/>
          <p14:tracePt t="43354" x="3838575" y="4376738"/>
          <p14:tracePt t="43363" x="3792538" y="4376738"/>
          <p14:tracePt t="43380" x="3783013" y="4376738"/>
          <p14:tracePt t="43565" x="3792538" y="4376738"/>
          <p14:tracePt t="43581" x="3810000" y="4376738"/>
          <p14:tracePt t="43589" x="3829050" y="4376738"/>
          <p14:tracePt t="43604" x="3846513" y="4368800"/>
          <p14:tracePt t="43629" x="3856038" y="4368800"/>
          <p14:tracePt t="43661" x="3865563" y="4368800"/>
          <p14:tracePt t="43677" x="3875088" y="4368800"/>
          <p14:tracePt t="43692" x="3883025" y="4368800"/>
          <p14:tracePt t="43701" x="3892550" y="4368800"/>
          <p14:tracePt t="43707" x="3911600" y="4368800"/>
          <p14:tracePt t="43715" x="3919538" y="4368800"/>
          <p14:tracePt t="43723" x="3938588" y="4368800"/>
          <p14:tracePt t="43739" x="3956050" y="4368800"/>
          <p14:tracePt t="43755" x="3965575" y="4368800"/>
          <p14:tracePt t="43771" x="3975100" y="4368800"/>
          <p14:tracePt t="43826" x="3992563" y="4368800"/>
          <p14:tracePt t="43908" x="4002088" y="4376738"/>
          <p14:tracePt t="43950" x="3992563" y="4376738"/>
          <p14:tracePt t="43967" x="3975100" y="4386263"/>
          <p14:tracePt t="43979" x="3965575" y="4386263"/>
          <p14:tracePt t="44003" x="3948113" y="4395788"/>
          <p14:tracePt t="44019" x="3948113" y="4405313"/>
          <p14:tracePt t="44027" x="3929063" y="4413250"/>
          <p14:tracePt t="44035" x="3919538" y="4413250"/>
          <p14:tracePt t="44043" x="3911600" y="4422775"/>
          <p14:tracePt t="44051" x="3883025" y="4432300"/>
          <p14:tracePt t="44059" x="3838575" y="4468813"/>
          <p14:tracePt t="44067" x="3819525" y="4478338"/>
          <p14:tracePt t="44075" x="3802063" y="4495800"/>
          <p14:tracePt t="44084" x="3775075" y="4505325"/>
          <p14:tracePt t="44091" x="3765550" y="4514850"/>
          <p14:tracePt t="44100" x="3729038" y="4532313"/>
          <p14:tracePt t="44106" x="3692525" y="4551363"/>
          <p14:tracePt t="44114" x="3673475" y="4559300"/>
          <p14:tracePt t="44123" x="3636963" y="4568825"/>
          <p14:tracePt t="44131" x="3619500" y="4578350"/>
          <p14:tracePt t="44139" x="3573463" y="4605338"/>
          <p14:tracePt t="44147" x="3527425" y="4614863"/>
          <p14:tracePt t="44155" x="3490913" y="4614863"/>
          <p14:tracePt t="44163" x="3455988" y="4624388"/>
          <p14:tracePt t="44171" x="3400425" y="4624388"/>
          <p14:tracePt t="44179" x="3363913" y="4632325"/>
          <p14:tracePt t="44186" x="3309938" y="4632325"/>
          <p14:tracePt t="44195" x="3244850" y="4632325"/>
          <p14:tracePt t="44203" x="3190875" y="4632325"/>
          <p14:tracePt t="44211" x="3154363" y="4632325"/>
          <p14:tracePt t="44219" x="3136900" y="4632325"/>
          <p14:tracePt t="44227" x="3108325" y="4632325"/>
          <p14:tracePt t="44235" x="3090863" y="4632325"/>
          <p14:tracePt t="44242" x="3071813" y="4632325"/>
          <p14:tracePt t="44251" x="3063875" y="4632325"/>
          <p14:tracePt t="44267" x="3054350" y="4624388"/>
          <p14:tracePt t="44284" x="3044825" y="4605338"/>
          <p14:tracePt t="44301" x="3044825" y="4587875"/>
          <p14:tracePt t="44315" x="3044825" y="4578350"/>
          <p14:tracePt t="44331" x="3044825" y="4568825"/>
          <p14:tracePt t="44339" x="3044825" y="4559300"/>
          <p14:tracePt t="44347" x="3054350" y="4551363"/>
          <p14:tracePt t="44355" x="3071813" y="4541838"/>
          <p14:tracePt t="44363" x="3100388" y="4532313"/>
          <p14:tracePt t="44371" x="3117850" y="4522788"/>
          <p14:tracePt t="44379" x="3171825" y="4514850"/>
          <p14:tracePt t="44387" x="3236913" y="4505325"/>
          <p14:tracePt t="44394" x="3327400" y="4505325"/>
          <p14:tracePt t="44403" x="3400425" y="4478338"/>
          <p14:tracePt t="44410" x="3519488" y="4449763"/>
          <p14:tracePt t="44419" x="3629025" y="4449763"/>
          <p14:tracePt t="44426" x="3756025" y="4449763"/>
          <p14:tracePt t="44435" x="3865563" y="4432300"/>
          <p14:tracePt t="44442" x="3975100" y="4432300"/>
          <p14:tracePt t="44452" x="4084638" y="4432300"/>
          <p14:tracePt t="44458" x="4194175" y="4432300"/>
          <p14:tracePt t="44467" x="4248150" y="4432300"/>
          <p14:tracePt t="44474" x="4311650" y="4432300"/>
          <p14:tracePt t="44483" x="4348163" y="4432300"/>
          <p14:tracePt t="44490" x="4394200" y="4432300"/>
          <p14:tracePt t="44507" x="4413250" y="4432300"/>
          <p14:tracePt t="44514" x="4430713" y="4441825"/>
          <p14:tracePt t="44530" x="4430713" y="4449763"/>
          <p14:tracePt t="44538" x="4440238" y="4478338"/>
          <p14:tracePt t="44546" x="4440238" y="4486275"/>
          <p14:tracePt t="44555" x="4448175" y="4505325"/>
          <p14:tracePt t="44564" x="4448175" y="4532313"/>
          <p14:tracePt t="44574" x="4448175" y="4541838"/>
          <p14:tracePt t="44580" x="4457700" y="4551363"/>
          <p14:tracePt t="44595" x="4457700" y="4568825"/>
          <p14:tracePt t="44611" x="4457700" y="4578350"/>
          <p14:tracePt t="44619" x="4457700" y="4587875"/>
          <p14:tracePt t="44643" x="4457700" y="4595813"/>
          <p14:tracePt t="44691" x="4457700" y="4605338"/>
          <p14:tracePt t="44699" x="4430713" y="4605338"/>
          <p14:tracePt t="44707" x="4394200" y="4605338"/>
          <p14:tracePt t="44716" x="4340225" y="4605338"/>
          <p14:tracePt t="44723" x="4248150" y="4605338"/>
          <p14:tracePt t="44731" x="4138613" y="4605338"/>
          <p14:tracePt t="44739" x="4011613" y="4605338"/>
          <p14:tracePt t="44747" x="3902075" y="4605338"/>
          <p14:tracePt t="44755" x="3775075" y="4605338"/>
          <p14:tracePt t="44763" x="3665538" y="4605338"/>
          <p14:tracePt t="44771" x="3592513" y="4605338"/>
          <p14:tracePt t="44779" x="3527425" y="4605338"/>
          <p14:tracePt t="44787" x="3490913" y="4605338"/>
          <p14:tracePt t="44795" x="3463925" y="4605338"/>
          <p14:tracePt t="44803" x="3446463" y="4605338"/>
          <p14:tracePt t="45028" x="3436938" y="4605338"/>
          <p14:tracePt t="45036" x="3436938" y="4614863"/>
          <p14:tracePt t="45044" x="3436938" y="4624388"/>
          <p14:tracePt t="45054" x="3436938" y="4632325"/>
          <p14:tracePt t="45060" x="3436938" y="4660900"/>
          <p14:tracePt t="45070" x="3419475" y="4678363"/>
          <p14:tracePt t="45075" x="3409950" y="4705350"/>
          <p14:tracePt t="45084" x="3390900" y="4732338"/>
          <p14:tracePt t="45091" x="3363913" y="4760913"/>
          <p14:tracePt t="45102" x="3363913" y="4768850"/>
          <p14:tracePt t="45107" x="3346450" y="4797425"/>
          <p14:tracePt t="45115" x="3336925" y="4805363"/>
          <p14:tracePt t="45130" x="3327400" y="4833938"/>
          <p14:tracePt t="45138" x="3317875" y="4851400"/>
          <p14:tracePt t="45147" x="3290888" y="4887913"/>
          <p14:tracePt t="45155" x="3273425" y="4914900"/>
          <p14:tracePt t="45162" x="3273425" y="4943475"/>
          <p14:tracePt t="45171" x="3244850" y="4987925"/>
          <p14:tracePt t="45179" x="3244850" y="5016500"/>
          <p14:tracePt t="45186" x="3227388" y="5053013"/>
          <p14:tracePt t="45195" x="3227388" y="5106988"/>
          <p14:tracePt t="45203" x="3227388" y="5143500"/>
          <p14:tracePt t="45211" x="3227388" y="5170488"/>
          <p14:tracePt t="45219" x="3227388" y="5207000"/>
          <p14:tracePt t="45226" x="3227388" y="5226050"/>
          <p14:tracePt t="45235" x="3227388" y="5233988"/>
          <p14:tracePt t="45244" x="3244850" y="5262563"/>
          <p14:tracePt t="45258" x="3254375" y="5280025"/>
          <p14:tracePt t="45267" x="3263900" y="5289550"/>
          <p14:tracePt t="45275" x="3273425" y="5299075"/>
          <p14:tracePt t="45333" x="3290888" y="5299075"/>
          <p14:tracePt t="45341" x="3309938" y="5299075"/>
          <p14:tracePt t="45348" x="3317875" y="5299075"/>
          <p14:tracePt t="45355" x="3327400" y="5299075"/>
          <p14:tracePt t="45363" x="3346450" y="5299075"/>
          <p14:tracePt t="45371" x="3363913" y="5299075"/>
          <p14:tracePt t="45379" x="3373438" y="5299075"/>
          <p14:tracePt t="45388" x="3390900" y="5299075"/>
          <p14:tracePt t="45395" x="3400425" y="5299075"/>
          <p14:tracePt t="45403" x="3409950" y="5299075"/>
          <p14:tracePt t="45589" x="3400425" y="5299075"/>
          <p14:tracePt t="45600" x="3390900" y="5299075"/>
          <p14:tracePt t="45607" x="3373438" y="5299075"/>
          <p14:tracePt t="45619" x="3363913" y="5299075"/>
          <p14:tracePt t="45635" x="3354388" y="5299075"/>
          <p14:tracePt t="45643" x="3327400" y="5299075"/>
          <p14:tracePt t="45651" x="3309938" y="5299075"/>
          <p14:tracePt t="45659" x="3290888" y="5299075"/>
          <p14:tracePt t="45668" x="3273425" y="5307013"/>
          <p14:tracePt t="45684" x="3263900" y="5307013"/>
          <p14:tracePt t="45701" x="3254375" y="5307013"/>
          <p14:tracePt t="45707" x="3244850" y="5307013"/>
          <p14:tracePt t="45771" x="3236913" y="5307013"/>
          <p14:tracePt t="46093" x="3227388" y="5307013"/>
          <p14:tracePt t="46101" x="3208338" y="5307013"/>
          <p14:tracePt t="46109" x="3190875" y="5307013"/>
          <p14:tracePt t="46121" x="3154363" y="5307013"/>
          <p14:tracePt t="46124" x="3136900" y="5307013"/>
          <p14:tracePt t="46132" x="3100388" y="5307013"/>
          <p14:tracePt t="46139" x="3063875" y="5307013"/>
          <p14:tracePt t="46147" x="3035300" y="5299075"/>
          <p14:tracePt t="46155" x="3008313" y="5289550"/>
          <p14:tracePt t="46162" x="2990850" y="5270500"/>
          <p14:tracePt t="46171" x="2962275" y="5233988"/>
          <p14:tracePt t="46179" x="2944813" y="5207000"/>
          <p14:tracePt t="46186" x="2935288" y="5197475"/>
          <p14:tracePt t="46195" x="2925763" y="5170488"/>
          <p14:tracePt t="46205" x="2917825" y="5143500"/>
          <p14:tracePt t="46212" x="2908300" y="5116513"/>
          <p14:tracePt t="46223" x="2908300" y="5097463"/>
          <p14:tracePt t="46230" x="2898775" y="5080000"/>
          <p14:tracePt t="46237" x="2898775" y="5060950"/>
          <p14:tracePt t="46291" x="2898775" y="5053013"/>
          <p14:tracePt t="46307" x="2908300" y="5053013"/>
          <p14:tracePt t="46315" x="2925763" y="5053013"/>
          <p14:tracePt t="46323" x="2935288" y="5053013"/>
          <p14:tracePt t="46331" x="2944813" y="5053013"/>
          <p14:tracePt t="46339" x="2971800" y="5053013"/>
          <p14:tracePt t="46347" x="2981325" y="5053013"/>
          <p14:tracePt t="46355" x="3017838" y="5033963"/>
          <p14:tracePt t="46363" x="3054350" y="4987925"/>
          <p14:tracePt t="46371" x="3063875" y="4970463"/>
          <p14:tracePt t="46379" x="3090863" y="4933950"/>
          <p14:tracePt t="46388" x="3100388" y="4914900"/>
          <p14:tracePt t="46395" x="3108325" y="4906963"/>
          <p14:tracePt t="46403" x="3127375" y="4887913"/>
          <p14:tracePt t="46413" x="3136900" y="4870450"/>
          <p14:tracePt t="46422" x="3136900" y="4860925"/>
          <p14:tracePt t="46443" x="3136900" y="4851400"/>
          <p14:tracePt t="46452" x="3136900" y="4833938"/>
          <p14:tracePt t="46516" x="3136900" y="4824413"/>
          <p14:tracePt t="46524" x="3117850" y="4824413"/>
          <p14:tracePt t="46530" x="3090863" y="4833938"/>
          <p14:tracePt t="46538" x="3071813" y="4833938"/>
          <p14:tracePt t="46546" x="3054350" y="4841875"/>
          <p14:tracePt t="46556" x="3035300" y="4841875"/>
          <p14:tracePt t="46562" x="3027363" y="4841875"/>
          <p14:tracePt t="46595" x="3008313" y="4841875"/>
          <p14:tracePt t="46620" x="2990850" y="4841875"/>
          <p14:tracePt t="46626" x="2981325" y="4841875"/>
          <p14:tracePt t="46635" x="2971800" y="4841875"/>
          <p14:tracePt t="46642" x="2962275" y="4841875"/>
          <p14:tracePt t="46651" x="2944813" y="4833938"/>
          <p14:tracePt t="46659" x="2925763" y="4805363"/>
          <p14:tracePt t="46667" x="2917825" y="4797425"/>
          <p14:tracePt t="46674" x="2898775" y="4768850"/>
          <p14:tracePt t="46690" x="2889250" y="4741863"/>
          <p14:tracePt t="46701" x="2889250" y="4732338"/>
          <p14:tracePt t="46707" x="2881313" y="4724400"/>
          <p14:tracePt t="46739" x="2871788" y="4714875"/>
          <p14:tracePt t="46763" x="2871788" y="4705350"/>
          <p14:tracePt t="46778" x="2871788" y="4697413"/>
          <p14:tracePt t="46787" x="2871788" y="4687888"/>
          <p14:tracePt t="46794" x="2871788" y="4660900"/>
          <p14:tracePt t="46803" x="2871788" y="4651375"/>
          <p14:tracePt t="46810" x="2871788" y="4641850"/>
          <p14:tracePt t="46819" x="2871788" y="4624388"/>
          <p14:tracePt t="46827" x="2881313" y="4614863"/>
          <p14:tracePt t="46834" x="2889250" y="4605338"/>
          <p14:tracePt t="46851" x="2908300" y="4578350"/>
          <p14:tracePt t="46867" x="2917825" y="4578350"/>
          <p14:tracePt t="46884" x="2925763" y="4559300"/>
          <p14:tracePt t="46891" x="2935288" y="4551363"/>
          <p14:tracePt t="46906" x="2935288" y="4541838"/>
          <p14:tracePt t="46922" x="2954338" y="4532313"/>
          <p14:tracePt t="46979" x="2954338" y="4522788"/>
          <p14:tracePt t="46987" x="2944813" y="4522788"/>
          <p14:tracePt t="46996" x="2898775" y="4522788"/>
          <p14:tracePt t="47004" x="2862263" y="4522788"/>
          <p14:tracePt t="47011" x="2817813" y="4514850"/>
          <p14:tracePt t="47020" x="2789238" y="4514850"/>
          <p14:tracePt t="47027" x="2744788" y="4505325"/>
          <p14:tracePt t="47036" x="2716213" y="4505325"/>
          <p14:tracePt t="47043" x="2698750" y="4505325"/>
          <p14:tracePt t="47052" x="2689225" y="4495800"/>
          <p14:tracePt t="47059" x="2679700" y="4486275"/>
          <p14:tracePt t="47068" x="2679700" y="4478338"/>
          <p14:tracePt t="47087" x="2671763" y="4478338"/>
          <p14:tracePt t="47091" x="2662238" y="4468813"/>
          <p14:tracePt t="47106" x="2662238" y="4441825"/>
          <p14:tracePt t="47114" x="2662238" y="4422775"/>
          <p14:tracePt t="47124" x="2662238" y="4405313"/>
          <p14:tracePt t="47135" x="2662238" y="4386263"/>
          <p14:tracePt t="47156" x="2662238" y="4368800"/>
          <p14:tracePt t="47163" x="2662238" y="4359275"/>
          <p14:tracePt t="47244" x="2662238" y="4340225"/>
          <p14:tracePt t="47250" x="2671763" y="4332288"/>
          <p14:tracePt t="47266" x="2671763" y="4322763"/>
          <p14:tracePt t="47275" x="2679700" y="4313238"/>
          <p14:tracePt t="47283" x="2698750" y="4295775"/>
          <p14:tracePt t="47290" x="2708275" y="4295775"/>
          <p14:tracePt t="47300" x="2725738" y="4268788"/>
          <p14:tracePt t="47307" x="2725738" y="4259263"/>
          <p14:tracePt t="47315" x="2752725" y="4232275"/>
          <p14:tracePt t="47322" x="2762250" y="4222750"/>
          <p14:tracePt t="47331" x="2781300" y="4213225"/>
          <p14:tracePt t="47339" x="2789238" y="4203700"/>
          <p14:tracePt t="47347" x="2808288" y="4186238"/>
          <p14:tracePt t="47355" x="2825750" y="4176713"/>
          <p14:tracePt t="47362" x="2835275" y="4167188"/>
          <p14:tracePt t="47371" x="2844800" y="4159250"/>
          <p14:tracePt t="47379" x="2862263" y="4159250"/>
          <p14:tracePt t="47386" x="2881313" y="4159250"/>
          <p14:tracePt t="47394" x="2889250" y="4159250"/>
          <p14:tracePt t="47403" x="2898775" y="4149725"/>
          <p14:tracePt t="47410" x="2908300" y="4140200"/>
          <p14:tracePt t="47419" x="2917825" y="4130675"/>
          <p14:tracePt t="47427" x="2925763" y="4122738"/>
          <p14:tracePt t="47443" x="2935288" y="4103688"/>
          <p14:tracePt t="47451" x="2944813" y="4094163"/>
          <p14:tracePt t="47458" x="2962275" y="4076700"/>
          <p14:tracePt t="47467" x="2962275" y="4067175"/>
          <p14:tracePt t="47475" x="2971800" y="4057650"/>
          <p14:tracePt t="47483" x="2971800" y="4030663"/>
          <p14:tracePt t="47491" x="2971800" y="4021138"/>
          <p14:tracePt t="47500" x="2981325" y="4003675"/>
          <p14:tracePt t="47506" x="2981325" y="3984625"/>
          <p14:tracePt t="47518" x="2981325" y="3976688"/>
          <p14:tracePt t="47522" x="2990850" y="3957638"/>
          <p14:tracePt t="47530" x="2998788" y="3940175"/>
          <p14:tracePt t="47547" x="2998788" y="3921125"/>
          <p14:tracePt t="47819" x="2962275" y="3921125"/>
          <p14:tracePt t="47827" x="2954338" y="3921125"/>
          <p14:tracePt t="47835" x="2944813" y="3930650"/>
          <p14:tracePt t="47852" x="2917825" y="3940175"/>
          <p14:tracePt t="47876" x="2917825" y="3948113"/>
          <p14:tracePt t="47901" x="2908300" y="3948113"/>
          <p14:tracePt t="48028" x="2898775" y="3957638"/>
          <p14:tracePt t="48036" x="2889250" y="3967163"/>
          <p14:tracePt t="48060" x="2881313" y="3967163"/>
          <p14:tracePt t="48232" x="2871788" y="3967163"/>
          <p14:tracePt t="48332" x="2871788" y="3957638"/>
          <p14:tracePt t="48356" x="2881313" y="3948113"/>
          <p14:tracePt t="48372" x="2881313" y="3940175"/>
          <p14:tracePt t="48826" x="2889250" y="3940175"/>
          <p14:tracePt t="48866" x="2898775" y="3930650"/>
          <p14:tracePt t="48882" x="2908300" y="3930650"/>
          <p14:tracePt t="48967" x="2908300" y="3921125"/>
          <p14:tracePt t="48980" x="2908300" y="3903663"/>
          <p14:tracePt t="48989" x="2908300" y="3894138"/>
          <p14:tracePt t="48996" x="2908300" y="3875088"/>
          <p14:tracePt t="49003" x="2908300" y="3857625"/>
          <p14:tracePt t="49019" x="2908300" y="3840163"/>
          <p14:tracePt t="49026" x="2908300" y="3803650"/>
          <p14:tracePt t="49035" x="2889250" y="3784600"/>
          <p14:tracePt t="49043" x="2889250" y="3767138"/>
          <p14:tracePt t="49051" x="2871788" y="3730625"/>
          <p14:tracePt t="49059" x="2844800" y="3684588"/>
          <p14:tracePt t="49067" x="2817813" y="3648075"/>
          <p14:tracePt t="49075" x="2808288" y="3629025"/>
          <p14:tracePt t="49083" x="2781300" y="3584575"/>
          <p14:tracePt t="49091" x="2762250" y="3538538"/>
          <p14:tracePt t="49100" x="2752725" y="3519488"/>
          <p14:tracePt t="49107" x="2752725" y="3482975"/>
          <p14:tracePt t="49116" x="2744788" y="3455988"/>
          <p14:tracePt t="49124" x="2735263" y="3438525"/>
          <p14:tracePt t="49135" x="2735263" y="3429000"/>
          <p14:tracePt t="49140" x="2725738" y="3392488"/>
          <p14:tracePt t="49148" x="2716213" y="3382963"/>
          <p14:tracePt t="49164" x="2708275" y="3355975"/>
          <p14:tracePt t="49183" x="2708275" y="3338513"/>
          <p14:tracePt t="49189" x="2698750" y="3309938"/>
          <p14:tracePt t="49197" x="2698750" y="3302000"/>
          <p14:tracePt t="49204" x="2689225" y="3273425"/>
          <p14:tracePt t="49211" x="2671763" y="3246438"/>
          <p14:tracePt t="49221" x="2662238" y="3209925"/>
          <p14:tracePt t="49228" x="2652713" y="3192463"/>
          <p14:tracePt t="49235" x="2652713" y="3163888"/>
          <p14:tracePt t="49243" x="2635250" y="3136900"/>
          <p14:tracePt t="49251" x="2635250" y="3127375"/>
          <p14:tracePt t="49258" x="2635250" y="3119438"/>
          <p14:tracePt t="49267" x="2635250" y="3109913"/>
          <p14:tracePt t="49275" x="2635250" y="3100388"/>
          <p14:tracePt t="49288" x="2635250" y="3082925"/>
          <p14:tracePt t="49307" x="2635250" y="3063875"/>
          <p14:tracePt t="49322" x="2635250" y="3036888"/>
          <p14:tracePt t="49324" x="2635250" y="3017838"/>
          <p14:tracePt t="49331" x="2652713" y="2982913"/>
          <p14:tracePt t="49339" x="2679700" y="2963863"/>
          <p14:tracePt t="49346" x="2689225" y="2954338"/>
          <p14:tracePt t="49354" x="2725738" y="2936875"/>
          <p14:tracePt t="49362" x="2735263" y="2927350"/>
          <p14:tracePt t="49370" x="2752725" y="2917825"/>
          <p14:tracePt t="49380" x="2771775" y="2909888"/>
          <p14:tracePt t="49389" x="2789238" y="2909888"/>
          <p14:tracePt t="49395" x="2808288" y="2890838"/>
          <p14:tracePt t="49404" x="2817813" y="2881313"/>
          <p14:tracePt t="49427" x="2835275" y="2873375"/>
          <p14:tracePt t="49451" x="2844800" y="2873375"/>
          <p14:tracePt t="49547" x="2835275" y="2873375"/>
          <p14:tracePt t="49556" x="2808288" y="2873375"/>
          <p14:tracePt t="49564" x="2789238" y="2873375"/>
          <p14:tracePt t="49574" x="2744788" y="2873375"/>
          <p14:tracePt t="49580" x="2716213" y="2873375"/>
          <p14:tracePt t="49588" x="2708275" y="2873375"/>
          <p14:tracePt t="49596" x="2689225" y="2873375"/>
          <p14:tracePt t="49606" x="2662238" y="2873375"/>
          <p14:tracePt t="49612" x="2652713" y="2873375"/>
          <p14:tracePt t="49619" x="2643188" y="2873375"/>
          <p14:tracePt t="49627" x="2616200" y="2873375"/>
          <p14:tracePt t="49635" x="2598738" y="2844800"/>
          <p14:tracePt t="49643" x="2579688" y="2827338"/>
          <p14:tracePt t="49651" x="2552700" y="2800350"/>
          <p14:tracePt t="49659" x="2525713" y="2763838"/>
          <p14:tracePt t="49667" x="2506663" y="2735263"/>
          <p14:tracePt t="49675" x="2489200" y="2690813"/>
          <p14:tracePt t="49683" x="2452688" y="2644775"/>
          <p14:tracePt t="49691" x="2443163" y="2617788"/>
          <p14:tracePt t="49700" x="2406650" y="2554288"/>
          <p14:tracePt t="49707" x="2397125" y="2535238"/>
          <p14:tracePt t="49717" x="2370138" y="2481263"/>
          <p14:tracePt t="49723" x="2333625" y="2435225"/>
          <p14:tracePt t="49731" x="2324100" y="2416175"/>
          <p14:tracePt t="49738" x="2316163" y="2398713"/>
          <p14:tracePt t="49746" x="2316163" y="2352675"/>
          <p14:tracePt t="49755" x="2297113" y="2335213"/>
          <p14:tracePt t="49762" x="2297113" y="2316163"/>
          <p14:tracePt t="49770" x="2297113" y="2306638"/>
          <p14:tracePt t="49778" x="2297113" y="2298700"/>
          <p14:tracePt t="49786" x="2297113" y="2289175"/>
          <p14:tracePt t="49795" x="2297113" y="2279650"/>
          <p14:tracePt t="49803" x="2297113" y="2270125"/>
          <p14:tracePt t="49810" x="2306638" y="2262188"/>
          <p14:tracePt t="49827" x="2316163" y="2243138"/>
          <p14:tracePt t="49835" x="2333625" y="2225675"/>
          <p14:tracePt t="49843" x="2352675" y="2216150"/>
          <p14:tracePt t="49852" x="2379663" y="2206625"/>
          <p14:tracePt t="49858" x="2389188" y="2206625"/>
          <p14:tracePt t="49867" x="2416175" y="2189163"/>
          <p14:tracePt t="49876" x="2479675" y="2160588"/>
          <p14:tracePt t="49888" x="2506663" y="2152650"/>
          <p14:tracePt t="49892" x="2579688" y="2133600"/>
          <p14:tracePt t="49905" x="2616200" y="2116138"/>
          <p14:tracePt t="49908" x="2662238" y="2106613"/>
          <p14:tracePt t="49919" x="2735263" y="2097088"/>
          <p14:tracePt t="49924" x="2798763" y="2070100"/>
          <p14:tracePt t="49933" x="2881313" y="2060575"/>
          <p14:tracePt t="49938" x="2917825" y="2052638"/>
          <p14:tracePt t="49947" x="2962275" y="2033588"/>
          <p14:tracePt t="49954" x="2990850" y="2016125"/>
          <p14:tracePt t="49963" x="3008313" y="2016125"/>
          <p14:tracePt t="49970" x="3017838" y="2016125"/>
          <p14:tracePt t="49986" x="3027363" y="2006600"/>
          <p14:tracePt t="50317" x="3027363" y="2016125"/>
          <p14:tracePt t="50333" x="3035300" y="2024063"/>
          <p14:tracePt t="50342" x="3054350" y="2024063"/>
          <p14:tracePt t="50348" x="3108325" y="2024063"/>
          <p14:tracePt t="50355" x="3163888" y="2024063"/>
          <p14:tracePt t="50363" x="3236913" y="2024063"/>
          <p14:tracePt t="50372" x="3327400" y="2024063"/>
          <p14:tracePt t="50378" x="3419475" y="2006600"/>
          <p14:tracePt t="50386" x="3536950" y="1987550"/>
          <p14:tracePt t="50395" x="3629025" y="1987550"/>
          <p14:tracePt t="50403" x="3756025" y="1960563"/>
          <p14:tracePt t="50411" x="3875088" y="1933575"/>
          <p14:tracePt t="50419" x="4002088" y="1933575"/>
          <p14:tracePt t="50426" x="4111625" y="1906588"/>
          <p14:tracePt t="50435" x="4238625" y="1906588"/>
          <p14:tracePt t="50443" x="4311650" y="1906588"/>
          <p14:tracePt t="50452" x="4384675" y="1906588"/>
          <p14:tracePt t="50458" x="4440238" y="1906588"/>
          <p14:tracePt t="50471" x="4503738" y="1906588"/>
          <p14:tracePt t="50479" x="4530725" y="1906588"/>
          <p14:tracePt t="50487" x="4540250" y="1906588"/>
          <p14:tracePt t="50491" x="4549775" y="1906588"/>
          <p14:tracePt t="50515" x="4567238" y="1906588"/>
          <p14:tracePt t="50557" x="4576763" y="1906588"/>
          <p14:tracePt t="50575" x="4586288" y="1906588"/>
          <p14:tracePt t="50582" x="4613275" y="1906588"/>
          <p14:tracePt t="50591" x="4622800" y="1906588"/>
          <p14:tracePt t="50595" x="4630738" y="1906588"/>
          <p14:tracePt t="50603" x="4676775" y="1906588"/>
          <p14:tracePt t="50610" x="4713288" y="1906588"/>
          <p14:tracePt t="50619" x="4759325" y="1906588"/>
          <p14:tracePt t="50626" x="4813300" y="1906588"/>
          <p14:tracePt t="50635" x="4868863" y="1906588"/>
          <p14:tracePt t="50642" x="4941888" y="1906588"/>
          <p14:tracePt t="50650" x="5032375" y="1906588"/>
          <p14:tracePt t="50659" x="5141913" y="1906588"/>
          <p14:tracePt t="50667" x="5224463" y="1906588"/>
          <p14:tracePt t="50675" x="5297488" y="1906588"/>
          <p14:tracePt t="50683" x="5405438" y="1906588"/>
          <p14:tracePt t="50690" x="5478463" y="1906588"/>
          <p14:tracePt t="50700" x="5534025" y="1906588"/>
          <p14:tracePt t="50706" x="5607050" y="1906588"/>
          <p14:tracePt t="50716" x="5661025" y="1906588"/>
          <p14:tracePt t="50722" x="5707063" y="1906588"/>
          <p14:tracePt t="50730" x="5761038" y="1906588"/>
          <p14:tracePt t="50738" x="5834063" y="1906588"/>
          <p14:tracePt t="50746" x="5889625" y="1906588"/>
          <p14:tracePt t="50755" x="5999163" y="1887538"/>
          <p14:tracePt t="50763" x="6080125" y="1870075"/>
          <p14:tracePt t="50771" x="6189663" y="1870075"/>
          <p14:tracePt t="50778" x="6281738" y="1870075"/>
          <p14:tracePt t="50786" x="6391275" y="1870075"/>
          <p14:tracePt t="50794" x="6481763" y="1870075"/>
          <p14:tracePt t="50803" x="6591300" y="1870075"/>
          <p14:tracePt t="50810" x="6681788" y="1870075"/>
          <p14:tracePt t="50823" x="6810375" y="1870075"/>
          <p14:tracePt t="50828" x="6900863" y="1870075"/>
          <p14:tracePt t="50837" x="7000875" y="1870075"/>
          <p14:tracePt t="50843" x="7073900" y="1870075"/>
          <p14:tracePt t="50851" x="7146925" y="1870075"/>
          <p14:tracePt t="50859" x="7202488" y="1870075"/>
          <p14:tracePt t="50867" x="7248525" y="1870075"/>
          <p14:tracePt t="50874" x="7275513" y="1870075"/>
          <p14:tracePt t="50883" x="7329488" y="1870075"/>
          <p14:tracePt t="50891" x="7356475" y="1878013"/>
          <p14:tracePt t="50900" x="7412038" y="1887538"/>
          <p14:tracePt t="50907" x="7475538" y="1914525"/>
          <p14:tracePt t="50918" x="7502525" y="1924050"/>
          <p14:tracePt t="50924" x="7539038" y="1933575"/>
          <p14:tracePt t="50934" x="7567613" y="1933575"/>
          <p14:tracePt t="50938" x="7585075" y="1943100"/>
          <p14:tracePt t="50946" x="7602538" y="1960563"/>
          <p14:tracePt t="50962" x="7621588" y="1970088"/>
          <p14:tracePt t="51036" x="7631113" y="1979613"/>
          <p14:tracePt t="51061" x="7658100" y="1987550"/>
          <p14:tracePt t="51067" x="7685088" y="2006600"/>
          <p14:tracePt t="51076" x="7704138" y="2016125"/>
          <p14:tracePt t="51084" x="7721600" y="2024063"/>
          <p14:tracePt t="51091" x="7758113" y="2033588"/>
          <p14:tracePt t="51099" x="7785100" y="2060575"/>
          <p14:tracePt t="51106" x="7813675" y="2070100"/>
          <p14:tracePt t="51116" x="7840663" y="2089150"/>
          <p14:tracePt t="51122" x="7877175" y="2106613"/>
          <p14:tracePt t="51131" x="7894638" y="2116138"/>
          <p14:tracePt t="51139" x="7940675" y="2143125"/>
          <p14:tracePt t="51146" x="7958138" y="2143125"/>
          <p14:tracePt t="51154" x="7977188" y="2160588"/>
          <p14:tracePt t="51162" x="8004175" y="2170113"/>
          <p14:tracePt t="51170" x="8013700" y="2170113"/>
          <p14:tracePt t="51178" x="8040688" y="2179638"/>
          <p14:tracePt t="51186" x="8050213" y="2179638"/>
          <p14:tracePt t="51202" x="8059738" y="2179638"/>
          <p14:tracePt t="51235" x="8077200" y="2189163"/>
          <p14:tracePt t="51259" x="8096250" y="2206625"/>
          <p14:tracePt t="51267" x="8104188" y="2216150"/>
          <p14:tracePt t="51283" x="8104188" y="2225675"/>
          <p14:tracePt t="51291" x="8104188" y="2243138"/>
          <p14:tracePt t="51307" x="8104188" y="2262188"/>
          <p14:tracePt t="51316" x="8104188" y="2279650"/>
          <p14:tracePt t="51323" x="8104188" y="2298700"/>
          <p14:tracePt t="51332" x="8096250" y="2325688"/>
          <p14:tracePt t="51338" x="8096250" y="2343150"/>
          <p14:tracePt t="51347" x="8086725" y="2352675"/>
          <p14:tracePt t="51355" x="8067675" y="2389188"/>
          <p14:tracePt t="51362" x="8059738" y="2398713"/>
          <p14:tracePt t="51370" x="8050213" y="2408238"/>
          <p14:tracePt t="51378" x="8040688" y="2416175"/>
          <p14:tracePt t="51387" x="8031163" y="2425700"/>
          <p14:tracePt t="51419" x="8031163" y="2435225"/>
          <p14:tracePt t="51467" x="8031163" y="2444750"/>
          <p14:tracePt t="51476" x="8031163" y="2452688"/>
          <p14:tracePt t="51483" x="8031163" y="2462213"/>
          <p14:tracePt t="51492" x="8031163" y="2471738"/>
          <p14:tracePt t="51503" x="8031163" y="2481263"/>
          <p14:tracePt t="51507" x="8031163" y="2498725"/>
          <p14:tracePt t="51523" x="8031163" y="2525713"/>
          <p14:tracePt t="51530" x="8031163" y="2544763"/>
          <p14:tracePt t="51538" x="8067675" y="2571750"/>
          <p14:tracePt t="51547" x="8096250" y="2608263"/>
          <p14:tracePt t="51555" x="8132763" y="2625725"/>
          <p14:tracePt t="51562" x="8186738" y="2662238"/>
          <p14:tracePt t="51571" x="8213725" y="2671763"/>
          <p14:tracePt t="51578" x="8277225" y="2698750"/>
          <p14:tracePt t="51587" x="8332788" y="2717800"/>
          <p14:tracePt t="51594" x="8396288" y="2744788"/>
          <p14:tracePt t="51602" x="8459788" y="2754313"/>
          <p14:tracePt t="51610" x="8515350" y="2781300"/>
          <p14:tracePt t="51619" x="8578850" y="2790825"/>
          <p14:tracePt t="51628" x="8642350" y="2808288"/>
          <p14:tracePt t="51637" x="8678863" y="2808288"/>
          <p14:tracePt t="51644" x="8734425" y="2808288"/>
          <p14:tracePt t="51656" x="8761413" y="2808288"/>
          <p14:tracePt t="51660" x="8807450" y="2817813"/>
          <p14:tracePt t="51670" x="8851900" y="2836863"/>
          <p14:tracePt t="51676" x="8870950" y="2836863"/>
          <p14:tracePt t="51687" x="8897938" y="2836863"/>
          <p14:tracePt t="51691" x="8924925" y="2844800"/>
          <p14:tracePt t="51701" x="8934450" y="2844800"/>
          <p14:tracePt t="51707" x="8961438" y="2854325"/>
          <p14:tracePt t="51718" x="8988425" y="2863850"/>
          <p14:tracePt t="51723" x="9007475" y="2863850"/>
          <p14:tracePt t="51734" x="9053513" y="2890838"/>
          <p14:tracePt t="51739" x="9097963" y="2900363"/>
          <p14:tracePt t="51747" x="9126538" y="2909888"/>
        </p14:tracePtLst>
      </p14:laserTraceLst>
    </p:ext>
  </p:extLs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1786</TotalTime>
  <Words>3084</Words>
  <Application>Microsoft Office PowerPoint</Application>
  <PresentationFormat>画面に合わせる (4:3)</PresentationFormat>
  <Paragraphs>477</Paragraphs>
  <Slides>24</Slides>
  <Notes>23</Notes>
  <HiddenSlides>0</HiddenSlides>
  <MMClips>24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24</vt:i4>
      </vt:variant>
    </vt:vector>
  </HeadingPairs>
  <TitlesOfParts>
    <vt:vector size="30" baseType="lpstr">
      <vt:lpstr>游明朝</vt:lpstr>
      <vt:lpstr>Arial</vt:lpstr>
      <vt:lpstr>Garamond</vt:lpstr>
      <vt:lpstr>Times New Roman</vt:lpstr>
      <vt:lpstr>Wingdings</vt:lpstr>
      <vt:lpstr>Edge</vt:lpstr>
      <vt:lpstr>GPUs and their programming</vt:lpstr>
      <vt:lpstr>Accelerator/DSA（Domain Specific Architecture)</vt:lpstr>
      <vt:lpstr>PowerPoint プレゼンテーション</vt:lpstr>
      <vt:lpstr>PowerPoint プレゼンテーション</vt:lpstr>
      <vt:lpstr>PowerPoint プレゼンテーション</vt:lpstr>
      <vt:lpstr>NVIDIA GPU naming rule is confusing</vt:lpstr>
      <vt:lpstr>Take a look!</vt:lpstr>
      <vt:lpstr>CUDA/OpenCL</vt:lpstr>
      <vt:lpstr>Heterogeneous Programming with CUDA</vt:lpstr>
      <vt:lpstr>Threads and thread blocks</vt:lpstr>
      <vt:lpstr>Memory Hierarchy</vt:lpstr>
      <vt:lpstr>Sample program (sample1.cu, sample_kernel1.cu)</vt:lpstr>
      <vt:lpstr>PowerPoint プレゼンテーション</vt:lpstr>
      <vt:lpstr>NVIDIA　Geforce Pascal</vt:lpstr>
      <vt:lpstr>PowerPoint プレゼンテーション</vt:lpstr>
      <vt:lpstr>PowerPoint プレゼンテーション</vt:lpstr>
      <vt:lpstr>PowerPoint プレゼンテーション</vt:lpstr>
      <vt:lpstr>Kernel Call</vt:lpstr>
      <vt:lpstr>Hardware Implementation: Execution Model</vt:lpstr>
      <vt:lpstr>Kernel: sample1_kernel.cu</vt:lpstr>
      <vt:lpstr>CUDA runtime</vt:lpstr>
      <vt:lpstr>PowerPoint プレゼンテーション</vt:lpstr>
      <vt:lpstr>CUDA extensions</vt:lpstr>
      <vt:lpstr>Example: ex1</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NUMAの構成</dc:title>
  <dc:creator>情報工学科</dc:creator>
  <cp:lastModifiedBy>hunga</cp:lastModifiedBy>
  <cp:revision>80</cp:revision>
  <dcterms:created xsi:type="dcterms:W3CDTF">1998-11-10T14:23:07Z</dcterms:created>
  <dcterms:modified xsi:type="dcterms:W3CDTF">2020-06-05T13:42:24Z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