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48"/>
  </p:notesMasterIdLst>
  <p:handoutMasterIdLst>
    <p:handoutMasterId r:id="rId49"/>
  </p:handoutMasterIdLst>
  <p:sldIdLst>
    <p:sldId id="256" r:id="rId2"/>
    <p:sldId id="258" r:id="rId3"/>
    <p:sldId id="363" r:id="rId4"/>
    <p:sldId id="305" r:id="rId5"/>
    <p:sldId id="531" r:id="rId6"/>
    <p:sldId id="343" r:id="rId7"/>
    <p:sldId id="344" r:id="rId8"/>
    <p:sldId id="289" r:id="rId9"/>
    <p:sldId id="286" r:id="rId10"/>
    <p:sldId id="356" r:id="rId11"/>
    <p:sldId id="290" r:id="rId12"/>
    <p:sldId id="287" r:id="rId13"/>
    <p:sldId id="291" r:id="rId14"/>
    <p:sldId id="357" r:id="rId15"/>
    <p:sldId id="358" r:id="rId16"/>
    <p:sldId id="288" r:id="rId17"/>
    <p:sldId id="292" r:id="rId18"/>
    <p:sldId id="257" r:id="rId19"/>
    <p:sldId id="342" r:id="rId20"/>
    <p:sldId id="259" r:id="rId21"/>
    <p:sldId id="293" r:id="rId22"/>
    <p:sldId id="319" r:id="rId23"/>
    <p:sldId id="294" r:id="rId24"/>
    <p:sldId id="295" r:id="rId25"/>
    <p:sldId id="318" r:id="rId26"/>
    <p:sldId id="359" r:id="rId27"/>
    <p:sldId id="345" r:id="rId28"/>
    <p:sldId id="335" r:id="rId29"/>
    <p:sldId id="337" r:id="rId30"/>
    <p:sldId id="347" r:id="rId31"/>
    <p:sldId id="296" r:id="rId32"/>
    <p:sldId id="349" r:id="rId33"/>
    <p:sldId id="350" r:id="rId34"/>
    <p:sldId id="336" r:id="rId35"/>
    <p:sldId id="351" r:id="rId36"/>
    <p:sldId id="333" r:id="rId37"/>
    <p:sldId id="338" r:id="rId38"/>
    <p:sldId id="334" r:id="rId39"/>
    <p:sldId id="352" r:id="rId40"/>
    <p:sldId id="353" r:id="rId41"/>
    <p:sldId id="354" r:id="rId42"/>
    <p:sldId id="355" r:id="rId43"/>
    <p:sldId id="309" r:id="rId44"/>
    <p:sldId id="346" r:id="rId45"/>
    <p:sldId id="331" r:id="rId46"/>
    <p:sldId id="755" r:id="rId47"/>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66FF99"/>
    <a:srgbClr val="66FFCC"/>
    <a:srgbClr val="FF9900"/>
    <a:srgbClr val="FF0000"/>
    <a:srgbClr val="FF505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3" autoAdjust="0"/>
    <p:restoredTop sz="76488" autoAdjust="0"/>
  </p:normalViewPr>
  <p:slideViewPr>
    <p:cSldViewPr>
      <p:cViewPr varScale="1">
        <p:scale>
          <a:sx n="87" d="100"/>
          <a:sy n="87" d="100"/>
        </p:scale>
        <p:origin x="2274" y="90"/>
      </p:cViewPr>
      <p:guideLst>
        <p:guide orient="horz" pos="2160"/>
        <p:guide pos="27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5460"/>
    </p:cViewPr>
  </p:sorterViewPr>
  <p:notesViewPr>
    <p:cSldViewPr>
      <p:cViewPr varScale="1">
        <p:scale>
          <a:sx n="58" d="100"/>
          <a:sy n="58" d="100"/>
        </p:scale>
        <p:origin x="-16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E0FB019F-A1A8-4C21-B3BB-3F1C5293FA33}" type="slidenum">
              <a:rPr lang="en-US" altLang="ja-JP"/>
              <a:pPr/>
              <a:t>‹#›</a:t>
            </a:fld>
            <a:endParaRPr lang="en-US" altLang="ja-JP"/>
          </a:p>
        </p:txBody>
      </p:sp>
    </p:spTree>
    <p:extLst>
      <p:ext uri="{BB962C8B-B14F-4D97-AF65-F5344CB8AC3E}">
        <p14:creationId xmlns:p14="http://schemas.microsoft.com/office/powerpoint/2010/main" val="3027350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4100" name="Rectangle 4"/>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8A93E6F5-C09D-46E1-A4D3-ABD55B14437F}" type="slidenum">
              <a:rPr lang="en-US" altLang="ja-JP"/>
              <a:pPr/>
              <a:t>‹#›</a:t>
            </a:fld>
            <a:endParaRPr lang="en-US" altLang="ja-JP"/>
          </a:p>
        </p:txBody>
      </p:sp>
    </p:spTree>
    <p:extLst>
      <p:ext uri="{BB962C8B-B14F-4D97-AF65-F5344CB8AC3E}">
        <p14:creationId xmlns:p14="http://schemas.microsoft.com/office/powerpoint/2010/main" val="13741345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000" dirty="0"/>
              <a:t>Let’s revisit to the readers-writers problem. For sending data from the writer to the reader, I said first the writer writes the data, then write 1 to the synchronization variable.</a:t>
            </a:r>
            <a:endParaRPr kumimoji="1" lang="ja-JP" altLang="en-US" sz="1000"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a:t>
            </a:fld>
            <a:endParaRPr lang="en-US" altLang="ja-JP"/>
          </a:p>
        </p:txBody>
      </p:sp>
    </p:spTree>
    <p:extLst>
      <p:ext uri="{BB962C8B-B14F-4D97-AF65-F5344CB8AC3E}">
        <p14:creationId xmlns:p14="http://schemas.microsoft.com/office/powerpoint/2010/main" val="978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diagram shows the order which must be kept. The order between this write and read is not have to be kept in the total store ordering.</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11</a:t>
            </a:fld>
            <a:endParaRPr lang="en-US" altLang="ja-JP"/>
          </a:p>
        </p:txBody>
      </p:sp>
    </p:spTree>
    <p:extLst>
      <p:ext uri="{BB962C8B-B14F-4D97-AF65-F5344CB8AC3E}">
        <p14:creationId xmlns:p14="http://schemas.microsoft.com/office/powerpoint/2010/main" val="3891152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there are multiple memory modules which have different access time, it is difficult to keep the order of multiple writes. So, the partial store ordering relaxes the order between two write requests. In this model, finish of writes must be guaranteed with the synchronization operations. This ordering model was used for SPARC microprocessors, and sometimes called the processor ordering.</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12</a:t>
            </a:fld>
            <a:endParaRPr lang="en-US" altLang="ja-JP"/>
          </a:p>
        </p:txBody>
      </p:sp>
    </p:spTree>
    <p:extLst>
      <p:ext uri="{BB962C8B-B14F-4D97-AF65-F5344CB8AC3E}">
        <p14:creationId xmlns:p14="http://schemas.microsoft.com/office/powerpoint/2010/main" val="304590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this diagram shows, two write operations are issued to the different memory modules. That is, it is natural for distributed memory systems.</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14</a:t>
            </a:fld>
            <a:endParaRPr lang="en-US" altLang="ja-JP"/>
          </a:p>
        </p:txBody>
      </p:sp>
    </p:spTree>
    <p:extLst>
      <p:ext uri="{BB962C8B-B14F-4D97-AF65-F5344CB8AC3E}">
        <p14:creationId xmlns:p14="http://schemas.microsoft.com/office/powerpoint/2010/main" val="63369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then here is a quiz. </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15</a:t>
            </a:fld>
            <a:endParaRPr lang="en-US" altLang="ja-JP"/>
          </a:p>
        </p:txBody>
      </p:sp>
    </p:spTree>
    <p:extLst>
      <p:ext uri="{BB962C8B-B14F-4D97-AF65-F5344CB8AC3E}">
        <p14:creationId xmlns:p14="http://schemas.microsoft.com/office/powerpoint/2010/main" val="3847893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there are several different memory modules, even for a single processor, it is difficult to keep the order of memory request. So, it is natural to relax all orders of memory accesses. We only need to keep the order between synchronization operation. That is, all memory accesses are finished before a synchronization operation, and the next access must not be started before the end of synchronization. This ordering model was adopted in IBM PowerPC.</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16</a:t>
            </a:fld>
            <a:endParaRPr lang="en-US" altLang="ja-JP"/>
          </a:p>
        </p:txBody>
      </p:sp>
    </p:spTree>
    <p:extLst>
      <p:ext uri="{BB962C8B-B14F-4D97-AF65-F5344CB8AC3E}">
        <p14:creationId xmlns:p14="http://schemas.microsoft.com/office/powerpoint/2010/main" val="329425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diagram of the weak ordering.</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17</a:t>
            </a:fld>
            <a:endParaRPr lang="en-US" altLang="ja-JP"/>
          </a:p>
        </p:txBody>
      </p:sp>
    </p:spTree>
    <p:extLst>
      <p:ext uri="{BB962C8B-B14F-4D97-AF65-F5344CB8AC3E}">
        <p14:creationId xmlns:p14="http://schemas.microsoft.com/office/powerpoint/2010/main" val="1976322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keeping the memory consistency for CC-NUMA, first of all, consistency between different home memory must be relaxed. The data and related synchronization variables must be allocated on the same home memory.</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18</a:t>
            </a:fld>
            <a:endParaRPr lang="en-US" altLang="ja-JP"/>
          </a:p>
        </p:txBody>
      </p:sp>
    </p:spTree>
    <p:extLst>
      <p:ext uri="{BB962C8B-B14F-4D97-AF65-F5344CB8AC3E}">
        <p14:creationId xmlns:p14="http://schemas.microsoft.com/office/powerpoint/2010/main" val="396069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I introduced in the previous lesson, a lot of acknowledge messages are needed for invalidation, but since the writing data uses a relaxed consistency model, they are not needed. The home can reply just after sending invalidation messages.</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19</a:t>
            </a:fld>
            <a:endParaRPr lang="en-US" altLang="ja-JP"/>
          </a:p>
        </p:txBody>
      </p:sp>
    </p:spTree>
    <p:extLst>
      <p:ext uri="{BB962C8B-B14F-4D97-AF65-F5344CB8AC3E}">
        <p14:creationId xmlns:p14="http://schemas.microsoft.com/office/powerpoint/2010/main" val="1918129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We need to provide the memory fence operation for implementing the synchronization. Once this operation is issued, no access for the memory is accepted. They must wait for the finish of the synchronization operation.</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20</a:t>
            </a:fld>
            <a:endParaRPr lang="en-US" altLang="ja-JP"/>
          </a:p>
        </p:txBody>
      </p:sp>
    </p:spTree>
    <p:extLst>
      <p:ext uri="{BB962C8B-B14F-4D97-AF65-F5344CB8AC3E}">
        <p14:creationId xmlns:p14="http://schemas.microsoft.com/office/powerpoint/2010/main" val="117433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further performance improvement, the Stanford university proposed a further relaxed model for CC-NUMA machine. In this model, a synchronization operation is divided into Acquire and Release. Considering two types of synchronization operations, the restriction is further relaxed. This model is called a release consistency.</a:t>
            </a:r>
          </a:p>
          <a:p>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21</a:t>
            </a:fld>
            <a:endParaRPr lang="en-US" altLang="ja-JP"/>
          </a:p>
        </p:txBody>
      </p:sp>
    </p:spTree>
    <p:extLst>
      <p:ext uri="{BB962C8B-B14F-4D97-AF65-F5344CB8AC3E}">
        <p14:creationId xmlns:p14="http://schemas.microsoft.com/office/powerpoint/2010/main" val="146425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reader reads the synchronization variable, and if it is 1, it reads the data from D. It seems to be correct. But is it true?</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a:t>
            </a:fld>
            <a:endParaRPr lang="en-US" altLang="ja-JP"/>
          </a:p>
        </p:txBody>
      </p:sp>
    </p:spTree>
    <p:extLst>
      <p:ext uri="{BB962C8B-B14F-4D97-AF65-F5344CB8AC3E}">
        <p14:creationId xmlns:p14="http://schemas.microsoft.com/office/powerpoint/2010/main" val="3080337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model, all memory accesses following acquire are not executed until the acquire is finished, and all memory accesses must be executed before release is finished. This is why it is called the release consistency model.</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22</a:t>
            </a:fld>
            <a:endParaRPr lang="en-US" altLang="ja-JP"/>
          </a:p>
        </p:txBody>
      </p:sp>
    </p:spTree>
    <p:extLst>
      <p:ext uri="{BB962C8B-B14F-4D97-AF65-F5344CB8AC3E}">
        <p14:creationId xmlns:p14="http://schemas.microsoft.com/office/powerpoint/2010/main" val="766643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relationship between acquire, release and other accesses. Of course, the order between SA and SR must be kept.</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23</a:t>
            </a:fld>
            <a:endParaRPr lang="en-US" altLang="ja-JP"/>
          </a:p>
        </p:txBody>
      </p:sp>
    </p:spTree>
    <p:extLst>
      <p:ext uri="{BB962C8B-B14F-4D97-AF65-F5344CB8AC3E}">
        <p14:creationId xmlns:p14="http://schemas.microsoft.com/office/powerpoint/2010/main" val="165115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shows the order which must be kept between multiple accesses.</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24</a:t>
            </a:fld>
            <a:endParaRPr lang="en-US" altLang="ja-JP"/>
          </a:p>
        </p:txBody>
      </p:sp>
    </p:spTree>
    <p:extLst>
      <p:ext uri="{BB962C8B-B14F-4D97-AF65-F5344CB8AC3E}">
        <p14:creationId xmlns:p14="http://schemas.microsoft.com/office/powerpoint/2010/main" val="49566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897E13-86BD-4008-9476-7BE93EABDD79}" type="slidenum">
              <a:rPr lang="en-US" altLang="ja-JP"/>
              <a:pPr/>
              <a:t>25</a:t>
            </a:fld>
            <a:endParaRPr lang="en-US" altLang="ja-JP"/>
          </a:p>
        </p:txBody>
      </p:sp>
      <p:sp>
        <p:nvSpPr>
          <p:cNvPr id="77826" name="Rectangle 2"/>
          <p:cNvSpPr>
            <a:spLocks noGrp="1" noRot="1" noChangeAspect="1" noChangeArrowheads="1"/>
          </p:cNvSpPr>
          <p:nvPr>
            <p:ph type="sldImg"/>
          </p:nvPr>
        </p:nvSpPr>
        <p:spPr>
          <a:ln/>
        </p:spPr>
      </p:sp>
      <p:sp>
        <p:nvSpPr>
          <p:cNvPr id="77827" name="Rectangle 3"/>
          <p:cNvSpPr>
            <a:spLocks noGrp="1" noChangeArrowheads="1"/>
          </p:cNvSpPr>
          <p:nvPr>
            <p:ph type="body" idx="1"/>
          </p:nvPr>
        </p:nvSpPr>
        <p:spPr/>
        <p:txBody>
          <a:bodyPr/>
          <a:lstStyle/>
          <a:p>
            <a:r>
              <a:rPr lang="en-US" altLang="ja-JP" dirty="0"/>
              <a:t>This diagram shows the benefit of the release consistency. Two critical sections can be executed in the overlapped manner.</a:t>
            </a:r>
            <a:endParaRPr lang="ja-JP" altLang="ja-JP" dirty="0"/>
          </a:p>
        </p:txBody>
      </p:sp>
    </p:spTree>
    <p:extLst>
      <p:ext uri="{BB962C8B-B14F-4D97-AF65-F5344CB8AC3E}">
        <p14:creationId xmlns:p14="http://schemas.microsoft.com/office/powerpoint/2010/main" val="263739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Recently, most of high performance processors provide the speculative execution. This mechanism can be used instead of the release consistency model. That is, if there are unsynchronized that actually causes a race, the roll back is </a:t>
            </a:r>
            <a:r>
              <a:rPr kumimoji="1" lang="en-US" altLang="ja-JP" dirty="0" err="1"/>
              <a:t>trigered</a:t>
            </a:r>
            <a:r>
              <a:rPr kumimoji="1" lang="en-US" altLang="ja-JP" dirty="0"/>
              <a:t>. However, the detection is difficult and the rollback has a large overhead, so it is difficult to say which approach is better.</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26</a:t>
            </a:fld>
            <a:endParaRPr lang="en-US" altLang="ja-JP"/>
          </a:p>
        </p:txBody>
      </p:sp>
    </p:spTree>
    <p:extLst>
      <p:ext uri="{BB962C8B-B14F-4D97-AF65-F5344CB8AC3E}">
        <p14:creationId xmlns:p14="http://schemas.microsoft.com/office/powerpoint/2010/main" val="2746796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next segment, I am going to talk about the software distributed shared memory. This mechanism is introduced for the machine without the cache coherent mechanism. The ideal is to use the virtual memory management mechanism for keeping the shared memory. So, the unit of management is a page, not a cache block.</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28</a:t>
            </a:fld>
            <a:endParaRPr lang="en-US" altLang="ja-JP"/>
          </a:p>
        </p:txBody>
      </p:sp>
    </p:spTree>
    <p:extLst>
      <p:ext uri="{BB962C8B-B14F-4D97-AF65-F5344CB8AC3E}">
        <p14:creationId xmlns:p14="http://schemas.microsoft.com/office/powerpoint/2010/main" val="334051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explain a simple example of software shared memory. Assume three processors share software shared memory. When a PC A requests to read a shared page which is allocated on this home PC, it causes the page fault. Instead of getting the page from the disk, it sends the request to the home PC. When the request message is received, the home PC is interrupted and the software manager is invoked. It returned the requested page to the PC A.</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29</a:t>
            </a:fld>
            <a:endParaRPr lang="en-US" altLang="ja-JP"/>
          </a:p>
        </p:txBody>
      </p:sp>
    </p:spTree>
    <p:extLst>
      <p:ext uri="{BB962C8B-B14F-4D97-AF65-F5344CB8AC3E}">
        <p14:creationId xmlns:p14="http://schemas.microsoft.com/office/powerpoint/2010/main" val="416414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table shows the representative software distributed memory systems. It is classified into single writer and multiple writers. And the timing to send </a:t>
            </a:r>
            <a:r>
              <a:rPr kumimoji="1" lang="en-US" altLang="ja-JP"/>
              <a:t>the messages.</a:t>
            </a:r>
            <a:endParaRPr kumimoji="1" lang="ja-JP" altLang="en-US"/>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30</a:t>
            </a:fld>
            <a:endParaRPr lang="en-US" altLang="ja-JP"/>
          </a:p>
        </p:txBody>
      </p:sp>
    </p:spTree>
    <p:extLst>
      <p:ext uri="{BB962C8B-B14F-4D97-AF65-F5344CB8AC3E}">
        <p14:creationId xmlns:p14="http://schemas.microsoft.com/office/powerpoint/2010/main" val="3065542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a:t>
            </a:r>
            <a:r>
              <a:rPr kumimoji="1" lang="ja-JP" altLang="en-US" dirty="0"/>
              <a:t> </a:t>
            </a:r>
            <a:r>
              <a:rPr kumimoji="1" lang="en-US" altLang="ja-JP" dirty="0"/>
              <a:t>CC-NUMA</a:t>
            </a:r>
            <a:r>
              <a:rPr kumimoji="1" lang="ja-JP" altLang="en-US" dirty="0"/>
              <a:t> </a:t>
            </a:r>
            <a:r>
              <a:rPr kumimoji="1" lang="en-US" altLang="ja-JP" dirty="0"/>
              <a:t>machines,</a:t>
            </a:r>
            <a:r>
              <a:rPr kumimoji="1" lang="ja-JP" altLang="en-US" dirty="0"/>
              <a:t> </a:t>
            </a:r>
            <a:r>
              <a:rPr kumimoji="1" lang="en-US" altLang="ja-JP" dirty="0"/>
              <a:t>further</a:t>
            </a:r>
            <a:r>
              <a:rPr kumimoji="1" lang="ja-JP" altLang="en-US" dirty="0"/>
              <a:t> </a:t>
            </a:r>
            <a:r>
              <a:rPr kumimoji="1" lang="en-US" altLang="ja-JP" dirty="0"/>
              <a:t>performance</a:t>
            </a:r>
            <a:r>
              <a:rPr kumimoji="1" lang="ja-JP" altLang="en-US" dirty="0"/>
              <a:t> </a:t>
            </a:r>
            <a:r>
              <a:rPr kumimoji="1" lang="en-US" altLang="ja-JP" dirty="0"/>
              <a:t>improvement</a:t>
            </a:r>
            <a:r>
              <a:rPr kumimoji="1" lang="ja-JP" altLang="en-US" dirty="0"/>
              <a:t> </a:t>
            </a:r>
            <a:r>
              <a:rPr kumimoji="1" lang="en-US" altLang="ja-JP" dirty="0"/>
              <a:t>is</a:t>
            </a:r>
            <a:r>
              <a:rPr kumimoji="1" lang="ja-JP" altLang="en-US" dirty="0"/>
              <a:t> </a:t>
            </a:r>
            <a:r>
              <a:rPr kumimoji="1" lang="en-US" altLang="ja-JP" dirty="0"/>
              <a:t>difficult</a:t>
            </a:r>
            <a:r>
              <a:rPr kumimoji="1" lang="ja-JP" altLang="en-US" dirty="0"/>
              <a:t> </a:t>
            </a:r>
            <a:r>
              <a:rPr kumimoji="1" lang="en-US" altLang="ja-JP" dirty="0"/>
              <a:t>by</a:t>
            </a:r>
            <a:r>
              <a:rPr kumimoji="1" lang="ja-JP" altLang="en-US" dirty="0"/>
              <a:t> </a:t>
            </a:r>
            <a:r>
              <a:rPr kumimoji="1" lang="en-US" altLang="ja-JP" dirty="0"/>
              <a:t>extending</a:t>
            </a:r>
            <a:r>
              <a:rPr kumimoji="1" lang="ja-JP" altLang="en-US" dirty="0"/>
              <a:t> </a:t>
            </a:r>
            <a:r>
              <a:rPr kumimoji="1" lang="en-US" altLang="ja-JP" dirty="0"/>
              <a:t>the</a:t>
            </a:r>
            <a:r>
              <a:rPr kumimoji="1" lang="ja-JP" altLang="en-US" dirty="0"/>
              <a:t> </a:t>
            </a:r>
            <a:r>
              <a:rPr kumimoji="1" lang="en-US" altLang="ja-JP" dirty="0"/>
              <a:t>release</a:t>
            </a:r>
            <a:r>
              <a:rPr kumimoji="1" lang="ja-JP" altLang="en-US" dirty="0"/>
              <a:t> </a:t>
            </a:r>
            <a:r>
              <a:rPr kumimoji="1" lang="en-US" altLang="ja-JP" dirty="0"/>
              <a:t>consistency.</a:t>
            </a:r>
            <a:r>
              <a:rPr kumimoji="1" lang="ja-JP" altLang="en-US" dirty="0"/>
              <a:t>　</a:t>
            </a:r>
            <a:r>
              <a:rPr kumimoji="1" lang="en-US" altLang="ja-JP" dirty="0"/>
              <a:t>However, for Software distributed memory, extended models are required. Thus, various types of extended consistency model has been proposed.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31</a:t>
            </a:fld>
            <a:endParaRPr lang="en-US" altLang="ja-JP"/>
          </a:p>
        </p:txBody>
      </p:sp>
    </p:spTree>
    <p:extLst>
      <p:ext uri="{BB962C8B-B14F-4D97-AF65-F5344CB8AC3E}">
        <p14:creationId xmlns:p14="http://schemas.microsoft.com/office/powerpoint/2010/main" val="2154609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Eager Release Consistency is used in </a:t>
            </a:r>
            <a:r>
              <a:rPr kumimoji="1" lang="en-US" altLang="ja-JP" dirty="0" err="1"/>
              <a:t>Munin</a:t>
            </a:r>
            <a:r>
              <a:rPr kumimoji="1" lang="en-US" altLang="ja-JP" dirty="0"/>
              <a:t>. It reduces the number of message transfers. In release consistency, write messages are sent immediately.</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32</a:t>
            </a:fld>
            <a:endParaRPr lang="en-US" altLang="ja-JP"/>
          </a:p>
        </p:txBody>
      </p:sp>
    </p:spTree>
    <p:extLst>
      <p:ext uri="{BB962C8B-B14F-4D97-AF65-F5344CB8AC3E}">
        <p14:creationId xmlns:p14="http://schemas.microsoft.com/office/powerpoint/2010/main" val="308807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order of read/write access from/to different address is guaranteed, it is true. But, in most recent machines do not keep it. Exactly speaking if the sequential consistency or the total store ordering is guaranteed it the machine, it can be done.</a:t>
            </a:r>
          </a:p>
          <a:p>
            <a:r>
              <a:rPr kumimoji="1" lang="en-US" altLang="ja-JP" dirty="0"/>
              <a:t>Today, I would like to talk about the problem.</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4</a:t>
            </a:fld>
            <a:endParaRPr lang="en-US" altLang="ja-JP"/>
          </a:p>
        </p:txBody>
      </p:sp>
    </p:spTree>
    <p:extLst>
      <p:ext uri="{BB962C8B-B14F-4D97-AF65-F5344CB8AC3E}">
        <p14:creationId xmlns:p14="http://schemas.microsoft.com/office/powerpoint/2010/main" val="3573762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in eager release consistency, a merged message is sent when the lock is released.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33</a:t>
            </a:fld>
            <a:endParaRPr lang="en-US" altLang="ja-JP"/>
          </a:p>
        </p:txBody>
      </p:sp>
    </p:spTree>
    <p:extLst>
      <p:ext uri="{BB962C8B-B14F-4D97-AF65-F5344CB8AC3E}">
        <p14:creationId xmlns:p14="http://schemas.microsoft.com/office/powerpoint/2010/main" val="666181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the situation, in this case, only one writer is allowed.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34</a:t>
            </a:fld>
            <a:endParaRPr lang="en-US" altLang="ja-JP"/>
          </a:p>
        </p:txBody>
      </p:sp>
    </p:spTree>
    <p:extLst>
      <p:ext uri="{BB962C8B-B14F-4D97-AF65-F5344CB8AC3E}">
        <p14:creationId xmlns:p14="http://schemas.microsoft.com/office/powerpoint/2010/main" val="3159615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Eager release consistency can be extended to multiple write protocol. In this case, only difference is sent when released.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35</a:t>
            </a:fld>
            <a:endParaRPr lang="en-US" altLang="ja-JP"/>
          </a:p>
        </p:txBody>
      </p:sp>
    </p:spTree>
    <p:extLst>
      <p:ext uri="{BB962C8B-B14F-4D97-AF65-F5344CB8AC3E}">
        <p14:creationId xmlns:p14="http://schemas.microsoft.com/office/powerpoint/2010/main" val="1523432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how the multiple writers protocol works. In this case, a twin memory is allocated when the target page is fetched.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36</a:t>
            </a:fld>
            <a:endParaRPr lang="en-US" altLang="ja-JP"/>
          </a:p>
        </p:txBody>
      </p:sp>
    </p:spTree>
    <p:extLst>
      <p:ext uri="{BB962C8B-B14F-4D97-AF65-F5344CB8AC3E}">
        <p14:creationId xmlns:p14="http://schemas.microsoft.com/office/powerpoint/2010/main" val="1377698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Multiple writers protocol allows for multiple PUs to write the same page at the same time.</a:t>
            </a:r>
          </a:p>
          <a:p>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37</a:t>
            </a:fld>
            <a:endParaRPr lang="en-US" altLang="ja-JP"/>
          </a:p>
        </p:txBody>
      </p:sp>
    </p:spTree>
    <p:extLst>
      <p:ext uri="{BB962C8B-B14F-4D97-AF65-F5344CB8AC3E}">
        <p14:creationId xmlns:p14="http://schemas.microsoft.com/office/powerpoint/2010/main" val="607818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write back is needed, the only difference with twin is written back.</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38</a:t>
            </a:fld>
            <a:endParaRPr lang="en-US" altLang="ja-JP"/>
          </a:p>
        </p:txBody>
      </p:sp>
    </p:spTree>
    <p:extLst>
      <p:ext uri="{BB962C8B-B14F-4D97-AF65-F5344CB8AC3E}">
        <p14:creationId xmlns:p14="http://schemas.microsoft.com/office/powerpoint/2010/main" val="589932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eager release consistency updates all copies pages when they are released.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39</a:t>
            </a:fld>
            <a:endParaRPr lang="en-US" altLang="ja-JP"/>
          </a:p>
        </p:txBody>
      </p:sp>
    </p:spTree>
    <p:extLst>
      <p:ext uri="{BB962C8B-B14F-4D97-AF65-F5344CB8AC3E}">
        <p14:creationId xmlns:p14="http://schemas.microsoft.com/office/powerpoint/2010/main" val="3732546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reduce the number of messages, lazy release consistency only updates page which </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40</a:t>
            </a:fld>
            <a:endParaRPr lang="en-US" altLang="ja-JP"/>
          </a:p>
        </p:txBody>
      </p:sp>
    </p:spTree>
    <p:extLst>
      <p:ext uri="{BB962C8B-B14F-4D97-AF65-F5344CB8AC3E}">
        <p14:creationId xmlns:p14="http://schemas.microsoft.com/office/powerpoint/2010/main" val="18405877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Entry release consistency fixes the combination of a shared data and associated  synchronization object. The operation for keeping consistency is done only for the target data.</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41</a:t>
            </a:fld>
            <a:endParaRPr lang="en-US" altLang="ja-JP"/>
          </a:p>
        </p:txBody>
      </p:sp>
    </p:spTree>
    <p:extLst>
      <p:ext uri="{BB962C8B-B14F-4D97-AF65-F5344CB8AC3E}">
        <p14:creationId xmlns:p14="http://schemas.microsoft.com/office/powerpoint/2010/main" val="3642908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Assume that the synchronization object S is associated into the shared data </a:t>
            </a:r>
            <a:r>
              <a:rPr kumimoji="1" lang="en-US" altLang="ja-JP" dirty="0" err="1"/>
              <a:t>x,y</a:t>
            </a:r>
            <a:r>
              <a:rPr kumimoji="1" lang="en-US" altLang="ja-JP" dirty="0"/>
              <a:t> and synchronization object R is associated to the shared data z. The illustrated data exchange is only required.</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42</a:t>
            </a:fld>
            <a:endParaRPr lang="en-US" altLang="ja-JP"/>
          </a:p>
        </p:txBody>
      </p:sp>
    </p:spTree>
    <p:extLst>
      <p:ext uri="{BB962C8B-B14F-4D97-AF65-F5344CB8AC3E}">
        <p14:creationId xmlns:p14="http://schemas.microsoft.com/office/powerpoint/2010/main" val="231979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words coherence and consistency are complement. That is coherence defines the behavior or reads and writes to the same memory location, while consistency is for other memory location. Today, I am going to treat only consistency, that is the case of two accesses are done to/from the different addresses.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2E1326-E398-4634-B949-C30B24DA3B40}" type="slidenum">
              <a:rPr lang="en-US" altLang="ja-JP" smtClean="0"/>
              <a:pPr>
                <a:defRPr/>
              </a:pPr>
              <a:t>5</a:t>
            </a:fld>
            <a:endParaRPr lang="en-US" altLang="ja-JP"/>
          </a:p>
        </p:txBody>
      </p:sp>
    </p:spTree>
    <p:extLst>
      <p:ext uri="{BB962C8B-B14F-4D97-AF65-F5344CB8AC3E}">
        <p14:creationId xmlns:p14="http://schemas.microsoft.com/office/powerpoint/2010/main" val="631745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explain today’s lesson.</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43</a:t>
            </a:fld>
            <a:endParaRPr lang="en-US" altLang="ja-JP"/>
          </a:p>
        </p:txBody>
      </p:sp>
    </p:spTree>
    <p:extLst>
      <p:ext uri="{BB962C8B-B14F-4D97-AF65-F5344CB8AC3E}">
        <p14:creationId xmlns:p14="http://schemas.microsoft.com/office/powerpoint/2010/main" val="251230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let’s use OpenMP. First, you should login ITC Linux machines and get the tar file.</a:t>
            </a:r>
          </a:p>
          <a:p>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46</a:t>
            </a:fld>
            <a:endParaRPr lang="en-US" altLang="ja-JP"/>
          </a:p>
        </p:txBody>
      </p:sp>
    </p:spTree>
    <p:extLst>
      <p:ext uri="{BB962C8B-B14F-4D97-AF65-F5344CB8AC3E}">
        <p14:creationId xmlns:p14="http://schemas.microsoft.com/office/powerpoint/2010/main" val="97016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let me explain about the sequential consistency. In this diagram, if both L1 and L2 are never established, the sequential consistency is guaranteed. I means that reads and writes are instantly reflected to the memory in order.</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6</a:t>
            </a:fld>
            <a:endParaRPr lang="en-US" altLang="ja-JP"/>
          </a:p>
        </p:txBody>
      </p:sp>
    </p:spTree>
    <p:extLst>
      <p:ext uri="{BB962C8B-B14F-4D97-AF65-F5344CB8AC3E}">
        <p14:creationId xmlns:p14="http://schemas.microsoft.com/office/powerpoint/2010/main" val="368430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it takes any delay to the memory or any change of the reference order, these two sentences can work at the same time. OK. let’s examine the problem for the access order in a single processor first.</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7</a:t>
            </a:fld>
            <a:endParaRPr lang="en-US" altLang="ja-JP"/>
          </a:p>
        </p:txBody>
      </p:sp>
    </p:spTree>
    <p:extLst>
      <p:ext uri="{BB962C8B-B14F-4D97-AF65-F5344CB8AC3E}">
        <p14:creationId xmlns:p14="http://schemas.microsoft.com/office/powerpoint/2010/main" val="4291054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the sequential consistency model, every access must be done in the order described in the program.</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8</a:t>
            </a:fld>
            <a:endParaRPr lang="en-US" altLang="ja-JP"/>
          </a:p>
        </p:txBody>
      </p:sp>
    </p:spTree>
    <p:extLst>
      <p:ext uri="{BB962C8B-B14F-4D97-AF65-F5344CB8AC3E}">
        <p14:creationId xmlns:p14="http://schemas.microsoft.com/office/powerpoint/2010/main" val="4136898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enhance the performance of a single processor, read requests are often executed before pre-issued writes to other address in the write buffer. Here, this arrow mark shows the order which must be kept. This is used in common processors </a:t>
            </a:r>
            <a:r>
              <a:rPr kumimoji="1" lang="en-US" altLang="ja-JP" dirty="0" err="1"/>
              <a:t>fromt</a:t>
            </a:r>
            <a:r>
              <a:rPr kumimoji="1" lang="en-US" altLang="ja-JP" dirty="0"/>
              <a:t> the era of IBM370. </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9</a:t>
            </a:fld>
            <a:endParaRPr lang="en-US" altLang="ja-JP"/>
          </a:p>
        </p:txBody>
      </p:sp>
    </p:spTree>
    <p:extLst>
      <p:ext uri="{BB962C8B-B14F-4D97-AF65-F5344CB8AC3E}">
        <p14:creationId xmlns:p14="http://schemas.microsoft.com/office/powerpoint/2010/main" val="221874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avoid the interlock caused by the data dependency, the read operation must be done early as possible. So, it can be done before write requests in the write buffer. Of course, if the address in the write buffer is the same as the reading address, the data are directly read out from the write buffer. Note that we are today considering the consistency problem, not the coherent problem.</a:t>
            </a:r>
            <a:endParaRPr kumimoji="1" lang="ja-JP" altLang="en-US" dirty="0"/>
          </a:p>
        </p:txBody>
      </p:sp>
      <p:sp>
        <p:nvSpPr>
          <p:cNvPr id="4" name="スライド番号プレースホルダー 3"/>
          <p:cNvSpPr>
            <a:spLocks noGrp="1"/>
          </p:cNvSpPr>
          <p:nvPr>
            <p:ph type="sldNum" sz="quarter" idx="5"/>
          </p:nvPr>
        </p:nvSpPr>
        <p:spPr/>
        <p:txBody>
          <a:bodyPr/>
          <a:lstStyle/>
          <a:p>
            <a:fld id="{8A93E6F5-C09D-46E1-A4D3-ABD55B14437F}" type="slidenum">
              <a:rPr lang="en-US" altLang="ja-JP" smtClean="0"/>
              <a:pPr/>
              <a:t>10</a:t>
            </a:fld>
            <a:endParaRPr lang="en-US" altLang="ja-JP"/>
          </a:p>
        </p:txBody>
      </p:sp>
    </p:spTree>
    <p:extLst>
      <p:ext uri="{BB962C8B-B14F-4D97-AF65-F5344CB8AC3E}">
        <p14:creationId xmlns:p14="http://schemas.microsoft.com/office/powerpoint/2010/main" val="141489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10240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102404" name="Rectangle 4"/>
          <p:cNvSpPr>
            <a:spLocks noGrp="1" noChangeArrowheads="1"/>
          </p:cNvSpPr>
          <p:nvPr>
            <p:ph type="dt" sz="half" idx="2"/>
          </p:nvPr>
        </p:nvSpPr>
        <p:spPr/>
        <p:txBody>
          <a:bodyPr/>
          <a:lstStyle>
            <a:lvl1pPr>
              <a:defRPr/>
            </a:lvl1pPr>
          </a:lstStyle>
          <a:p>
            <a:endParaRPr lang="en-US" altLang="ja-JP"/>
          </a:p>
        </p:txBody>
      </p:sp>
      <p:sp>
        <p:nvSpPr>
          <p:cNvPr id="102405"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ja-JP"/>
          </a:p>
        </p:txBody>
      </p:sp>
      <p:sp>
        <p:nvSpPr>
          <p:cNvPr id="102406" name="Rectangle 6"/>
          <p:cNvSpPr>
            <a:spLocks noGrp="1" noChangeArrowheads="1"/>
          </p:cNvSpPr>
          <p:nvPr>
            <p:ph type="sldNum" sz="quarter" idx="4"/>
          </p:nvPr>
        </p:nvSpPr>
        <p:spPr/>
        <p:txBody>
          <a:bodyPr/>
          <a:lstStyle>
            <a:lvl1pPr>
              <a:defRPr/>
            </a:lvl1pPr>
          </a:lstStyle>
          <a:p>
            <a:fld id="{420D8502-EB73-4B1C-B9C9-1653B39E682B}" type="slidenum">
              <a:rPr lang="en-US" altLang="ja-JP"/>
              <a:pPr/>
              <a:t>‹#›</a:t>
            </a:fld>
            <a:endParaRPr lang="en-US" altLang="ja-JP"/>
          </a:p>
        </p:txBody>
      </p:sp>
      <p:sp>
        <p:nvSpPr>
          <p:cNvPr id="102407"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2408"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0836891-59F4-4405-A989-F26DF90E3C65}" type="slidenum">
              <a:rPr lang="en-US" altLang="ja-JP"/>
              <a:pPr/>
              <a:t>‹#›</a:t>
            </a:fld>
            <a:endParaRPr lang="en-US" altLang="ja-JP"/>
          </a:p>
        </p:txBody>
      </p:sp>
    </p:spTree>
    <p:extLst>
      <p:ext uri="{BB962C8B-B14F-4D97-AF65-F5344CB8AC3E}">
        <p14:creationId xmlns:p14="http://schemas.microsoft.com/office/powerpoint/2010/main" val="14791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A6A506E-282C-477D-99B7-B1AD803E417B}" type="slidenum">
              <a:rPr lang="en-US" altLang="ja-JP"/>
              <a:pPr/>
              <a:t>‹#›</a:t>
            </a:fld>
            <a:endParaRPr lang="en-US" altLang="ja-JP"/>
          </a:p>
        </p:txBody>
      </p:sp>
    </p:spTree>
    <p:extLst>
      <p:ext uri="{BB962C8B-B14F-4D97-AF65-F5344CB8AC3E}">
        <p14:creationId xmlns:p14="http://schemas.microsoft.com/office/powerpoint/2010/main" val="3929744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30725"/>
          </a:xfrm>
        </p:spPr>
        <p:txBody>
          <a:bodyPr/>
          <a:lstStyle/>
          <a:p>
            <a:endParaRPr lang="ja-JP" altLang="en-US"/>
          </a:p>
        </p:txBody>
      </p:sp>
      <p:sp>
        <p:nvSpPr>
          <p:cNvPr id="4" name="日付プレースホルダー 3"/>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3638"/>
            <a:ext cx="2133600" cy="457200"/>
          </a:xfrm>
        </p:spPr>
        <p:txBody>
          <a:bodyPr/>
          <a:lstStyle>
            <a:lvl1pPr>
              <a:defRPr/>
            </a:lvl1pPr>
          </a:lstStyle>
          <a:p>
            <a:fld id="{432C209E-FA42-4DC7-B483-101910976382}" type="slidenum">
              <a:rPr lang="en-US" altLang="ja-JP"/>
              <a:pPr/>
              <a:t>‹#›</a:t>
            </a:fld>
            <a:endParaRPr lang="en-US" altLang="ja-JP"/>
          </a:p>
        </p:txBody>
      </p:sp>
    </p:spTree>
    <p:extLst>
      <p:ext uri="{BB962C8B-B14F-4D97-AF65-F5344CB8AC3E}">
        <p14:creationId xmlns:p14="http://schemas.microsoft.com/office/powerpoint/2010/main" val="713038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グラフ プレースホルダー 2"/>
          <p:cNvSpPr>
            <a:spLocks noGrp="1"/>
          </p:cNvSpPr>
          <p:nvPr>
            <p:ph type="chart" idx="1"/>
          </p:nvPr>
        </p:nvSpPr>
        <p:spPr>
          <a:xfrm>
            <a:off x="457200" y="1600200"/>
            <a:ext cx="8229600" cy="4530725"/>
          </a:xfrm>
        </p:spPr>
        <p:txBody>
          <a:bodyPr/>
          <a:lstStyle/>
          <a:p>
            <a:endParaRPr lang="ja-JP" altLang="en-US"/>
          </a:p>
        </p:txBody>
      </p:sp>
      <p:sp>
        <p:nvSpPr>
          <p:cNvPr id="4" name="日付プレースホルダー 3"/>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3638"/>
            <a:ext cx="2133600" cy="457200"/>
          </a:xfrm>
        </p:spPr>
        <p:txBody>
          <a:bodyPr/>
          <a:lstStyle>
            <a:lvl1pPr>
              <a:defRPr/>
            </a:lvl1pPr>
          </a:lstStyle>
          <a:p>
            <a:fld id="{05E4EF77-DB26-4EDD-84D4-C617B60A1E42}" type="slidenum">
              <a:rPr lang="en-US" altLang="ja-JP"/>
              <a:pPr/>
              <a:t>‹#›</a:t>
            </a:fld>
            <a:endParaRPr lang="en-US" altLang="ja-JP"/>
          </a:p>
        </p:txBody>
      </p:sp>
    </p:spTree>
    <p:extLst>
      <p:ext uri="{BB962C8B-B14F-4D97-AF65-F5344CB8AC3E}">
        <p14:creationId xmlns:p14="http://schemas.microsoft.com/office/powerpoint/2010/main" val="326075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F59B156-E379-44A5-83AC-C5283B1E279C}" type="slidenum">
              <a:rPr lang="en-US" altLang="ja-JP"/>
              <a:pPr/>
              <a:t>‹#›</a:t>
            </a:fld>
            <a:endParaRPr lang="en-US" altLang="ja-JP"/>
          </a:p>
        </p:txBody>
      </p:sp>
    </p:spTree>
    <p:extLst>
      <p:ext uri="{BB962C8B-B14F-4D97-AF65-F5344CB8AC3E}">
        <p14:creationId xmlns:p14="http://schemas.microsoft.com/office/powerpoint/2010/main" val="403828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58A8556-0554-4CED-9C92-DD0BAF7C9190}" type="slidenum">
              <a:rPr lang="en-US" altLang="ja-JP"/>
              <a:pPr/>
              <a:t>‹#›</a:t>
            </a:fld>
            <a:endParaRPr lang="en-US" altLang="ja-JP"/>
          </a:p>
        </p:txBody>
      </p:sp>
    </p:spTree>
    <p:extLst>
      <p:ext uri="{BB962C8B-B14F-4D97-AF65-F5344CB8AC3E}">
        <p14:creationId xmlns:p14="http://schemas.microsoft.com/office/powerpoint/2010/main" val="93636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40B24EE-C354-4450-8654-6E1A6BC03892}" type="slidenum">
              <a:rPr lang="en-US" altLang="ja-JP"/>
              <a:pPr/>
              <a:t>‹#›</a:t>
            </a:fld>
            <a:endParaRPr lang="en-US" altLang="ja-JP"/>
          </a:p>
        </p:txBody>
      </p:sp>
    </p:spTree>
    <p:extLst>
      <p:ext uri="{BB962C8B-B14F-4D97-AF65-F5344CB8AC3E}">
        <p14:creationId xmlns:p14="http://schemas.microsoft.com/office/powerpoint/2010/main" val="2231715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71938F2D-6EC9-4DDD-9231-1F3C90B0BB68}" type="slidenum">
              <a:rPr lang="en-US" altLang="ja-JP"/>
              <a:pPr/>
              <a:t>‹#›</a:t>
            </a:fld>
            <a:endParaRPr lang="en-US" altLang="ja-JP"/>
          </a:p>
        </p:txBody>
      </p:sp>
    </p:spTree>
    <p:extLst>
      <p:ext uri="{BB962C8B-B14F-4D97-AF65-F5344CB8AC3E}">
        <p14:creationId xmlns:p14="http://schemas.microsoft.com/office/powerpoint/2010/main" val="4284814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3D042991-D890-432D-AB74-FFDCF0E2031B}" type="slidenum">
              <a:rPr lang="en-US" altLang="ja-JP"/>
              <a:pPr/>
              <a:t>‹#›</a:t>
            </a:fld>
            <a:endParaRPr lang="en-US" altLang="ja-JP"/>
          </a:p>
        </p:txBody>
      </p:sp>
    </p:spTree>
    <p:extLst>
      <p:ext uri="{BB962C8B-B14F-4D97-AF65-F5344CB8AC3E}">
        <p14:creationId xmlns:p14="http://schemas.microsoft.com/office/powerpoint/2010/main" val="61629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D1CABC9B-14D8-4B6E-957B-6369A9A4EA6D}" type="slidenum">
              <a:rPr lang="en-US" altLang="ja-JP"/>
              <a:pPr/>
              <a:t>‹#›</a:t>
            </a:fld>
            <a:endParaRPr lang="en-US" altLang="ja-JP"/>
          </a:p>
        </p:txBody>
      </p:sp>
    </p:spTree>
    <p:extLst>
      <p:ext uri="{BB962C8B-B14F-4D97-AF65-F5344CB8AC3E}">
        <p14:creationId xmlns:p14="http://schemas.microsoft.com/office/powerpoint/2010/main" val="132037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531CAB9-9E6A-4D7E-8105-F95F0FF648F2}" type="slidenum">
              <a:rPr lang="en-US" altLang="ja-JP"/>
              <a:pPr/>
              <a:t>‹#›</a:t>
            </a:fld>
            <a:endParaRPr lang="en-US" altLang="ja-JP"/>
          </a:p>
        </p:txBody>
      </p:sp>
    </p:spTree>
    <p:extLst>
      <p:ext uri="{BB962C8B-B14F-4D97-AF65-F5344CB8AC3E}">
        <p14:creationId xmlns:p14="http://schemas.microsoft.com/office/powerpoint/2010/main" val="329069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0A9A453C-050F-406E-B1ED-DB486F814F85}" type="slidenum">
              <a:rPr lang="en-US" altLang="ja-JP"/>
              <a:pPr/>
              <a:t>‹#›</a:t>
            </a:fld>
            <a:endParaRPr lang="en-US" altLang="ja-JP"/>
          </a:p>
        </p:txBody>
      </p:sp>
    </p:spTree>
    <p:extLst>
      <p:ext uri="{BB962C8B-B14F-4D97-AF65-F5344CB8AC3E}">
        <p14:creationId xmlns:p14="http://schemas.microsoft.com/office/powerpoint/2010/main" val="271238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1379"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138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mj-lt"/>
              </a:defRPr>
            </a:lvl1pPr>
          </a:lstStyle>
          <a:p>
            <a:endParaRPr lang="en-US" altLang="ja-JP"/>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mj-lt"/>
              </a:defRPr>
            </a:lvl1pPr>
          </a:lstStyle>
          <a:p>
            <a:endParaRPr lang="en-US" altLang="ja-JP"/>
          </a:p>
        </p:txBody>
      </p:sp>
      <p:sp>
        <p:nvSpPr>
          <p:cNvPr id="10138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mj-lt"/>
              </a:defRPr>
            </a:lvl1pPr>
          </a:lstStyle>
          <a:p>
            <a:fld id="{E59DC445-16D3-48AF-A21E-1FEB200D960C}" type="slidenum">
              <a:rPr lang="en-US" altLang="ja-JP"/>
              <a:pPr/>
              <a:t>‹#›</a:t>
            </a:fld>
            <a:endParaRPr lang="en-US" altLang="ja-JP"/>
          </a:p>
        </p:txBody>
      </p:sp>
      <p:sp>
        <p:nvSpPr>
          <p:cNvPr id="101383"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138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xStyles>
    <p:titleStyle>
      <a:lvl1pPr algn="l" rtl="0" fontAlgn="base">
        <a:spcBef>
          <a:spcPct val="0"/>
        </a:spcBef>
        <a:spcAft>
          <a:spcPct val="0"/>
        </a:spcAft>
        <a:defRPr kumimoji="1" sz="4200" kern="1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36.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37.xml"/><Relationship Id="rId4"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hyperlink" Target="https://keio.box.com/s/uwlczjfq4sp73xsni2c1y4vbwrk3ityp" TargetMode="External"/><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www.am.ics.keio.ac.jp/comparch/open20.tar" TargetMode="External"/><Relationship Id="rId5" Type="http://schemas.openxmlformats.org/officeDocument/2006/relationships/hyperlink" Target="mailto:login_name@XXXX.educ.cc.keio.ac.jp"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4400" y="1219200"/>
            <a:ext cx="7772400" cy="1600200"/>
          </a:xfrm>
        </p:spPr>
        <p:txBody>
          <a:bodyPr/>
          <a:lstStyle/>
          <a:p>
            <a:r>
              <a:rPr lang="en-US" altLang="ja-JP" sz="4600"/>
              <a:t>Relaxed</a:t>
            </a:r>
            <a:r>
              <a:rPr lang="ja-JP" altLang="en-US" sz="4600"/>
              <a:t>　</a:t>
            </a:r>
            <a:r>
              <a:rPr lang="en-US" altLang="ja-JP" sz="4600"/>
              <a:t>Consistency</a:t>
            </a:r>
            <a:r>
              <a:rPr lang="ja-JP" altLang="en-US" sz="4600"/>
              <a:t>　</a:t>
            </a:r>
            <a:r>
              <a:rPr lang="en-US" altLang="ja-JP" sz="4600"/>
              <a:t>models</a:t>
            </a:r>
            <a:br>
              <a:rPr lang="en-US" altLang="ja-JP" sz="4600"/>
            </a:br>
            <a:r>
              <a:rPr lang="en-US" altLang="ja-JP" sz="4600"/>
              <a:t>and software distributed memory</a:t>
            </a:r>
          </a:p>
        </p:txBody>
      </p:sp>
      <p:sp>
        <p:nvSpPr>
          <p:cNvPr id="8195" name="Rectangle 3"/>
          <p:cNvSpPr>
            <a:spLocks noGrp="1" noChangeArrowheads="1"/>
          </p:cNvSpPr>
          <p:nvPr>
            <p:ph type="subTitle" idx="1"/>
          </p:nvPr>
        </p:nvSpPr>
        <p:spPr>
          <a:xfrm>
            <a:off x="1371600" y="4289648"/>
            <a:ext cx="6400800" cy="1371600"/>
          </a:xfrm>
        </p:spPr>
        <p:txBody>
          <a:bodyPr/>
          <a:lstStyle/>
          <a:p>
            <a:pPr>
              <a:lnSpc>
                <a:spcPct val="90000"/>
              </a:lnSpc>
            </a:pPr>
            <a:r>
              <a:rPr lang="en-US" altLang="ja-JP" sz="2000" dirty="0"/>
              <a:t>Computer Architecture</a:t>
            </a:r>
          </a:p>
          <a:p>
            <a:pPr>
              <a:lnSpc>
                <a:spcPct val="90000"/>
              </a:lnSpc>
            </a:pPr>
            <a:r>
              <a:rPr lang="en-US" altLang="ja-JP" sz="2000" dirty="0"/>
              <a:t>Textbook pp.79-83</a:t>
            </a:r>
            <a:endParaRPr lang="ja-JP" altLang="en-US" sz="2000" dirty="0"/>
          </a:p>
        </p:txBody>
      </p:sp>
      <p:pic>
        <p:nvPicPr>
          <p:cNvPr id="2" name="オーディオ 1">
            <a:hlinkClick r:id="" action="ppaction://media"/>
            <a:extLst>
              <a:ext uri="{FF2B5EF4-FFF2-40B4-BE49-F238E27FC236}">
                <a16:creationId xmlns:a16="http://schemas.microsoft.com/office/drawing/2014/main" id="{02D10E21-9D81-45C8-8510-EF05D8F356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442"/>
    </mc:Choice>
    <mc:Fallback xmlns="">
      <p:transition spd="slow" advTm="1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ja-JP"/>
              <a:t>Total Store Ordering</a:t>
            </a:r>
          </a:p>
        </p:txBody>
      </p:sp>
      <p:sp>
        <p:nvSpPr>
          <p:cNvPr id="141316" name="Oval 4"/>
          <p:cNvSpPr>
            <a:spLocks noChangeArrowheads="1"/>
          </p:cNvSpPr>
          <p:nvPr/>
        </p:nvSpPr>
        <p:spPr bwMode="auto">
          <a:xfrm>
            <a:off x="3348038" y="1268413"/>
            <a:ext cx="1439862" cy="865187"/>
          </a:xfrm>
          <a:prstGeom prst="ellips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141317" name="Rectangle 5"/>
          <p:cNvSpPr>
            <a:spLocks noChangeArrowheads="1"/>
          </p:cNvSpPr>
          <p:nvPr/>
        </p:nvSpPr>
        <p:spPr bwMode="auto">
          <a:xfrm>
            <a:off x="3348038" y="3500438"/>
            <a:ext cx="1439862" cy="1223962"/>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Cache</a:t>
            </a:r>
          </a:p>
        </p:txBody>
      </p:sp>
      <p:sp>
        <p:nvSpPr>
          <p:cNvPr id="141319" name="Rectangle 7"/>
          <p:cNvSpPr>
            <a:spLocks noChangeArrowheads="1"/>
          </p:cNvSpPr>
          <p:nvPr/>
        </p:nvSpPr>
        <p:spPr bwMode="auto">
          <a:xfrm>
            <a:off x="3419475" y="2565400"/>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1320" name="Rectangle 8"/>
          <p:cNvSpPr>
            <a:spLocks noChangeArrowheads="1"/>
          </p:cNvSpPr>
          <p:nvPr/>
        </p:nvSpPr>
        <p:spPr bwMode="auto">
          <a:xfrm>
            <a:off x="3419475" y="2708275"/>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1321" name="Rectangle 9"/>
          <p:cNvSpPr>
            <a:spLocks noChangeArrowheads="1"/>
          </p:cNvSpPr>
          <p:nvPr/>
        </p:nvSpPr>
        <p:spPr bwMode="auto">
          <a:xfrm>
            <a:off x="3419475" y="2851150"/>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1322" name="Rectangle 10"/>
          <p:cNvSpPr>
            <a:spLocks noChangeArrowheads="1"/>
          </p:cNvSpPr>
          <p:nvPr/>
        </p:nvSpPr>
        <p:spPr bwMode="auto">
          <a:xfrm>
            <a:off x="3419475" y="2994025"/>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1323" name="Line 11"/>
          <p:cNvSpPr>
            <a:spLocks noChangeShapeType="1"/>
          </p:cNvSpPr>
          <p:nvPr/>
        </p:nvSpPr>
        <p:spPr bwMode="auto">
          <a:xfrm>
            <a:off x="3635375" y="2133600"/>
            <a:ext cx="0" cy="35877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1324" name="Line 12"/>
          <p:cNvSpPr>
            <a:spLocks noChangeShapeType="1"/>
          </p:cNvSpPr>
          <p:nvPr/>
        </p:nvSpPr>
        <p:spPr bwMode="auto">
          <a:xfrm>
            <a:off x="3635375" y="3141663"/>
            <a:ext cx="0" cy="28733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1325" name="Line 13"/>
          <p:cNvSpPr>
            <a:spLocks noChangeShapeType="1"/>
          </p:cNvSpPr>
          <p:nvPr/>
        </p:nvSpPr>
        <p:spPr bwMode="auto">
          <a:xfrm flipV="1">
            <a:off x="4284663" y="2133600"/>
            <a:ext cx="0" cy="136683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1326" name="Text Box 14"/>
          <p:cNvSpPr txBox="1">
            <a:spLocks noChangeArrowheads="1"/>
          </p:cNvSpPr>
          <p:nvPr/>
        </p:nvSpPr>
        <p:spPr bwMode="auto">
          <a:xfrm>
            <a:off x="4335463" y="265588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Read</a:t>
            </a:r>
          </a:p>
        </p:txBody>
      </p:sp>
      <p:sp>
        <p:nvSpPr>
          <p:cNvPr id="141327" name="Text Box 15"/>
          <p:cNvSpPr txBox="1">
            <a:spLocks noChangeArrowheads="1"/>
          </p:cNvSpPr>
          <p:nvPr/>
        </p:nvSpPr>
        <p:spPr bwMode="auto">
          <a:xfrm>
            <a:off x="2771775" y="2133600"/>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Write</a:t>
            </a:r>
          </a:p>
        </p:txBody>
      </p:sp>
      <p:sp>
        <p:nvSpPr>
          <p:cNvPr id="141328" name="Text Box 16"/>
          <p:cNvSpPr txBox="1">
            <a:spLocks noChangeArrowheads="1"/>
          </p:cNvSpPr>
          <p:nvPr/>
        </p:nvSpPr>
        <p:spPr bwMode="auto">
          <a:xfrm>
            <a:off x="2562225" y="2708275"/>
            <a:ext cx="85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Write</a:t>
            </a:r>
          </a:p>
          <a:p>
            <a:r>
              <a:rPr lang="en-US" altLang="ja-JP" b="1"/>
              <a:t>Buffer</a:t>
            </a:r>
          </a:p>
        </p:txBody>
      </p:sp>
      <p:sp>
        <p:nvSpPr>
          <p:cNvPr id="141329" name="Oval 17"/>
          <p:cNvSpPr>
            <a:spLocks noChangeArrowheads="1"/>
          </p:cNvSpPr>
          <p:nvPr/>
        </p:nvSpPr>
        <p:spPr bwMode="auto">
          <a:xfrm>
            <a:off x="3563938" y="3070225"/>
            <a:ext cx="144462" cy="71438"/>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1330" name="Oval 18"/>
          <p:cNvSpPr>
            <a:spLocks noChangeArrowheads="1"/>
          </p:cNvSpPr>
          <p:nvPr/>
        </p:nvSpPr>
        <p:spPr bwMode="auto">
          <a:xfrm>
            <a:off x="3563938" y="2925763"/>
            <a:ext cx="144462" cy="71437"/>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1331" name="Oval 19"/>
          <p:cNvSpPr>
            <a:spLocks noChangeArrowheads="1"/>
          </p:cNvSpPr>
          <p:nvPr/>
        </p:nvSpPr>
        <p:spPr bwMode="auto">
          <a:xfrm>
            <a:off x="3563938" y="2781300"/>
            <a:ext cx="144462" cy="71438"/>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1332" name="Text Box 20"/>
          <p:cNvSpPr txBox="1">
            <a:spLocks noChangeArrowheads="1"/>
          </p:cNvSpPr>
          <p:nvPr/>
        </p:nvSpPr>
        <p:spPr bwMode="auto">
          <a:xfrm>
            <a:off x="5940425" y="1196975"/>
            <a:ext cx="298030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Read operation</a:t>
            </a:r>
          </a:p>
          <a:p>
            <a:r>
              <a:rPr lang="en-US" altLang="ja-JP" b="1" dirty="0"/>
              <a:t>should be done</a:t>
            </a:r>
          </a:p>
          <a:p>
            <a:r>
              <a:rPr lang="en-US" altLang="ja-JP" b="1" dirty="0"/>
              <a:t>earlier as possible.</a:t>
            </a:r>
          </a:p>
          <a:p>
            <a:r>
              <a:rPr lang="en-US" altLang="ja-JP" b="1" dirty="0"/>
              <a:t>→</a:t>
            </a:r>
            <a:r>
              <a:rPr lang="ja-JP" altLang="en-US" b="1" dirty="0"/>
              <a:t>　</a:t>
            </a:r>
            <a:r>
              <a:rPr lang="en-US" altLang="ja-JP" b="1" dirty="0"/>
              <a:t>For avoiding interlock</a:t>
            </a:r>
          </a:p>
          <a:p>
            <a:r>
              <a:rPr lang="en-US" altLang="ja-JP" b="1" dirty="0"/>
              <a:t>by the data dependency</a:t>
            </a:r>
          </a:p>
          <a:p>
            <a:endParaRPr lang="en-US" altLang="ja-JP" b="1" dirty="0"/>
          </a:p>
        </p:txBody>
      </p:sp>
      <p:sp>
        <p:nvSpPr>
          <p:cNvPr id="141333" name="Text Box 21"/>
          <p:cNvSpPr txBox="1">
            <a:spLocks noChangeArrowheads="1"/>
          </p:cNvSpPr>
          <p:nvPr/>
        </p:nvSpPr>
        <p:spPr bwMode="auto">
          <a:xfrm>
            <a:off x="225425" y="4889500"/>
            <a:ext cx="82157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ja-JP" b="1" dirty="0"/>
              <a:t>When the address in the write buffer is the same as the reading address,</a:t>
            </a:r>
          </a:p>
          <a:p>
            <a:r>
              <a:rPr lang="en-US" altLang="ja-JP" b="1" dirty="0"/>
              <a:t> the data are directly read out from the write buffer.</a:t>
            </a:r>
          </a:p>
          <a:p>
            <a:endParaRPr lang="en-US" altLang="ja-JP" b="1" dirty="0"/>
          </a:p>
        </p:txBody>
      </p:sp>
      <p:pic>
        <p:nvPicPr>
          <p:cNvPr id="2" name="オーディオ 1">
            <a:hlinkClick r:id="" action="ppaction://media"/>
            <a:extLst>
              <a:ext uri="{FF2B5EF4-FFF2-40B4-BE49-F238E27FC236}">
                <a16:creationId xmlns:a16="http://schemas.microsoft.com/office/drawing/2014/main" id="{FBBBE3F7-AE18-4798-8484-AB5B38B87E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668"/>
    </mc:Choice>
    <mc:Fallback xmlns="">
      <p:transition spd="slow" advTm="9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7" x="8870950" y="3702050"/>
          <p14:tracePt t="411" x="8632825" y="3738563"/>
          <p14:tracePt t="419" x="8469313" y="3767138"/>
          <p14:tracePt t="427" x="8342313" y="3775075"/>
          <p14:tracePt t="434" x="8196263" y="3811588"/>
          <p14:tracePt t="442" x="8077200" y="3821113"/>
          <p14:tracePt t="450" x="7967663" y="3848100"/>
          <p14:tracePt t="458" x="7858125" y="3848100"/>
          <p14:tracePt t="466" x="7721600" y="3894138"/>
          <p14:tracePt t="474" x="7594600" y="3911600"/>
          <p14:tracePt t="482" x="7466013" y="3921125"/>
          <p14:tracePt t="490" x="7356475" y="3921125"/>
          <p14:tracePt t="498" x="7256463" y="3948113"/>
          <p14:tracePt t="506" x="7229475" y="3948113"/>
          <p14:tracePt t="514" x="7165975" y="3948113"/>
          <p14:tracePt t="522" x="7119938" y="3948113"/>
          <p14:tracePt t="530" x="7102475" y="3948113"/>
          <p14:tracePt t="538" x="7073900" y="3948113"/>
          <p14:tracePt t="546" x="7056438" y="3948113"/>
          <p14:tracePt t="554" x="7029450" y="3930650"/>
          <p14:tracePt t="563" x="7000875" y="3911600"/>
          <p14:tracePt t="571" x="6983413" y="3894138"/>
          <p14:tracePt t="585" x="6956425" y="3857625"/>
          <p14:tracePt t="588" x="6919913" y="3840163"/>
          <p14:tracePt t="597" x="6883400" y="3803650"/>
          <p14:tracePt t="604" x="6837363" y="3784600"/>
          <p14:tracePt t="614" x="6773863" y="3748088"/>
          <p14:tracePt t="619" x="6737350" y="3738563"/>
          <p14:tracePt t="628" x="6700838" y="3738563"/>
          <p14:tracePt t="635" x="6681788" y="3730625"/>
          <p14:tracePt t="646" x="6654800" y="3730625"/>
          <p14:tracePt t="651" x="6645275" y="3730625"/>
          <p14:tracePt t="1172" x="6637338" y="3730625"/>
          <p14:tracePt t="1532" x="6627813" y="3721100"/>
          <p14:tracePt t="1546" x="6618288" y="3721100"/>
          <p14:tracePt t="2036" x="6573838" y="3721100"/>
          <p14:tracePt t="2045" x="6508750" y="3721100"/>
          <p14:tracePt t="2051" x="6481763" y="3738563"/>
          <p14:tracePt t="2063" x="6435725" y="3748088"/>
          <p14:tracePt t="2066" x="6391275" y="3775075"/>
          <p14:tracePt t="2075" x="6381750" y="3775075"/>
          <p14:tracePt t="2083" x="6335713" y="3794125"/>
          <p14:tracePt t="2091" x="6291263" y="3803650"/>
          <p14:tracePt t="2099" x="6272213" y="3811588"/>
          <p14:tracePt t="2107" x="6235700" y="3811588"/>
          <p14:tracePt t="2115" x="6199188" y="3830638"/>
          <p14:tracePt t="2123" x="6172200" y="3840163"/>
          <p14:tracePt t="2133" x="6153150" y="3848100"/>
          <p14:tracePt t="2139" x="6126163" y="3857625"/>
          <p14:tracePt t="2149" x="6080125" y="3857625"/>
          <p14:tracePt t="2155" x="6035675" y="3875088"/>
          <p14:tracePt t="2163" x="5999163" y="3875088"/>
          <p14:tracePt t="2170" x="5943600" y="3875088"/>
          <p14:tracePt t="2178" x="5880100" y="3903663"/>
          <p14:tracePt t="2187" x="5826125" y="3903663"/>
          <p14:tracePt t="2200" x="5797550" y="3911600"/>
          <p14:tracePt t="2203" x="5761038" y="3911600"/>
          <p14:tracePt t="2215" x="5753100" y="3911600"/>
          <p14:tracePt t="2219" x="5716588" y="3911600"/>
          <p14:tracePt t="2230" x="5707063" y="3911600"/>
          <p14:tracePt t="2246" x="5688013" y="3911600"/>
          <p14:tracePt t="2267" x="5680075" y="3911600"/>
          <p14:tracePt t="2421" x="5670550" y="3911600"/>
          <p14:tracePt t="2430" x="5643563" y="3911600"/>
          <p14:tracePt t="2436" x="5634038" y="3911600"/>
          <p14:tracePt t="2443" x="5624513" y="3911600"/>
          <p14:tracePt t="2450" x="5588000" y="3903663"/>
          <p14:tracePt t="2466" x="5561013" y="3875088"/>
          <p14:tracePt t="2474" x="5543550" y="3867150"/>
          <p14:tracePt t="2482" x="5524500" y="3848100"/>
          <p14:tracePt t="2490" x="5514975" y="3840163"/>
          <p14:tracePt t="2498" x="5497513" y="3830638"/>
          <p14:tracePt t="2506" x="5487988" y="3821113"/>
          <p14:tracePt t="2514" x="5487988" y="3811588"/>
          <p14:tracePt t="2522" x="5478463" y="3803650"/>
          <p14:tracePt t="2530" x="5470525" y="3794125"/>
          <p14:tracePt t="2538" x="5461000" y="3794125"/>
          <p14:tracePt t="2700" x="5451475" y="3794125"/>
          <p14:tracePt t="2722" x="5441950" y="3794125"/>
          <p14:tracePt t="2730" x="5414963" y="3784600"/>
          <p14:tracePt t="2788" x="5405438" y="3775075"/>
          <p14:tracePt t="2814" x="5397500" y="3767138"/>
          <p14:tracePt t="7686" x="5424488" y="3730625"/>
          <p14:tracePt t="7692" x="5441950" y="3702050"/>
          <p14:tracePt t="7701" x="5461000" y="3665538"/>
          <p14:tracePt t="7716" x="5461000" y="3638550"/>
          <p14:tracePt t="7723" x="5461000" y="3621088"/>
          <p14:tracePt t="7731" x="5461000" y="3602038"/>
          <p14:tracePt t="7739" x="5461000" y="3592513"/>
          <p14:tracePt t="7747" x="5461000" y="3584575"/>
          <p14:tracePt t="7755" x="5461000" y="3575050"/>
          <p14:tracePt t="7763" x="5461000" y="3556000"/>
          <p14:tracePt t="7950" x="5461000" y="3548063"/>
          <p14:tracePt t="7964" x="5441950" y="3538538"/>
          <p14:tracePt t="7971" x="5414963" y="3502025"/>
          <p14:tracePt t="7983" x="5368925" y="3465513"/>
          <p14:tracePt t="7987" x="5334000" y="3438525"/>
          <p14:tracePt t="7994" x="5287963" y="3411538"/>
          <p14:tracePt t="8002" x="5224463" y="3365500"/>
          <p14:tracePt t="8011" x="5178425" y="3338513"/>
          <p14:tracePt t="8018" x="5132388" y="3319463"/>
          <p14:tracePt t="8028" x="5086350" y="3309938"/>
          <p14:tracePt t="8034" x="5059363" y="3302000"/>
          <p14:tracePt t="8043" x="5014913" y="3273425"/>
          <p14:tracePt t="8050" x="4986338" y="3273425"/>
          <p14:tracePt t="8059" x="4968875" y="3273425"/>
          <p14:tracePt t="8066" x="4941888" y="3273425"/>
          <p14:tracePt t="8074" x="4922838" y="3273425"/>
          <p14:tracePt t="8082" x="4905375" y="3273425"/>
          <p14:tracePt t="8091" x="4876800" y="3273425"/>
          <p14:tracePt t="8098" x="4868863" y="3273425"/>
          <p14:tracePt t="8106" x="4840288" y="3265488"/>
          <p14:tracePt t="8114" x="4803775" y="3265488"/>
          <p14:tracePt t="8122" x="4767263" y="3246438"/>
          <p14:tracePt t="8130" x="4740275" y="3246438"/>
          <p14:tracePt t="8138" x="4722813" y="3246438"/>
          <p14:tracePt t="8146" x="4676775" y="3200400"/>
          <p14:tracePt t="8154" x="4649788" y="3163888"/>
          <p14:tracePt t="8163" x="4630738" y="3146425"/>
          <p14:tracePt t="8171" x="4567238" y="3109913"/>
          <p14:tracePt t="8179" x="4549775" y="3090863"/>
          <p14:tracePt t="8186" x="4503738" y="3063875"/>
          <p14:tracePt t="8194" x="4448175" y="2990850"/>
          <p14:tracePt t="8203" x="4430713" y="2973388"/>
          <p14:tracePt t="8210" x="4384675" y="2927350"/>
          <p14:tracePt t="8218" x="4348163" y="2863850"/>
          <p14:tracePt t="8226" x="4311650" y="2817813"/>
          <p14:tracePt t="8234" x="4275138" y="2754313"/>
          <p14:tracePt t="8243" x="4248150" y="2708275"/>
          <p14:tracePt t="8250" x="4202113" y="2662238"/>
          <p14:tracePt t="8260" x="4165600" y="2589213"/>
          <p14:tracePt t="8266" x="4111625" y="2562225"/>
          <p14:tracePt t="8274" x="4065588" y="2508250"/>
          <p14:tracePt t="8282" x="4021138" y="2471738"/>
          <p14:tracePt t="8290" x="3956050" y="2416175"/>
          <p14:tracePt t="8298" x="3892550" y="2379663"/>
          <p14:tracePt t="8306" x="3856038" y="2362200"/>
          <p14:tracePt t="8314" x="3829050" y="2335213"/>
          <p14:tracePt t="8322" x="3783013" y="2298700"/>
          <p14:tracePt t="8330" x="3746500" y="2262188"/>
          <p14:tracePt t="8338" x="3729038" y="2243138"/>
          <p14:tracePt t="8347" x="3683000" y="2206625"/>
          <p14:tracePt t="8354" x="3673475" y="2179638"/>
          <p14:tracePt t="8362" x="3665538" y="2160588"/>
          <p14:tracePt t="8370" x="3629025" y="2116138"/>
          <p14:tracePt t="8378" x="3619500" y="2106613"/>
          <p14:tracePt t="8386" x="3609975" y="2089150"/>
          <p14:tracePt t="8394" x="3592513" y="2060575"/>
          <p14:tracePt t="8402" x="3582988" y="2033588"/>
          <p14:tracePt t="8411" x="3573463" y="2016125"/>
          <p14:tracePt t="8418" x="3573463" y="2006600"/>
          <p14:tracePt t="8426" x="3573463" y="1987550"/>
          <p14:tracePt t="8434" x="3563938" y="1979613"/>
          <p14:tracePt t="8802" x="3609975" y="1987550"/>
          <p14:tracePt t="8810" x="3692525" y="2033588"/>
          <p14:tracePt t="8818" x="3729038" y="2052638"/>
          <p14:tracePt t="8826" x="3810000" y="2097088"/>
          <p14:tracePt t="8834" x="3846513" y="2106613"/>
          <p14:tracePt t="8843" x="3883025" y="2116138"/>
          <p14:tracePt t="8850" x="3929063" y="2152650"/>
          <p14:tracePt t="8859" x="3965575" y="2152650"/>
          <p14:tracePt t="8866" x="3984625" y="2152650"/>
          <p14:tracePt t="8874" x="3992563" y="2152650"/>
          <p14:tracePt t="8882" x="4002088" y="2152650"/>
          <p14:tracePt t="8916" x="4021138" y="2143125"/>
          <p14:tracePt t="8923" x="4029075" y="2125663"/>
          <p14:tracePt t="8931" x="4029075" y="2106613"/>
          <p14:tracePt t="8939" x="4029075" y="2097088"/>
          <p14:tracePt t="8947" x="4029075" y="2060575"/>
          <p14:tracePt t="8955" x="4029075" y="2052638"/>
          <p14:tracePt t="8963" x="4029075" y="2033588"/>
          <p14:tracePt t="9081" x="4029075" y="2024063"/>
          <p14:tracePt t="9090" x="4029075" y="2006600"/>
          <p14:tracePt t="9098" x="4002088" y="1987550"/>
          <p14:tracePt t="9106" x="3929063" y="1960563"/>
          <p14:tracePt t="9114" x="3902075" y="1960563"/>
          <p14:tracePt t="9122" x="3856038" y="1951038"/>
          <p14:tracePt t="9130" x="3810000" y="1924050"/>
          <p14:tracePt t="9138" x="3802063" y="1924050"/>
          <p14:tracePt t="9146" x="3783013" y="1924050"/>
          <p14:tracePt t="9162" x="3765550" y="1914525"/>
          <p14:tracePt t="9194" x="3746500" y="1914525"/>
          <p14:tracePt t="9226" x="3738563" y="1914525"/>
          <p14:tracePt t="9291" x="3729038" y="1914525"/>
          <p14:tracePt t="9362" x="3719513" y="1906588"/>
          <p14:tracePt t="10501" x="3709988" y="1914525"/>
          <p14:tracePt t="10515" x="3692525" y="1933575"/>
          <p14:tracePt t="10530" x="3683000" y="1943100"/>
          <p14:tracePt t="10538" x="3683000" y="1951038"/>
          <p14:tracePt t="10546" x="3683000" y="1960563"/>
          <p14:tracePt t="10562" x="3683000" y="1970088"/>
          <p14:tracePt t="11444" x="3683000" y="1987550"/>
          <p14:tracePt t="11461" x="3683000" y="1997075"/>
          <p14:tracePt t="11619" x="3683000" y="2006600"/>
          <p14:tracePt t="11650" x="3683000" y="2016125"/>
          <p14:tracePt t="11707" x="3673475" y="2024063"/>
          <p14:tracePt t="12170" x="3673475" y="2016125"/>
          <p14:tracePt t="12179" x="3702050" y="1979613"/>
          <p14:tracePt t="12187" x="3709988" y="1960563"/>
          <p14:tracePt t="12194" x="3719513" y="1943100"/>
          <p14:tracePt t="12202" x="3729038" y="1906588"/>
          <p14:tracePt t="12209" x="3746500" y="1878013"/>
          <p14:tracePt t="12226" x="3756025" y="1878013"/>
          <p14:tracePt t="15156" x="3756025" y="1897063"/>
          <p14:tracePt t="15172" x="3756025" y="1914525"/>
          <p14:tracePt t="15179" x="3738563" y="1943100"/>
          <p14:tracePt t="15195" x="3729038" y="1943100"/>
          <p14:tracePt t="15202" x="3719513" y="1951038"/>
          <p14:tracePt t="15218" x="3719513" y="1960563"/>
          <p14:tracePt t="15226" x="3702050" y="1979613"/>
          <p14:tracePt t="15234" x="3692525" y="1987550"/>
          <p14:tracePt t="15243" x="3656013" y="2006600"/>
          <p14:tracePt t="15250" x="3629025" y="2033588"/>
          <p14:tracePt t="15260" x="3600450" y="2070100"/>
          <p14:tracePt t="15266" x="3592513" y="2089150"/>
          <p14:tracePt t="15277" x="3546475" y="2125663"/>
          <p14:tracePt t="15282" x="3536950" y="2152650"/>
          <p14:tracePt t="15290" x="3527425" y="2179638"/>
          <p14:tracePt t="15298" x="3490913" y="2216150"/>
          <p14:tracePt t="15306" x="3482975" y="2233613"/>
          <p14:tracePt t="15314" x="3473450" y="2262188"/>
          <p14:tracePt t="15322" x="3463925" y="2279650"/>
          <p14:tracePt t="15330" x="3455988" y="2289175"/>
          <p14:tracePt t="15338" x="3446463" y="2306638"/>
          <p14:tracePt t="15346" x="3446463" y="2316163"/>
          <p14:tracePt t="15354" x="3446463" y="2325688"/>
          <p14:tracePt t="15362" x="3446463" y="2335213"/>
          <p14:tracePt t="15378" x="3446463" y="2352675"/>
          <p14:tracePt t="15386" x="3436938" y="2362200"/>
          <p14:tracePt t="15394" x="3436938" y="2371725"/>
          <p14:tracePt t="15402" x="3427413" y="2389188"/>
          <p14:tracePt t="15410" x="3409950" y="2408238"/>
          <p14:tracePt t="15418" x="3409950" y="2416175"/>
          <p14:tracePt t="15426" x="3409950" y="2435225"/>
          <p14:tracePt t="15434" x="3400425" y="2444750"/>
          <p14:tracePt t="15443" x="3390900" y="2481263"/>
          <p14:tracePt t="15450" x="3373438" y="2498725"/>
          <p14:tracePt t="15459" x="3363913" y="2535238"/>
          <p14:tracePt t="15466" x="3336925" y="2562225"/>
          <p14:tracePt t="15474" x="3327400" y="2589213"/>
          <p14:tracePt t="15482" x="3309938" y="2617788"/>
          <p14:tracePt t="15493" x="3309938" y="2625725"/>
          <p14:tracePt t="15503" x="3309938" y="2662238"/>
          <p14:tracePt t="15508" x="3300413" y="2690813"/>
          <p14:tracePt t="15516" x="3290888" y="2708275"/>
          <p14:tracePt t="15523" x="3273425" y="2727325"/>
          <p14:tracePt t="15531" x="3273425" y="2744788"/>
          <p14:tracePt t="15538" x="3263900" y="2771775"/>
          <p14:tracePt t="15546" x="3263900" y="2790825"/>
          <p14:tracePt t="15554" x="3263900" y="2827338"/>
          <p14:tracePt t="15562" x="3263900" y="2836863"/>
          <p14:tracePt t="15570" x="3263900" y="2844800"/>
          <p14:tracePt t="15578" x="3254375" y="2863850"/>
          <p14:tracePt t="15586" x="3254375" y="2873375"/>
          <p14:tracePt t="15594" x="3254375" y="2890838"/>
          <p14:tracePt t="15610" x="3254375" y="2909888"/>
          <p14:tracePt t="15619" x="3254375" y="2917825"/>
          <p14:tracePt t="15644" x="3254375" y="2927350"/>
          <p14:tracePt t="15653" x="3254375" y="2946400"/>
          <p14:tracePt t="15662" x="3254375" y="2963863"/>
          <p14:tracePt t="15668" x="3254375" y="2973388"/>
          <p14:tracePt t="15684" x="3254375" y="2990850"/>
          <p14:tracePt t="15692" x="3254375" y="3000375"/>
          <p14:tracePt t="15708" x="3254375" y="3009900"/>
          <p14:tracePt t="15724" x="3254375" y="3027363"/>
          <p14:tracePt t="16214" x="3254375" y="3046413"/>
          <p14:tracePt t="16242" x="3273425" y="3063875"/>
          <p14:tracePt t="16250" x="3300413" y="3082925"/>
          <p14:tracePt t="16258" x="3317875" y="3082925"/>
          <p14:tracePt t="16266" x="3354388" y="3109913"/>
          <p14:tracePt t="16282" x="3373438" y="3109913"/>
          <p14:tracePt t="16291" x="3382963" y="3109913"/>
          <p14:tracePt t="16299" x="3390900" y="3109913"/>
          <p14:tracePt t="16307" x="3400425" y="3119438"/>
          <p14:tracePt t="16387" x="3409950" y="3119438"/>
          <p14:tracePt t="16419" x="3427413" y="3127375"/>
          <p14:tracePt t="16435" x="3436938" y="3127375"/>
          <p14:tracePt t="16443" x="3446463" y="3136900"/>
          <p14:tracePt t="16460" x="3446463" y="3146425"/>
          <p14:tracePt t="16483" x="3455988" y="3155950"/>
          <p14:tracePt t="16626" x="3463925" y="3163888"/>
          <p14:tracePt t="16634" x="3463925" y="3182938"/>
          <p14:tracePt t="16642" x="3446463" y="3200400"/>
          <p14:tracePt t="16650" x="3419475" y="3219450"/>
          <p14:tracePt t="16659" x="3382963" y="3236913"/>
          <p14:tracePt t="16666" x="3363913" y="3246438"/>
          <p14:tracePt t="16675" x="3336925" y="3273425"/>
          <p14:tracePt t="16690" x="3327400" y="3273425"/>
          <p14:tracePt t="16706" x="3309938" y="3273425"/>
          <p14:tracePt t="16807" x="3300413" y="3273425"/>
          <p14:tracePt t="16819" x="3290888" y="3246438"/>
          <p14:tracePt t="16826" x="3290888" y="3236913"/>
          <p14:tracePt t="16834" x="3290888" y="3219450"/>
          <p14:tracePt t="16842" x="3281363" y="3182938"/>
          <p14:tracePt t="16850" x="3281363" y="3163888"/>
          <p14:tracePt t="16859" x="3281363" y="3127375"/>
          <p14:tracePt t="16866" x="3273425" y="3090863"/>
          <p14:tracePt t="16878" x="3273425" y="3046413"/>
          <p14:tracePt t="16882" x="3273425" y="3017838"/>
          <p14:tracePt t="16891" x="3273425" y="2990850"/>
          <p14:tracePt t="16898" x="3273425" y="2946400"/>
          <p14:tracePt t="16908" x="3273425" y="2936875"/>
          <p14:tracePt t="16914" x="3273425" y="2900363"/>
          <p14:tracePt t="16921" x="3273425" y="2873375"/>
          <p14:tracePt t="16930" x="3273425" y="2844800"/>
          <p14:tracePt t="16938" x="3273425" y="2827338"/>
          <p14:tracePt t="16946" x="3273425" y="2800350"/>
          <p14:tracePt t="16954" x="3273425" y="2781300"/>
          <p14:tracePt t="16963" x="3273425" y="2754313"/>
          <p14:tracePt t="16970" x="3273425" y="2744788"/>
          <p14:tracePt t="16979" x="3273425" y="2717800"/>
          <p14:tracePt t="16986" x="3273425" y="2698750"/>
          <p14:tracePt t="17002" x="3281363" y="2681288"/>
          <p14:tracePt t="17011" x="3290888" y="2662238"/>
          <p14:tracePt t="17018" x="3300413" y="2654300"/>
          <p14:tracePt t="17027" x="3309938" y="2644775"/>
          <p14:tracePt t="17034" x="3327400" y="2617788"/>
          <p14:tracePt t="17050" x="3346450" y="2608263"/>
          <p14:tracePt t="17059" x="3354388" y="2598738"/>
          <p14:tracePt t="17066" x="3382963" y="2589213"/>
          <p14:tracePt t="17075" x="3390900" y="2589213"/>
          <p14:tracePt t="17082" x="3427413" y="2589213"/>
          <p14:tracePt t="17091" x="3482975" y="2571750"/>
          <p14:tracePt t="17098" x="3556000" y="2571750"/>
          <p14:tracePt t="17106" x="3629025" y="2571750"/>
          <p14:tracePt t="17114" x="3683000" y="2571750"/>
          <p14:tracePt t="17124" x="3746500" y="2571750"/>
          <p14:tracePt t="17130" x="3783013" y="2571750"/>
          <p14:tracePt t="17138" x="3829050" y="2571750"/>
          <p14:tracePt t="17146" x="3865563" y="2571750"/>
          <p14:tracePt t="17154" x="3875088" y="2571750"/>
          <p14:tracePt t="17170" x="3883025" y="2571750"/>
          <p14:tracePt t="17178" x="3883025" y="2589213"/>
          <p14:tracePt t="17186" x="3883025" y="2598738"/>
          <p14:tracePt t="17194" x="3883025" y="2635250"/>
          <p14:tracePt t="17202" x="3883025" y="2654300"/>
          <p14:tracePt t="17210" x="3883025" y="2681288"/>
          <p14:tracePt t="17218" x="3883025" y="2690813"/>
          <p14:tracePt t="17226" x="3883025" y="2708275"/>
          <p14:tracePt t="17234" x="3883025" y="2744788"/>
          <p14:tracePt t="17242" x="3883025" y="2754313"/>
          <p14:tracePt t="17250" x="3875088" y="2781300"/>
          <p14:tracePt t="17259" x="3865563" y="2800350"/>
          <p14:tracePt t="17277" x="3856038" y="2827338"/>
          <p14:tracePt t="17282" x="3838575" y="2854325"/>
          <p14:tracePt t="17299" x="3829050" y="2873375"/>
          <p14:tracePt t="17309" x="3819525" y="2873375"/>
          <p14:tracePt t="17314" x="3802063" y="2900363"/>
          <p14:tracePt t="17322" x="3783013" y="2927350"/>
          <p14:tracePt t="17330" x="3775075" y="2927350"/>
          <p14:tracePt t="17339" x="3756025" y="2946400"/>
          <p14:tracePt t="17346" x="3738563" y="2954338"/>
          <p14:tracePt t="17354" x="3702050" y="2982913"/>
          <p14:tracePt t="17362" x="3683000" y="3000375"/>
          <p14:tracePt t="17370" x="3656013" y="3017838"/>
          <p14:tracePt t="17378" x="3629025" y="3036888"/>
          <p14:tracePt t="17386" x="3609975" y="3046413"/>
          <p14:tracePt t="17394" x="3582988" y="3063875"/>
          <p14:tracePt t="17402" x="3556000" y="3090863"/>
          <p14:tracePt t="17410" x="3536950" y="3100388"/>
          <p14:tracePt t="17418" x="3519488" y="3109913"/>
          <p14:tracePt t="17427" x="3509963" y="3119438"/>
          <p14:tracePt t="17434" x="3500438" y="3119438"/>
          <p14:tracePt t="17443" x="3482975" y="3127375"/>
          <p14:tracePt t="17466" x="3463925" y="3127375"/>
          <p14:tracePt t="17483" x="3455988" y="3127375"/>
          <p14:tracePt t="17491" x="3427413" y="3127375"/>
          <p14:tracePt t="17499" x="3409950" y="3127375"/>
          <p14:tracePt t="17507" x="3382963" y="3127375"/>
          <p14:tracePt t="17515" x="3363913" y="3127375"/>
          <p14:tracePt t="17523" x="3317875" y="3127375"/>
          <p14:tracePt t="17531" x="3300413" y="3127375"/>
          <p14:tracePt t="17539" x="3273425" y="3127375"/>
          <p14:tracePt t="17547" x="3254375" y="3127375"/>
          <p14:tracePt t="17555" x="3227388" y="3127375"/>
          <p14:tracePt t="17563" x="3217863" y="3127375"/>
          <p14:tracePt t="17571" x="3208338" y="3127375"/>
          <p14:tracePt t="17603" x="3200400" y="3127375"/>
          <p14:tracePt t="17676" x="3190875" y="3127375"/>
          <p14:tracePt t="17796" x="3200400" y="3119438"/>
          <p14:tracePt t="17803" x="3236913" y="3119438"/>
          <p14:tracePt t="17814" x="3281363" y="3127375"/>
          <p14:tracePt t="17820" x="3346450" y="3155950"/>
          <p14:tracePt t="17828" x="3409950" y="3192463"/>
          <p14:tracePt t="17834" x="3446463" y="3200400"/>
          <p14:tracePt t="17842" x="3500438" y="3236913"/>
          <p14:tracePt t="17850" x="3527425" y="3246438"/>
          <p14:tracePt t="17859" x="3563938" y="3255963"/>
          <p14:tracePt t="17866" x="3582988" y="3265488"/>
          <p14:tracePt t="17876" x="3619500" y="3265488"/>
          <p14:tracePt t="17893" x="3656013" y="3282950"/>
          <p14:tracePt t="17898" x="3665538" y="3282950"/>
          <p14:tracePt t="18158" x="3665538" y="3292475"/>
          <p14:tracePt t="18163" x="3656013" y="3328988"/>
          <p14:tracePt t="18171" x="3646488" y="3346450"/>
          <p14:tracePt t="18179" x="3629025" y="3365500"/>
          <p14:tracePt t="18186" x="3629025" y="3382963"/>
          <p14:tracePt t="18194" x="3629025" y="3402013"/>
          <p14:tracePt t="18202" x="3629025" y="3419475"/>
          <p14:tracePt t="18210" x="3629025" y="3438525"/>
          <p14:tracePt t="18218" x="3629025" y="3482975"/>
          <p14:tracePt t="18226" x="3636963" y="3492500"/>
          <p14:tracePt t="18234" x="3665538" y="3529013"/>
          <p14:tracePt t="18242" x="3683000" y="3538538"/>
          <p14:tracePt t="18250" x="3729038" y="3575050"/>
          <p14:tracePt t="18259" x="3756025" y="3592513"/>
          <p14:tracePt t="18266" x="3802063" y="3638550"/>
          <p14:tracePt t="18279" x="3875088" y="3702050"/>
          <p14:tracePt t="18283" x="3938588" y="3784600"/>
          <p14:tracePt t="18291" x="4048125" y="3921125"/>
          <p14:tracePt t="18299" x="4138613" y="4040188"/>
          <p14:tracePt t="18307" x="4294188" y="4186238"/>
          <p14:tracePt t="18314" x="4367213" y="4286250"/>
          <p14:tracePt t="18322" x="4667250" y="4522788"/>
          <p14:tracePt t="18330" x="5041900" y="4805363"/>
          <p14:tracePt t="18338" x="5360988" y="5106988"/>
          <p14:tracePt t="18346" x="5497513" y="5299075"/>
          <p14:tracePt t="18354" x="5561013" y="5426075"/>
          <p14:tracePt t="18362" x="5597525" y="5545138"/>
          <p14:tracePt t="18370" x="5597525" y="5599113"/>
          <p14:tracePt t="18378" x="5597525" y="5608638"/>
          <p14:tracePt t="18387" x="5597525" y="5618163"/>
          <p14:tracePt t="18395" x="5497513" y="5618163"/>
          <p14:tracePt t="18402" x="5461000" y="5608638"/>
          <p14:tracePt t="18418" x="5441950" y="5589588"/>
          <p14:tracePt t="18427" x="5424488" y="5581650"/>
          <p14:tracePt t="18434" x="5397500" y="5554663"/>
          <p14:tracePt t="18443" x="5387975" y="5535613"/>
          <p14:tracePt t="18450" x="5360988" y="5508625"/>
          <p14:tracePt t="18460" x="5341938" y="5489575"/>
          <p14:tracePt t="18466" x="5324475" y="5481638"/>
          <p14:tracePt t="18475" x="5287963" y="5453063"/>
          <p14:tracePt t="18482" x="5260975" y="5445125"/>
          <p14:tracePt t="18491" x="5187950" y="5408613"/>
          <p14:tracePt t="18498" x="5151438" y="5389563"/>
          <p14:tracePt t="18506" x="5114925" y="5380038"/>
          <p14:tracePt t="18514" x="5095875" y="5372100"/>
          <p14:tracePt t="18522" x="5049838" y="5343525"/>
          <p14:tracePt t="18530" x="5022850" y="5343525"/>
          <p14:tracePt t="18538" x="4995863" y="5326063"/>
          <p14:tracePt t="18546" x="4941888" y="5316538"/>
          <p14:tracePt t="18554" x="4876800" y="5280025"/>
          <p14:tracePt t="18562" x="4832350" y="5253038"/>
          <p14:tracePt t="18570" x="4749800" y="5226050"/>
          <p14:tracePt t="18578" x="4686300" y="5207000"/>
          <p14:tracePt t="18586" x="4630738" y="5189538"/>
          <p14:tracePt t="18595" x="4567238" y="5153025"/>
          <p14:tracePt t="18602" x="4521200" y="5133975"/>
          <p14:tracePt t="18611" x="4440238" y="5089525"/>
          <p14:tracePt t="18618" x="4413250" y="5070475"/>
          <p14:tracePt t="18626" x="4348163" y="5024438"/>
          <p14:tracePt t="18634" x="4248150" y="4951413"/>
          <p14:tracePt t="18641" x="4184650" y="4897438"/>
          <p14:tracePt t="18650" x="4138613" y="4878388"/>
          <p14:tracePt t="18659" x="4111625" y="4833938"/>
          <p14:tracePt t="18666" x="4094163" y="4768850"/>
          <p14:tracePt t="18675" x="4065588" y="4705350"/>
          <p14:tracePt t="18682" x="4057650" y="4660900"/>
          <p14:tracePt t="18691" x="4029075" y="4624388"/>
          <p14:tracePt t="18699" x="4029075" y="4578350"/>
          <p14:tracePt t="18707" x="4029075" y="4559300"/>
          <p14:tracePt t="18715" x="4029075" y="4532313"/>
          <p14:tracePt t="18723" x="4029075" y="4505325"/>
          <p14:tracePt t="18731" x="4029075" y="4486275"/>
          <p14:tracePt t="18739" x="4029075" y="4459288"/>
          <p14:tracePt t="18747" x="4029075" y="4422775"/>
          <p14:tracePt t="18763" x="4029075" y="4395788"/>
          <p14:tracePt t="18771" x="4048125" y="4349750"/>
          <p14:tracePt t="18779" x="4057650" y="4332288"/>
          <p14:tracePt t="18787" x="4084638" y="4295775"/>
          <p14:tracePt t="18796" x="4129088" y="4259263"/>
          <p14:tracePt t="18803" x="4175125" y="4240213"/>
          <p14:tracePt t="18811" x="4211638" y="4222750"/>
          <p14:tracePt t="18818" x="4275138" y="4203700"/>
          <p14:tracePt t="18828" x="4357688" y="4195763"/>
          <p14:tracePt t="18835" x="4430713" y="4195763"/>
          <p14:tracePt t="18844" x="4503738" y="4195763"/>
          <p14:tracePt t="18851" x="4557713" y="4195763"/>
          <p14:tracePt t="18861" x="4622800" y="4213225"/>
          <p14:tracePt t="18866" x="4667250" y="4232275"/>
          <p14:tracePt t="18876" x="4703763" y="4268788"/>
          <p14:tracePt t="18882" x="4722813" y="4286250"/>
          <p14:tracePt t="18890" x="4722813" y="4303713"/>
          <p14:tracePt t="18898" x="4722813" y="4313238"/>
          <p14:tracePt t="18906" x="4722813" y="4322763"/>
          <p14:tracePt t="18914" x="4730750" y="4340225"/>
          <p14:tracePt t="18922" x="4730750" y="4359275"/>
          <p14:tracePt t="18930" x="4730750" y="4395788"/>
          <p14:tracePt t="18946" x="4722813" y="4413250"/>
          <p14:tracePt t="18954" x="4713288" y="4432300"/>
          <p14:tracePt t="18962" x="4713288" y="4449763"/>
          <p14:tracePt t="18970" x="4676775" y="4478338"/>
          <p14:tracePt t="18987" x="4667250" y="4505325"/>
          <p14:tracePt t="18996" x="4659313" y="4514850"/>
          <p14:tracePt t="19003" x="4613275" y="4541838"/>
          <p14:tracePt t="19014" x="4576763" y="4559300"/>
          <p14:tracePt t="19018" x="4494213" y="4568825"/>
          <p14:tracePt t="19029" x="4403725" y="4595813"/>
          <p14:tracePt t="19035" x="4294188" y="4614863"/>
          <p14:tracePt t="19047" x="4194175" y="4614863"/>
          <p14:tracePt t="19065" x="4029075" y="4614863"/>
          <p14:tracePt t="19067" x="3975100" y="4614863"/>
          <p14:tracePt t="19078" x="3919538" y="4605338"/>
          <p14:tracePt t="19083" x="3883025" y="4595813"/>
          <p14:tracePt t="19095" x="3875088" y="4595813"/>
          <p14:tracePt t="19099" x="3846513" y="4587875"/>
          <p14:tracePt t="19107" x="3829050" y="4568825"/>
          <p14:tracePt t="19115" x="3819525" y="4551363"/>
          <p14:tracePt t="19123" x="3819525" y="4522788"/>
          <p14:tracePt t="19131" x="3810000" y="4486275"/>
          <p14:tracePt t="19138" x="3810000" y="4459288"/>
          <p14:tracePt t="19146" x="3810000" y="4422775"/>
          <p14:tracePt t="19154" x="3792538" y="4386263"/>
          <p14:tracePt t="19162" x="3792538" y="4368800"/>
          <p14:tracePt t="19170" x="3792538" y="4340225"/>
          <p14:tracePt t="19178" x="3783013" y="4313238"/>
          <p14:tracePt t="19186" x="3783013" y="4295775"/>
          <p14:tracePt t="19194" x="3775075" y="4268788"/>
          <p14:tracePt t="19202" x="3775075" y="4249738"/>
          <p14:tracePt t="19210" x="3775075" y="4203700"/>
          <p14:tracePt t="19218" x="3775075" y="4176713"/>
          <p14:tracePt t="19226" x="3775075" y="4167188"/>
          <p14:tracePt t="19234" x="3792538" y="4140200"/>
          <p14:tracePt t="19243" x="3856038" y="4103688"/>
          <p14:tracePt t="19250" x="3919538" y="4076700"/>
          <p14:tracePt t="19259" x="4011613" y="4049713"/>
          <p14:tracePt t="19266" x="4138613" y="4049713"/>
          <p14:tracePt t="19275" x="4267200" y="4049713"/>
          <p14:tracePt t="19282" x="4413250" y="4049713"/>
          <p14:tracePt t="19290" x="4557713" y="4049713"/>
          <p14:tracePt t="19298" x="4703763" y="4057650"/>
          <p14:tracePt t="19306" x="4859338" y="4122738"/>
          <p14:tracePt t="19314" x="4932363" y="4140200"/>
          <p14:tracePt t="19322" x="5032375" y="4203700"/>
          <p14:tracePt t="19330" x="5059363" y="4222750"/>
          <p14:tracePt t="19338" x="5095875" y="4249738"/>
          <p14:tracePt t="19346" x="5105400" y="4286250"/>
          <p14:tracePt t="19355" x="5105400" y="4303713"/>
          <p14:tracePt t="19362" x="5105400" y="4340225"/>
          <p14:tracePt t="19370" x="5105400" y="4386263"/>
          <p14:tracePt t="19378" x="5105400" y="4413250"/>
          <p14:tracePt t="19386" x="5068888" y="4459288"/>
          <p14:tracePt t="19394" x="4932363" y="4514850"/>
          <p14:tracePt t="19402" x="4822825" y="4541838"/>
          <p14:tracePt t="19410" x="4667250" y="4587875"/>
          <p14:tracePt t="19418" x="4521200" y="4605338"/>
          <p14:tracePt t="19426" x="4340225" y="4624388"/>
          <p14:tracePt t="19434" x="4157663" y="4632325"/>
          <p14:tracePt t="19441" x="4002088" y="4632325"/>
          <p14:tracePt t="19451" x="3838575" y="4632325"/>
          <p14:tracePt t="19461" x="3729038" y="4632325"/>
          <p14:tracePt t="19466" x="3629025" y="4632325"/>
          <p14:tracePt t="19475" x="3536950" y="4605338"/>
          <p14:tracePt t="19482" x="3490913" y="4578350"/>
          <p14:tracePt t="19490" x="3446463" y="4559300"/>
          <p14:tracePt t="19498" x="3390900" y="4505325"/>
          <p14:tracePt t="19506" x="3373438" y="4478338"/>
          <p14:tracePt t="19514" x="3336925" y="4422775"/>
          <p14:tracePt t="19521" x="3336925" y="4376738"/>
          <p14:tracePt t="19530" x="3327400" y="4332288"/>
          <p14:tracePt t="19538" x="3327400" y="4303713"/>
          <p14:tracePt t="19546" x="3327400" y="4268788"/>
          <p14:tracePt t="19554" x="3327400" y="4222750"/>
          <p14:tracePt t="19562" x="3327400" y="4203700"/>
          <p14:tracePt t="19570" x="3327400" y="4167188"/>
          <p14:tracePt t="19580" x="3327400" y="4140200"/>
          <p14:tracePt t="19586" x="3327400" y="4122738"/>
          <p14:tracePt t="19595" x="3327400" y="4094163"/>
          <p14:tracePt t="19604" x="3327400" y="4076700"/>
          <p14:tracePt t="19611" x="3327400" y="4040188"/>
          <p14:tracePt t="19619" x="3327400" y="4021138"/>
          <p14:tracePt t="19628" x="3336925" y="3994150"/>
          <p14:tracePt t="19634" x="3346450" y="3976688"/>
          <p14:tracePt t="19642" x="3363913" y="3957638"/>
          <p14:tracePt t="19650" x="3390900" y="3921125"/>
          <p14:tracePt t="19660" x="3409950" y="3894138"/>
          <p14:tracePt t="19666" x="3409950" y="3867150"/>
          <p14:tracePt t="19675" x="3427413" y="3821113"/>
          <p14:tracePt t="19682" x="3436938" y="3794125"/>
          <p14:tracePt t="19690" x="3436938" y="3748088"/>
          <p14:tracePt t="19698" x="3436938" y="3711575"/>
          <p14:tracePt t="19706" x="3436938" y="3665538"/>
          <p14:tracePt t="19714" x="3436938" y="3611563"/>
          <p14:tracePt t="19722" x="3436938" y="3575050"/>
          <p14:tracePt t="19730" x="3436938" y="3519488"/>
          <p14:tracePt t="19738" x="3436938" y="3475038"/>
          <p14:tracePt t="19746" x="3436938" y="3446463"/>
          <p14:tracePt t="19754" x="3436938" y="3419475"/>
          <p14:tracePt t="19762" x="3436938" y="3402013"/>
          <p14:tracePt t="19770" x="3436938" y="3375025"/>
          <p14:tracePt t="19779" x="3436938" y="3365500"/>
          <p14:tracePt t="19796" x="3436938" y="3355975"/>
          <p14:tracePt t="19803" x="3436938" y="3338513"/>
          <p14:tracePt t="19819" x="3436938" y="3328988"/>
          <p14:tracePt t="19939" x="3427413" y="3338513"/>
          <p14:tracePt t="19947" x="3419475" y="3382963"/>
          <p14:tracePt t="19955" x="3419475" y="3411538"/>
          <p14:tracePt t="19963" x="3390900" y="3465513"/>
          <p14:tracePt t="19971" x="3390900" y="3529013"/>
          <p14:tracePt t="19980" x="3390900" y="3584575"/>
          <p14:tracePt t="19987" x="3390900" y="3638550"/>
          <p14:tracePt t="19994" x="3382963" y="3702050"/>
          <p14:tracePt t="20003" x="3382963" y="3730625"/>
          <p14:tracePt t="20014" x="3382963" y="3767138"/>
          <p14:tracePt t="20019" x="3382963" y="3794125"/>
          <p14:tracePt t="20030" x="3382963" y="3811588"/>
          <p14:tracePt t="20035" x="3382963" y="3821113"/>
          <p14:tracePt t="20045" x="3382963" y="3840163"/>
          <p14:tracePt t="20188" x="3382963" y="3803650"/>
          <p14:tracePt t="20194" x="3390900" y="3784600"/>
          <p14:tracePt t="20204" x="3400425" y="3757613"/>
          <p14:tracePt t="20215" x="3409950" y="3721100"/>
          <p14:tracePt t="20220" x="3409950" y="3702050"/>
          <p14:tracePt t="20231" x="3446463" y="3657600"/>
          <p14:tracePt t="20235" x="3446463" y="3611563"/>
          <p14:tracePt t="20243" x="3455988" y="3584575"/>
          <p14:tracePt t="20251" x="3455988" y="3556000"/>
          <p14:tracePt t="20259" x="3455988" y="3548063"/>
          <p14:tracePt t="20267" x="3455988" y="3519488"/>
          <p14:tracePt t="20277" x="3455988" y="3511550"/>
          <p14:tracePt t="20293" x="3455988" y="3502025"/>
          <p14:tracePt t="20435" x="3455988" y="3492500"/>
          <p14:tracePt t="20530" x="3455988" y="3482975"/>
          <p14:tracePt t="20607" x="3455988" y="3475038"/>
          <p14:tracePt t="20686" x="3455988" y="3465513"/>
          <p14:tracePt t="21300" x="3455988" y="3455988"/>
          <p14:tracePt t="21309" x="3455988" y="3429000"/>
          <p14:tracePt t="21316" x="3455988" y="3411538"/>
          <p14:tracePt t="21324" x="3463925" y="3382963"/>
          <p14:tracePt t="21331" x="3482975" y="3355975"/>
          <p14:tracePt t="21338" x="3490913" y="3319463"/>
          <p14:tracePt t="21346" x="3509963" y="3282950"/>
          <p14:tracePt t="21354" x="3519488" y="3236913"/>
          <p14:tracePt t="21362" x="3536950" y="3209925"/>
          <p14:tracePt t="21370" x="3546475" y="3163888"/>
          <p14:tracePt t="21378" x="3556000" y="3109913"/>
          <p14:tracePt t="21386" x="3563938" y="3073400"/>
          <p14:tracePt t="21394" x="3592513" y="3046413"/>
          <p14:tracePt t="21402" x="3609975" y="2990850"/>
          <p14:tracePt t="21410" x="3609975" y="2946400"/>
          <p14:tracePt t="21418" x="3619500" y="2900363"/>
          <p14:tracePt t="21426" x="3646488" y="2844800"/>
          <p14:tracePt t="21434" x="3656013" y="2781300"/>
          <p14:tracePt t="21442" x="3673475" y="2727325"/>
          <p14:tracePt t="21450" x="3673475" y="2662238"/>
          <p14:tracePt t="21458" x="3673475" y="2608263"/>
          <p14:tracePt t="21466" x="3683000" y="2571750"/>
          <p14:tracePt t="21475" x="3692525" y="2525713"/>
          <p14:tracePt t="21482" x="3702050" y="2498725"/>
          <p14:tracePt t="21490" x="3709988" y="2452688"/>
          <p14:tracePt t="21498" x="3756025" y="2435225"/>
          <p14:tracePt t="21506" x="3765550" y="2416175"/>
          <p14:tracePt t="21515" x="3765550" y="2408238"/>
          <p14:tracePt t="21523" x="3765550" y="2398713"/>
          <p14:tracePt t="21539" x="3765550" y="2389188"/>
          <p14:tracePt t="21604" x="3775075" y="2379663"/>
          <p14:tracePt t="21620" x="3792538" y="2379663"/>
          <p14:tracePt t="21651" x="3802063" y="2379663"/>
          <p14:tracePt t="21700" x="3810000" y="2379663"/>
          <p14:tracePt t="21715" x="3810000" y="2371725"/>
          <p14:tracePt t="21723" x="3829050" y="2352675"/>
          <p14:tracePt t="21731" x="3838575" y="2352675"/>
          <p14:tracePt t="21739" x="3856038" y="2343150"/>
          <p14:tracePt t="21749" x="3902075" y="2316163"/>
          <p14:tracePt t="21754" x="3919538" y="2298700"/>
          <p14:tracePt t="21763" x="3948113" y="2289175"/>
          <p14:tracePt t="21771" x="3992563" y="2252663"/>
          <p14:tracePt t="21779" x="4011613" y="2243138"/>
          <p14:tracePt t="21787" x="4048125" y="2225675"/>
          <p14:tracePt t="21795" x="4065588" y="2206625"/>
          <p14:tracePt t="21803" x="4094163" y="2197100"/>
          <p14:tracePt t="21819" x="4111625" y="2189163"/>
          <p14:tracePt t="22242" x="4111625" y="2179638"/>
          <p14:tracePt t="22250" x="4111625" y="2170113"/>
          <p14:tracePt t="22258" x="4111625" y="2160588"/>
          <p14:tracePt t="22276" x="4111625" y="2152650"/>
          <p14:tracePt t="22282" x="4111625" y="2143125"/>
          <p14:tracePt t="22290" x="4111625" y="2133600"/>
          <p14:tracePt t="22314" x="4111625" y="2125663"/>
          <p14:tracePt t="22346" x="4111625" y="2116138"/>
          <p14:tracePt t="30927" x="4111625" y="2097088"/>
          <p14:tracePt t="33428" x="4111625" y="2089150"/>
          <p14:tracePt t="34242" x="4111625" y="2097088"/>
          <p14:tracePt t="34250" x="4111625" y="2116138"/>
          <p14:tracePt t="34258" x="4102100" y="2133600"/>
          <p14:tracePt t="34274" x="4102100" y="2143125"/>
          <p14:tracePt t="34290" x="4102100" y="2160588"/>
          <p14:tracePt t="34764" x="4094163" y="2160588"/>
          <p14:tracePt t="34810" x="4084638" y="2160588"/>
          <p14:tracePt t="34820" x="4075113" y="2160588"/>
          <p14:tracePt t="34827" x="4057650" y="2160588"/>
          <p14:tracePt t="34835" x="4048125" y="2160588"/>
          <p14:tracePt t="34843" x="4021138" y="2160588"/>
          <p14:tracePt t="34851" x="4011613" y="2152650"/>
          <p14:tracePt t="34860" x="3984625" y="2125663"/>
          <p14:tracePt t="34868" x="3965575" y="2116138"/>
          <p14:tracePt t="34880" x="3948113" y="2097088"/>
          <p14:tracePt t="34895" x="3929063" y="2060575"/>
          <p14:tracePt t="34898" x="3911600" y="2033588"/>
          <p14:tracePt t="34908" x="3902075" y="2033588"/>
          <p14:tracePt t="34914" x="3883025" y="2016125"/>
          <p14:tracePt t="34923" x="3875088" y="1997075"/>
          <p14:tracePt t="34931" x="3865563" y="1987550"/>
          <p14:tracePt t="34938" x="3865563" y="1979613"/>
          <p14:tracePt t="34946" x="3856038" y="1970088"/>
          <p14:tracePt t="34954" x="3846513" y="1951038"/>
          <p14:tracePt t="34962" x="3838575" y="1943100"/>
          <p14:tracePt t="34970" x="3829050" y="1933575"/>
          <p14:tracePt t="34980" x="3829050" y="1914525"/>
          <p14:tracePt t="34986" x="3829050" y="1906588"/>
          <p14:tracePt t="34994" x="3819525" y="1878013"/>
          <p14:tracePt t="35002" x="3819525" y="1860550"/>
          <p14:tracePt t="35010" x="3819525" y="1851025"/>
          <p14:tracePt t="35018" x="3819525" y="1824038"/>
          <p14:tracePt t="35034" x="3819525" y="1814513"/>
          <p14:tracePt t="35042" x="3819525" y="1787525"/>
          <p14:tracePt t="35066" x="3819525" y="1778000"/>
          <p14:tracePt t="35076" x="3819525" y="1768475"/>
          <p14:tracePt t="35093" x="3819525" y="1751013"/>
          <p14:tracePt t="35099" x="3819525" y="1741488"/>
          <p14:tracePt t="35109" x="3819525" y="1724025"/>
          <p14:tracePt t="35115" x="3819525" y="1704975"/>
          <p14:tracePt t="35126" x="3838575" y="1687513"/>
          <p14:tracePt t="35139" x="3838575" y="1677988"/>
          <p14:tracePt t="35147" x="3846513" y="1677988"/>
          <p14:tracePt t="35155" x="3856038" y="1660525"/>
          <p14:tracePt t="35163" x="3875088" y="1624013"/>
          <p14:tracePt t="35171" x="3883025" y="1624013"/>
          <p14:tracePt t="35179" x="3892550" y="1614488"/>
          <p14:tracePt t="35194" x="3892550" y="1604963"/>
          <p14:tracePt t="35202" x="3892550" y="1595438"/>
          <p14:tracePt t="35211" x="3902075" y="1577975"/>
          <p14:tracePt t="35219" x="3911600" y="1568450"/>
          <p14:tracePt t="35227" x="3919538" y="1558925"/>
          <p14:tracePt t="35235" x="3929063" y="1558925"/>
          <p14:tracePt t="35251" x="3956050" y="1550988"/>
          <p14:tracePt t="35267" x="3975100" y="1550988"/>
          <p14:tracePt t="35278" x="3992563" y="1550988"/>
          <p14:tracePt t="35282" x="4002088" y="1550988"/>
          <p14:tracePt t="35292" x="4011613" y="1550988"/>
          <p14:tracePt t="35299" x="4048125" y="1550988"/>
          <p14:tracePt t="35311" x="4057650" y="1550988"/>
          <p14:tracePt t="35315" x="4094163" y="1550988"/>
          <p14:tracePt t="35331" x="4121150" y="1550988"/>
          <p14:tracePt t="35341" x="4138613" y="1550988"/>
          <p14:tracePt t="35347" x="4148138" y="1550988"/>
          <p14:tracePt t="35355" x="4175125" y="1550988"/>
          <p14:tracePt t="35363" x="4194175" y="1550988"/>
          <p14:tracePt t="35371" x="4221163" y="1550988"/>
          <p14:tracePt t="35379" x="4248150" y="1568450"/>
          <p14:tracePt t="35387" x="4257675" y="1568450"/>
          <p14:tracePt t="35395" x="4267200" y="1568450"/>
          <p14:tracePt t="35403" x="4284663" y="1577975"/>
          <p14:tracePt t="35426" x="4294188" y="1577975"/>
          <p14:tracePt t="35450" x="4294188" y="1595438"/>
          <p14:tracePt t="35459" x="4294188" y="1604963"/>
          <p14:tracePt t="35466" x="4294188" y="1614488"/>
          <p14:tracePt t="35475" x="4311650" y="1641475"/>
          <p14:tracePt t="35482" x="4311650" y="1651000"/>
          <p14:tracePt t="35493" x="4321175" y="1668463"/>
          <p14:tracePt t="35498" x="4321175" y="1687513"/>
          <p14:tracePt t="35514" x="4321175" y="1704975"/>
          <p14:tracePt t="35522" x="4330700" y="1741488"/>
          <p14:tracePt t="35530" x="4340225" y="1760538"/>
          <p14:tracePt t="35538" x="4340225" y="1797050"/>
          <p14:tracePt t="35547" x="4357688" y="1824038"/>
          <p14:tracePt t="35555" x="4367213" y="1833563"/>
          <p14:tracePt t="35563" x="4376738" y="1860550"/>
          <p14:tracePt t="35571" x="4376738" y="1878013"/>
          <p14:tracePt t="35579" x="4376738" y="1887538"/>
          <p14:tracePt t="35587" x="4384675" y="1906588"/>
          <p14:tracePt t="35595" x="4384675" y="1914525"/>
          <p14:tracePt t="35635" x="4384675" y="1924050"/>
          <p14:tracePt t="35676" x="4384675" y="1933575"/>
          <p14:tracePt t="35684" x="4384675" y="1951038"/>
          <p14:tracePt t="35700" x="4384675" y="1960563"/>
          <p14:tracePt t="35710" x="4384675" y="1970088"/>
          <p14:tracePt t="35715" x="4384675" y="1997075"/>
          <p14:tracePt t="35725" x="4384675" y="2016125"/>
          <p14:tracePt t="35730" x="4367213" y="2033588"/>
          <p14:tracePt t="35746" x="4348163" y="2052638"/>
          <p14:tracePt t="35754" x="4340225" y="2060575"/>
          <p14:tracePt t="35762" x="4321175" y="2079625"/>
          <p14:tracePt t="35778" x="4303713" y="2097088"/>
          <p14:tracePt t="35786" x="4294188" y="2106613"/>
          <p14:tracePt t="35802" x="4275138" y="2116138"/>
          <p14:tracePt t="35810" x="4257675" y="2125663"/>
          <p14:tracePt t="35826" x="4248150" y="2143125"/>
          <p14:tracePt t="35834" x="4230688" y="2152650"/>
          <p14:tracePt t="35850" x="4211638" y="2160588"/>
          <p14:tracePt t="35858" x="4202113" y="2170113"/>
          <p14:tracePt t="35867" x="4184650" y="2170113"/>
          <p14:tracePt t="35877" x="4175125" y="2179638"/>
          <p14:tracePt t="35883" x="4165600" y="2179638"/>
          <p14:tracePt t="35893" x="4157663" y="2189163"/>
          <p14:tracePt t="35899" x="4129088" y="2206625"/>
          <p14:tracePt t="35916" x="4129088" y="2216150"/>
          <p14:tracePt t="35926" x="4121150" y="2225675"/>
          <p14:tracePt t="35931" x="4111625" y="2225675"/>
          <p14:tracePt t="36701" x="4102100" y="2225675"/>
          <p14:tracePt t="36709" x="4094163" y="2225675"/>
          <p14:tracePt t="36716" x="4065588" y="2225675"/>
          <p14:tracePt t="36726" x="4038600" y="2225675"/>
          <p14:tracePt t="36732" x="3984625" y="2225675"/>
          <p14:tracePt t="36742" x="3929063" y="2225675"/>
          <p14:tracePt t="36746" x="3902075" y="2225675"/>
          <p14:tracePt t="36755" x="3846513" y="2225675"/>
          <p14:tracePt t="36763" x="3810000" y="2189163"/>
          <p14:tracePt t="36771" x="3783013" y="2170113"/>
          <p14:tracePt t="36779" x="3738563" y="2152650"/>
          <p14:tracePt t="36787" x="3709988" y="2133600"/>
          <p14:tracePt t="36795" x="3673475" y="2106613"/>
          <p14:tracePt t="36803" x="3665538" y="2097088"/>
          <p14:tracePt t="36811" x="3636963" y="2070100"/>
          <p14:tracePt t="36819" x="3629025" y="2070100"/>
          <p14:tracePt t="36835" x="3629025" y="2052638"/>
          <p14:tracePt t="36844" x="3629025" y="2043113"/>
          <p14:tracePt t="36851" x="3629025" y="2033588"/>
          <p14:tracePt t="36858" x="3629025" y="2024063"/>
          <p14:tracePt t="36867" x="3629025" y="2006600"/>
          <p14:tracePt t="36894" x="3629025" y="1997075"/>
          <p14:tracePt t="36908" x="3619500" y="1960563"/>
          <p14:tracePt t="36939" x="3619500" y="1951038"/>
          <p14:tracePt t="36955" x="3619500" y="1943100"/>
          <p14:tracePt t="36963" x="3619500" y="1924050"/>
          <p14:tracePt t="36971" x="3619500" y="1906588"/>
          <p14:tracePt t="36981" x="3619500" y="1897063"/>
          <p14:tracePt t="36987" x="3619500" y="1887538"/>
          <p14:tracePt t="36997" x="3619500" y="1870075"/>
          <p14:tracePt t="37002" x="3646488" y="1841500"/>
          <p14:tracePt t="37011" x="3656013" y="1824038"/>
          <p14:tracePt t="37019" x="3673475" y="1814513"/>
          <p14:tracePt t="37029" x="3692525" y="1804988"/>
          <p14:tracePt t="37034" x="3738563" y="1787525"/>
          <p14:tracePt t="37042" x="3756025" y="1768475"/>
          <p14:tracePt t="37050" x="3802063" y="1760538"/>
          <p14:tracePt t="37059" x="3810000" y="1760538"/>
          <p14:tracePt t="37066" x="3829050" y="1741488"/>
          <p14:tracePt t="37075" x="3856038" y="1731963"/>
          <p14:tracePt t="37084" x="3883025" y="1731963"/>
          <p14:tracePt t="37093" x="3892550" y="1731963"/>
          <p14:tracePt t="37099" x="3929063" y="1731963"/>
          <p14:tracePt t="37110" x="3948113" y="1714500"/>
          <p14:tracePt t="37115" x="3984625" y="1714500"/>
          <p14:tracePt t="37128" x="4038600" y="1714500"/>
          <p14:tracePt t="37131" x="4084638" y="1714500"/>
          <p14:tracePt t="37140" x="4121150" y="1714500"/>
          <p14:tracePt t="37147" x="4138613" y="1714500"/>
          <p14:tracePt t="37155" x="4165600" y="1714500"/>
          <p14:tracePt t="37163" x="4184650" y="1714500"/>
          <p14:tracePt t="37172" x="4194175" y="1714500"/>
          <p14:tracePt t="37179" x="4211638" y="1714500"/>
          <p14:tracePt t="37195" x="4221163" y="1714500"/>
          <p14:tracePt t="37243" x="4230688" y="1714500"/>
          <p14:tracePt t="37251" x="4257675" y="1714500"/>
          <p14:tracePt t="37259" x="4267200" y="1724025"/>
          <p14:tracePt t="37267" x="4284663" y="1741488"/>
          <p14:tracePt t="37279" x="4284663" y="1760538"/>
          <p14:tracePt t="37283" x="4303713" y="1778000"/>
          <p14:tracePt t="37293" x="4321175" y="1814513"/>
          <p14:tracePt t="37299" x="4321175" y="1833563"/>
          <p14:tracePt t="37310" x="4321175" y="1860550"/>
          <p14:tracePt t="37315" x="4330700" y="1878013"/>
          <p14:tracePt t="37327" x="4330700" y="1906588"/>
          <p14:tracePt t="37331" x="4330700" y="1914525"/>
          <p14:tracePt t="37339" x="4330700" y="1924050"/>
          <p14:tracePt t="37347" x="4330700" y="1943100"/>
          <p14:tracePt t="37379" x="4330700" y="1951038"/>
          <p14:tracePt t="37387" x="4330700" y="1960563"/>
          <p14:tracePt t="37395" x="4330700" y="1979613"/>
          <p14:tracePt t="37403" x="4330700" y="1987550"/>
          <p14:tracePt t="37411" x="4330700" y="2006600"/>
          <p14:tracePt t="37419" x="4330700" y="2033588"/>
          <p14:tracePt t="37429" x="4311650" y="2052638"/>
          <p14:tracePt t="37435" x="4303713" y="2070100"/>
          <p14:tracePt t="37442" x="4294188" y="2079625"/>
          <p14:tracePt t="37451" x="4294188" y="2097088"/>
          <p14:tracePt t="37458" x="4294188" y="2116138"/>
          <p14:tracePt t="37467" x="4267200" y="2133600"/>
          <p14:tracePt t="37477" x="4267200" y="2143125"/>
          <p14:tracePt t="37483" x="4257675" y="2152650"/>
          <p14:tracePt t="37493" x="4230688" y="2179638"/>
          <p14:tracePt t="37510" x="4221163" y="2179638"/>
          <p14:tracePt t="37527" x="4202113" y="2189163"/>
          <p14:tracePt t="37531" x="4202113" y="2197100"/>
          <p14:tracePt t="37539" x="4194175" y="2206625"/>
          <p14:tracePt t="37547" x="4184650" y="2206625"/>
          <p14:tracePt t="37555" x="4175125" y="2216150"/>
          <p14:tracePt t="37571" x="4157663" y="2225675"/>
          <p14:tracePt t="39916" x="4157663" y="2243138"/>
          <p14:tracePt t="39925" x="4138613" y="2262188"/>
          <p14:tracePt t="39930" x="4138613" y="2270125"/>
          <p14:tracePt t="39938" x="4138613" y="2289175"/>
          <p14:tracePt t="39946" x="4138613" y="2298700"/>
          <p14:tracePt t="39954" x="4138613" y="2335213"/>
          <p14:tracePt t="39962" x="4138613" y="2343150"/>
          <p14:tracePt t="39970" x="4138613" y="2352675"/>
          <p14:tracePt t="39979" x="4138613" y="2389188"/>
          <p14:tracePt t="39987" x="4138613" y="2398713"/>
          <p14:tracePt t="39997" x="4138613" y="2435225"/>
          <p14:tracePt t="40004" x="4138613" y="2444750"/>
          <p14:tracePt t="40012" x="4138613" y="2462213"/>
          <p14:tracePt t="40020" x="4138613" y="2481263"/>
          <p14:tracePt t="40029" x="4138613" y="2517775"/>
          <p14:tracePt t="40033" x="4138613" y="2525713"/>
          <p14:tracePt t="40042" x="4138613" y="2562225"/>
          <p14:tracePt t="40050" x="4138613" y="2581275"/>
          <p14:tracePt t="40058" x="4138613" y="2608263"/>
          <p14:tracePt t="40066" x="4138613" y="2625725"/>
          <p14:tracePt t="40074" x="4138613" y="2654300"/>
          <p14:tracePt t="40082" x="4148138" y="2671763"/>
          <p14:tracePt t="40092" x="4148138" y="2698750"/>
          <p14:tracePt t="40098" x="4148138" y="2735263"/>
          <p14:tracePt t="40107" x="4148138" y="2763838"/>
          <p14:tracePt t="40114" x="4148138" y="2781300"/>
          <p14:tracePt t="40124" x="4148138" y="2808288"/>
          <p14:tracePt t="40130" x="4148138" y="2844800"/>
          <p14:tracePt t="40138" x="4148138" y="2854325"/>
          <p14:tracePt t="40146" x="4148138" y="2890838"/>
          <p14:tracePt t="40154" x="4148138" y="2909888"/>
          <p14:tracePt t="40163" x="4175125" y="2954338"/>
          <p14:tracePt t="40170" x="4184650" y="2963863"/>
          <p14:tracePt t="40178" x="4184650" y="2973388"/>
          <p14:tracePt t="40186" x="4194175" y="2990850"/>
          <p14:tracePt t="40202" x="4202113" y="3000375"/>
          <p14:tracePt t="40218" x="4202113" y="3009900"/>
          <p14:tracePt t="40226" x="4211638" y="3017838"/>
          <p14:tracePt t="40235" x="4221163" y="3027363"/>
          <p14:tracePt t="40250" x="4230688" y="3046413"/>
          <p14:tracePt t="40260" x="4238625" y="3063875"/>
          <p14:tracePt t="40266" x="4238625" y="3090863"/>
          <p14:tracePt t="40274" x="4248150" y="3136900"/>
          <p14:tracePt t="40282" x="4284663" y="3163888"/>
          <p14:tracePt t="40290" x="4294188" y="3192463"/>
          <p14:tracePt t="40298" x="4330700" y="3255963"/>
          <p14:tracePt t="40307" x="4348163" y="3302000"/>
          <p14:tracePt t="40315" x="4367213" y="3319463"/>
          <p14:tracePt t="40326" x="4384675" y="3346450"/>
          <p14:tracePt t="40331" x="4394200" y="3355975"/>
          <p14:tracePt t="40342" x="4394200" y="3365500"/>
          <p14:tracePt t="40347" x="4403725" y="3382963"/>
          <p14:tracePt t="40356" x="4413250" y="3402013"/>
          <p14:tracePt t="40366" x="4421188" y="3411538"/>
          <p14:tracePt t="40411" x="4421188" y="3429000"/>
          <p14:tracePt t="40427" x="4421188" y="3438525"/>
          <p14:tracePt t="40434" x="4421188" y="3446463"/>
          <p14:tracePt t="40442" x="4421188" y="3465513"/>
          <p14:tracePt t="40450" x="4421188" y="3475038"/>
          <p14:tracePt t="40458" x="4421188" y="3482975"/>
          <p14:tracePt t="40466" x="4421188" y="3492500"/>
          <p14:tracePt t="40474" x="4413250" y="3511550"/>
          <p14:tracePt t="40482" x="4413250" y="3519488"/>
          <p14:tracePt t="40490" x="4403725" y="3548063"/>
          <p14:tracePt t="40498" x="4403725" y="3556000"/>
          <p14:tracePt t="40506" x="4384675" y="3575050"/>
          <p14:tracePt t="40523" x="4384675" y="3592513"/>
          <p14:tracePt t="40538" x="4384675" y="3602038"/>
          <p14:tracePt t="40546" x="4384675" y="3611563"/>
          <p14:tracePt t="40636" x="4376738" y="3621088"/>
          <p14:tracePt t="40659" x="4367213" y="3629025"/>
          <p14:tracePt t="40690" x="4348163" y="3648075"/>
          <p14:tracePt t="40714" x="4340225" y="3657600"/>
          <p14:tracePt t="40738" x="4330700" y="3675063"/>
          <p14:tracePt t="40754" x="4321175" y="3684588"/>
          <p14:tracePt t="40762" x="4321175" y="3694113"/>
          <p14:tracePt t="40770" x="4311650" y="3694113"/>
          <p14:tracePt t="40778" x="4311650" y="3702050"/>
          <p14:tracePt t="40858" x="4311650" y="3711575"/>
          <p14:tracePt t="40866" x="4303713" y="3721100"/>
          <p14:tracePt t="40882" x="4303713" y="3730625"/>
          <p14:tracePt t="40898" x="4303713" y="3738563"/>
          <p14:tracePt t="40906" x="4294188" y="3748088"/>
          <p14:tracePt t="41034" x="4303713" y="3711575"/>
          <p14:tracePt t="41050" x="4311650" y="3694113"/>
          <p14:tracePt t="41058" x="4321175" y="3665538"/>
          <p14:tracePt t="41066" x="4321175" y="3657600"/>
          <p14:tracePt t="41075" x="4330700" y="3629025"/>
          <p14:tracePt t="41090" x="4348163" y="3611563"/>
          <p14:tracePt t="41098" x="4357688" y="3584575"/>
          <p14:tracePt t="41106" x="4367213" y="3565525"/>
          <p14:tracePt t="41114" x="4367213" y="3548063"/>
          <p14:tracePt t="41124" x="4376738" y="3529013"/>
          <p14:tracePt t="41130" x="4403725" y="3482975"/>
          <p14:tracePt t="41138" x="4413250" y="3465513"/>
          <p14:tracePt t="41146" x="4421188" y="3419475"/>
          <p14:tracePt t="41154" x="4430713" y="3382963"/>
          <p14:tracePt t="41162" x="4457700" y="3338513"/>
          <p14:tracePt t="41170" x="4467225" y="3302000"/>
          <p14:tracePt t="41178" x="4476750" y="3265488"/>
          <p14:tracePt t="41186" x="4476750" y="3236913"/>
          <p14:tracePt t="41194" x="4484688" y="3200400"/>
          <p14:tracePt t="41202" x="4484688" y="3173413"/>
          <p14:tracePt t="41210" x="4484688" y="3155950"/>
          <p14:tracePt t="41218" x="4484688" y="3127375"/>
          <p14:tracePt t="41226" x="4503738" y="3100388"/>
          <p14:tracePt t="41234" x="4503738" y="3063875"/>
          <p14:tracePt t="41242" x="4503738" y="3027363"/>
          <p14:tracePt t="41250" x="4503738" y="3000375"/>
          <p14:tracePt t="41258" x="4503738" y="2954338"/>
          <p14:tracePt t="41266" x="4503738" y="2917825"/>
          <p14:tracePt t="41274" x="4503738" y="2863850"/>
          <p14:tracePt t="41282" x="4503738" y="2817813"/>
          <p14:tracePt t="41291" x="4503738" y="2763838"/>
          <p14:tracePt t="41298" x="4503738" y="2690813"/>
          <p14:tracePt t="41309" x="4503738" y="2635250"/>
          <p14:tracePt t="41314" x="4503738" y="2581275"/>
          <p14:tracePt t="41323" x="4503738" y="2525713"/>
          <p14:tracePt t="41330" x="4503738" y="2462213"/>
          <p14:tracePt t="41338" x="4503738" y="2408238"/>
          <p14:tracePt t="41346" x="4494213" y="2379663"/>
          <p14:tracePt t="41354" x="4484688" y="2335213"/>
          <p14:tracePt t="41362" x="4484688" y="2316163"/>
          <p14:tracePt t="41370" x="4484688" y="2279650"/>
          <p14:tracePt t="41378" x="4457700" y="2262188"/>
          <p14:tracePt t="41386" x="4457700" y="2225675"/>
          <p14:tracePt t="41394" x="4440238" y="2197100"/>
          <p14:tracePt t="41402" x="4440238" y="2179638"/>
          <p14:tracePt t="41410" x="4440238" y="2160588"/>
          <p14:tracePt t="41418" x="4430713" y="2133600"/>
          <p14:tracePt t="41426" x="4430713" y="2125663"/>
          <p14:tracePt t="41442" x="4430713" y="2106613"/>
          <p14:tracePt t="41643" x="4421188" y="2097088"/>
          <p14:tracePt t="41659" x="4403725" y="2079625"/>
          <p14:tracePt t="41667" x="4403725" y="2060575"/>
          <p14:tracePt t="41674" x="4394200" y="2043113"/>
          <p14:tracePt t="41682" x="4384675" y="2016125"/>
          <p14:tracePt t="41698" x="4384675" y="1997075"/>
          <p14:tracePt t="41707" x="4384675" y="1987550"/>
          <p14:tracePt t="41714" x="4384675" y="1979613"/>
          <p14:tracePt t="41730" x="4367213" y="1970088"/>
          <p14:tracePt t="41740" x="4367213" y="1960563"/>
          <p14:tracePt t="41882" x="4357688" y="1960563"/>
          <p14:tracePt t="41898" x="4357688" y="1970088"/>
          <p14:tracePt t="41906" x="4357688" y="1979613"/>
          <p14:tracePt t="41915" x="4357688" y="1987550"/>
          <p14:tracePt t="41941" x="4348163" y="2006600"/>
          <p14:tracePt t="41958" x="4348163" y="2016125"/>
          <p14:tracePt t="41972" x="4348163" y="2024063"/>
          <p14:tracePt t="41987" x="4340225" y="2033588"/>
          <p14:tracePt t="41995" x="4330700" y="2033588"/>
          <p14:tracePt t="42010" x="4321175" y="2043113"/>
          <p14:tracePt t="42018" x="4311650" y="2060575"/>
          <p14:tracePt t="42027" x="4303713" y="2070100"/>
          <p14:tracePt t="42034" x="4294188" y="2089150"/>
          <p14:tracePt t="42042" x="4275138" y="2106613"/>
          <p14:tracePt t="42050" x="4267200" y="2116138"/>
          <p14:tracePt t="42058" x="4257675" y="2133600"/>
          <p14:tracePt t="42066" x="4238625" y="2160588"/>
          <p14:tracePt t="42082" x="4230688" y="2170113"/>
          <p14:tracePt t="42090" x="4221163" y="2189163"/>
          <p14:tracePt t="42106" x="4221163" y="2197100"/>
          <p14:tracePt t="42114" x="4221163" y="2206625"/>
          <p14:tracePt t="42315" x="4221163" y="2189163"/>
          <p14:tracePt t="42328" x="4221163" y="2152650"/>
          <p14:tracePt t="42332" x="4221163" y="2133600"/>
          <p14:tracePt t="42339" x="4238625" y="2106613"/>
          <p14:tracePt t="42346" x="4248150" y="2089150"/>
          <p14:tracePt t="42354" x="4257675" y="2060575"/>
          <p14:tracePt t="42370" x="4257675" y="2052638"/>
          <p14:tracePt t="42386" x="4267200" y="2043113"/>
          <p14:tracePt t="42624" x="4267200" y="2024063"/>
          <p14:tracePt t="44796" x="4238625" y="2016125"/>
          <p14:tracePt t="44803" x="4184650" y="2016125"/>
          <p14:tracePt t="44813" x="4129088" y="2016125"/>
          <p14:tracePt t="44819" x="4094163" y="2016125"/>
          <p14:tracePt t="44827" x="4065588" y="2016125"/>
          <p14:tracePt t="44834" x="4021138" y="2016125"/>
          <p14:tracePt t="44842" x="4011613" y="2016125"/>
          <p14:tracePt t="44850" x="3992563" y="2016125"/>
          <p14:tracePt t="44898" x="3984625" y="2006600"/>
          <p14:tracePt t="45132" x="3965575" y="2006600"/>
          <p14:tracePt t="45140" x="3948113" y="2016125"/>
          <p14:tracePt t="45148" x="3902075" y="2024063"/>
          <p14:tracePt t="45156" x="3883025" y="2033588"/>
          <p14:tracePt t="45164" x="3829050" y="2060575"/>
          <p14:tracePt t="45172" x="3802063" y="2060575"/>
          <p14:tracePt t="45179" x="3783013" y="2070100"/>
          <p14:tracePt t="45186" x="3765550" y="2070100"/>
          <p14:tracePt t="45194" x="3729038" y="2079625"/>
          <p14:tracePt t="45332" x="3719513" y="2089150"/>
          <p14:tracePt t="45342" x="3709988" y="2089150"/>
          <p14:tracePt t="45710" x="3702050" y="2089150"/>
          <p14:tracePt t="45714" x="3683000" y="2089150"/>
          <p14:tracePt t="45723" x="3665538" y="2089150"/>
          <p14:tracePt t="45730" x="3646488" y="2116138"/>
          <p14:tracePt t="45740" x="3646488" y="2125663"/>
          <p14:tracePt t="45746" x="3636963" y="2152650"/>
          <p14:tracePt t="45754" x="3636963" y="2170113"/>
          <p14:tracePt t="45762" x="3629025" y="2197100"/>
          <p14:tracePt t="45770" x="3609975" y="2233613"/>
          <p14:tracePt t="45778" x="3609975" y="2262188"/>
          <p14:tracePt t="45786" x="3600450" y="2270125"/>
          <p14:tracePt t="45794" x="3600450" y="2279650"/>
          <p14:tracePt t="45803" x="3592513" y="2316163"/>
          <p14:tracePt t="45819" x="3592513" y="2343150"/>
          <p14:tracePt t="45827" x="3592513" y="2362200"/>
          <p14:tracePt t="45834" x="3582988" y="2379663"/>
          <p14:tracePt t="45842" x="3573463" y="2398713"/>
          <p14:tracePt t="45850" x="3563938" y="2408238"/>
          <p14:tracePt t="45858" x="3563938" y="2425700"/>
          <p14:tracePt t="45874" x="3563938" y="2435225"/>
          <p14:tracePt t="45893" x="3563938" y="2444750"/>
          <p14:tracePt t="46172" x="3563938" y="2435225"/>
          <p14:tracePt t="46178" x="3556000" y="2408238"/>
          <p14:tracePt t="46195" x="3556000" y="2398713"/>
          <p14:tracePt t="46203" x="3546475" y="2389188"/>
          <p14:tracePt t="46235" x="3546475" y="2379663"/>
          <p14:tracePt t="46244" x="3536950" y="2371725"/>
          <p14:tracePt t="46458" x="3536950" y="2379663"/>
          <p14:tracePt t="46466" x="3536950" y="2398713"/>
          <p14:tracePt t="46474" x="3536950" y="2408238"/>
          <p14:tracePt t="46482" x="3536950" y="2425700"/>
          <p14:tracePt t="46498" x="3536950" y="2444750"/>
          <p14:tracePt t="46507" x="3536950" y="2481263"/>
          <p14:tracePt t="46564" x="3536950" y="2489200"/>
          <p14:tracePt t="46620" x="3536950" y="2498725"/>
          <p14:tracePt t="46627" x="3536950" y="2508250"/>
          <p14:tracePt t="47194" x="3556000" y="2517775"/>
          <p14:tracePt t="47202" x="3563938" y="2517775"/>
          <p14:tracePt t="47210" x="3573463" y="2508250"/>
          <p14:tracePt t="47218" x="3600450" y="2498725"/>
          <p14:tracePt t="47226" x="3609975" y="2498725"/>
          <p14:tracePt t="47242" x="3619500" y="2489200"/>
          <p14:tracePt t="47250" x="3629025" y="2489200"/>
          <p14:tracePt t="47258" x="3636963" y="2481263"/>
          <p14:tracePt t="47282" x="3656013" y="2471738"/>
          <p14:tracePt t="47298" x="3665538" y="2462213"/>
          <p14:tracePt t="47306" x="3673475" y="2462213"/>
          <p14:tracePt t="47314" x="3683000" y="2444750"/>
          <p14:tracePt t="47330" x="3692525" y="2435225"/>
          <p14:tracePt t="47346" x="3702050" y="2425700"/>
          <p14:tracePt t="47756" x="3702050" y="2435225"/>
          <p14:tracePt t="47770" x="3702050" y="2444750"/>
          <p14:tracePt t="47786" x="3702050" y="2452688"/>
          <p14:tracePt t="47810" x="3702050" y="2462213"/>
          <p14:tracePt t="47826" x="3702050" y="2471738"/>
          <p14:tracePt t="47834" x="3702050" y="2481263"/>
          <p14:tracePt t="47842" x="3702050" y="2489200"/>
          <p14:tracePt t="47850" x="3702050" y="2508250"/>
          <p14:tracePt t="47866" x="3702050" y="2517775"/>
          <p14:tracePt t="47874" x="3702050" y="2525713"/>
          <p14:tracePt t="47899" x="3702050" y="2544763"/>
          <p14:tracePt t="47922" x="3702050" y="2554288"/>
          <p14:tracePt t="47930" x="3702050" y="2562225"/>
          <p14:tracePt t="47946" x="3702050" y="2571750"/>
          <p14:tracePt t="47962" x="3702050" y="2598738"/>
          <p14:tracePt t="47979" x="3702050" y="2608263"/>
          <p14:tracePt t="48011" x="3702050" y="2625725"/>
          <p14:tracePt t="48027" x="3702050" y="2635250"/>
          <p14:tracePt t="48050" x="3709988" y="2654300"/>
          <p14:tracePt t="48066" x="3719513" y="2662238"/>
          <p14:tracePt t="48082" x="3729038" y="2671763"/>
          <p14:tracePt t="48115" x="3729038" y="2681288"/>
          <p14:tracePt t="48411" x="3729038" y="2690813"/>
          <p14:tracePt t="48418" x="3729038" y="2708275"/>
          <p14:tracePt t="48426" x="3738563" y="2727325"/>
          <p14:tracePt t="48442" x="3746500" y="2735263"/>
          <p14:tracePt t="48451" x="3765550" y="2754313"/>
          <p14:tracePt t="48458" x="3765550" y="2763838"/>
          <p14:tracePt t="48466" x="3775075" y="2781300"/>
          <p14:tracePt t="48483" x="3783013" y="2808288"/>
          <p14:tracePt t="48490" x="3792538" y="2817813"/>
          <p14:tracePt t="48507" x="3792538" y="2827338"/>
          <p14:tracePt t="48515" x="3792538" y="2836863"/>
          <p14:tracePt t="48523" x="3792538" y="2844800"/>
          <p14:tracePt t="48539" x="3802063" y="2863850"/>
          <p14:tracePt t="48570" x="3802063" y="2873375"/>
          <p14:tracePt t="48578" x="3802063" y="2881313"/>
          <p14:tracePt t="48586" x="3802063" y="2890838"/>
          <p14:tracePt t="48594" x="3802063" y="2900363"/>
          <p14:tracePt t="48603" x="3802063" y="2917825"/>
          <p14:tracePt t="48610" x="3802063" y="2927350"/>
          <p14:tracePt t="48620" x="3802063" y="2936875"/>
          <p14:tracePt t="48626" x="3802063" y="2963863"/>
          <p14:tracePt t="48635" x="3802063" y="2973388"/>
          <p14:tracePt t="48643" x="3802063" y="2982913"/>
          <p14:tracePt t="48650" x="3802063" y="2990850"/>
          <p14:tracePt t="48658" x="3802063" y="3009900"/>
          <p14:tracePt t="48666" x="3802063" y="3017838"/>
          <p14:tracePt t="48674" x="3802063" y="3027363"/>
          <p14:tracePt t="48683" x="3802063" y="3046413"/>
          <p14:tracePt t="48699" x="3802063" y="3054350"/>
          <p14:tracePt t="48714" x="3802063" y="3063875"/>
          <p14:tracePt t="48738" x="3802063" y="3073400"/>
          <p14:tracePt t="48981" x="3792538" y="3073400"/>
          <p14:tracePt t="48988" x="3765550" y="3073400"/>
          <p14:tracePt t="48995" x="3765550" y="3063875"/>
          <p14:tracePt t="49003" x="3738563" y="3046413"/>
          <p14:tracePt t="49012" x="3709988" y="3017838"/>
          <p14:tracePt t="49020" x="3673475" y="3000375"/>
          <p14:tracePt t="49030" x="3656013" y="2990850"/>
          <p14:tracePt t="49033" x="3629025" y="2982913"/>
          <p14:tracePt t="49042" x="3609975" y="2954338"/>
          <p14:tracePt t="49050" x="3600450" y="2946400"/>
          <p14:tracePt t="49058" x="3592513" y="2946400"/>
          <p14:tracePt t="49074" x="3582988" y="2936875"/>
          <p14:tracePt t="49123" x="3573463" y="2927350"/>
          <p14:tracePt t="49141" x="3573463" y="2917825"/>
          <p14:tracePt t="49163" x="3573463" y="2909888"/>
          <p14:tracePt t="49172" x="3573463" y="2890838"/>
          <p14:tracePt t="49180" x="3573463" y="2881313"/>
          <p14:tracePt t="49212" x="3573463" y="2863850"/>
          <p14:tracePt t="49219" x="3573463" y="2836863"/>
          <p14:tracePt t="49227" x="3582988" y="2827338"/>
          <p14:tracePt t="49235" x="3592513" y="2817813"/>
          <p14:tracePt t="49244" x="3609975" y="2808288"/>
          <p14:tracePt t="49251" x="3619500" y="2808288"/>
          <p14:tracePt t="49260" x="3636963" y="2790825"/>
          <p14:tracePt t="49347" x="3646488" y="2790825"/>
          <p14:tracePt t="49362" x="3646488" y="2800350"/>
          <p14:tracePt t="49370" x="3656013" y="2808288"/>
          <p14:tracePt t="49378" x="3673475" y="2817813"/>
          <p14:tracePt t="49386" x="3683000" y="2827338"/>
          <p14:tracePt t="49394" x="3683000" y="2836863"/>
          <p14:tracePt t="49402" x="3692525" y="2844800"/>
          <p14:tracePt t="49410" x="3709988" y="2863850"/>
          <p14:tracePt t="49459" x="3709988" y="2873375"/>
          <p14:tracePt t="49604" x="3729038" y="2873375"/>
          <p14:tracePt t="49610" x="3746500" y="2844800"/>
          <p14:tracePt t="49618" x="3756025" y="2800350"/>
          <p14:tracePt t="49626" x="3810000" y="2735263"/>
          <p14:tracePt t="49634" x="3819525" y="2690813"/>
          <p14:tracePt t="49642" x="3846513" y="2635250"/>
          <p14:tracePt t="49650" x="3883025" y="2554288"/>
          <p14:tracePt t="49658" x="3911600" y="2452688"/>
          <p14:tracePt t="49666" x="3948113" y="2389188"/>
          <p14:tracePt t="49674" x="3975100" y="2362200"/>
          <p14:tracePt t="49682" x="4021138" y="2316163"/>
          <p14:tracePt t="49691" x="4057650" y="2252663"/>
          <p14:tracePt t="49698" x="4075113" y="2216150"/>
          <p14:tracePt t="49707" x="4111625" y="2170113"/>
          <p14:tracePt t="49714" x="4129088" y="2152650"/>
          <p14:tracePt t="49723" x="4138613" y="2133600"/>
          <p14:tracePt t="49730" x="4165600" y="2106613"/>
          <p14:tracePt t="49739" x="4175125" y="2097088"/>
          <p14:tracePt t="49746" x="4184650" y="2089150"/>
          <p14:tracePt t="49755" x="4202113" y="2070100"/>
          <p14:tracePt t="49770" x="4202113" y="2060575"/>
          <p14:tracePt t="49786" x="4202113" y="2052638"/>
          <p14:tracePt t="49818" x="4211638" y="2043113"/>
          <p14:tracePt t="49826" x="4211638" y="2033588"/>
          <p14:tracePt t="49900" x="4211638" y="2024063"/>
          <p14:tracePt t="49916" x="4211638" y="2016125"/>
          <p14:tracePt t="49932" x="4211638" y="2006600"/>
          <p14:tracePt t="49945" x="4211638" y="1997075"/>
          <p14:tracePt t="49949" x="4211638" y="1987550"/>
          <p14:tracePt t="49962" x="4211638" y="1979613"/>
          <p14:tracePt t="49978" x="4211638" y="1970088"/>
          <p14:tracePt t="49986" x="4211638" y="1951038"/>
          <p14:tracePt t="50676" x="4221163" y="1951038"/>
          <p14:tracePt t="50691" x="4238625" y="1951038"/>
          <p14:tracePt t="50698" x="4238625" y="1960563"/>
          <p14:tracePt t="50706" x="4257675" y="1979613"/>
          <p14:tracePt t="51402" x="4257675" y="1987550"/>
          <p14:tracePt t="51426" x="4257675" y="2006600"/>
          <p14:tracePt t="51458" x="4257675" y="2016125"/>
          <p14:tracePt t="51474" x="4257675" y="2024063"/>
          <p14:tracePt t="51482" x="4248150" y="2033588"/>
          <p14:tracePt t="51636" x="4248150" y="2052638"/>
          <p14:tracePt t="51923" x="4238625" y="2060575"/>
          <p14:tracePt t="51962" x="4221163" y="2060575"/>
          <p14:tracePt t="52364" x="4230688" y="2070100"/>
          <p14:tracePt t="52374" x="4238625" y="2070100"/>
          <p14:tracePt t="52380" x="4257675" y="2079625"/>
          <p14:tracePt t="52395" x="4267200" y="2079625"/>
          <p14:tracePt t="52403" x="4275138" y="2079625"/>
          <p14:tracePt t="52411" x="4303713" y="2106613"/>
          <p14:tracePt t="52442" x="4311650" y="2116138"/>
          <p14:tracePt t="52466" x="4311650" y="2133600"/>
          <p14:tracePt t="52482" x="4311650" y="2143125"/>
          <p14:tracePt t="52499" x="4311650" y="2152650"/>
          <p14:tracePt t="52506" x="4321175" y="2170113"/>
          <p14:tracePt t="52514" x="4330700" y="2179638"/>
          <p14:tracePt t="52522" x="4330700" y="2189163"/>
          <p14:tracePt t="52530" x="4330700" y="2197100"/>
          <p14:tracePt t="52538" x="4330700" y="2225675"/>
          <p14:tracePt t="52546" x="4330700" y="2243138"/>
          <p14:tracePt t="52555" x="4340225" y="2270125"/>
          <p14:tracePt t="52563" x="4340225" y="2316163"/>
          <p14:tracePt t="52575" x="4348163" y="2335213"/>
          <p14:tracePt t="52588" x="4348163" y="2343150"/>
          <p14:tracePt t="52596" x="4348163" y="2371725"/>
          <p14:tracePt t="52603" x="4357688" y="2371725"/>
          <p14:tracePt t="52613" x="4357688" y="2379663"/>
          <p14:tracePt t="52623" x="4357688" y="2408238"/>
          <p14:tracePt t="52627" x="4357688" y="2425700"/>
          <p14:tracePt t="52634" x="4357688" y="2452688"/>
          <p14:tracePt t="52643" x="4357688" y="2498725"/>
          <p14:tracePt t="52649" x="4357688" y="2517775"/>
          <p14:tracePt t="52658" x="4357688" y="2554288"/>
          <p14:tracePt t="52666" x="4357688" y="2608263"/>
          <p14:tracePt t="52675" x="4357688" y="2654300"/>
          <p14:tracePt t="52683" x="4357688" y="2681288"/>
          <p14:tracePt t="52690" x="4357688" y="2735263"/>
          <p14:tracePt t="52698" x="4357688" y="2790825"/>
          <p14:tracePt t="52706" x="4357688" y="2844800"/>
          <p14:tracePt t="52714" x="4357688" y="2900363"/>
          <p14:tracePt t="52722" x="4357688" y="2963863"/>
          <p14:tracePt t="52730" x="4357688" y="3000375"/>
          <p14:tracePt t="52739" x="4357688" y="3054350"/>
          <p14:tracePt t="52747" x="4357688" y="3109913"/>
          <p14:tracePt t="52756" x="4357688" y="3163888"/>
          <p14:tracePt t="52763" x="4357688" y="3228975"/>
          <p14:tracePt t="52771" x="4357688" y="3282950"/>
          <p14:tracePt t="52779" x="4357688" y="3338513"/>
          <p14:tracePt t="52787" x="4357688" y="3375025"/>
          <p14:tracePt t="52795" x="4357688" y="3402013"/>
          <p14:tracePt t="52803" x="4357688" y="3438525"/>
          <p14:tracePt t="52811" x="4340225" y="3465513"/>
          <p14:tracePt t="52819" x="4340225" y="3475038"/>
          <p14:tracePt t="52827" x="4340225" y="3482975"/>
          <p14:tracePt t="52835" x="4340225" y="3492500"/>
          <p14:tracePt t="52845" x="4340225" y="3511550"/>
          <p14:tracePt t="53190" x="4321175" y="3519488"/>
          <p14:tracePt t="53197" x="4303713" y="3519488"/>
          <p14:tracePt t="53204" x="4294188" y="3519488"/>
          <p14:tracePt t="53219" x="4284663" y="3529013"/>
          <p14:tracePt t="53227" x="4275138" y="3529013"/>
          <p14:tracePt t="53235" x="4267200" y="3529013"/>
          <p14:tracePt t="53267" x="4257675" y="3538538"/>
          <p14:tracePt t="53325" x="4248150" y="3538538"/>
          <p14:tracePt t="53331" x="4238625" y="3548063"/>
          <p14:tracePt t="53379" x="4230688" y="3556000"/>
          <p14:tracePt t="53452" x="4211638" y="3565525"/>
          <p14:tracePt t="53483" x="4202113" y="3575050"/>
          <p14:tracePt t="53516" x="4194175" y="3584575"/>
          <p14:tracePt t="53531" x="4184650" y="3584575"/>
          <p14:tracePt t="53546" x="4175125" y="3584575"/>
          <p14:tracePt t="53594" x="4165600" y="3592513"/>
          <p14:tracePt t="54018" x="4157663" y="3592513"/>
          <p14:tracePt t="54026" x="4148138" y="3592513"/>
          <p14:tracePt t="54346" x="4138613" y="3592513"/>
          <p14:tracePt t="54363" x="4129088" y="3592513"/>
          <p14:tracePt t="54388" x="4121150" y="3592513"/>
          <p14:tracePt t="54395" x="4111625" y="3592513"/>
          <p14:tracePt t="54412" x="4111625" y="3602038"/>
          <p14:tracePt t="54418" x="4084638" y="3629025"/>
          <p14:tracePt t="54458" x="4084638" y="3638550"/>
          <p14:tracePt t="54586" x="4084638" y="3629025"/>
          <p14:tracePt t="57796" x="4084638" y="3602038"/>
          <p14:tracePt t="57804" x="4102100" y="3584575"/>
          <p14:tracePt t="57810" x="4202113" y="3511550"/>
          <p14:tracePt t="57818" x="4284663" y="3455988"/>
          <p14:tracePt t="57826" x="4367213" y="3402013"/>
          <p14:tracePt t="57834" x="4484688" y="3319463"/>
          <p14:tracePt t="57842" x="4586288" y="3255963"/>
          <p14:tracePt t="57850" x="4659313" y="3173413"/>
          <p14:tracePt t="57858" x="4713288" y="3073400"/>
          <p14:tracePt t="57866" x="4767263" y="3009900"/>
          <p14:tracePt t="57889" x="4803775" y="2890838"/>
          <p14:tracePt t="57891" x="4832350" y="2827338"/>
          <p14:tracePt t="57898" x="4840288" y="2771775"/>
          <p14:tracePt t="57907" x="4840288" y="2708275"/>
          <p14:tracePt t="57914" x="4840288" y="2671763"/>
          <p14:tracePt t="57923" x="4840288" y="2625725"/>
          <p14:tracePt t="57930" x="4840288" y="2571750"/>
          <p14:tracePt t="57940" x="4840288" y="2517775"/>
          <p14:tracePt t="57946" x="4840288" y="2489200"/>
          <p14:tracePt t="57956" x="4840288" y="2452688"/>
          <p14:tracePt t="57962" x="4840288" y="2435225"/>
          <p14:tracePt t="57972" x="4840288" y="2389188"/>
          <p14:tracePt t="57978" x="4840288" y="2371725"/>
          <p14:tracePt t="57986" x="4840288" y="2343150"/>
          <p14:tracePt t="57994" x="4840288" y="2335213"/>
          <p14:tracePt t="58002" x="4840288" y="2306638"/>
          <p14:tracePt t="58010" x="4840288" y="2289175"/>
          <p14:tracePt t="58018" x="4832350" y="2279650"/>
          <p14:tracePt t="58027" x="4822825" y="2252663"/>
          <p14:tracePt t="58034" x="4813300" y="2233613"/>
          <p14:tracePt t="58042" x="4803775" y="2206625"/>
          <p14:tracePt t="58050" x="4795838" y="2197100"/>
          <p14:tracePt t="58058" x="4786313" y="2179638"/>
          <p14:tracePt t="58066" x="4767263" y="2160588"/>
          <p14:tracePt t="58074" x="4749800" y="2143125"/>
          <p14:tracePt t="58098" x="4730750" y="2125663"/>
          <p14:tracePt t="58114" x="4730750" y="2116138"/>
          <p14:tracePt t="58123" x="4722813" y="2106613"/>
          <p14:tracePt t="58130" x="4713288" y="2097088"/>
          <p14:tracePt t="58139" x="4686300" y="2070100"/>
          <p14:tracePt t="58147" x="4676775" y="2070100"/>
          <p14:tracePt t="58158" x="4659313" y="2060575"/>
          <p14:tracePt t="58162" x="4659313" y="2052638"/>
          <p14:tracePt t="58172" x="4649788" y="2043113"/>
          <p14:tracePt t="58179" x="4640263" y="2033588"/>
          <p14:tracePt t="58203" x="4630738" y="2016125"/>
          <p14:tracePt t="62502" x="4613275" y="2024063"/>
          <p14:tracePt t="63170" x="4586288" y="2060575"/>
          <p14:tracePt t="63178" x="4557713" y="2079625"/>
          <p14:tracePt t="63186" x="4549775" y="2097088"/>
          <p14:tracePt t="63194" x="4540250" y="2106613"/>
          <p14:tracePt t="63202" x="4530725" y="2125663"/>
          <p14:tracePt t="63210" x="4521200" y="2133600"/>
          <p14:tracePt t="63226" x="4513263" y="2143125"/>
          <p14:tracePt t="63234" x="4484688" y="2170113"/>
          <p14:tracePt t="63258" x="4476750" y="2179638"/>
          <p14:tracePt t="63266" x="4467225" y="2189163"/>
          <p14:tracePt t="63274" x="4467225" y="2197100"/>
          <p14:tracePt t="63282" x="4457700" y="2206625"/>
          <p14:tracePt t="63306" x="4448175" y="2225675"/>
          <p14:tracePt t="63322" x="4440238" y="2225675"/>
          <p14:tracePt t="63346" x="4440238" y="2233613"/>
          <p14:tracePt t="63498" x="4430713" y="2252663"/>
          <p14:tracePt t="63522" x="4421188" y="2262188"/>
          <p14:tracePt t="63548" x="4413250" y="2289175"/>
          <p14:tracePt t="63556" x="4394200" y="2306638"/>
          <p14:tracePt t="63564" x="4384675" y="2316163"/>
          <p14:tracePt t="63576" x="4384675" y="2325688"/>
          <p14:tracePt t="63581" x="4376738" y="2335213"/>
          <p14:tracePt t="63595" x="4367213" y="2352675"/>
          <p14:tracePt t="63603" x="4357688" y="2352675"/>
          <p14:tracePt t="63611" x="4348163" y="2362200"/>
          <p14:tracePt t="63618" x="4348163" y="2371725"/>
          <p14:tracePt t="63626" x="4348163" y="2379663"/>
          <p14:tracePt t="63634" x="4340225" y="2389188"/>
          <p14:tracePt t="63650" x="4340225" y="2408238"/>
          <p14:tracePt t="63658" x="4330700" y="2425700"/>
          <p14:tracePt t="63682" x="4311650" y="2444750"/>
          <p14:tracePt t="63714" x="4311650" y="2452688"/>
          <p14:tracePt t="63731" x="4303713" y="2452688"/>
          <p14:tracePt t="63776" x="4303713" y="2462213"/>
          <p14:tracePt t="63791" x="4303713" y="2471738"/>
          <p14:tracePt t="63941" x="4303713" y="2489200"/>
          <p14:tracePt t="63964" x="4294188" y="2508250"/>
          <p14:tracePt t="64020" x="4284663" y="2517775"/>
          <p14:tracePt t="64307" x="4284663" y="2508250"/>
          <p14:tracePt t="64315" x="4284663" y="2489200"/>
          <p14:tracePt t="64324" x="4303713" y="2481263"/>
          <p14:tracePt t="64331" x="4321175" y="2462213"/>
          <p14:tracePt t="64341" x="4330700" y="2444750"/>
          <p14:tracePt t="64348" x="4340225" y="2416175"/>
          <p14:tracePt t="64359" x="4340225" y="2408238"/>
          <p14:tracePt t="64363" x="4357688" y="2389188"/>
          <p14:tracePt t="64371" x="4357688" y="2371725"/>
          <p14:tracePt t="64378" x="4357688" y="2362200"/>
          <p14:tracePt t="64386" x="4367213" y="2343150"/>
          <p14:tracePt t="64394" x="4376738" y="2343150"/>
          <p14:tracePt t="64402" x="4376738" y="2335213"/>
          <p14:tracePt t="64411" x="4376738" y="2325688"/>
          <p14:tracePt t="64426" x="4376738" y="2316163"/>
          <p14:tracePt t="64434" x="4376738" y="2298700"/>
          <p14:tracePt t="64450" x="4376738" y="2289175"/>
          <p14:tracePt t="64490" x="4376738" y="2279650"/>
          <p14:tracePt t="64498" x="4376738" y="2262188"/>
          <p14:tracePt t="64506" x="4376738" y="2252663"/>
          <p14:tracePt t="64522" x="4376738" y="2243138"/>
          <p14:tracePt t="64531" x="4376738" y="2233613"/>
          <p14:tracePt t="64554" x="4376738" y="2225675"/>
          <p14:tracePt t="64573" x="4376738" y="2216150"/>
          <p14:tracePt t="64650" x="4376738" y="2206625"/>
          <p14:tracePt t="64666" x="4357688" y="2206625"/>
          <p14:tracePt t="64674" x="4348163" y="2206625"/>
          <p14:tracePt t="64682" x="4321175" y="2206625"/>
          <p14:tracePt t="64698" x="4294188" y="2206625"/>
          <p14:tracePt t="64706" x="4284663" y="2206625"/>
          <p14:tracePt t="64714" x="4275138" y="2206625"/>
          <p14:tracePt t="64722" x="4267200" y="2216150"/>
          <p14:tracePt t="64730" x="4257675" y="2216150"/>
          <p14:tracePt t="64739" x="4238625" y="2216150"/>
          <p14:tracePt t="64747" x="4238625" y="2225675"/>
          <p14:tracePt t="64757" x="4230688" y="2225675"/>
          <p14:tracePt t="64763" x="4221163" y="2225675"/>
          <p14:tracePt t="64773" x="4202113" y="2225675"/>
          <p14:tracePt t="64779" x="4194175" y="2225675"/>
          <p14:tracePt t="64789" x="4175125" y="2233613"/>
          <p14:tracePt t="64795" x="4165600" y="2243138"/>
          <p14:tracePt t="64803" x="4157663" y="2252663"/>
          <p14:tracePt t="64811" x="4148138" y="2262188"/>
          <p14:tracePt t="64827" x="4129088" y="2270125"/>
          <p14:tracePt t="64835" x="4102100" y="2279650"/>
          <p14:tracePt t="64843" x="4094163" y="2289175"/>
          <p14:tracePt t="64851" x="4084638" y="2298700"/>
          <p14:tracePt t="64859" x="4075113" y="2306638"/>
          <p14:tracePt t="64867" x="4065588" y="2306638"/>
          <p14:tracePt t="64874" x="4057650" y="2306638"/>
          <p14:tracePt t="64908" x="4029075" y="2325688"/>
          <p14:tracePt t="64923" x="4021138" y="2335213"/>
          <p14:tracePt t="64963" x="4011613" y="2343150"/>
          <p14:tracePt t="65084" x="3992563" y="2343150"/>
          <p14:tracePt t="65092" x="3984625" y="2352675"/>
          <p14:tracePt t="65099" x="3975100" y="2352675"/>
          <p14:tracePt t="65108" x="3965575" y="2371725"/>
          <p14:tracePt t="65114" x="3956050" y="2379663"/>
          <p14:tracePt t="65122" x="3948113" y="2379663"/>
          <p14:tracePt t="65131" x="3929063" y="2389188"/>
          <p14:tracePt t="65141" x="3911600" y="2398713"/>
          <p14:tracePt t="65148" x="3892550" y="2408238"/>
          <p14:tracePt t="65158" x="3883025" y="2416175"/>
          <p14:tracePt t="65163" x="3875088" y="2416175"/>
          <p14:tracePt t="65173" x="3856038" y="2425700"/>
          <p14:tracePt t="65190" x="3846513" y="2435225"/>
          <p14:tracePt t="65194" x="3846513" y="2444750"/>
          <p14:tracePt t="65202" x="3838575" y="2452688"/>
          <p14:tracePt t="65218" x="3829050" y="2471738"/>
          <p14:tracePt t="65234" x="3819525" y="2481263"/>
          <p14:tracePt t="65267" x="3802063" y="2489200"/>
          <p14:tracePt t="65309" x="3792538" y="2489200"/>
          <p14:tracePt t="65315" x="3792538" y="2498725"/>
          <p14:tracePt t="65324" x="3783013" y="2508250"/>
          <p14:tracePt t="65332" x="3775075" y="2517775"/>
          <p14:tracePt t="65339" x="3775075" y="2525713"/>
          <p14:tracePt t="65347" x="3765550" y="2535238"/>
          <p14:tracePt t="65356" x="3765550" y="2544763"/>
          <p14:tracePt t="65373" x="3756025" y="2544763"/>
          <p14:tracePt t="65378" x="3756025" y="2562225"/>
          <p14:tracePt t="65387" x="3746500" y="2571750"/>
          <p14:tracePt t="65426" x="3738563" y="2581275"/>
          <p14:tracePt t="65516" x="3729038" y="2589213"/>
          <p14:tracePt t="65556" x="3719513" y="2598738"/>
          <p14:tracePt t="65843" x="3738563" y="2598738"/>
          <p14:tracePt t="65851" x="3775075" y="2571750"/>
          <p14:tracePt t="65859" x="3792538" y="2554288"/>
          <p14:tracePt t="65867" x="3819525" y="2544763"/>
          <p14:tracePt t="65875" x="3856038" y="2525713"/>
          <p14:tracePt t="65892" x="3883025" y="2498725"/>
          <p14:tracePt t="65908" x="3911600" y="2481263"/>
          <p14:tracePt t="65915" x="3938588" y="2462213"/>
          <p14:tracePt t="65922" x="3948113" y="2452688"/>
          <p14:tracePt t="65931" x="3975100" y="2425700"/>
          <p14:tracePt t="65941" x="3992563" y="2416175"/>
          <p14:tracePt t="65947" x="4038600" y="2379663"/>
          <p14:tracePt t="65957" x="4057650" y="2362200"/>
          <p14:tracePt t="65962" x="4084638" y="2335213"/>
          <p14:tracePt t="65972" x="4102100" y="2306638"/>
          <p14:tracePt t="65978" x="4129088" y="2279650"/>
          <p14:tracePt t="65989" x="4148138" y="2252663"/>
          <p14:tracePt t="65994" x="4157663" y="2233613"/>
          <p14:tracePt t="66002" x="4175125" y="2216150"/>
          <p14:tracePt t="66140" x="4184650" y="2206625"/>
          <p14:tracePt t="66159" x="4194175" y="2197100"/>
          <p14:tracePt t="66165" x="4202113" y="2189163"/>
          <p14:tracePt t="66179" x="4221163" y="2170113"/>
          <p14:tracePt t="66434" x="4221163" y="2160588"/>
          <p14:tracePt t="66442" x="4230688" y="2152650"/>
          <p14:tracePt t="66450" x="4238625" y="2143125"/>
          <p14:tracePt t="66466" x="4257675" y="2133600"/>
          <p14:tracePt t="66483" x="4267200" y="2125663"/>
          <p14:tracePt t="66491" x="4267200" y="2116138"/>
          <p14:tracePt t="66499" x="4275138" y="2106613"/>
          <p14:tracePt t="66563" x="4284663" y="2097088"/>
          <p14:tracePt t="66572" x="4303713" y="2089150"/>
          <p14:tracePt t="66581" x="4303713" y="2079625"/>
          <p14:tracePt t="66588" x="4321175" y="2060575"/>
          <p14:tracePt t="66595" x="4330700" y="2060575"/>
          <p14:tracePt t="66606" x="4340225" y="2060575"/>
          <p14:tracePt t="66612" x="4348163" y="2052638"/>
          <p14:tracePt t="66747" x="4357688" y="2052638"/>
          <p14:tracePt t="66770" x="4357688" y="2060575"/>
          <p14:tracePt t="66778" x="4357688" y="2070100"/>
          <p14:tracePt t="66786" x="4357688" y="2089150"/>
          <p14:tracePt t="66794" x="4357688" y="2106613"/>
          <p14:tracePt t="66802" x="4357688" y="2143125"/>
          <p14:tracePt t="66810" x="4357688" y="2160588"/>
          <p14:tracePt t="66818" x="4357688" y="2216150"/>
          <p14:tracePt t="66826" x="4357688" y="2262188"/>
          <p14:tracePt t="66834" x="4357688" y="2316163"/>
          <p14:tracePt t="66843" x="4357688" y="2352675"/>
          <p14:tracePt t="66850" x="4357688" y="2408238"/>
          <p14:tracePt t="66859" x="4357688" y="2462213"/>
          <p14:tracePt t="66867" x="4357688" y="2508250"/>
          <p14:tracePt t="66890" x="4357688" y="2589213"/>
          <p14:tracePt t="66892" x="4357688" y="2635250"/>
          <p14:tracePt t="66899" x="4357688" y="2671763"/>
          <p14:tracePt t="66907" x="4357688" y="2690813"/>
          <p14:tracePt t="66915" x="4357688" y="2708275"/>
          <p14:tracePt t="66926" x="4357688" y="2727325"/>
          <p14:tracePt t="66929" x="4357688" y="2754313"/>
          <p14:tracePt t="66941" x="4357688" y="2763838"/>
          <p14:tracePt t="66949" x="4357688" y="2781300"/>
          <p14:tracePt t="66956" x="4357688" y="2808288"/>
          <p14:tracePt t="66963" x="4348163" y="2827338"/>
          <p14:tracePt t="66972" x="4348163" y="2854325"/>
          <p14:tracePt t="66979" x="4348163" y="2873375"/>
          <p14:tracePt t="66987" x="4330700" y="2900363"/>
          <p14:tracePt t="66994" x="4321175" y="2946400"/>
          <p14:tracePt t="67002" x="4321175" y="2973388"/>
          <p14:tracePt t="67010" x="4311650" y="3009900"/>
          <p14:tracePt t="67018" x="4311650" y="3046413"/>
          <p14:tracePt t="67026" x="4294188" y="3100388"/>
          <p14:tracePt t="67035" x="4294188" y="3136900"/>
          <p14:tracePt t="67043" x="4275138" y="3192463"/>
          <p14:tracePt t="67051" x="4275138" y="3228975"/>
          <p14:tracePt t="67060" x="4267200" y="3273425"/>
          <p14:tracePt t="67067" x="4267200" y="3292475"/>
          <p14:tracePt t="67076" x="4257675" y="3328988"/>
          <p14:tracePt t="67081" x="4257675" y="3365500"/>
          <p14:tracePt t="67091" x="4238625" y="3402013"/>
          <p14:tracePt t="67098" x="4238625" y="3455988"/>
          <p14:tracePt t="67106" x="4230688" y="3492500"/>
          <p14:tracePt t="67114" x="4202113" y="3565525"/>
          <p14:tracePt t="67122" x="4202113" y="3592513"/>
          <p14:tracePt t="67130" x="4165600" y="3638550"/>
          <p14:tracePt t="67138" x="4157663" y="3657600"/>
          <p14:tracePt t="67146" x="4157663" y="3665538"/>
          <p14:tracePt t="67155" x="4157663" y="3684588"/>
          <p14:tracePt t="67162" x="4148138" y="3684588"/>
          <p14:tracePt t="67293" x="4148138" y="3648075"/>
          <p14:tracePt t="67299" x="4148138" y="3611563"/>
          <p14:tracePt t="67308" x="4148138" y="3592513"/>
          <p14:tracePt t="67315" x="4148138" y="3548063"/>
          <p14:tracePt t="67324" x="4148138" y="3492500"/>
          <p14:tracePt t="67331" x="4148138" y="3465513"/>
          <p14:tracePt t="67341" x="4148138" y="3429000"/>
          <p14:tracePt t="67347" x="4148138" y="3375025"/>
          <p14:tracePt t="67358" x="4121150" y="3309938"/>
          <p14:tracePt t="67363" x="4102100" y="3246438"/>
          <p14:tracePt t="67375" x="4084638" y="3136900"/>
          <p14:tracePt t="67379" x="4048125" y="3054350"/>
          <p14:tracePt t="67391" x="3992563" y="3000375"/>
          <p14:tracePt t="67396" x="3965575" y="2927350"/>
          <p14:tracePt t="67407" x="3929063" y="2844800"/>
          <p14:tracePt t="67412" x="3902075" y="2744788"/>
          <p14:tracePt t="67418" x="3846513" y="2681288"/>
          <p14:tracePt t="67426" x="3802063" y="2635250"/>
          <p14:tracePt t="67434" x="3775075" y="2589213"/>
          <p14:tracePt t="67442" x="3729038" y="2535238"/>
          <p14:tracePt t="67450" x="3709988" y="2517775"/>
          <p14:tracePt t="67458" x="3702050" y="2489200"/>
          <p14:tracePt t="67466" x="3692525" y="2481263"/>
          <p14:tracePt t="67474" x="3683000" y="2462213"/>
          <p14:tracePt t="67482" x="3673475" y="2452688"/>
          <p14:tracePt t="67490" x="3673475" y="2444750"/>
          <p14:tracePt t="67498" x="3673475" y="2425700"/>
          <p14:tracePt t="67506" x="3665538" y="2408238"/>
          <p14:tracePt t="67514" x="3665538" y="2371725"/>
          <p14:tracePt t="67522" x="3665538" y="2362200"/>
          <p14:tracePt t="67530" x="3665538" y="2352675"/>
          <p14:tracePt t="67538" x="3665538" y="2335213"/>
          <p14:tracePt t="67546" x="3665538" y="2316163"/>
          <p14:tracePt t="67555" x="3665538" y="2306638"/>
          <p14:tracePt t="67562" x="3665538" y="2289175"/>
          <p14:tracePt t="67572" x="3665538" y="2279650"/>
          <p14:tracePt t="67578" x="3665538" y="2270125"/>
          <p14:tracePt t="67914" x="3665538" y="2252663"/>
          <p14:tracePt t="67922" x="3665538" y="2243138"/>
          <p14:tracePt t="67938" x="3665538" y="2233613"/>
          <p14:tracePt t="67946" x="3665538" y="2225675"/>
          <p14:tracePt t="67954" x="3665538" y="2206625"/>
          <p14:tracePt t="67971" x="3683000" y="2189163"/>
          <p14:tracePt t="67978" x="3683000" y="2170113"/>
          <p14:tracePt t="67988" x="3692525" y="2152650"/>
          <p14:tracePt t="68002" x="3692525" y="2143125"/>
          <p14:tracePt t="68010" x="3692525" y="2125663"/>
          <p14:tracePt t="68026" x="3692525" y="2116138"/>
          <p14:tracePt t="68066" x="3692525" y="2106613"/>
          <p14:tracePt t="68190" x="3692525" y="2097088"/>
          <p14:tracePt t="68193" x="3683000" y="2097088"/>
          <p14:tracePt t="68202" x="3673475" y="2097088"/>
          <p14:tracePt t="68210" x="3656013" y="2097088"/>
          <p14:tracePt t="68218" x="3646488" y="2097088"/>
          <p14:tracePt t="68660" x="3636963" y="2097088"/>
          <p14:tracePt t="68688" x="3646488" y="2089150"/>
          <p14:tracePt t="69068" x="3646488" y="2097088"/>
          <p14:tracePt t="69077" x="3646488" y="2106613"/>
          <p14:tracePt t="69091" x="3646488" y="2116138"/>
          <p14:tracePt t="69122" x="3646488" y="2125663"/>
          <p14:tracePt t="69131" x="3646488" y="2133600"/>
          <p14:tracePt t="69155" x="3646488" y="2143125"/>
          <p14:tracePt t="69172" x="3646488" y="2152650"/>
          <p14:tracePt t="69179" x="3646488" y="2160588"/>
          <p14:tracePt t="69187" x="3646488" y="2179638"/>
          <p14:tracePt t="69195" x="3646488" y="2197100"/>
          <p14:tracePt t="69202" x="3646488" y="2206625"/>
          <p14:tracePt t="69210" x="3646488" y="2225675"/>
          <p14:tracePt t="69218" x="3646488" y="2233613"/>
          <p14:tracePt t="69227" x="3646488" y="2243138"/>
          <p14:tracePt t="69250" x="3646488" y="2262188"/>
          <p14:tracePt t="69258" x="3646488" y="2270125"/>
          <p14:tracePt t="69283" x="3646488" y="2279650"/>
          <p14:tracePt t="69299" x="3646488" y="2289175"/>
          <p14:tracePt t="69315" x="3646488" y="2306638"/>
          <p14:tracePt t="69331" x="3646488" y="2325688"/>
          <p14:tracePt t="69395" x="3646488" y="2343150"/>
          <p14:tracePt t="69413" x="3646488" y="2352675"/>
          <p14:tracePt t="69442" x="3646488" y="2362200"/>
          <p14:tracePt t="69458" x="3646488" y="2389188"/>
          <p14:tracePt t="69482" x="3646488" y="2398713"/>
          <p14:tracePt t="69490" x="3646488" y="2408238"/>
          <p14:tracePt t="69684" x="3636963" y="2408238"/>
          <p14:tracePt t="69780" x="3619500" y="2408238"/>
          <p14:tracePt t="69792" x="3609975" y="2416175"/>
          <p14:tracePt t="69964" x="3600450" y="2416175"/>
          <p14:tracePt t="69972" x="3592513" y="2425700"/>
          <p14:tracePt t="70234" x="3592513" y="2408238"/>
          <p14:tracePt t="70268" x="3592513" y="2398713"/>
          <p14:tracePt t="70284" x="3592513" y="2389188"/>
          <p14:tracePt t="70311" x="3592513" y="2371725"/>
          <p14:tracePt t="70316" x="3592513" y="2362200"/>
          <p14:tracePt t="70348" x="3592513" y="2352675"/>
          <p14:tracePt t="70380" x="3592513" y="2343150"/>
          <p14:tracePt t="70406" x="3582988" y="2325688"/>
          <p14:tracePt t="70419" x="3582988" y="2316163"/>
          <p14:tracePt t="70426" x="3573463" y="2306638"/>
          <p14:tracePt t="70738" x="3563938" y="2306638"/>
          <p14:tracePt t="70812" x="3556000" y="2306638"/>
          <p14:tracePt t="70834" x="3536950" y="2306638"/>
          <p14:tracePt t="70842" x="3527425" y="2306638"/>
          <p14:tracePt t="70858" x="3519488" y="2316163"/>
          <p14:tracePt t="73031" x="3519488" y="2325688"/>
          <p14:tracePt t="73037" x="3519488" y="2362200"/>
          <p14:tracePt t="73050" x="3519488" y="2371725"/>
          <p14:tracePt t="73059" x="3519488" y="2398713"/>
          <p14:tracePt t="73082" x="3519488" y="2408238"/>
          <p14:tracePt t="73098" x="3519488" y="2416175"/>
          <p14:tracePt t="73436" x="3519488" y="2425700"/>
          <p14:tracePt t="73452" x="3519488" y="2435225"/>
          <p14:tracePt t="73460" x="3519488" y="2444750"/>
          <p14:tracePt t="73484" x="3527425" y="2462213"/>
          <p14:tracePt t="73492" x="3536950" y="2462213"/>
          <p14:tracePt t="73499" x="3563938" y="2462213"/>
          <p14:tracePt t="73507" x="3582988" y="2471738"/>
          <p14:tracePt t="73514" x="3592513" y="2481263"/>
          <p14:tracePt t="73522" x="3600450" y="2481263"/>
          <p14:tracePt t="73554" x="3609975" y="2481263"/>
          <p14:tracePt t="73924" x="3646488" y="2481263"/>
          <p14:tracePt t="73932" x="3683000" y="2481263"/>
          <p14:tracePt t="73941" x="3709988" y="2471738"/>
          <p14:tracePt t="73947" x="3738563" y="2435225"/>
          <p14:tracePt t="73955" x="3775075" y="2416175"/>
          <p14:tracePt t="73963" x="3802063" y="2398713"/>
          <p14:tracePt t="73972" x="3810000" y="2389188"/>
          <p14:tracePt t="73979" x="3819525" y="2379663"/>
          <p14:tracePt t="73995" x="3829050" y="2371725"/>
          <p14:tracePt t="74164" x="3829050" y="2379663"/>
          <p14:tracePt t="74172" x="3829050" y="2389188"/>
          <p14:tracePt t="74187" x="3810000" y="2425700"/>
          <p14:tracePt t="74194" x="3802063" y="2435225"/>
          <p14:tracePt t="74210" x="3792538" y="2462213"/>
          <p14:tracePt t="74218" x="3792538" y="2471738"/>
          <p14:tracePt t="74226" x="3783013" y="2481263"/>
          <p14:tracePt t="74234" x="3783013" y="2517775"/>
          <p14:tracePt t="74242" x="3783013" y="2554288"/>
          <p14:tracePt t="74250" x="3765550" y="2589213"/>
          <p14:tracePt t="74258" x="3765550" y="2598738"/>
          <p14:tracePt t="74266" x="3765550" y="2635250"/>
          <p14:tracePt t="74274" x="3765550" y="2662238"/>
          <p14:tracePt t="74282" x="3765550" y="2671763"/>
          <p14:tracePt t="74290" x="3765550" y="2698750"/>
          <p14:tracePt t="74309" x="3765550" y="2717800"/>
          <p14:tracePt t="74315" x="3765550" y="2735263"/>
          <p14:tracePt t="74324" x="3765550" y="2744788"/>
          <p14:tracePt t="74341" x="3765550" y="2754313"/>
          <p14:tracePt t="74356" x="3765550" y="2763838"/>
          <p14:tracePt t="74379" x="3765550" y="2781300"/>
          <p14:tracePt t="74426" x="3765550" y="2790825"/>
          <p14:tracePt t="74515" x="3756025" y="2817813"/>
          <p14:tracePt t="74524" x="3746500" y="2827338"/>
          <p14:tracePt t="74540" x="3746500" y="2836863"/>
          <p14:tracePt t="74548" x="3738563" y="2844800"/>
          <p14:tracePt t="74564" x="3729038" y="2873375"/>
          <p14:tracePt t="74580" x="3719513" y="2881313"/>
          <p14:tracePt t="75444" x="3709988" y="2900363"/>
          <p14:tracePt t="75515" x="3709988" y="2909888"/>
          <p14:tracePt t="75866" x="3719513" y="2909888"/>
          <p14:tracePt t="77364" x="3746500" y="2909888"/>
          <p14:tracePt t="77379" x="3765550" y="2900363"/>
          <p14:tracePt t="77396" x="3775075" y="2890838"/>
          <p14:tracePt t="77407" x="3783013" y="2873375"/>
          <p14:tracePt t="77426" x="3792538" y="2873375"/>
          <p14:tracePt t="77433" x="3802063" y="2873375"/>
          <p14:tracePt t="77450" x="3802063" y="2863850"/>
          <p14:tracePt t="77498" x="3810000" y="2854325"/>
          <p14:tracePt t="77515" x="3829050" y="2836863"/>
          <p14:tracePt t="77524" x="3846513" y="2827338"/>
          <p14:tracePt t="77531" x="3875088" y="2827338"/>
          <p14:tracePt t="77540" x="3911600" y="2808288"/>
          <p14:tracePt t="77547" x="3929063" y="2808288"/>
          <p14:tracePt t="77556" x="3956050" y="2800350"/>
          <p14:tracePt t="77563" x="3984625" y="2771775"/>
          <p14:tracePt t="77572" x="4021138" y="2754313"/>
          <p14:tracePt t="77579" x="4048125" y="2735263"/>
          <p14:tracePt t="77590" x="4065588" y="2717800"/>
          <p14:tracePt t="77595" x="4084638" y="2708275"/>
          <p14:tracePt t="77605" x="4094163" y="2698750"/>
          <p14:tracePt t="77611" x="4111625" y="2681288"/>
          <p14:tracePt t="77623" x="4129088" y="2662238"/>
          <p14:tracePt t="77627" x="4138613" y="2654300"/>
          <p14:tracePt t="77635" x="4148138" y="2644775"/>
          <p14:tracePt t="77642" x="4157663" y="2635250"/>
          <p14:tracePt t="77651" x="4157663" y="2608263"/>
          <p14:tracePt t="77658" x="4165600" y="2598738"/>
          <p14:tracePt t="77667" x="4184650" y="2589213"/>
          <p14:tracePt t="77675" x="4194175" y="2554288"/>
          <p14:tracePt t="77683" x="4194175" y="2544763"/>
          <p14:tracePt t="77691" x="4194175" y="2508250"/>
          <p14:tracePt t="77699" x="4194175" y="2498725"/>
          <p14:tracePt t="77707" x="4202113" y="2462213"/>
          <p14:tracePt t="77715" x="4202113" y="2444750"/>
          <p14:tracePt t="77722" x="4202113" y="2416175"/>
          <p14:tracePt t="77730" x="4202113" y="2398713"/>
          <p14:tracePt t="77738" x="4202113" y="2379663"/>
          <p14:tracePt t="77746" x="4202113" y="2362200"/>
          <p14:tracePt t="77762" x="4202113" y="2352675"/>
          <p14:tracePt t="77778" x="4202113" y="2343150"/>
          <p14:tracePt t="77803" x="4202113" y="2335213"/>
          <p14:tracePt t="77827" x="4202113" y="2325688"/>
          <p14:tracePt t="77834" x="4202113" y="2316163"/>
          <p14:tracePt t="77842" x="4202113" y="2298700"/>
          <p14:tracePt t="77850" x="4202113" y="2289175"/>
          <p14:tracePt t="77858" x="4202113" y="2270125"/>
          <p14:tracePt t="77866" x="4202113" y="2262188"/>
          <p14:tracePt t="77874" x="4202113" y="2243138"/>
          <p14:tracePt t="77882" x="4194175" y="2233613"/>
          <p14:tracePt t="77904" x="4184650" y="2216150"/>
          <p14:tracePt t="77907" x="4184650" y="2206625"/>
          <p14:tracePt t="77914" x="4184650" y="2197100"/>
          <p14:tracePt t="77931" x="4184650" y="2179638"/>
          <p14:tracePt t="77939" x="4184650" y="2170113"/>
          <p14:tracePt t="77947" x="4184650" y="2160588"/>
          <p14:tracePt t="77957" x="4194175" y="2152650"/>
          <p14:tracePt t="77973" x="4194175" y="2133600"/>
          <p14:tracePt t="77990" x="4194175" y="2125663"/>
          <p14:tracePt t="78011" x="4194175" y="2116138"/>
          <p14:tracePt t="78023" x="4202113" y="2106613"/>
          <p14:tracePt t="78026" x="4211638" y="2097088"/>
          <p14:tracePt t="78042" x="4211638" y="2089150"/>
          <p14:tracePt t="78346" x="4221163" y="2089150"/>
          <p14:tracePt t="78354" x="4221163" y="2116138"/>
          <p14:tracePt t="78362" x="4221163" y="2170113"/>
          <p14:tracePt t="78370" x="4230688" y="2197100"/>
          <p14:tracePt t="78378" x="4267200" y="2262188"/>
          <p14:tracePt t="78387" x="4294188" y="2306638"/>
          <p14:tracePt t="78394" x="4311650" y="2352675"/>
          <p14:tracePt t="78404" x="4340225" y="2371725"/>
          <p14:tracePt t="78410" x="4357688" y="2379663"/>
          <p14:tracePt t="78418" x="4394200" y="2398713"/>
          <p14:tracePt t="78426" x="4430713" y="2398713"/>
          <p14:tracePt t="78442" x="4440238" y="2398713"/>
          <p14:tracePt t="78450" x="4467225" y="2398713"/>
          <p14:tracePt t="78458" x="4476750" y="2371725"/>
          <p14:tracePt t="78466" x="4476750" y="2352675"/>
          <p14:tracePt t="78474" x="4476750" y="2306638"/>
          <p14:tracePt t="78483" x="4476750" y="2289175"/>
          <p14:tracePt t="78491" x="4476750" y="2262188"/>
          <p14:tracePt t="78499" x="4467225" y="2252663"/>
          <p14:tracePt t="78507" x="4467225" y="2243138"/>
          <p14:tracePt t="78515" x="4467225" y="2233613"/>
          <p14:tracePt t="78523" x="4467225" y="2225675"/>
          <p14:tracePt t="78531" x="4457700" y="2216150"/>
          <p14:tracePt t="78563" x="4448175" y="2197100"/>
          <p14:tracePt t="78596" x="4440238" y="2189163"/>
          <p14:tracePt t="78607" x="4430713" y="2179638"/>
          <p14:tracePt t="78628" x="4421188" y="2179638"/>
          <p14:tracePt t="78639" x="4403725" y="2170113"/>
          <p14:tracePt t="78643" x="4394200" y="2170113"/>
          <p14:tracePt t="78659" x="4376738" y="2160588"/>
          <p14:tracePt t="78667" x="4357688" y="2143125"/>
          <p14:tracePt t="78675" x="4348163" y="2133600"/>
          <p14:tracePt t="78683" x="4340225" y="2125663"/>
          <p14:tracePt t="78691" x="4330700" y="2116138"/>
          <p14:tracePt t="78699" x="4311650" y="2106613"/>
          <p14:tracePt t="78708" x="4303713" y="2097088"/>
          <p14:tracePt t="78715" x="4294188" y="2089150"/>
          <p14:tracePt t="78731" x="4275138" y="2089150"/>
          <p14:tracePt t="78747" x="4267200" y="2089150"/>
          <p14:tracePt t="79099" x="4257675" y="2089150"/>
          <p14:tracePt t="79106" x="4257675" y="2106613"/>
          <p14:tracePt t="79114" x="4248150" y="2143125"/>
          <p14:tracePt t="79122" x="4221163" y="2179638"/>
          <p14:tracePt t="79130" x="4211638" y="2197100"/>
          <p14:tracePt t="79138" x="4211638" y="2233613"/>
          <p14:tracePt t="79146" x="4202113" y="2279650"/>
          <p14:tracePt t="79154" x="4194175" y="2306638"/>
          <p14:tracePt t="79162" x="4175125" y="2343150"/>
          <p14:tracePt t="79170" x="4165600" y="2379663"/>
          <p14:tracePt t="79178" x="4165600" y="2389188"/>
          <p14:tracePt t="79187" x="4157663" y="2408238"/>
          <p14:tracePt t="79194" x="4157663" y="2416175"/>
          <p14:tracePt t="79204" x="4148138" y="2435225"/>
          <p14:tracePt t="79210" x="4148138" y="2444750"/>
          <p14:tracePt t="79218" x="4129088" y="2452688"/>
          <p14:tracePt t="79226" x="4121150" y="2481263"/>
          <p14:tracePt t="79242" x="4102100" y="2508250"/>
          <p14:tracePt t="79250" x="4075113" y="2535238"/>
          <p14:tracePt t="79258" x="4075113" y="2544763"/>
          <p14:tracePt t="79266" x="4057650" y="2571750"/>
          <p14:tracePt t="79274" x="4029075" y="2589213"/>
          <p14:tracePt t="79282" x="4011613" y="2625725"/>
          <p14:tracePt t="79290" x="3984625" y="2644775"/>
          <p14:tracePt t="79298" x="3975100" y="2654300"/>
          <p14:tracePt t="79308" x="3965575" y="2671763"/>
          <p14:tracePt t="79324" x="3956050" y="2671763"/>
          <p14:tracePt t="79339" x="3948113" y="2681288"/>
          <p14:tracePt t="79347" x="3938588" y="2690813"/>
          <p14:tracePt t="79362" x="3929063" y="2708275"/>
          <p14:tracePt t="79378" x="3902075" y="2717800"/>
          <p14:tracePt t="79387" x="3902075" y="2727325"/>
          <p14:tracePt t="79394" x="3892550" y="2735263"/>
          <p14:tracePt t="79403" x="3875088" y="2744788"/>
          <p14:tracePt t="79410" x="3865563" y="2763838"/>
          <p14:tracePt t="79418" x="3846513" y="2771775"/>
          <p14:tracePt t="79426" x="3838575" y="2781300"/>
          <p14:tracePt t="79450" x="3829050" y="2781300"/>
          <p14:tracePt t="79548" x="3819525" y="2790825"/>
          <p14:tracePt t="79556" x="3810000" y="2800350"/>
          <p14:tracePt t="79578" x="3802063" y="2808288"/>
          <p14:tracePt t="79594" x="3775075" y="2817813"/>
          <p14:tracePt t="79620" x="3765550" y="2817813"/>
          <p14:tracePt t="79716" x="3756025" y="2817813"/>
          <p14:tracePt t="79724" x="3746500" y="2827338"/>
          <p14:tracePt t="79732" x="3738563" y="2836863"/>
          <p14:tracePt t="79748" x="3729038" y="2844800"/>
          <p14:tracePt t="79850" x="3719513" y="2854325"/>
          <p14:tracePt t="79980" x="3719513" y="2863850"/>
          <p14:tracePt t="80020" x="3719513" y="2873375"/>
          <p14:tracePt t="80092" x="3719513" y="2881313"/>
          <p14:tracePt t="80108" x="3719513" y="2900363"/>
          <p14:tracePt t="80116" x="3719513" y="2909888"/>
          <p14:tracePt t="80123" x="3719513" y="2917825"/>
          <p14:tracePt t="80138" x="3709988" y="2917825"/>
          <p14:tracePt t="80170" x="3692525" y="2936875"/>
          <p14:tracePt t="80194" x="3692525" y="2946400"/>
          <p14:tracePt t="80379" x="3702050" y="2946400"/>
          <p14:tracePt t="80507" x="3702050" y="2936875"/>
          <p14:tracePt t="80532" x="3709988" y="2927350"/>
          <p14:tracePt t="80543" x="3719513" y="2917825"/>
          <p14:tracePt t="80579" x="3729038" y="2909888"/>
          <p14:tracePt t="80605" x="3738563" y="2900363"/>
          <p14:tracePt t="80611" x="3738563" y="2890838"/>
          <p14:tracePt t="80622" x="3746500" y="2890838"/>
          <p14:tracePt t="80659" x="3765550" y="2873375"/>
          <p14:tracePt t="80978" x="3756025" y="2873375"/>
          <p14:tracePt t="81020" x="3738563" y="2873375"/>
          <p14:tracePt t="81042" x="3729038" y="2873375"/>
          <p14:tracePt t="81050" x="3719513" y="2873375"/>
          <p14:tracePt t="81074" x="3719513" y="2881313"/>
          <p14:tracePt t="81131" x="3702050" y="2881313"/>
          <p14:tracePt t="81139" x="3692525" y="2890838"/>
          <p14:tracePt t="81194" x="3692525" y="2909888"/>
          <p14:tracePt t="81211" x="3692525" y="2917825"/>
          <p14:tracePt t="81275" x="3683000" y="2927350"/>
          <p14:tracePt t="81556" x="3673475" y="2927350"/>
          <p14:tracePt t="81591" x="3673475" y="2917825"/>
          <p14:tracePt t="81619" x="3673475" y="2909888"/>
          <p14:tracePt t="82410" x="3665538" y="2900363"/>
          <p14:tracePt t="82426" x="3656013" y="2900363"/>
          <p14:tracePt t="82442" x="3646488" y="2917825"/>
          <p14:tracePt t="82466" x="3636963" y="2917825"/>
          <p14:tracePt t="82474" x="3629025" y="2927350"/>
          <p14:tracePt t="82500" x="3619500" y="2936875"/>
          <p14:tracePt t="82508" x="3609975" y="2936875"/>
          <p14:tracePt t="82532" x="3600450" y="2946400"/>
          <p14:tracePt t="82804" x="3609975" y="2946400"/>
          <p14:tracePt t="82834" x="3629025" y="2946400"/>
          <p14:tracePt t="82842" x="3636963" y="2946400"/>
          <p14:tracePt t="82850" x="3646488" y="2946400"/>
          <p14:tracePt t="82858" x="3656013" y="2946400"/>
          <p14:tracePt t="82866" x="3665538" y="2936875"/>
          <p14:tracePt t="82874" x="3665538" y="2927350"/>
          <p14:tracePt t="82882" x="3673475" y="2917825"/>
          <p14:tracePt t="82914" x="3683000" y="2909888"/>
          <p14:tracePt t="83132" x="3673475" y="2909888"/>
          <p14:tracePt t="83532" x="3646488" y="2909888"/>
          <p14:tracePt t="83580" x="3646488" y="2917825"/>
          <p14:tracePt t="83644" x="3646488" y="2927350"/>
          <p14:tracePt t="83654" x="3636963" y="2936875"/>
          <p14:tracePt t="83682" x="3636963" y="2946400"/>
          <p14:tracePt t="84180" x="3636963" y="2954338"/>
          <p14:tracePt t="84356" x="3629025" y="2963863"/>
          <p14:tracePt t="84363" x="3619500" y="2973388"/>
          <p14:tracePt t="84372" x="3609975" y="2982913"/>
          <p14:tracePt t="84388" x="3600450" y="3009900"/>
          <p14:tracePt t="84426" x="3592513" y="3017838"/>
          <p14:tracePt t="84580" x="3592513" y="2990850"/>
          <p14:tracePt t="84587" x="3592513" y="2963863"/>
          <p14:tracePt t="84595" x="3592513" y="2917825"/>
          <p14:tracePt t="84605" x="3592513" y="2890838"/>
          <p14:tracePt t="84611" x="3592513" y="2863850"/>
          <p14:tracePt t="84622" x="3609975" y="2800350"/>
          <p14:tracePt t="84627" x="3619500" y="2800350"/>
          <p14:tracePt t="84638" x="3619500" y="2771775"/>
          <p14:tracePt t="84644" x="3629025" y="2754313"/>
          <p14:tracePt t="84652" x="3629025" y="2744788"/>
          <p14:tracePt t="84658" x="3636963" y="2717800"/>
          <p14:tracePt t="84666" x="3646488" y="2708275"/>
          <p14:tracePt t="84674" x="3656013" y="2698750"/>
          <p14:tracePt t="84682" x="3665538" y="2690813"/>
          <p14:tracePt t="84690" x="3673475" y="2671763"/>
          <p14:tracePt t="84714" x="3683000" y="2654300"/>
          <p14:tracePt t="84722" x="3692525" y="2654300"/>
          <p14:tracePt t="84868" x="3702050" y="2654300"/>
          <p14:tracePt t="84876" x="3702050" y="2662238"/>
          <p14:tracePt t="84885" x="3702050" y="2681288"/>
          <p14:tracePt t="84891" x="3702050" y="2727325"/>
          <p14:tracePt t="84898" x="3702050" y="2735263"/>
          <p14:tracePt t="84907" x="3702050" y="2754313"/>
          <p14:tracePt t="84914" x="3702050" y="2771775"/>
          <p14:tracePt t="84923" x="3702050" y="2808288"/>
          <p14:tracePt t="84946" x="3702050" y="2817813"/>
          <p14:tracePt t="84954" x="3692525" y="2836863"/>
          <p14:tracePt t="84963" x="3692525" y="2844800"/>
          <p14:tracePt t="84981" x="3683000" y="2854325"/>
          <p14:tracePt t="84995" x="3683000" y="2863850"/>
          <p14:tracePt t="85011" x="3683000" y="2873375"/>
          <p14:tracePt t="85031" x="3673475" y="2881313"/>
          <p14:tracePt t="85052" x="3673475" y="2890838"/>
          <p14:tracePt t="85061" x="3665538" y="2900363"/>
          <p14:tracePt t="85067" x="3665538" y="2909888"/>
          <p14:tracePt t="85083" x="3656013" y="2917825"/>
          <p14:tracePt t="85092" x="3646488" y="2927350"/>
          <p14:tracePt t="85107" x="3636963" y="2927350"/>
          <p14:tracePt t="85115" x="3629025" y="2936875"/>
          <p14:tracePt t="85364" x="3609975" y="2936875"/>
          <p14:tracePt t="85372" x="3600450" y="2946400"/>
          <p14:tracePt t="85378" x="3600450" y="2954338"/>
          <p14:tracePt t="85386" x="3600450" y="2963863"/>
          <p14:tracePt t="85644" x="3619500" y="2963863"/>
          <p14:tracePt t="85656" x="3673475" y="2946400"/>
          <p14:tracePt t="85659" x="3729038" y="2936875"/>
          <p14:tracePt t="85668" x="3775075" y="2917825"/>
          <p14:tracePt t="85674" x="3838575" y="2900363"/>
          <p14:tracePt t="85682" x="3911600" y="2890838"/>
          <p14:tracePt t="85690" x="3975100" y="2863850"/>
          <p14:tracePt t="85698" x="4038600" y="2827338"/>
          <p14:tracePt t="85706" x="4065588" y="2817813"/>
          <p14:tracePt t="85714" x="4129088" y="2781300"/>
          <p14:tracePt t="85722" x="4148138" y="2771775"/>
          <p14:tracePt t="85730" x="4194175" y="2735263"/>
          <p14:tracePt t="85738" x="4238625" y="2717800"/>
          <p14:tracePt t="85746" x="4267200" y="2681288"/>
          <p14:tracePt t="85756" x="4284663" y="2671763"/>
          <p14:tracePt t="85762" x="4321175" y="2644775"/>
          <p14:tracePt t="85770" x="4348163" y="2608263"/>
          <p14:tracePt t="85777" x="4384675" y="2589213"/>
          <p14:tracePt t="85786" x="4394200" y="2562225"/>
          <p14:tracePt t="85794" x="4413250" y="2544763"/>
          <p14:tracePt t="85802" x="4421188" y="2535238"/>
          <p14:tracePt t="87860" x="4403725" y="2535238"/>
          <p14:tracePt t="87868" x="4357688" y="2535238"/>
          <p14:tracePt t="87878" x="4330700" y="2535238"/>
          <p14:tracePt t="87882" x="4311650" y="2544763"/>
          <p14:tracePt t="87890" x="4275138" y="2554288"/>
          <p14:tracePt t="87898" x="4230688" y="2571750"/>
          <p14:tracePt t="87906" x="4194175" y="2581275"/>
          <p14:tracePt t="87914" x="4138613" y="2598738"/>
          <p14:tracePt t="87922" x="4102100" y="2608263"/>
          <p14:tracePt t="87930" x="4065588" y="2608263"/>
          <p14:tracePt t="87938" x="4048125" y="2608263"/>
          <p14:tracePt t="87946" x="4029075" y="2625725"/>
          <p14:tracePt t="87954" x="4021138" y="2625725"/>
          <p14:tracePt t="87970" x="4011613" y="2635250"/>
          <p14:tracePt t="87986" x="4002088" y="2635250"/>
          <p14:tracePt t="87994" x="3984625" y="2635250"/>
          <p14:tracePt t="88012" x="3975100" y="2644775"/>
          <p14:tracePt t="88027" x="3965575" y="2644775"/>
          <p14:tracePt t="88043" x="3948113" y="2644775"/>
          <p14:tracePt t="88055" x="3938588" y="2644775"/>
          <p14:tracePt t="88060" x="3929063" y="2644775"/>
          <p14:tracePt t="88180" x="3919538" y="2644775"/>
          <p14:tracePt t="88189" x="3919538" y="2635250"/>
          <p14:tracePt t="88196" x="3919538" y="2625725"/>
          <p14:tracePt t="88206" x="3929063" y="2617788"/>
          <p14:tracePt t="88212" x="3948113" y="2608263"/>
          <p14:tracePt t="88227" x="3956050" y="2598738"/>
          <p14:tracePt t="88243" x="3965575" y="2589213"/>
          <p14:tracePt t="88482" x="3975100" y="2589213"/>
          <p14:tracePt t="88498" x="3984625" y="2589213"/>
          <p14:tracePt t="88506" x="3992563" y="2598738"/>
          <p14:tracePt t="88523" x="3992563" y="2617788"/>
          <p14:tracePt t="88530" x="3992563" y="2625725"/>
          <p14:tracePt t="88539" x="3992563" y="2635250"/>
          <p14:tracePt t="88555" x="3992563" y="2644775"/>
          <p14:tracePt t="88571" x="3992563" y="2662238"/>
          <p14:tracePt t="88669" x="3992563" y="2671763"/>
          <p14:tracePt t="88700" x="3992563" y="2698750"/>
          <p14:tracePt t="88716" x="3984625" y="2717800"/>
          <p14:tracePt t="88723" x="3965575" y="2727325"/>
          <p14:tracePt t="88739" x="3956050" y="2744788"/>
          <p14:tracePt t="88748" x="3956050" y="2763838"/>
          <p14:tracePt t="88756" x="3956050" y="2771775"/>
          <p14:tracePt t="88764" x="3956050" y="2790825"/>
          <p14:tracePt t="88771" x="3929063" y="2808288"/>
          <p14:tracePt t="88795" x="3929063" y="2817813"/>
          <p14:tracePt t="88803" x="3929063" y="2836863"/>
          <p14:tracePt t="88829" x="3929063" y="2844800"/>
          <p14:tracePt t="88964" x="3929063" y="2854325"/>
          <p14:tracePt t="89086" x="3948113" y="2854325"/>
          <p14:tracePt t="89093" x="3956050" y="2854325"/>
          <p14:tracePt t="89099" x="3965575" y="2854325"/>
          <p14:tracePt t="89115" x="3975100" y="2854325"/>
          <p14:tracePt t="89140" x="3984625" y="2854325"/>
          <p14:tracePt t="89474" x="3984625" y="2863850"/>
          <p14:tracePt t="89482" x="3984625" y="2873375"/>
          <p14:tracePt t="89490" x="3984625" y="2881313"/>
          <p14:tracePt t="89499" x="3984625" y="2890838"/>
          <p14:tracePt t="89506" x="3984625" y="2927350"/>
          <p14:tracePt t="89514" x="3965575" y="2946400"/>
          <p14:tracePt t="89522" x="3965575" y="2954338"/>
          <p14:tracePt t="89538" x="3965575" y="2963863"/>
          <p14:tracePt t="89546" x="3965575" y="2973388"/>
          <p14:tracePt t="89562" x="3965575" y="2982913"/>
          <p14:tracePt t="89580" x="3965575" y="2990850"/>
          <p14:tracePt t="89586" x="3956050" y="3000375"/>
          <p14:tracePt t="89610" x="3956050" y="3009900"/>
          <p14:tracePt t="89619" x="3948113" y="3017838"/>
          <p14:tracePt t="89635" x="3938588" y="3027363"/>
          <p14:tracePt t="89642" x="3929063" y="3036888"/>
          <p14:tracePt t="89650" x="3911600" y="3054350"/>
          <p14:tracePt t="89658" x="3911600" y="3063875"/>
          <p14:tracePt t="89666" x="3902075" y="3073400"/>
          <p14:tracePt t="89674" x="3902075" y="3082925"/>
          <p14:tracePt t="89683" x="3902075" y="3090863"/>
          <p14:tracePt t="89699" x="3892550" y="3090863"/>
          <p14:tracePt t="89992" x="3883025" y="3100388"/>
          <p14:tracePt t="90364" x="3875088" y="3100388"/>
          <p14:tracePt t="90373" x="3865563" y="3100388"/>
          <p14:tracePt t="90377" x="3846513" y="3100388"/>
          <p14:tracePt t="90385" x="3838575" y="3100388"/>
          <p14:tracePt t="90410" x="3829050" y="3100388"/>
          <p14:tracePt t="90419" x="3810000" y="3100388"/>
          <p14:tracePt t="90442" x="3802063" y="3100388"/>
          <p14:tracePt t="90450" x="3792538" y="3109913"/>
          <p14:tracePt t="91564" x="3810000" y="3109913"/>
          <p14:tracePt t="91571" x="3838575" y="3109913"/>
          <p14:tracePt t="91579" x="3856038" y="3109913"/>
          <p14:tracePt t="91588" x="3883025" y="3109913"/>
          <p14:tracePt t="91595" x="3892550" y="3109913"/>
          <p14:tracePt t="91607" x="3919538" y="3109913"/>
          <p14:tracePt t="91611" x="3975100" y="3109913"/>
          <p14:tracePt t="91621" x="4038600" y="3119438"/>
          <p14:tracePt t="91627" x="4084638" y="3146425"/>
          <p14:tracePt t="91640" x="4102100" y="3146425"/>
          <p14:tracePt t="91932" x="4138613" y="3155950"/>
          <p14:tracePt t="91939" x="4157663" y="3163888"/>
          <p14:tracePt t="91948" x="4202113" y="3163888"/>
          <p14:tracePt t="91955" x="4248150" y="3173413"/>
          <p14:tracePt t="91962" x="4284663" y="3200400"/>
          <p14:tracePt t="91970" x="4348163" y="3209925"/>
          <p14:tracePt t="91978" x="4403725" y="3219450"/>
          <p14:tracePt t="91986" x="4484688" y="3236913"/>
          <p14:tracePt t="91994" x="4557713" y="3236913"/>
          <p14:tracePt t="92004" x="4640263" y="3273425"/>
          <p14:tracePt t="92011" x="4730750" y="3273425"/>
          <p14:tracePt t="92022" x="4822825" y="3282950"/>
          <p14:tracePt t="92027" x="4905375" y="3302000"/>
          <p14:tracePt t="92037" x="5014913" y="3328988"/>
          <p14:tracePt t="92042" x="5122863" y="3338513"/>
          <p14:tracePt t="92050" x="5241925" y="3355975"/>
          <p14:tracePt t="92058" x="5368925" y="3355975"/>
          <p14:tracePt t="92066" x="5478463" y="3375025"/>
          <p14:tracePt t="92074" x="5607050" y="3411538"/>
          <p14:tracePt t="92082" x="5734050" y="3411538"/>
          <p14:tracePt t="92090" x="5870575" y="3429000"/>
          <p14:tracePt t="92098" x="5962650" y="3438525"/>
          <p14:tracePt t="92106" x="6089650" y="3438525"/>
          <p14:tracePt t="92114" x="6199188" y="3475038"/>
          <p14:tracePt t="92123" x="6299200" y="3482975"/>
          <p14:tracePt t="92131" x="6408738" y="3502025"/>
          <p14:tracePt t="92140" x="6500813" y="3511550"/>
          <p14:tracePt t="92146" x="6610350" y="3511550"/>
          <p14:tracePt t="92155" x="6681788" y="3511550"/>
          <p14:tracePt t="92163" x="6754813" y="3511550"/>
          <p14:tracePt t="92170" x="6856413" y="3511550"/>
          <p14:tracePt t="92179" x="6929438" y="3511550"/>
          <p14:tracePt t="92187" x="7000875" y="3511550"/>
          <p14:tracePt t="92194" x="7065963" y="3538538"/>
          <p14:tracePt t="92203" x="7102475" y="3548063"/>
          <p14:tracePt t="92210" x="7156450" y="3548063"/>
          <p14:tracePt t="92218" x="7219950" y="3548063"/>
          <p14:tracePt t="92226" x="7292975" y="3556000"/>
          <p14:tracePt t="92235" x="7356475" y="3575050"/>
          <p14:tracePt t="92242" x="7448550" y="3602038"/>
          <p14:tracePt t="92251" x="7512050" y="3611563"/>
          <p14:tracePt t="92258" x="7567613" y="3611563"/>
          <p14:tracePt t="92266" x="7621588" y="3621088"/>
          <p14:tracePt t="92275" x="7721600" y="3638550"/>
          <p14:tracePt t="92283" x="7777163" y="3657600"/>
          <p14:tracePt t="92291" x="7877175" y="3675063"/>
          <p14:tracePt t="92299" x="7950200" y="3675063"/>
          <p14:tracePt t="92307" x="8040688" y="3684588"/>
          <p14:tracePt t="92315" x="8123238" y="3702050"/>
          <p14:tracePt t="92323" x="8213725" y="3702050"/>
          <p14:tracePt t="92331" x="8305800" y="3730625"/>
          <p14:tracePt t="92339" x="8405813" y="3738563"/>
          <p14:tracePt t="92347" x="8459788" y="3738563"/>
          <p14:tracePt t="92356" x="8532813" y="3738563"/>
          <p14:tracePt t="92362" x="8588375" y="3738563"/>
          <p14:tracePt t="92371" x="8632825" y="3738563"/>
          <p14:tracePt t="92378" x="8669338" y="3738563"/>
          <p14:tracePt t="92386" x="8715375" y="3738563"/>
          <p14:tracePt t="92394" x="8770938" y="3738563"/>
          <p14:tracePt t="92401" x="8824913" y="3738563"/>
          <p14:tracePt t="92410" x="8878888" y="3738563"/>
          <p14:tracePt t="92418" x="8934450" y="3738563"/>
          <p14:tracePt t="92426" x="9007475" y="3738563"/>
          <p14:tracePt t="92435" x="9080500" y="37385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55650" y="188913"/>
            <a:ext cx="7772400" cy="1143000"/>
          </a:xfrm>
        </p:spPr>
        <p:txBody>
          <a:bodyPr/>
          <a:lstStyle/>
          <a:p>
            <a:r>
              <a:rPr lang="en-US" altLang="ja-JP"/>
              <a:t>Total</a:t>
            </a:r>
            <a:r>
              <a:rPr lang="ja-JP" altLang="en-US"/>
              <a:t>　</a:t>
            </a:r>
            <a:r>
              <a:rPr lang="en-US" altLang="ja-JP"/>
              <a:t>Store</a:t>
            </a:r>
            <a:r>
              <a:rPr lang="ja-JP" altLang="en-US"/>
              <a:t>　</a:t>
            </a:r>
            <a:r>
              <a:rPr lang="en-US" altLang="ja-JP"/>
              <a:t>Ordering</a:t>
            </a:r>
          </a:p>
        </p:txBody>
      </p:sp>
      <p:sp>
        <p:nvSpPr>
          <p:cNvPr id="43011" name="Text Box 3"/>
          <p:cNvSpPr txBox="1">
            <a:spLocks noChangeArrowheads="1"/>
          </p:cNvSpPr>
          <p:nvPr/>
        </p:nvSpPr>
        <p:spPr bwMode="auto">
          <a:xfrm>
            <a:off x="3657600" y="1066800"/>
            <a:ext cx="1379538" cy="55975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ja-JP" sz="2400">
                <a:latin typeface="Times New Roman" panose="02020603050405020304" pitchFamily="18" charset="0"/>
              </a:rPr>
              <a:t>Write(A)</a:t>
            </a:r>
          </a:p>
          <a:p>
            <a:endParaRPr lang="en-US" altLang="ja-JP" sz="2400">
              <a:latin typeface="Times New Roman" panose="02020603050405020304" pitchFamily="18" charset="0"/>
            </a:endParaRPr>
          </a:p>
          <a:p>
            <a:r>
              <a:rPr lang="en-US" altLang="ja-JP" sz="2400">
                <a:latin typeface="Times New Roman" panose="02020603050405020304" pitchFamily="18" charset="0"/>
              </a:rPr>
              <a:t>Read</a:t>
            </a:r>
            <a:r>
              <a:rPr lang="ja-JP" altLang="en-US" sz="2400">
                <a:latin typeface="Times New Roman" panose="02020603050405020304" pitchFamily="18" charset="0"/>
              </a:rPr>
              <a:t>（Ｂ）</a:t>
            </a:r>
          </a:p>
          <a:p>
            <a:endParaRPr lang="ja-JP" altLang="en-US"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Read(C)</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Write(D)</a:t>
            </a:r>
          </a:p>
          <a:p>
            <a:endParaRPr lang="en-US" altLang="ja-JP"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Write(E)</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Write(F)</a:t>
            </a:r>
          </a:p>
        </p:txBody>
      </p:sp>
      <p:sp>
        <p:nvSpPr>
          <p:cNvPr id="43022" name="Line 14"/>
          <p:cNvSpPr>
            <a:spLocks noChangeShapeType="1"/>
          </p:cNvSpPr>
          <p:nvPr/>
        </p:nvSpPr>
        <p:spPr bwMode="auto">
          <a:xfrm>
            <a:off x="6172200" y="1905000"/>
            <a:ext cx="0" cy="1143000"/>
          </a:xfrm>
          <a:prstGeom prst="line">
            <a:avLst/>
          </a:prstGeom>
          <a:noFill/>
          <a:ln w="28575">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23" name="Text Box 15"/>
          <p:cNvSpPr txBox="1">
            <a:spLocks noChangeArrowheads="1"/>
          </p:cNvSpPr>
          <p:nvPr/>
        </p:nvSpPr>
        <p:spPr bwMode="auto">
          <a:xfrm>
            <a:off x="6308725" y="2174875"/>
            <a:ext cx="1935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latin typeface="Times New Roman" panose="02020603050405020304" pitchFamily="18" charset="0"/>
              </a:rPr>
              <a:t>Order which must be kept</a:t>
            </a:r>
          </a:p>
        </p:txBody>
      </p:sp>
      <p:sp>
        <p:nvSpPr>
          <p:cNvPr id="43013" name="Line 5"/>
          <p:cNvSpPr>
            <a:spLocks noChangeShapeType="1"/>
          </p:cNvSpPr>
          <p:nvPr/>
        </p:nvSpPr>
        <p:spPr bwMode="auto">
          <a:xfrm flipV="1">
            <a:off x="4267200" y="29718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5" name="Line 7"/>
          <p:cNvSpPr>
            <a:spLocks noChangeShapeType="1"/>
          </p:cNvSpPr>
          <p:nvPr/>
        </p:nvSpPr>
        <p:spPr bwMode="auto">
          <a:xfrm flipV="1">
            <a:off x="4267200" y="4419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6" name="Line 8"/>
          <p:cNvSpPr>
            <a:spLocks noChangeShapeType="1"/>
          </p:cNvSpPr>
          <p:nvPr/>
        </p:nvSpPr>
        <p:spPr bwMode="auto">
          <a:xfrm flipV="1">
            <a:off x="4267200" y="5181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7" name="Line 9"/>
          <p:cNvSpPr>
            <a:spLocks noChangeShapeType="1"/>
          </p:cNvSpPr>
          <p:nvPr/>
        </p:nvSpPr>
        <p:spPr bwMode="auto">
          <a:xfrm flipV="1">
            <a:off x="4267200" y="5943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8" name="Line 10"/>
          <p:cNvSpPr>
            <a:spLocks noChangeShapeType="1"/>
          </p:cNvSpPr>
          <p:nvPr/>
        </p:nvSpPr>
        <p:spPr bwMode="auto">
          <a:xfrm flipV="1">
            <a:off x="4191000" y="22860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19" name="Line 11"/>
          <p:cNvSpPr>
            <a:spLocks noChangeShapeType="1"/>
          </p:cNvSpPr>
          <p:nvPr/>
        </p:nvSpPr>
        <p:spPr bwMode="auto">
          <a:xfrm flipV="1">
            <a:off x="4284663" y="3716338"/>
            <a:ext cx="0" cy="36036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3024" name="Line 16"/>
          <p:cNvSpPr>
            <a:spLocks noChangeShapeType="1"/>
          </p:cNvSpPr>
          <p:nvPr/>
        </p:nvSpPr>
        <p:spPr bwMode="auto">
          <a:xfrm>
            <a:off x="4419600" y="1600200"/>
            <a:ext cx="0" cy="914400"/>
          </a:xfrm>
          <a:prstGeom prst="line">
            <a:avLst/>
          </a:prstGeom>
          <a:noFill/>
          <a:ln w="19050">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6C312785-CEDD-4563-8861-3BFA02497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74"/>
    </mc:Choice>
    <mc:Fallback xmlns="">
      <p:transition spd="slow" advTm="3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1" x="8669338" y="4376738"/>
          <p14:tracePt t="465" x="8451850" y="4432300"/>
          <p14:tracePt t="472" x="8269288" y="4449763"/>
          <p14:tracePt t="480" x="8104188" y="4459288"/>
          <p14:tracePt t="489" x="7958138" y="4459288"/>
          <p14:tracePt t="496" x="7831138" y="4459288"/>
          <p14:tracePt t="505" x="7721600" y="4459288"/>
          <p14:tracePt t="512" x="7631113" y="4459288"/>
          <p14:tracePt t="521" x="7558088" y="4459288"/>
          <p14:tracePt t="528" x="7475538" y="4459288"/>
          <p14:tracePt t="538" x="7421563" y="4459288"/>
          <p14:tracePt t="544" x="7366000" y="4459288"/>
          <p14:tracePt t="554" x="7302500" y="4432300"/>
          <p14:tracePt t="561" x="7275513" y="4422775"/>
          <p14:tracePt t="568" x="7265988" y="4422775"/>
          <p14:tracePt t="576" x="7239000" y="4413250"/>
          <p14:tracePt t="584" x="7219950" y="4405313"/>
          <p14:tracePt t="592" x="7212013" y="4395788"/>
          <p14:tracePt t="600" x="7192963" y="4386263"/>
          <p14:tracePt t="608" x="7175500" y="4376738"/>
          <p14:tracePt t="616" x="7146925" y="4359275"/>
          <p14:tracePt t="624" x="7110413" y="4340225"/>
          <p14:tracePt t="632" x="7092950" y="4332288"/>
          <p14:tracePt t="640" x="7046913" y="4303713"/>
          <p14:tracePt t="648" x="7000875" y="4286250"/>
          <p14:tracePt t="656" x="6973888" y="4276725"/>
          <p14:tracePt t="664" x="6946900" y="4268788"/>
          <p14:tracePt t="672" x="6900863" y="4259263"/>
          <p14:tracePt t="680" x="6856413" y="4232275"/>
          <p14:tracePt t="689" x="6819900" y="4222750"/>
          <p14:tracePt t="697" x="6800850" y="4213225"/>
          <p14:tracePt t="708" x="6783388" y="4203700"/>
          <p14:tracePt t="713" x="6773863" y="4195763"/>
          <p14:tracePt t="728" x="6764338" y="4186238"/>
          <p14:tracePt t="768" x="6754813" y="4176713"/>
          <p14:tracePt t="792" x="6754813" y="4167188"/>
          <p14:tracePt t="800" x="6754813" y="4149725"/>
          <p14:tracePt t="808" x="6754813" y="4130675"/>
          <p14:tracePt t="816" x="6754813" y="4094163"/>
          <p14:tracePt t="824" x="6746875" y="4076700"/>
          <p14:tracePt t="832" x="6727825" y="4049713"/>
          <p14:tracePt t="840" x="6718300" y="4030663"/>
          <p14:tracePt t="848" x="6718300" y="4003675"/>
          <p14:tracePt t="856" x="6710363" y="3994150"/>
          <p14:tracePt t="864" x="6710363" y="3984625"/>
          <p14:tracePt t="872" x="6681788" y="3948113"/>
          <p14:tracePt t="880" x="6645275" y="3903663"/>
          <p14:tracePt t="888" x="6627813" y="3875088"/>
          <p14:tracePt t="896" x="6581775" y="3830638"/>
          <p14:tracePt t="905" x="6518275" y="3811588"/>
          <p14:tracePt t="912" x="6454775" y="3757613"/>
          <p14:tracePt t="920" x="6354763" y="3711575"/>
          <p14:tracePt t="929" x="6254750" y="3675063"/>
          <p14:tracePt t="940" x="6153150" y="3629025"/>
          <p14:tracePt t="946" x="6062663" y="3575050"/>
          <p14:tracePt t="958" x="5980113" y="3529013"/>
          <p14:tracePt t="961" x="5899150" y="3475038"/>
          <p14:tracePt t="970" x="5816600" y="3438525"/>
          <p14:tracePt t="976" x="5797550" y="3429000"/>
          <p14:tracePt t="986" x="5753100" y="3411538"/>
          <p14:tracePt t="991" x="5724525" y="3382963"/>
          <p14:tracePt t="1000" x="5716588" y="3375025"/>
          <p14:tracePt t="1072" x="5716588" y="3355975"/>
          <p14:tracePt t="1728" x="5716588" y="3346450"/>
          <p14:tracePt t="1994" x="5707063" y="3302000"/>
          <p14:tracePt t="2002" x="5680075" y="3255963"/>
          <p14:tracePt t="2008" x="5661025" y="3209925"/>
          <p14:tracePt t="2016" x="5634038" y="3173413"/>
          <p14:tracePt t="2024" x="5624513" y="3136900"/>
          <p14:tracePt t="2032" x="5607050" y="3119438"/>
          <p14:tracePt t="2040" x="5597525" y="3073400"/>
          <p14:tracePt t="2048" x="5588000" y="3046413"/>
          <p14:tracePt t="2056" x="5551488" y="3000375"/>
          <p14:tracePt t="2064" x="5551488" y="2982913"/>
          <p14:tracePt t="2072" x="5543550" y="2973388"/>
          <p14:tracePt t="2080" x="5543550" y="2963863"/>
          <p14:tracePt t="2089" x="5543550" y="2936875"/>
          <p14:tracePt t="2154" x="5543550" y="2927350"/>
          <p14:tracePt t="2170" x="5543550" y="2900363"/>
          <p14:tracePt t="2177" x="5543550" y="2881313"/>
          <p14:tracePt t="2188" x="5543550" y="2854325"/>
          <p14:tracePt t="2197" x="5543550" y="2817813"/>
          <p14:tracePt t="2202" x="5543550" y="2781300"/>
          <p14:tracePt t="2208" x="5543550" y="2754313"/>
          <p14:tracePt t="2216" x="5543550" y="2698750"/>
          <p14:tracePt t="2224" x="5543550" y="2654300"/>
          <p14:tracePt t="2232" x="5543550" y="2598738"/>
          <p14:tracePt t="2240" x="5543550" y="2571750"/>
          <p14:tracePt t="2248" x="5543550" y="2525713"/>
          <p14:tracePt t="2256" x="5543550" y="2498725"/>
          <p14:tracePt t="2264" x="5543550" y="2481263"/>
          <p14:tracePt t="2272" x="5543550" y="2462213"/>
          <p14:tracePt t="2288" x="5543550" y="2452688"/>
          <p14:tracePt t="2312" x="5543550" y="2444750"/>
          <p14:tracePt t="2328" x="5543550" y="2435225"/>
          <p14:tracePt t="2339" x="5551488" y="2425700"/>
          <p14:tracePt t="2343" x="5561013" y="2408238"/>
          <p14:tracePt t="2354" x="5580063" y="2398713"/>
          <p14:tracePt t="2360" x="5588000" y="2389188"/>
          <p14:tracePt t="2368" x="5607050" y="2389188"/>
          <p14:tracePt t="2376" x="5634038" y="2379663"/>
          <p14:tracePt t="2392" x="5643563" y="2379663"/>
          <p14:tracePt t="2400" x="5653088" y="2371725"/>
          <p14:tracePt t="2408" x="5661025" y="2371725"/>
          <p14:tracePt t="5380" x="5688013" y="2362200"/>
          <p14:tracePt t="5386" x="5716588" y="2362200"/>
          <p14:tracePt t="5394" x="5734050" y="2362200"/>
          <p14:tracePt t="5402" x="5770563" y="2362200"/>
          <p14:tracePt t="5409" x="5789613" y="2362200"/>
          <p14:tracePt t="5416" x="5816600" y="2362200"/>
          <p14:tracePt t="5424" x="5870575" y="2362200"/>
          <p14:tracePt t="5432" x="5926138" y="2362200"/>
          <p14:tracePt t="5440" x="6007100" y="2362200"/>
          <p14:tracePt t="5448" x="6080125" y="2362200"/>
          <p14:tracePt t="5456" x="6135688" y="2362200"/>
          <p14:tracePt t="5464" x="6189663" y="2362200"/>
          <p14:tracePt t="5472" x="6208713" y="2362200"/>
          <p14:tracePt t="5480" x="6218238" y="2362200"/>
          <p14:tracePt t="5609" x="6235700" y="2362200"/>
          <p14:tracePt t="5617" x="6245225" y="2362200"/>
          <p14:tracePt t="5625" x="6262688" y="2389188"/>
          <p14:tracePt t="5632" x="6281738" y="2416175"/>
          <p14:tracePt t="5640" x="6299200" y="2452688"/>
          <p14:tracePt t="5648" x="6308725" y="2471738"/>
          <p14:tracePt t="5656" x="6308725" y="2517775"/>
          <p14:tracePt t="5664" x="6318250" y="2544763"/>
          <p14:tracePt t="5672" x="6318250" y="2562225"/>
          <p14:tracePt t="5680" x="6326188" y="2589213"/>
          <p14:tracePt t="5688" x="6326188" y="2598738"/>
          <p14:tracePt t="5696" x="6326188" y="2608263"/>
          <p14:tracePt t="5704" x="6326188" y="2635250"/>
          <p14:tracePt t="5712" x="6335713" y="2644775"/>
          <p14:tracePt t="5719" x="6335713" y="2654300"/>
          <p14:tracePt t="5728" x="6335713" y="2662238"/>
          <p14:tracePt t="5737" x="6335713" y="2681288"/>
          <p14:tracePt t="5744" x="6335713" y="2690813"/>
          <p14:tracePt t="5754" x="6335713" y="2698750"/>
          <p14:tracePt t="5760" x="6335713" y="2727325"/>
          <p14:tracePt t="5768" x="6326188" y="2744788"/>
          <p14:tracePt t="5776" x="6299200" y="2754313"/>
          <p14:tracePt t="5784" x="6235700" y="2790825"/>
          <p14:tracePt t="5792" x="6226175" y="2800350"/>
          <p14:tracePt t="5800" x="6189663" y="2800350"/>
          <p14:tracePt t="5808" x="6135688" y="2808288"/>
          <p14:tracePt t="5816" x="6080125" y="2836863"/>
          <p14:tracePt t="5824" x="6043613" y="2836863"/>
          <p14:tracePt t="5832" x="5989638" y="2836863"/>
          <p14:tracePt t="5840" x="5972175" y="2836863"/>
          <p14:tracePt t="5848" x="5943600" y="2836863"/>
          <p14:tracePt t="5857" x="5935663" y="2836863"/>
          <p14:tracePt t="5888" x="5916613" y="2836863"/>
          <p14:tracePt t="5904" x="5907088" y="2836863"/>
          <p14:tracePt t="5929" x="5907088" y="2827338"/>
          <p14:tracePt t="5938" x="5907088" y="2808288"/>
          <p14:tracePt t="5945" x="5899150" y="2808288"/>
          <p14:tracePt t="5956" x="5899150" y="2800350"/>
          <p14:tracePt t="5961" x="5899150" y="2771775"/>
          <p14:tracePt t="5972" x="5899150" y="2754313"/>
          <p14:tracePt t="5977" x="5899150" y="2727325"/>
          <p14:tracePt t="5990" x="5899150" y="2690813"/>
          <p14:tracePt t="5992" x="5926138" y="2654300"/>
          <p14:tracePt t="5999" x="5935663" y="2617788"/>
          <p14:tracePt t="6008" x="5972175" y="2562225"/>
          <p14:tracePt t="6016" x="5989638" y="2525713"/>
          <p14:tracePt t="6024" x="6035675" y="2498725"/>
          <p14:tracePt t="6032" x="6053138" y="2481263"/>
          <p14:tracePt t="6040" x="6072188" y="2452688"/>
          <p14:tracePt t="6048" x="6108700" y="2425700"/>
          <p14:tracePt t="6056" x="6135688" y="2416175"/>
          <p14:tracePt t="6064" x="6181725" y="2379663"/>
          <p14:tracePt t="6072" x="6226175" y="2362200"/>
          <p14:tracePt t="6080" x="6245225" y="2362200"/>
          <p14:tracePt t="6090" x="6272213" y="2325688"/>
          <p14:tracePt t="6096" x="6291263" y="2316163"/>
          <p14:tracePt t="6104" x="6299200" y="2306638"/>
          <p14:tracePt t="6112" x="6318250" y="2306638"/>
          <p14:tracePt t="6121" x="6335713" y="2289175"/>
          <p14:tracePt t="6140" x="6354763" y="2289175"/>
          <p14:tracePt t="6153" x="6362700" y="2289175"/>
          <p14:tracePt t="6160" x="6381750" y="2289175"/>
          <p14:tracePt t="6168" x="6418263" y="2289175"/>
          <p14:tracePt t="6176" x="6464300" y="2289175"/>
          <p14:tracePt t="6184" x="6500813" y="2289175"/>
          <p14:tracePt t="6207" x="6573838" y="2289175"/>
          <p14:tracePt t="6208" x="6600825" y="2298700"/>
          <p14:tracePt t="6217" x="6627813" y="2298700"/>
          <p14:tracePt t="6225" x="6673850" y="2335213"/>
          <p14:tracePt t="6233" x="6691313" y="2352675"/>
          <p14:tracePt t="6243" x="6700838" y="2362200"/>
          <p14:tracePt t="6249" x="6727825" y="2389188"/>
          <p14:tracePt t="6281" x="6737350" y="2398713"/>
          <p14:tracePt t="6354" x="6710363" y="2398713"/>
          <p14:tracePt t="6361" x="6645275" y="2398713"/>
          <p14:tracePt t="6372" x="6545263" y="2416175"/>
          <p14:tracePt t="6378" x="6472238" y="2416175"/>
          <p14:tracePt t="6387" x="6381750" y="2444750"/>
          <p14:tracePt t="6393" x="6281738" y="2444750"/>
          <p14:tracePt t="6401" x="6208713" y="2444750"/>
          <p14:tracePt t="6408" x="6135688" y="2444750"/>
          <p14:tracePt t="6417" x="6062663" y="2444750"/>
          <p14:tracePt t="6425" x="5989638" y="2444750"/>
          <p14:tracePt t="6432" x="5943600" y="2444750"/>
          <p14:tracePt t="6441" x="5907088" y="2444750"/>
          <p14:tracePt t="6449" x="5862638" y="2444750"/>
          <p14:tracePt t="6465" x="5853113" y="2444750"/>
          <p14:tracePt t="6473" x="5834063" y="2444750"/>
          <p14:tracePt t="6506" x="5826125" y="2444750"/>
          <p14:tracePt t="6522" x="5826125" y="2435225"/>
          <p14:tracePt t="6529" x="5816600" y="2416175"/>
          <p14:tracePt t="6539" x="5816600" y="2408238"/>
          <p14:tracePt t="6545" x="5807075" y="2389188"/>
          <p14:tracePt t="6555" x="5797550" y="2362200"/>
          <p14:tracePt t="6561" x="5780088" y="2335213"/>
          <p14:tracePt t="6571" x="5743575" y="2298700"/>
          <p14:tracePt t="6577" x="5716588" y="2279650"/>
          <p14:tracePt t="6589" x="5688013" y="2243138"/>
          <p14:tracePt t="6592" x="5634038" y="2216150"/>
          <p14:tracePt t="6602" x="5588000" y="2160588"/>
          <p14:tracePt t="6610" x="5524500" y="2106613"/>
          <p14:tracePt t="6617" x="5441950" y="2043113"/>
          <p14:tracePt t="6627" x="5387975" y="2006600"/>
          <p14:tracePt t="6632" x="5305425" y="1951038"/>
          <p14:tracePt t="6640" x="5268913" y="1906588"/>
          <p14:tracePt t="6648" x="5224463" y="1870075"/>
          <p14:tracePt t="6656" x="5178425" y="1841500"/>
          <p14:tracePt t="6664" x="5151438" y="1814513"/>
          <p14:tracePt t="6672" x="5105400" y="1787525"/>
          <p14:tracePt t="6680" x="5086350" y="1768475"/>
          <p14:tracePt t="6689" x="5068888" y="1760538"/>
          <p14:tracePt t="6696" x="5041900" y="1714500"/>
          <p14:tracePt t="6705" x="5032375" y="1704975"/>
          <p14:tracePt t="6721" x="5022850" y="1704975"/>
          <p14:tracePt t="6904" x="5014913" y="1697038"/>
          <p14:tracePt t="6920" x="5005388" y="1677988"/>
          <p14:tracePt t="6936" x="4995863" y="1668463"/>
          <p14:tracePt t="7940" x="4995863" y="1677988"/>
          <p14:tracePt t="7945" x="4949825" y="1731963"/>
          <p14:tracePt t="7953" x="4941888" y="1768475"/>
          <p14:tracePt t="7960" x="4913313" y="1797050"/>
          <p14:tracePt t="7969" x="4905375" y="1841500"/>
          <p14:tracePt t="7976" x="4895850" y="1870075"/>
          <p14:tracePt t="7984" x="4895850" y="1878013"/>
          <p14:tracePt t="7992" x="4895850" y="1887538"/>
          <p14:tracePt t="8008" x="4886325" y="1906588"/>
          <p14:tracePt t="8016" x="4886325" y="1914525"/>
          <p14:tracePt t="8024" x="4876800" y="1924050"/>
          <p14:tracePt t="8032" x="4876800" y="1933575"/>
          <p14:tracePt t="8417" x="4868863" y="1933575"/>
          <p14:tracePt t="8424" x="4859338" y="1933575"/>
          <p14:tracePt t="8432" x="4849813" y="1933575"/>
          <p14:tracePt t="8440" x="4840288" y="1924050"/>
          <p14:tracePt t="8956" x="4822825" y="1924050"/>
          <p14:tracePt t="8962" x="4813300" y="1933575"/>
          <p14:tracePt t="8970" x="4786313" y="1943100"/>
          <p14:tracePt t="9218" x="4749800" y="1943100"/>
          <p14:tracePt t="9226" x="4722813" y="1897063"/>
          <p14:tracePt t="9234" x="4713288" y="1841500"/>
          <p14:tracePt t="9242" x="4659313" y="1768475"/>
          <p14:tracePt t="9249" x="4640263" y="1724025"/>
          <p14:tracePt t="9257" x="4603750" y="1697038"/>
          <p14:tracePt t="9264" x="4576763" y="1660525"/>
          <p14:tracePt t="9272" x="4549775" y="1631950"/>
          <p14:tracePt t="9280" x="4530725" y="1604963"/>
          <p14:tracePt t="9288" x="4503738" y="1568450"/>
          <p14:tracePt t="9304" x="4494213" y="1558925"/>
          <p14:tracePt t="9312" x="4484688" y="1558925"/>
          <p14:tracePt t="9962" x="4476750" y="1558925"/>
          <p14:tracePt t="9971" x="4476750" y="1577975"/>
          <p14:tracePt t="9977" x="4457700" y="1624013"/>
          <p14:tracePt t="9988" x="4413250" y="1724025"/>
          <p14:tracePt t="9995" x="4403725" y="1760538"/>
          <p14:tracePt t="10006" x="4330700" y="1851025"/>
          <p14:tracePt t="10009" x="4311650" y="1906588"/>
          <p14:tracePt t="10017" x="4284663" y="1970088"/>
          <p14:tracePt t="10024" x="4275138" y="2016125"/>
          <p14:tracePt t="10032" x="4257675" y="2070100"/>
          <p14:tracePt t="10040" x="4257675" y="2079625"/>
          <p14:tracePt t="10048" x="4257675" y="2106613"/>
          <p14:tracePt t="10056" x="4257675" y="2125663"/>
          <p14:tracePt t="10064" x="4257675" y="2143125"/>
          <p14:tracePt t="10080" x="4257675" y="2152650"/>
          <p14:tracePt t="10096" x="4257675" y="2160588"/>
          <p14:tracePt t="10122" x="4257675" y="2170113"/>
          <p14:tracePt t="10136" x="4257675" y="2179638"/>
          <p14:tracePt t="13522" x="4257675" y="2189163"/>
          <p14:tracePt t="13529" x="4275138" y="2189163"/>
          <p14:tracePt t="13538" x="4348163" y="2189163"/>
          <p14:tracePt t="13544" x="4476750" y="2189163"/>
          <p14:tracePt t="13553" x="4603750" y="2189163"/>
          <p14:tracePt t="13560" x="4695825" y="2179638"/>
          <p14:tracePt t="13569" x="4776788" y="2160588"/>
          <p14:tracePt t="13576" x="4840288" y="2133600"/>
          <p14:tracePt t="13584" x="4859338" y="2125663"/>
          <p14:tracePt t="13592" x="4876800" y="2116138"/>
          <p14:tracePt t="13600" x="4922838" y="2079625"/>
          <p14:tracePt t="13616" x="4932363" y="2070100"/>
          <p14:tracePt t="13665" x="4932363" y="2060575"/>
          <p14:tracePt t="13672" x="4932363" y="2052638"/>
          <p14:tracePt t="13679" x="4932363" y="2043113"/>
          <p14:tracePt t="13688" x="4932363" y="2033588"/>
          <p14:tracePt t="13696" x="4932363" y="2024063"/>
          <p14:tracePt t="13704" x="4932363" y="2006600"/>
          <p14:tracePt t="13712" x="4932363" y="1997075"/>
          <p14:tracePt t="13727" x="4932363" y="1987550"/>
          <p14:tracePt t="13738" x="4932363" y="1970088"/>
          <p14:tracePt t="13746" x="4913313" y="1951038"/>
          <p14:tracePt t="13756" x="4895850" y="1943100"/>
          <p14:tracePt t="13761" x="4876800" y="1933575"/>
          <p14:tracePt t="13773" x="4849813" y="1906588"/>
          <p14:tracePt t="13777" x="4803775" y="1887538"/>
          <p14:tracePt t="13789" x="4767263" y="1887538"/>
          <p14:tracePt t="13794" x="4730750" y="1870075"/>
          <p14:tracePt t="13800" x="4713288" y="1851025"/>
          <p14:tracePt t="13808" x="4667250" y="1824038"/>
          <p14:tracePt t="13816" x="4640263" y="1804988"/>
          <p14:tracePt t="13824" x="4594225" y="1787525"/>
          <p14:tracePt t="13832" x="4586288" y="1778000"/>
          <p14:tracePt t="13840" x="4549775" y="1731963"/>
          <p14:tracePt t="13848" x="4540250" y="1731963"/>
          <p14:tracePt t="13856" x="4521200" y="1704975"/>
          <p14:tracePt t="13864" x="4513263" y="1704975"/>
          <p14:tracePt t="13872" x="4503738" y="1697038"/>
          <p14:tracePt t="13880" x="4503738" y="1687513"/>
          <p14:tracePt t="13888" x="4494213" y="1677988"/>
          <p14:tracePt t="13896" x="4494213" y="1660525"/>
          <p14:tracePt t="13904" x="4484688" y="1651000"/>
          <p14:tracePt t="13912" x="4476750" y="1641475"/>
          <p14:tracePt t="14034" x="4467225" y="1641475"/>
          <p14:tracePt t="14049" x="4467225" y="1631950"/>
          <p14:tracePt t="14065" x="4467225" y="1624013"/>
          <p14:tracePt t="14073" x="4467225" y="1614488"/>
          <p14:tracePt t="14089" x="4467225" y="1595438"/>
          <p14:tracePt t="14097" x="4467225" y="1587500"/>
          <p14:tracePt t="14218" x="4467225" y="1577975"/>
          <p14:tracePt t="15010" x="4467225" y="1568450"/>
          <p14:tracePt t="15904" x="4467225" y="1558925"/>
          <p14:tracePt t="15912" x="4467225" y="1550988"/>
          <p14:tracePt t="15920" x="4476750" y="1541463"/>
          <p14:tracePt t="15930" x="4476750" y="1531938"/>
          <p14:tracePt t="15936" x="4476750" y="1522413"/>
          <p14:tracePt t="16264" x="4484688" y="1531938"/>
          <p14:tracePt t="16272" x="4484688" y="1550988"/>
          <p14:tracePt t="16280" x="4484688" y="1577975"/>
          <p14:tracePt t="16288" x="4484688" y="1595438"/>
          <p14:tracePt t="16296" x="4494213" y="1624013"/>
          <p14:tracePt t="16304" x="4494213" y="1631950"/>
          <p14:tracePt t="16312" x="4494213" y="1641475"/>
          <p14:tracePt t="16320" x="4494213" y="1651000"/>
          <p14:tracePt t="16338" x="4494213" y="1668463"/>
          <p14:tracePt t="16355" x="4494213" y="1677988"/>
          <p14:tracePt t="16375" x="4494213" y="1687513"/>
          <p14:tracePt t="16753" x="4484688" y="1697038"/>
          <p14:tracePt t="16761" x="4467225" y="1697038"/>
          <p14:tracePt t="16771" x="4413250" y="1697038"/>
          <p14:tracePt t="16776" x="4384675" y="1697038"/>
          <p14:tracePt t="16786" x="4367213" y="1697038"/>
          <p14:tracePt t="16792" x="4340225" y="1697038"/>
          <p14:tracePt t="16800" x="4330700" y="1697038"/>
          <p14:tracePt t="16808" x="4311650" y="1697038"/>
          <p14:tracePt t="16816" x="4294188" y="1687513"/>
          <p14:tracePt t="16824" x="4284663" y="1677988"/>
          <p14:tracePt t="16832" x="4275138" y="1677988"/>
          <p14:tracePt t="16839" x="4275138" y="1668463"/>
          <p14:tracePt t="16848" x="4257675" y="1660525"/>
          <p14:tracePt t="16856" x="4248150" y="1651000"/>
          <p14:tracePt t="16880" x="4248150" y="1641475"/>
          <p14:tracePt t="16888" x="4248150" y="1631950"/>
          <p14:tracePt t="16961" x="4238625" y="1604963"/>
          <p14:tracePt t="16970" x="4230688" y="1595438"/>
          <p14:tracePt t="16977" x="4221163" y="1587500"/>
          <p14:tracePt t="16988" x="4211638" y="1587500"/>
          <p14:tracePt t="16993" x="4184650" y="1558925"/>
          <p14:tracePt t="17009" x="4175125" y="1550988"/>
          <p14:tracePt t="17025" x="4175125" y="1541463"/>
          <p14:tracePt t="17033" x="4165600" y="1541463"/>
          <p14:tracePt t="17388" x="4165600" y="1550988"/>
          <p14:tracePt t="17393" x="4165600" y="1558925"/>
          <p14:tracePt t="17825" x="4157663" y="1558925"/>
          <p14:tracePt t="17832" x="4148138" y="1550988"/>
          <p14:tracePt t="17840" x="4138613" y="1541463"/>
          <p14:tracePt t="17848" x="4121150" y="1531938"/>
          <p14:tracePt t="17864" x="4121150" y="1522413"/>
          <p14:tracePt t="17872" x="4111625" y="1514475"/>
          <p14:tracePt t="17880" x="4102100" y="1504950"/>
          <p14:tracePt t="22328" x="4094163" y="1504950"/>
          <p14:tracePt t="22336" x="4094163" y="1514475"/>
          <p14:tracePt t="22344" x="4065588" y="1522413"/>
          <p14:tracePt t="22352" x="3975100" y="1522413"/>
          <p14:tracePt t="22360" x="3829050" y="1531938"/>
          <p14:tracePt t="22368" x="3646488" y="1577975"/>
          <p14:tracePt t="22378" x="3500438" y="1577975"/>
          <p14:tracePt t="22385" x="3354388" y="1595438"/>
          <p14:tracePt t="22392" x="3300413" y="1595438"/>
          <p14:tracePt t="22400" x="3244850" y="1595438"/>
          <p14:tracePt t="22408" x="3217863" y="1595438"/>
          <p14:tracePt t="22416" x="3200400" y="1595438"/>
          <p14:tracePt t="22432" x="3190875" y="1595438"/>
          <p14:tracePt t="22481" x="3190875" y="1587500"/>
          <p14:tracePt t="22497" x="3208338" y="1577975"/>
          <p14:tracePt t="22513" x="3217863" y="1568450"/>
          <p14:tracePt t="22543" x="3217863" y="1558925"/>
          <p14:tracePt t="22736" x="3217863" y="1550988"/>
          <p14:tracePt t="22744" x="3254375" y="1541463"/>
          <p14:tracePt t="22752" x="3400425" y="1541463"/>
          <p14:tracePt t="22760" x="3546475" y="1541463"/>
          <p14:tracePt t="22768" x="3692525" y="1541463"/>
          <p14:tracePt t="22776" x="3856038" y="1541463"/>
          <p14:tracePt t="22784" x="4038600" y="1541463"/>
          <p14:tracePt t="22792" x="4184650" y="1541463"/>
          <p14:tracePt t="22802" x="4330700" y="1541463"/>
          <p14:tracePt t="22808" x="4476750" y="1541463"/>
          <p14:tracePt t="22817" x="4586288" y="1541463"/>
          <p14:tracePt t="22824" x="4676775" y="1541463"/>
          <p14:tracePt t="22834" x="4749800" y="1541463"/>
          <p14:tracePt t="22840" x="4776788" y="1541463"/>
          <p14:tracePt t="22848" x="4786313" y="1541463"/>
          <p14:tracePt t="23018" x="4795838" y="1531938"/>
          <p14:tracePt t="23112" x="4776788" y="1541463"/>
          <p14:tracePt t="23120" x="4740275" y="1568450"/>
          <p14:tracePt t="23128" x="4703763" y="1624013"/>
          <p14:tracePt t="23136" x="4659313" y="1668463"/>
          <p14:tracePt t="23145" x="4613275" y="1724025"/>
          <p14:tracePt t="23153" x="4586288" y="1778000"/>
          <p14:tracePt t="23161" x="4530725" y="1833563"/>
          <p14:tracePt t="23170" x="4494213" y="1897063"/>
          <p14:tracePt t="23177" x="4457700" y="1943100"/>
          <p14:tracePt t="23185" x="4421188" y="1987550"/>
          <p14:tracePt t="23206" x="4413250" y="2024063"/>
          <p14:tracePt t="23208" x="4376738" y="2052638"/>
          <p14:tracePt t="23216" x="4376738" y="2060575"/>
          <p14:tracePt t="23224" x="4376738" y="2070100"/>
          <p14:tracePt t="23232" x="4367213" y="2079625"/>
          <p14:tracePt t="23248" x="4357688" y="2097088"/>
          <p14:tracePt t="23256" x="4348163" y="2116138"/>
          <p14:tracePt t="23264" x="4340225" y="2125663"/>
          <p14:tracePt t="23272" x="4330700" y="2143125"/>
          <p14:tracePt t="23280" x="4303713" y="2160588"/>
          <p14:tracePt t="23288" x="4284663" y="2170113"/>
          <p14:tracePt t="23296" x="4257675" y="2179638"/>
          <p14:tracePt t="23304" x="4238625" y="2189163"/>
          <p14:tracePt t="23312" x="4230688" y="2189163"/>
          <p14:tracePt t="23320" x="4211638" y="2189163"/>
          <p14:tracePt t="23376" x="4202113" y="2189163"/>
          <p14:tracePt t="23392" x="4194175" y="2189163"/>
          <p14:tracePt t="23401" x="4165600" y="2189163"/>
          <p14:tracePt t="23408" x="4157663" y="2189163"/>
          <p14:tracePt t="23416" x="4121150" y="2189163"/>
          <p14:tracePt t="23424" x="4084638" y="2189163"/>
          <p14:tracePt t="23432" x="4048125" y="2189163"/>
          <p14:tracePt t="23440" x="4021138" y="2189163"/>
          <p14:tracePt t="23448" x="4002088" y="2189163"/>
          <p14:tracePt t="23456" x="3984625" y="2189163"/>
          <p14:tracePt t="23753" x="4011613" y="2189163"/>
          <p14:tracePt t="23761" x="4094163" y="2189163"/>
          <p14:tracePt t="23773" x="4165600" y="2216150"/>
          <p14:tracePt t="23775" x="4303713" y="2225675"/>
          <p14:tracePt t="23786" x="4413250" y="2225675"/>
          <p14:tracePt t="23791" x="4503738" y="2225675"/>
          <p14:tracePt t="23801" x="4576763" y="2243138"/>
          <p14:tracePt t="23808" x="4667250" y="2243138"/>
          <p14:tracePt t="23816" x="4722813" y="2243138"/>
          <p14:tracePt t="23824" x="4759325" y="2243138"/>
          <p14:tracePt t="23832" x="4776788" y="2243138"/>
          <p14:tracePt t="28362" x="4749800" y="2243138"/>
          <p14:tracePt t="28371" x="4713288" y="2270125"/>
          <p14:tracePt t="28376" x="4695825" y="2289175"/>
          <p14:tracePt t="28386" x="4649788" y="2325688"/>
          <p14:tracePt t="28393" x="4630738" y="2343150"/>
          <p14:tracePt t="28404" x="4603750" y="2408238"/>
          <p14:tracePt t="28409" x="4603750" y="2435225"/>
          <p14:tracePt t="28420" x="4586288" y="2462213"/>
          <p14:tracePt t="28425" x="4567238" y="2489200"/>
          <p14:tracePt t="28432" x="4567238" y="2535238"/>
          <p14:tracePt t="28440" x="4567238" y="2571750"/>
          <p14:tracePt t="28448" x="4557713" y="2608263"/>
          <p14:tracePt t="28456" x="4557713" y="2625725"/>
          <p14:tracePt t="28464" x="4557713" y="2644775"/>
          <p14:tracePt t="28480" x="4549775" y="2671763"/>
          <p14:tracePt t="28488" x="4540250" y="2681288"/>
          <p14:tracePt t="28603" x="4530725" y="2681288"/>
          <p14:tracePt t="28619" x="4521200" y="2681288"/>
          <p14:tracePt t="28624" x="4513263" y="2654300"/>
          <p14:tracePt t="28632" x="4494213" y="2608263"/>
          <p14:tracePt t="28640" x="4494213" y="2589213"/>
          <p14:tracePt t="28648" x="4484688" y="2571750"/>
          <p14:tracePt t="28655" x="4476750" y="2544763"/>
          <p14:tracePt t="28664" x="4476750" y="2525713"/>
          <p14:tracePt t="28672" x="4467225" y="2489200"/>
          <p14:tracePt t="28679" x="4448175" y="2481263"/>
          <p14:tracePt t="28688" x="4421188" y="2462213"/>
          <p14:tracePt t="28696" x="4421188" y="2452688"/>
          <p14:tracePt t="28712" x="4421188" y="2444750"/>
          <p14:tracePt t="28728" x="4421188" y="2435225"/>
          <p14:tracePt t="28898" x="4421188" y="2452688"/>
          <p14:tracePt t="28908" x="4421188" y="2481263"/>
          <p14:tracePt t="28916" x="4421188" y="2517775"/>
          <p14:tracePt t="28922" x="4421188" y="2589213"/>
          <p14:tracePt t="28928" x="4421188" y="2644775"/>
          <p14:tracePt t="28936" x="4421188" y="2717800"/>
          <p14:tracePt t="28944" x="4421188" y="2790825"/>
          <p14:tracePt t="28953" x="4421188" y="2873375"/>
          <p14:tracePt t="28960" x="4421188" y="2963863"/>
          <p14:tracePt t="28968" x="4448175" y="3054350"/>
          <p14:tracePt t="28976" x="4476750" y="3136900"/>
          <p14:tracePt t="28985" x="4476750" y="3192463"/>
          <p14:tracePt t="28992" x="4476750" y="3246438"/>
          <p14:tracePt t="29001" x="4484688" y="3292475"/>
          <p14:tracePt t="29008" x="4484688" y="3319463"/>
          <p14:tracePt t="29018" x="4503738" y="3338513"/>
          <p14:tracePt t="29033" x="4503738" y="3346450"/>
          <p14:tracePt t="29040" x="4503738" y="3365500"/>
          <p14:tracePt t="29064" x="4503738" y="3375025"/>
          <p14:tracePt t="29081" x="4503738" y="3392488"/>
          <p14:tracePt t="29089" x="4503738" y="3411538"/>
          <p14:tracePt t="29097" x="4503738" y="3419475"/>
          <p14:tracePt t="29105" x="4503738" y="3429000"/>
          <p14:tracePt t="29112" x="4503738" y="3446463"/>
          <p14:tracePt t="29121" x="4503738" y="3465513"/>
          <p14:tracePt t="29129" x="4503738" y="3482975"/>
          <p14:tracePt t="29137" x="4503738" y="3511550"/>
          <p14:tracePt t="29145" x="4503738" y="3519488"/>
          <p14:tracePt t="29152" x="4503738" y="3548063"/>
          <p14:tracePt t="29161" x="4503738" y="3565525"/>
          <p14:tracePt t="29169" x="4503738" y="3592513"/>
          <p14:tracePt t="29177" x="4503738" y="3638550"/>
          <p14:tracePt t="29187" x="4503738" y="3657600"/>
          <p14:tracePt t="29204" x="4494213" y="3738563"/>
          <p14:tracePt t="29209" x="4484688" y="3767138"/>
          <p14:tracePt t="29218" x="4484688" y="3794125"/>
          <p14:tracePt t="29225" x="4467225" y="3840163"/>
          <p14:tracePt t="29233" x="4467225" y="3857625"/>
          <p14:tracePt t="29241" x="4467225" y="3894138"/>
          <p14:tracePt t="29249" x="4457700" y="3911600"/>
          <p14:tracePt t="29256" x="4457700" y="3948113"/>
          <p14:tracePt t="29265" x="4440238" y="3984625"/>
          <p14:tracePt t="29273" x="4430713" y="4013200"/>
          <p14:tracePt t="29281" x="4413250" y="4076700"/>
          <p14:tracePt t="29289" x="4413250" y="4113213"/>
          <p14:tracePt t="29297" x="4403725" y="4186238"/>
          <p14:tracePt t="29305" x="4384675" y="4249738"/>
          <p14:tracePt t="29313" x="4348163" y="4340225"/>
          <p14:tracePt t="29321" x="4321175" y="4405313"/>
          <p14:tracePt t="29329" x="4311650" y="4478338"/>
          <p14:tracePt t="29339" x="4284663" y="4541838"/>
          <p14:tracePt t="29344" x="4275138" y="4587875"/>
          <p14:tracePt t="29353" x="4275138" y="4641850"/>
          <p14:tracePt t="29360" x="4267200" y="4668838"/>
          <p14:tracePt t="29368" x="4267200" y="4724400"/>
          <p14:tracePt t="29376" x="4248150" y="4768850"/>
          <p14:tracePt t="29384" x="4248150" y="4824413"/>
          <p14:tracePt t="29392" x="4230688" y="4870450"/>
          <p14:tracePt t="29401" x="4230688" y="4924425"/>
          <p14:tracePt t="29408" x="4221163" y="4970463"/>
          <p14:tracePt t="29416" x="4221163" y="4997450"/>
          <p14:tracePt t="29424" x="4221163" y="5043488"/>
          <p14:tracePt t="29440" x="4221163" y="5080000"/>
          <p14:tracePt t="29448" x="4221163" y="5116513"/>
          <p14:tracePt t="29456" x="4211638" y="5133975"/>
          <p14:tracePt t="29464" x="4211638" y="5160963"/>
          <p14:tracePt t="29472" x="4211638" y="5180013"/>
          <p14:tracePt t="29479" x="4211638" y="5216525"/>
          <p14:tracePt t="29488" x="4211638" y="5262563"/>
          <p14:tracePt t="29495" x="4211638" y="5289550"/>
          <p14:tracePt t="29504" x="4211638" y="5326063"/>
          <p14:tracePt t="29512" x="4211638" y="5372100"/>
          <p14:tracePt t="29520" x="4211638" y="5389563"/>
          <p14:tracePt t="29528" x="4211638" y="5445125"/>
          <p14:tracePt t="29536" x="4211638" y="5481638"/>
          <p14:tracePt t="29543" x="4211638" y="5526088"/>
          <p14:tracePt t="29552" x="4211638" y="5562600"/>
          <p14:tracePt t="29560" x="4211638" y="5581650"/>
          <p14:tracePt t="29568" x="4211638" y="5626100"/>
          <p14:tracePt t="29576" x="4211638" y="5645150"/>
          <p14:tracePt t="29586" x="4211638" y="5681663"/>
          <p14:tracePt t="29592" x="4211638" y="5708650"/>
          <p14:tracePt t="29601" x="4211638" y="5727700"/>
          <p14:tracePt t="29608" x="4211638" y="5735638"/>
          <p14:tracePt t="29618" x="4211638" y="5764213"/>
          <p14:tracePt t="29624" x="4211638" y="5772150"/>
          <p14:tracePt t="29632" x="4211638" y="5800725"/>
          <p14:tracePt t="29648" x="4211638" y="5808663"/>
          <p14:tracePt t="29672" x="4211638" y="5818188"/>
          <p14:tracePt t="29680" x="4211638" y="5837238"/>
          <p14:tracePt t="29706" x="4211638" y="5845175"/>
          <p14:tracePt t="29713" x="4211638" y="5854700"/>
          <p14:tracePt t="29721" x="4221163" y="5873750"/>
          <p14:tracePt t="29728" x="4238625" y="5900738"/>
          <p14:tracePt t="29736" x="4248150" y="5918200"/>
          <p14:tracePt t="29743" x="4257675" y="5937250"/>
          <p14:tracePt t="29753" x="4275138" y="5954713"/>
          <p14:tracePt t="29761" x="4303713" y="6000750"/>
          <p14:tracePt t="29771" x="4311650" y="6046788"/>
          <p14:tracePt t="29781" x="4330700" y="6064250"/>
          <p14:tracePt t="29785" x="4340225" y="6091238"/>
          <p14:tracePt t="29792" x="4348163" y="6100763"/>
          <p14:tracePt t="29801" x="4348163" y="6110288"/>
          <p14:tracePt t="29808" x="4367213" y="6127750"/>
          <p14:tracePt t="29905" x="4376738" y="6137275"/>
          <p14:tracePt t="29921" x="4430713" y="6100763"/>
          <p14:tracePt t="29929" x="4484688" y="6000750"/>
          <p14:tracePt t="29937" x="4557713" y="5881688"/>
          <p14:tracePt t="29946" x="4622800" y="5781675"/>
          <p14:tracePt t="29957" x="4640263" y="5727700"/>
          <p14:tracePt t="29960" x="4686300" y="5645150"/>
          <p14:tracePt t="29970" x="4713288" y="5526088"/>
          <p14:tracePt t="29976" x="4722813" y="5472113"/>
          <p14:tracePt t="29987" x="4749800" y="5389563"/>
          <p14:tracePt t="29992" x="4749800" y="5299075"/>
          <p14:tracePt t="30001" x="4767263" y="5207000"/>
          <p14:tracePt t="30008" x="4767263" y="5080000"/>
          <p14:tracePt t="30017" x="4767263" y="5006975"/>
          <p14:tracePt t="30024" x="4767263" y="4914900"/>
          <p14:tracePt t="30031" x="4767263" y="4787900"/>
          <p14:tracePt t="30039" x="4767263" y="4705350"/>
          <p14:tracePt t="30048" x="4767263" y="4578350"/>
          <p14:tracePt t="30056" x="4767263" y="4505325"/>
          <p14:tracePt t="30063" x="4767263" y="4376738"/>
          <p14:tracePt t="30072" x="4767263" y="4268788"/>
          <p14:tracePt t="30079" x="4767263" y="4176713"/>
          <p14:tracePt t="30088" x="4767263" y="4049713"/>
          <p14:tracePt t="30096" x="4767263" y="3957638"/>
          <p14:tracePt t="30104" x="4767263" y="3848100"/>
          <p14:tracePt t="30111" x="4767263" y="3757613"/>
          <p14:tracePt t="30120" x="4767263" y="3665538"/>
          <p14:tracePt t="30128" x="4767263" y="3592513"/>
          <p14:tracePt t="30136" x="4776788" y="3511550"/>
          <p14:tracePt t="30144" x="4776788" y="3438525"/>
          <p14:tracePt t="30152" x="4776788" y="3328988"/>
          <p14:tracePt t="30160" x="4776788" y="3273425"/>
          <p14:tracePt t="30169" x="4776788" y="3200400"/>
          <p14:tracePt t="30176" x="4776788" y="3146425"/>
          <p14:tracePt t="30185" x="4776788" y="3090863"/>
          <p14:tracePt t="30202" x="4776788" y="3009900"/>
          <p14:tracePt t="30207" x="4776788" y="2973388"/>
          <p14:tracePt t="30217" x="4776788" y="2936875"/>
          <p14:tracePt t="30224" x="4776788" y="2927350"/>
          <p14:tracePt t="30232" x="4776788" y="2900363"/>
          <p14:tracePt t="30256" x="4776788" y="2890838"/>
          <p14:tracePt t="30345" x="4776788" y="2863850"/>
          <p14:tracePt t="30353" x="4776788" y="2844800"/>
          <p14:tracePt t="30371" x="4776788" y="2817813"/>
          <p14:tracePt t="30377" x="4767263" y="2781300"/>
          <p14:tracePt t="30388" x="4730750" y="2754313"/>
          <p14:tracePt t="30394" x="4686300" y="2727325"/>
          <p14:tracePt t="30403" x="4640263" y="2698750"/>
          <p14:tracePt t="30409" x="4576763" y="2671763"/>
          <p14:tracePt t="30418" x="4530725" y="2644775"/>
          <p14:tracePt t="30425" x="4467225" y="2608263"/>
          <p14:tracePt t="30433" x="4448175" y="2589213"/>
          <p14:tracePt t="30441" x="4403725" y="2571750"/>
          <p14:tracePt t="30449" x="4357688" y="2544763"/>
          <p14:tracePt t="30456" x="4340225" y="2525713"/>
          <p14:tracePt t="30465" x="4311650" y="2517775"/>
          <p14:tracePt t="30473" x="4294188" y="2508250"/>
          <p14:tracePt t="30480" x="4248150" y="2481263"/>
          <p14:tracePt t="30488" x="4238625" y="2481263"/>
          <p14:tracePt t="30496" x="4230688" y="2481263"/>
          <p14:tracePt t="30504" x="4194175" y="2471738"/>
          <p14:tracePt t="30520" x="4165600" y="2452688"/>
          <p14:tracePt t="30528" x="4148138" y="2452688"/>
          <p14:tracePt t="30536" x="4138613" y="2452688"/>
          <p14:tracePt t="30544" x="4129088" y="2444750"/>
          <p14:tracePt t="30560" x="4121150" y="2444750"/>
          <p14:tracePt t="30698" x="4111625" y="2444750"/>
          <p14:tracePt t="30704" x="4102100" y="2452688"/>
          <p14:tracePt t="30712" x="4094163" y="2452688"/>
          <p14:tracePt t="30720" x="4075113" y="2471738"/>
          <p14:tracePt t="30728" x="4065588" y="2481263"/>
          <p14:tracePt t="30736" x="4057650" y="2517775"/>
          <p14:tracePt t="30744" x="4048125" y="2535238"/>
          <p14:tracePt t="30753" x="4029075" y="2571750"/>
          <p14:tracePt t="30760" x="4029075" y="2581275"/>
          <p14:tracePt t="30768" x="4021138" y="2617788"/>
          <p14:tracePt t="30776" x="4021138" y="2625725"/>
          <p14:tracePt t="30784" x="4011613" y="2662238"/>
          <p14:tracePt t="30791" x="4011613" y="2681288"/>
          <p14:tracePt t="30803" x="3984625" y="2717800"/>
          <p14:tracePt t="30808" x="3984625" y="2754313"/>
          <p14:tracePt t="30817" x="3984625" y="2781300"/>
          <p14:tracePt t="30824" x="3984625" y="2808288"/>
          <p14:tracePt t="30832" x="3975100" y="2827338"/>
          <p14:tracePt t="30840" x="3975100" y="2873375"/>
          <p14:tracePt t="30856" x="3975100" y="2900363"/>
          <p14:tracePt t="30864" x="3965575" y="2917825"/>
          <p14:tracePt t="30872" x="3965575" y="2936875"/>
          <p14:tracePt t="30880" x="3965575" y="2946400"/>
          <p14:tracePt t="30888" x="3965575" y="2954338"/>
          <p14:tracePt t="30896" x="3965575" y="2963863"/>
          <p14:tracePt t="30904" x="3965575" y="2982913"/>
          <p14:tracePt t="30936" x="3965575" y="2990850"/>
          <p14:tracePt t="30953" x="3965575" y="3000375"/>
          <p14:tracePt t="30960" x="3965575" y="3017838"/>
          <p14:tracePt t="31003" x="3965575" y="3027363"/>
          <p14:tracePt t="31007" x="4011613" y="3027363"/>
          <p14:tracePt t="31018" x="4084638" y="3027363"/>
          <p14:tracePt t="31023" x="4165600" y="3036888"/>
          <p14:tracePt t="31032" x="4275138" y="3036888"/>
          <p14:tracePt t="31040" x="4421188" y="3036888"/>
          <p14:tracePt t="31048" x="4530725" y="3036888"/>
          <p14:tracePt t="31056" x="4659313" y="3036888"/>
          <p14:tracePt t="31064" x="4786313" y="3036888"/>
          <p14:tracePt t="31072" x="4876800" y="3036888"/>
          <p14:tracePt t="31081" x="4932363" y="3036888"/>
          <p14:tracePt t="31089" x="5022850" y="3036888"/>
          <p14:tracePt t="31097" x="5059363" y="3036888"/>
          <p14:tracePt t="31105" x="5086350" y="3027363"/>
          <p14:tracePt t="31113" x="5095875" y="3027363"/>
          <p14:tracePt t="31121" x="5114925" y="3017838"/>
          <p14:tracePt t="31145" x="5122863" y="3009900"/>
          <p14:tracePt t="31153" x="5132388" y="3000375"/>
          <p14:tracePt t="31161" x="5141913" y="3000375"/>
          <p14:tracePt t="31170" x="5151438" y="2990850"/>
          <p14:tracePt t="31177" x="5168900" y="2973388"/>
          <p14:tracePt t="31186" x="5168900" y="2963863"/>
          <p14:tracePt t="31206" x="5187950" y="2917825"/>
          <p14:tracePt t="31209" x="5187950" y="2909888"/>
          <p14:tracePt t="31220" x="5195888" y="2890838"/>
          <p14:tracePt t="31225" x="5195888" y="2873375"/>
          <p14:tracePt t="31236" x="5195888" y="2863850"/>
          <p14:tracePt t="31241" x="5195888" y="2854325"/>
          <p14:tracePt t="31675" x="5195888" y="2836863"/>
          <p14:tracePt t="31681" x="5195888" y="2817813"/>
          <p14:tracePt t="31688" x="5195888" y="2790825"/>
          <p14:tracePt t="31704" x="5195888" y="2771775"/>
          <p14:tracePt t="31712" x="5195888" y="2763838"/>
          <p14:tracePt t="31720" x="5195888" y="2744788"/>
          <p14:tracePt t="31728" x="5195888" y="2735263"/>
          <p14:tracePt t="31752" x="5195888" y="2727325"/>
          <p14:tracePt t="31760" x="5195888" y="2717800"/>
          <p14:tracePt t="31768" x="5224463" y="2690813"/>
          <p14:tracePt t="31776" x="5368925" y="2690813"/>
          <p14:tracePt t="31785" x="5561013" y="2690813"/>
          <p14:tracePt t="31792" x="5816600" y="2690813"/>
          <p14:tracePt t="31803" x="6153150" y="2690813"/>
          <p14:tracePt t="31809" x="6445250" y="2690813"/>
          <p14:tracePt t="31820" x="6819900" y="2690813"/>
          <p14:tracePt t="31825" x="7156450" y="2690813"/>
          <p14:tracePt t="31838" x="7421563" y="2690813"/>
          <p14:tracePt t="31840" x="7648575" y="2690813"/>
          <p14:tracePt t="31850" x="7821613" y="2690813"/>
          <p14:tracePt t="31857" x="7950200" y="2690813"/>
          <p14:tracePt t="31866" x="8050213" y="2690813"/>
          <p14:tracePt t="31873" x="8059738" y="2690813"/>
          <p14:tracePt t="32074" x="8067675" y="2690813"/>
          <p14:tracePt t="32082" x="8096250" y="2690813"/>
          <p14:tracePt t="32089" x="8140700" y="2690813"/>
          <p14:tracePt t="32098" x="8169275" y="2690813"/>
          <p14:tracePt t="32106" x="8196263" y="2690813"/>
          <p14:tracePt t="32114" x="8213725" y="2690813"/>
          <p14:tracePt t="32122" x="8232775" y="2690813"/>
          <p14:tracePt t="32129" x="8240713" y="2690813"/>
          <p14:tracePt t="32205" x="8250238" y="2690813"/>
          <p14:tracePt t="32289" x="8213725" y="2735263"/>
          <p14:tracePt t="32297" x="8150225" y="2781300"/>
          <p14:tracePt t="32305" x="8096250" y="2854325"/>
          <p14:tracePt t="32313" x="8050213" y="2900363"/>
          <p14:tracePt t="32322" x="8013700" y="2946400"/>
          <p14:tracePt t="32329" x="7958138" y="3000375"/>
          <p14:tracePt t="32340" x="7958138" y="3036888"/>
          <p14:tracePt t="32345" x="7931150" y="3100388"/>
          <p14:tracePt t="32352" x="7913688" y="3136900"/>
          <p14:tracePt t="32360" x="7904163" y="3173413"/>
          <p14:tracePt t="32369" x="7904163" y="3209925"/>
          <p14:tracePt t="32376" x="7904163" y="3255963"/>
          <p14:tracePt t="32384" x="7904163" y="3265488"/>
          <p14:tracePt t="32392" x="7904163" y="3282950"/>
          <p14:tracePt t="32408" x="7904163" y="3302000"/>
          <p14:tracePt t="32418" x="7904163" y="3319463"/>
          <p14:tracePt t="32424" x="7940675" y="3355975"/>
          <p14:tracePt t="32432" x="7967663" y="3355975"/>
          <p14:tracePt t="32440" x="7994650" y="3355975"/>
          <p14:tracePt t="32448" x="8050213" y="3365500"/>
          <p14:tracePt t="32456" x="8169275" y="3382963"/>
          <p14:tracePt t="32465" x="8277225" y="3382963"/>
          <p14:tracePt t="32472" x="8459788" y="3382963"/>
          <p14:tracePt t="32481" x="8632825" y="3382963"/>
          <p14:tracePt t="32489" x="8761413" y="3382963"/>
          <p14:tracePt t="32497" x="8988425" y="338296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ja-JP"/>
              <a:t>Partial</a:t>
            </a:r>
            <a:r>
              <a:rPr lang="ja-JP" altLang="en-US"/>
              <a:t>　</a:t>
            </a:r>
            <a:r>
              <a:rPr lang="en-US" altLang="ja-JP"/>
              <a:t>Store</a:t>
            </a:r>
            <a:r>
              <a:rPr lang="ja-JP" altLang="en-US"/>
              <a:t>　</a:t>
            </a:r>
            <a:r>
              <a:rPr lang="en-US" altLang="ja-JP"/>
              <a:t>Ordering</a:t>
            </a:r>
          </a:p>
        </p:txBody>
      </p:sp>
      <p:sp>
        <p:nvSpPr>
          <p:cNvPr id="39939" name="Rectangle 3"/>
          <p:cNvSpPr>
            <a:spLocks noGrp="1" noChangeArrowheads="1"/>
          </p:cNvSpPr>
          <p:nvPr>
            <p:ph type="body" idx="1"/>
          </p:nvPr>
        </p:nvSpPr>
        <p:spPr/>
        <p:txBody>
          <a:bodyPr/>
          <a:lstStyle/>
          <a:p>
            <a:r>
              <a:rPr lang="en-US" altLang="ja-JP"/>
              <a:t>The order of multiple writes are not kept.</a:t>
            </a:r>
          </a:p>
          <a:p>
            <a:r>
              <a:rPr lang="en-US" altLang="ja-JP"/>
              <a:t>R→R</a:t>
            </a:r>
            <a:r>
              <a:rPr lang="ja-JP" altLang="en-US"/>
              <a:t>　</a:t>
            </a:r>
            <a:r>
              <a:rPr lang="en-US" altLang="ja-JP"/>
              <a:t>R→W</a:t>
            </a:r>
            <a:r>
              <a:rPr lang="ja-JP" altLang="en-US"/>
              <a:t>　</a:t>
            </a:r>
            <a:r>
              <a:rPr lang="en-US" altLang="ja-JP"/>
              <a:t>W→W</a:t>
            </a:r>
            <a:r>
              <a:rPr lang="ja-JP" altLang="en-US"/>
              <a:t>　</a:t>
            </a:r>
            <a:r>
              <a:rPr lang="en-US" altLang="ja-JP"/>
              <a:t>W→R</a:t>
            </a:r>
          </a:p>
          <a:p>
            <a:r>
              <a:rPr lang="en-US" altLang="ja-JP"/>
              <a:t>Synchronization is required to guarantee the finish of writes</a:t>
            </a:r>
          </a:p>
          <a:p>
            <a:r>
              <a:rPr lang="en-US" altLang="ja-JP"/>
              <a:t>Used in SPARC</a:t>
            </a:r>
          </a:p>
          <a:p>
            <a:r>
              <a:rPr lang="en-US" altLang="ja-JP"/>
              <a:t>Sometimes, it is called ‘Processor Ordering’.</a:t>
            </a:r>
          </a:p>
        </p:txBody>
      </p:sp>
      <p:grpSp>
        <p:nvGrpSpPr>
          <p:cNvPr id="39942" name="Group 6"/>
          <p:cNvGrpSpPr>
            <a:grpSpLocks/>
          </p:cNvGrpSpPr>
          <p:nvPr/>
        </p:nvGrpSpPr>
        <p:grpSpPr bwMode="auto">
          <a:xfrm>
            <a:off x="4733925" y="2174875"/>
            <a:ext cx="990600" cy="533400"/>
            <a:chOff x="3264" y="2688"/>
            <a:chExt cx="624" cy="336"/>
          </a:xfrm>
        </p:grpSpPr>
        <p:sp>
          <p:nvSpPr>
            <p:cNvPr id="39940" name="Line 4"/>
            <p:cNvSpPr>
              <a:spLocks noChangeShapeType="1"/>
            </p:cNvSpPr>
            <p:nvPr/>
          </p:nvSpPr>
          <p:spPr bwMode="auto">
            <a:xfrm>
              <a:off x="3264" y="2688"/>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1" name="Line 5"/>
            <p:cNvSpPr>
              <a:spLocks noChangeShapeType="1"/>
            </p:cNvSpPr>
            <p:nvPr/>
          </p:nvSpPr>
          <p:spPr bwMode="auto">
            <a:xfrm flipV="1">
              <a:off x="3264" y="2688"/>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39943" name="Group 7"/>
          <p:cNvGrpSpPr>
            <a:grpSpLocks/>
          </p:cNvGrpSpPr>
          <p:nvPr/>
        </p:nvGrpSpPr>
        <p:grpSpPr bwMode="auto">
          <a:xfrm>
            <a:off x="3492500" y="2133600"/>
            <a:ext cx="990600" cy="533400"/>
            <a:chOff x="3264" y="2688"/>
            <a:chExt cx="624" cy="336"/>
          </a:xfrm>
        </p:grpSpPr>
        <p:sp>
          <p:nvSpPr>
            <p:cNvPr id="39944" name="Line 8"/>
            <p:cNvSpPr>
              <a:spLocks noChangeShapeType="1"/>
            </p:cNvSpPr>
            <p:nvPr/>
          </p:nvSpPr>
          <p:spPr bwMode="auto">
            <a:xfrm>
              <a:off x="3264" y="2688"/>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9945" name="Line 9"/>
            <p:cNvSpPr>
              <a:spLocks noChangeShapeType="1"/>
            </p:cNvSpPr>
            <p:nvPr/>
          </p:nvSpPr>
          <p:spPr bwMode="auto">
            <a:xfrm flipV="1">
              <a:off x="3264" y="2688"/>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B52418B3-BCDF-43BD-B41C-C31267B051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374"/>
    </mc:Choice>
    <mc:Fallback xmlns="">
      <p:transition spd="slow" advTm="8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99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9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7" x="8405813" y="3492500"/>
          <p14:tracePt t="538" x="7958138" y="3475038"/>
          <p14:tracePt t="543" x="7567613" y="3429000"/>
          <p14:tracePt t="552" x="7019925" y="3338513"/>
          <p14:tracePt t="559" x="6673850" y="3292475"/>
          <p14:tracePt t="567" x="6381750" y="3236913"/>
          <p14:tracePt t="575" x="6099175" y="3200400"/>
          <p14:tracePt t="583" x="5789613" y="3155950"/>
          <p14:tracePt t="591" x="5616575" y="3109913"/>
          <p14:tracePt t="599" x="5434013" y="3046413"/>
          <p14:tracePt t="608" x="5297488" y="3009900"/>
          <p14:tracePt t="615" x="5151438" y="2973388"/>
          <p14:tracePt t="624" x="5014913" y="2917825"/>
          <p14:tracePt t="631" x="4905375" y="2890838"/>
          <p14:tracePt t="638" x="4749800" y="2844800"/>
          <p14:tracePt t="647" x="4603750" y="2800350"/>
          <p14:tracePt t="654" x="4467225" y="2735263"/>
          <p14:tracePt t="663" x="4321175" y="2690813"/>
          <p14:tracePt t="671" x="4194175" y="2662238"/>
          <p14:tracePt t="678" x="4057650" y="2617788"/>
          <p14:tracePt t="687" x="3948113" y="2589213"/>
          <p14:tracePt t="695" x="3883025" y="2544763"/>
          <p14:tracePt t="706" x="3765550" y="2498725"/>
          <p14:tracePt t="711" x="3702050" y="2471738"/>
          <p14:tracePt t="722" x="3619500" y="2435225"/>
          <p14:tracePt t="727" x="3592513" y="2425700"/>
          <p14:tracePt t="738" x="3563938" y="2398713"/>
          <p14:tracePt t="743" x="3519488" y="2379663"/>
          <p14:tracePt t="906" x="3509963" y="2371725"/>
          <p14:tracePt t="935" x="3509963" y="2362200"/>
          <p14:tracePt t="941" x="3509963" y="2335213"/>
          <p14:tracePt t="957" x="3519488" y="2306638"/>
          <p14:tracePt t="967" x="3546475" y="2270125"/>
          <p14:tracePt t="975" x="3600450" y="2225675"/>
          <p14:tracePt t="983" x="3646488" y="2170113"/>
          <p14:tracePt t="991" x="3702050" y="2106613"/>
          <p14:tracePt t="999" x="3729038" y="2060575"/>
          <p14:tracePt t="1009" x="3765550" y="1979613"/>
          <p14:tracePt t="1015" x="3783013" y="1933575"/>
          <p14:tracePt t="1024" x="3802063" y="1860550"/>
          <p14:tracePt t="1031" x="3838575" y="1814513"/>
          <p14:tracePt t="1038" x="3838575" y="1768475"/>
          <p14:tracePt t="1046" x="3838575" y="1714500"/>
          <p14:tracePt t="1055" x="3846513" y="1697038"/>
          <p14:tracePt t="1062" x="3846513" y="1677988"/>
          <p14:tracePt t="1071" x="3846513" y="1651000"/>
          <p14:tracePt t="1078" x="3846513" y="1641475"/>
          <p14:tracePt t="1313" x="3846513" y="1631950"/>
          <p14:tracePt t="1320" x="3846513" y="1604963"/>
          <p14:tracePt t="1327" x="3846513" y="1595438"/>
          <p14:tracePt t="1335" x="3846513" y="1550988"/>
          <p14:tracePt t="1343" x="3846513" y="1514475"/>
          <p14:tracePt t="1352" x="3846513" y="1458913"/>
          <p14:tracePt t="1359" x="3846513" y="1395413"/>
          <p14:tracePt t="1367" x="3846513" y="1358900"/>
          <p14:tracePt t="1375" x="3846513" y="1303338"/>
          <p14:tracePt t="1383" x="3846513" y="1276350"/>
          <p14:tracePt t="1391" x="3846513" y="1231900"/>
          <p14:tracePt t="1398" x="3846513" y="1222375"/>
          <p14:tracePt t="1406" x="3846513" y="1212850"/>
          <p14:tracePt t="1488" x="3856038" y="1203325"/>
          <p14:tracePt t="1508" x="3865563" y="1203325"/>
          <p14:tracePt t="1521" x="3883025" y="1203325"/>
          <p14:tracePt t="1528" x="3883025" y="1212850"/>
          <p14:tracePt t="1535" x="3892550" y="1222375"/>
          <p14:tracePt t="1542" x="3892550" y="1239838"/>
          <p14:tracePt t="1551" x="3892550" y="1276350"/>
          <p14:tracePt t="1566" x="3892550" y="1285875"/>
          <p14:tracePt t="1574" x="3892550" y="1295400"/>
          <p14:tracePt t="1591" x="3892550" y="1312863"/>
          <p14:tracePt t="1733" x="3892550" y="1322388"/>
          <p14:tracePt t="4757" x="3902075" y="1322388"/>
          <p14:tracePt t="7622" x="3911600" y="1322388"/>
          <p14:tracePt t="7638" x="3911600" y="1312863"/>
          <p14:tracePt t="7645" x="3919538" y="1285875"/>
          <p14:tracePt t="7653" x="3929063" y="1276350"/>
          <p14:tracePt t="7662" x="3938588" y="1268413"/>
          <p14:tracePt t="7759" x="3956050" y="1249363"/>
          <p14:tracePt t="7768" x="3965575" y="1239838"/>
          <p14:tracePt t="7776" x="3975100" y="1212850"/>
          <p14:tracePt t="7783" x="3992563" y="1195388"/>
          <p14:tracePt t="7807" x="4002088" y="1185863"/>
          <p14:tracePt t="7842" x="4011613" y="1166813"/>
          <p14:tracePt t="7848" x="4021138" y="1158875"/>
          <p14:tracePt t="7854" x="4038600" y="1139825"/>
          <p14:tracePt t="7869" x="4048125" y="1122363"/>
          <p14:tracePt t="7885" x="4057650" y="1103313"/>
          <p14:tracePt t="7895" x="4065588" y="1093788"/>
          <p14:tracePt t="7905" x="4094163" y="1066800"/>
          <p14:tracePt t="7922" x="4102100" y="1057275"/>
          <p14:tracePt t="7955" x="4102100" y="1039813"/>
          <p14:tracePt t="7960" x="4111625" y="1030288"/>
          <p14:tracePt t="8429" x="4121150" y="1020763"/>
          <p14:tracePt t="8807" x="4111625" y="1030288"/>
          <p14:tracePt t="8822" x="4111625" y="1039813"/>
          <p14:tracePt t="8829" x="4102100" y="1057275"/>
          <p14:tracePt t="8845" x="4084638" y="1085850"/>
          <p14:tracePt t="8853" x="4075113" y="1112838"/>
          <p14:tracePt t="8861" x="4075113" y="1122363"/>
          <p14:tracePt t="8869" x="4065588" y="1149350"/>
          <p14:tracePt t="8878" x="4057650" y="1166813"/>
          <p14:tracePt t="8886" x="4038600" y="1195388"/>
          <p14:tracePt t="8905" x="4029075" y="1239838"/>
          <p14:tracePt t="8910" x="4029075" y="1258888"/>
          <p14:tracePt t="8919" x="4021138" y="1295400"/>
          <p14:tracePt t="8926" x="4021138" y="1303338"/>
          <p14:tracePt t="8937" x="4021138" y="1349375"/>
          <p14:tracePt t="8942" x="4011613" y="1368425"/>
          <p14:tracePt t="8955" x="3984625" y="1412875"/>
          <p14:tracePt t="8957" x="3975100" y="1441450"/>
          <p14:tracePt t="8969" x="3975100" y="1458913"/>
          <p14:tracePt t="8975" x="3956050" y="1504950"/>
          <p14:tracePt t="8984" x="3919538" y="1568450"/>
          <p14:tracePt t="8993" x="3911600" y="1587500"/>
          <p14:tracePt t="8999" x="3883025" y="1631950"/>
          <p14:tracePt t="9008" x="3865563" y="1660525"/>
          <p14:tracePt t="9014" x="3846513" y="1704975"/>
          <p14:tracePt t="9023" x="3829050" y="1714500"/>
          <p14:tracePt t="9030" x="3810000" y="1741488"/>
          <p14:tracePt t="9038" x="3802063" y="1768475"/>
          <p14:tracePt t="9045" x="3802063" y="1778000"/>
          <p14:tracePt t="9054" x="3802063" y="1787525"/>
          <p14:tracePt t="9061" x="3802063" y="1804988"/>
          <p14:tracePt t="9069" x="3802063" y="1814513"/>
          <p14:tracePt t="9365" x="3802063" y="1804988"/>
          <p14:tracePt t="9382" x="3802063" y="1797050"/>
          <p14:tracePt t="9390" x="3810000" y="1787525"/>
          <p14:tracePt t="9398" x="3819525" y="1778000"/>
          <p14:tracePt t="9409" x="3819525" y="1768475"/>
          <p14:tracePt t="9416" x="3829050" y="1768475"/>
          <p14:tracePt t="9431" x="3838575" y="1751013"/>
          <p14:tracePt t="9447" x="3846513" y="1731963"/>
          <p14:tracePt t="9458" x="3856038" y="1724025"/>
          <p14:tracePt t="9474" x="3865563" y="1714500"/>
          <p14:tracePt t="9510" x="3865563" y="1704975"/>
          <p14:tracePt t="9519" x="3875088" y="1697038"/>
          <p14:tracePt t="9566" x="3883025" y="1697038"/>
          <p14:tracePt t="9590" x="3892550" y="1687513"/>
          <p14:tracePt t="9954" x="3911600" y="1687513"/>
          <p14:tracePt t="9960" x="3965575" y="1704975"/>
          <p14:tracePt t="9968" x="4029075" y="1731963"/>
          <p14:tracePt t="9975" x="4094163" y="1768475"/>
          <p14:tracePt t="9983" x="4138613" y="1778000"/>
          <p14:tracePt t="9991" x="4202113" y="1814513"/>
          <p14:tracePt t="9999" x="4238625" y="1841500"/>
          <p14:tracePt t="10007" x="4357688" y="1878013"/>
          <p14:tracePt t="10014" x="4457700" y="1906588"/>
          <p14:tracePt t="10024" x="4586288" y="1951038"/>
          <p14:tracePt t="10030" x="4703763" y="1979613"/>
          <p14:tracePt t="10038" x="4795838" y="1997075"/>
          <p14:tracePt t="10047" x="4876800" y="2033588"/>
          <p14:tracePt t="10055" x="4913313" y="2033588"/>
          <p14:tracePt t="10062" x="4922838" y="2043113"/>
          <p14:tracePt t="10071" x="4932363" y="2043113"/>
          <p14:tracePt t="10152" x="4941888" y="2052638"/>
          <p14:tracePt t="10165" x="5005388" y="2070100"/>
          <p14:tracePt t="10173" x="5022850" y="2070100"/>
          <p14:tracePt t="10181" x="5105400" y="2097088"/>
          <p14:tracePt t="10190" x="5214938" y="2116138"/>
          <p14:tracePt t="10198" x="5351463" y="2152650"/>
          <p14:tracePt t="10206" x="5514975" y="2216150"/>
          <p14:tracePt t="10214" x="5661025" y="2243138"/>
          <p14:tracePt t="10222" x="5761038" y="2289175"/>
          <p14:tracePt t="10230" x="5899150" y="2335213"/>
          <p14:tracePt t="10238" x="6062663" y="2389188"/>
          <p14:tracePt t="10246" x="6189663" y="2408238"/>
          <p14:tracePt t="10254" x="6345238" y="2435225"/>
          <p14:tracePt t="10261" x="6418263" y="2452688"/>
          <p14:tracePt t="10269" x="6508750" y="2462213"/>
          <p14:tracePt t="10277" x="6591300" y="2481263"/>
          <p14:tracePt t="10285" x="6673850" y="2517775"/>
          <p14:tracePt t="10294" x="6710363" y="2525713"/>
          <p14:tracePt t="10301" x="6773863" y="2535238"/>
          <p14:tracePt t="10310" x="6800850" y="2554288"/>
          <p14:tracePt t="10319" x="6827838" y="2571750"/>
          <p14:tracePt t="10345" x="6929438" y="2589213"/>
          <p14:tracePt t="10349" x="6973888" y="2608263"/>
          <p14:tracePt t="10357" x="7037388" y="2625725"/>
          <p14:tracePt t="10365" x="7092950" y="2635250"/>
          <p14:tracePt t="10374" x="7192963" y="2644775"/>
          <p14:tracePt t="10381" x="7283450" y="2644775"/>
          <p14:tracePt t="10389" x="7412038" y="2690813"/>
          <p14:tracePt t="10397" x="7521575" y="2690813"/>
          <p14:tracePt t="10405" x="7667625" y="2708275"/>
          <p14:tracePt t="10413" x="7785100" y="2754313"/>
          <p14:tracePt t="10422" x="7894638" y="2763838"/>
          <p14:tracePt t="10429" x="7986713" y="2763838"/>
          <p14:tracePt t="10438" x="8096250" y="2781300"/>
          <p14:tracePt t="10445" x="8196263" y="2790825"/>
          <p14:tracePt t="10455" x="8305800" y="2817813"/>
          <p14:tracePt t="10461" x="8396288" y="2817813"/>
          <p14:tracePt t="10470" x="8496300" y="2836863"/>
          <p14:tracePt t="10477" x="8569325" y="2863850"/>
          <p14:tracePt t="10487" x="8688388" y="2890838"/>
          <p14:tracePt t="10493" x="8761413" y="2900363"/>
          <p14:tracePt t="10503" x="8842375" y="2927350"/>
          <p14:tracePt t="10509" x="8951913" y="2927350"/>
          <p14:tracePt t="10518" x="9043988" y="2954338"/>
          <p14:tracePt t="44989" x="8797925" y="3382963"/>
          <p14:tracePt t="45001" x="8705850" y="3382963"/>
          <p14:tracePt t="45007" x="8596313" y="3382963"/>
          <p14:tracePt t="45017" x="8532813" y="3355975"/>
          <p14:tracePt t="45022" x="8442325" y="3338513"/>
          <p14:tracePt t="45033" x="8396288" y="3338513"/>
          <p14:tracePt t="45037" x="8323263" y="3328988"/>
          <p14:tracePt t="45045" x="8232775" y="3319463"/>
          <p14:tracePt t="45053" x="8140700" y="3319463"/>
          <p14:tracePt t="45061" x="7994650" y="3282950"/>
          <p14:tracePt t="45069" x="7850188" y="3273425"/>
          <p14:tracePt t="45077" x="7612063" y="3236913"/>
          <p14:tracePt t="45085" x="7366000" y="3200400"/>
          <p14:tracePt t="45093" x="7073900" y="3200400"/>
          <p14:tracePt t="45101" x="6773863" y="3200400"/>
          <p14:tracePt t="45110" x="6491288" y="3163888"/>
          <p14:tracePt t="45118" x="6218238" y="3146425"/>
          <p14:tracePt t="45126" x="5962650" y="3090863"/>
          <p14:tracePt t="45134" x="5716588" y="3054350"/>
          <p14:tracePt t="45143" x="5497513" y="3009900"/>
          <p14:tracePt t="45151" x="5224463" y="2973388"/>
          <p14:tracePt t="45159" x="4978400" y="2936875"/>
          <p14:tracePt t="45168" x="4776788" y="2917825"/>
          <p14:tracePt t="45175" x="4594225" y="2890838"/>
          <p14:tracePt t="45184" x="4430713" y="2863850"/>
          <p14:tracePt t="45191" x="4267200" y="2844800"/>
          <p14:tracePt t="45201" x="4111625" y="2827338"/>
          <p14:tracePt t="45206" x="3965575" y="2817813"/>
          <p14:tracePt t="45214" x="3856038" y="2790825"/>
          <p14:tracePt t="45222" x="3810000" y="2790825"/>
          <p14:tracePt t="45230" x="3746500" y="2771775"/>
          <p14:tracePt t="45237" x="3702050" y="2771775"/>
          <p14:tracePt t="45245" x="3646488" y="2763838"/>
          <p14:tracePt t="45253" x="3629025" y="2763838"/>
          <p14:tracePt t="45261" x="3573463" y="2754313"/>
          <p14:tracePt t="45269" x="3509963" y="2727325"/>
          <p14:tracePt t="45277" x="3455988" y="2717800"/>
          <p14:tracePt t="45285" x="3354388" y="2690813"/>
          <p14:tracePt t="45293" x="3263900" y="2662238"/>
          <p14:tracePt t="45301" x="3144838" y="2635250"/>
          <p14:tracePt t="45309" x="3035300" y="2617788"/>
          <p14:tracePt t="45318" x="2917825" y="2589213"/>
          <p14:tracePt t="45326" x="2789238" y="2581275"/>
          <p14:tracePt t="45334" x="2698750" y="2562225"/>
          <p14:tracePt t="45342" x="2589213" y="2554288"/>
          <p14:tracePt t="45350" x="2516188" y="2554288"/>
          <p14:tracePt t="45357" x="2433638" y="2508250"/>
          <p14:tracePt t="45365" x="2389188" y="2508250"/>
          <p14:tracePt t="45373" x="2352675" y="2508250"/>
          <p14:tracePt t="45381" x="2316163" y="2498725"/>
          <p14:tracePt t="45398" x="2297113" y="2489200"/>
          <p14:tracePt t="45617" x="2270125" y="2471738"/>
          <p14:tracePt t="45624" x="2197100" y="2435225"/>
          <p14:tracePt t="45634" x="2133600" y="2398713"/>
          <p14:tracePt t="45637" x="2051050" y="2371725"/>
          <p14:tracePt t="45645" x="1978025" y="2325688"/>
          <p14:tracePt t="45653" x="1878013" y="2270125"/>
          <p14:tracePt t="45661" x="1795463" y="2233613"/>
          <p14:tracePt t="45669" x="1714500" y="2179638"/>
          <p14:tracePt t="45677" x="1649413" y="2133600"/>
          <p14:tracePt t="45685" x="1612900" y="2116138"/>
          <p14:tracePt t="45693" x="1595438" y="2106613"/>
          <p14:tracePt t="45701" x="1585913" y="2089150"/>
          <p14:tracePt t="45709" x="1576388" y="2079625"/>
          <p14:tracePt t="45717" x="1576388" y="2070100"/>
          <p14:tracePt t="45734" x="1576388" y="2060575"/>
          <p14:tracePt t="45742" x="1576388" y="2052638"/>
          <p14:tracePt t="45933" x="1585913" y="2033588"/>
          <p14:tracePt t="45941" x="1731963" y="2016125"/>
          <p14:tracePt t="45950" x="1914525" y="2016125"/>
          <p14:tracePt t="45957" x="2114550" y="2016125"/>
          <p14:tracePt t="45965" x="2333625" y="2016125"/>
          <p14:tracePt t="45975" x="2562225" y="2016125"/>
          <p14:tracePt t="45983" x="2762250" y="2006600"/>
          <p14:tracePt t="45989" x="2925763" y="1987550"/>
          <p14:tracePt t="45997" x="3054350" y="1970088"/>
          <p14:tracePt t="46005" x="3163888" y="1970088"/>
          <p14:tracePt t="46014" x="3236913" y="1970088"/>
          <p14:tracePt t="46022" x="3281363" y="1960563"/>
          <p14:tracePt t="46031" x="3290888" y="1960563"/>
          <p14:tracePt t="46133" x="3300413" y="1960563"/>
          <p14:tracePt t="46150" x="3309938" y="1960563"/>
          <p14:tracePt t="46157" x="3327400" y="1951038"/>
          <p14:tracePt t="46165" x="3373438" y="1951038"/>
          <p14:tracePt t="46173" x="3400425" y="1951038"/>
          <p14:tracePt t="46181" x="3455988" y="1951038"/>
          <p14:tracePt t="46189" x="3509963" y="1951038"/>
          <p14:tracePt t="46197" x="3536950" y="1951038"/>
          <p14:tracePt t="46205" x="3592513" y="1951038"/>
          <p14:tracePt t="46214" x="3636963" y="1951038"/>
          <p14:tracePt t="46221" x="3673475" y="1951038"/>
          <p14:tracePt t="46230" x="3692525" y="1951038"/>
          <p14:tracePt t="46237" x="3709988" y="1951038"/>
          <p14:tracePt t="46246" x="3719513" y="1943100"/>
          <p14:tracePt t="46310" x="3729038" y="1943100"/>
          <p14:tracePt t="46514" x="3738563" y="1943100"/>
          <p14:tracePt t="46520" x="3746500" y="1943100"/>
          <p14:tracePt t="46527" x="3765550" y="1943100"/>
          <p14:tracePt t="46534" x="3792538" y="1943100"/>
          <p14:tracePt t="46541" x="3810000" y="1943100"/>
          <p14:tracePt t="46549" x="3856038" y="1943100"/>
          <p14:tracePt t="46557" x="3875088" y="1943100"/>
          <p14:tracePt t="46565" x="3902075" y="1943100"/>
          <p14:tracePt t="46573" x="3938588" y="1943100"/>
          <p14:tracePt t="46581" x="3956050" y="1943100"/>
          <p14:tracePt t="46591" x="4002088" y="1943100"/>
          <p14:tracePt t="46601" x="4065588" y="1943100"/>
          <p14:tracePt t="46607" x="4129088" y="1924050"/>
          <p14:tracePt t="46621" x="4202113" y="1914525"/>
          <p14:tracePt t="46623" x="4284663" y="1897063"/>
          <p14:tracePt t="46637" x="4367213" y="1860550"/>
          <p14:tracePt t="46639" x="4440238" y="1851025"/>
          <p14:tracePt t="46647" x="4540250" y="1804988"/>
          <p14:tracePt t="46654" x="4576763" y="1797050"/>
          <p14:tracePt t="46662" x="4640263" y="1768475"/>
          <p14:tracePt t="46670" x="4676775" y="1751013"/>
          <p14:tracePt t="46678" x="4703763" y="1741488"/>
          <p14:tracePt t="46685" x="4722813" y="1731963"/>
          <p14:tracePt t="46702" x="4730750" y="1731963"/>
          <p14:tracePt t="46718" x="4740275" y="1724025"/>
          <p14:tracePt t="46936" x="4776788" y="1724025"/>
          <p14:tracePt t="46952" x="4803775" y="1751013"/>
          <p14:tracePt t="46959" x="4803775" y="1760538"/>
          <p14:tracePt t="46967" x="4832350" y="1787525"/>
          <p14:tracePt t="46975" x="4840288" y="1824038"/>
          <p14:tracePt t="46987" x="4849813" y="1841500"/>
          <p14:tracePt t="46990" x="4868863" y="1878013"/>
          <p14:tracePt t="46999" x="4876800" y="1897063"/>
          <p14:tracePt t="47006" x="4886325" y="1933575"/>
          <p14:tracePt t="47015" x="4886325" y="1943100"/>
          <p14:tracePt t="47022" x="4895850" y="1951038"/>
          <p14:tracePt t="47031" x="4895850" y="1970088"/>
          <p14:tracePt t="47037" x="4913313" y="1987550"/>
          <p14:tracePt t="47471" x="4913313" y="1997075"/>
          <p14:tracePt t="47479" x="4913313" y="2006600"/>
          <p14:tracePt t="47486" x="4913313" y="2016125"/>
          <p14:tracePt t="47493" x="4913313" y="2024063"/>
          <p14:tracePt t="47502" x="4922838" y="2033588"/>
          <p14:tracePt t="47509" x="4922838" y="2043113"/>
          <p14:tracePt t="47525" x="4922838" y="2052638"/>
          <p14:tracePt t="47549" x="4932363" y="2070100"/>
          <p14:tracePt t="47565" x="4941888" y="2079625"/>
          <p14:tracePt t="47853" x="4949825" y="2079625"/>
          <p14:tracePt t="47861" x="4959350" y="2079625"/>
          <p14:tracePt t="47870" x="5005388" y="2079625"/>
          <p14:tracePt t="47878" x="5086350" y="2060575"/>
          <p14:tracePt t="47885" x="5141913" y="2052638"/>
          <p14:tracePt t="47893" x="5224463" y="2043113"/>
          <p14:tracePt t="47915" x="5351463" y="1979613"/>
          <p14:tracePt t="47918" x="5387975" y="1970088"/>
          <p14:tracePt t="47926" x="5434013" y="1970088"/>
          <p14:tracePt t="47934" x="5451475" y="1951038"/>
          <p14:tracePt t="47942" x="5478463" y="1933575"/>
          <p14:tracePt t="48175" x="5524500" y="1933575"/>
          <p14:tracePt t="48185" x="5534025" y="1933575"/>
          <p14:tracePt t="48189" x="5543550" y="1933575"/>
          <p14:tracePt t="48198" x="5561013" y="1933575"/>
          <p14:tracePt t="48205" x="5588000" y="1933575"/>
          <p14:tracePt t="48214" x="5634038" y="1943100"/>
          <p14:tracePt t="48221" x="5661025" y="1951038"/>
          <p14:tracePt t="48231" x="5707063" y="1960563"/>
          <p14:tracePt t="48237" x="5734050" y="1960563"/>
          <p14:tracePt t="48245" x="5761038" y="1960563"/>
          <p14:tracePt t="48253" x="5780088" y="1960563"/>
          <p14:tracePt t="48261" x="5789613" y="1960563"/>
          <p14:tracePt t="48277" x="5807075" y="1960563"/>
          <p14:tracePt t="48301" x="5816600" y="1960563"/>
          <p14:tracePt t="48318" x="5826125" y="1960563"/>
          <p14:tracePt t="48326" x="5834063" y="1960563"/>
          <p14:tracePt t="48334" x="5853113" y="1960563"/>
          <p14:tracePt t="48342" x="5870575" y="1960563"/>
          <p14:tracePt t="48351" x="5899150" y="1960563"/>
          <p14:tracePt t="48359" x="5953125" y="1960563"/>
          <p14:tracePt t="48366" x="5999163" y="1960563"/>
          <p14:tracePt t="48375" x="6053138" y="1960563"/>
          <p14:tracePt t="48385" x="6145213" y="1960563"/>
          <p14:tracePt t="48391" x="6218238" y="1960563"/>
          <p14:tracePt t="48401" x="6308725" y="1960563"/>
          <p14:tracePt t="48407" x="6362700" y="1960563"/>
          <p14:tracePt t="48417" x="6445250" y="1970088"/>
          <p14:tracePt t="48423" x="6537325" y="1970088"/>
          <p14:tracePt t="48433" x="6627813" y="1997075"/>
          <p14:tracePt t="48439" x="6727825" y="2016125"/>
          <p14:tracePt t="48450" x="6783388" y="2016125"/>
          <p14:tracePt t="48455" x="6856413" y="2024063"/>
          <p14:tracePt t="48463" x="6900863" y="2033588"/>
          <p14:tracePt t="48471" x="6937375" y="2033588"/>
          <p14:tracePt t="48479" x="6973888" y="2060575"/>
          <p14:tracePt t="48488" x="6983413" y="2060575"/>
          <p14:tracePt t="48511" x="6992938" y="2060575"/>
          <p14:tracePt t="48535" x="7037388" y="2089150"/>
          <p14:tracePt t="48543" x="7073900" y="2116138"/>
          <p14:tracePt t="48551" x="7102475" y="2143125"/>
          <p14:tracePt t="48559" x="7165975" y="2170113"/>
          <p14:tracePt t="48567" x="7248525" y="2225675"/>
          <p14:tracePt t="48575" x="7319963" y="2270125"/>
          <p14:tracePt t="48584" x="7421563" y="2325688"/>
          <p14:tracePt t="48591" x="7521575" y="2398713"/>
          <p14:tracePt t="48599" x="7639050" y="2452688"/>
          <p14:tracePt t="48607" x="7740650" y="2481263"/>
          <p14:tracePt t="48617" x="7885113" y="2525713"/>
          <p14:tracePt t="48623" x="7994650" y="2554288"/>
          <p14:tracePt t="48633" x="8132763" y="2598738"/>
          <p14:tracePt t="48638" x="8277225" y="2625725"/>
          <p14:tracePt t="48649" x="8415338" y="2671763"/>
          <p14:tracePt t="48655" x="8523288" y="2698750"/>
          <p14:tracePt t="48663" x="8661400" y="2735263"/>
          <p14:tracePt t="48671" x="8751888" y="2744788"/>
          <p14:tracePt t="48679" x="8897938" y="2771775"/>
          <p14:tracePt t="48689" x="9034463" y="2817813"/>
          <p14:tracePt t="52505" x="8878888" y="3446463"/>
          <p14:tracePt t="52509" x="8715375" y="3446463"/>
          <p14:tracePt t="52517" x="8551863" y="3446463"/>
          <p14:tracePt t="52525" x="8423275" y="3446463"/>
          <p14:tracePt t="52534" x="8296275" y="3446463"/>
          <p14:tracePt t="52541" x="8150225" y="3411538"/>
          <p14:tracePt t="52549" x="7967663" y="3382963"/>
          <p14:tracePt t="52557" x="7748588" y="3319463"/>
          <p14:tracePt t="52565" x="7585075" y="3273425"/>
          <p14:tracePt t="52575" x="7421563" y="3236913"/>
          <p14:tracePt t="52586" x="7283450" y="3228975"/>
          <p14:tracePt t="52591" x="7175500" y="3200400"/>
          <p14:tracePt t="52600" x="7129463" y="3182938"/>
          <p14:tracePt t="52607" x="7092950" y="3173413"/>
          <p14:tracePt t="52617" x="7065963" y="3173413"/>
          <p14:tracePt t="52623" x="7037388" y="3163888"/>
          <p14:tracePt t="52711" x="7010400" y="3146425"/>
          <p14:tracePt t="52727" x="6956425" y="3119438"/>
          <p14:tracePt t="52735" x="6900863" y="3119438"/>
          <p14:tracePt t="52743" x="6819900" y="3100388"/>
          <p14:tracePt t="52752" x="6754813" y="3073400"/>
          <p14:tracePt t="52759" x="6681788" y="3054350"/>
          <p14:tracePt t="52766" x="6581775" y="3017838"/>
          <p14:tracePt t="52775" x="6508750" y="3017838"/>
          <p14:tracePt t="52782" x="6445250" y="3009900"/>
          <p14:tracePt t="52792" x="6391275" y="2990850"/>
          <p14:tracePt t="52798" x="6335713" y="2990850"/>
          <p14:tracePt t="52805" x="6291263" y="2982913"/>
          <p14:tracePt t="52814" x="6272213" y="2982913"/>
          <p14:tracePt t="52821" x="6235700" y="2973388"/>
          <p14:tracePt t="52833" x="6226175" y="2963863"/>
          <p14:tracePt t="52839" x="6218238" y="2954338"/>
          <p14:tracePt t="52911" x="6199188" y="2954338"/>
          <p14:tracePt t="52919" x="6189663" y="2954338"/>
          <p14:tracePt t="52927" x="6172200" y="2954338"/>
          <p14:tracePt t="52935" x="6108700" y="2954338"/>
          <p14:tracePt t="52943" x="6016625" y="2954338"/>
          <p14:tracePt t="52950" x="5926138" y="2954338"/>
          <p14:tracePt t="52958" x="5797550" y="2954338"/>
          <p14:tracePt t="52966" x="5670550" y="2954338"/>
          <p14:tracePt t="52973" x="5524500" y="2954338"/>
          <p14:tracePt t="52981" x="5434013" y="2954338"/>
          <p14:tracePt t="52989" x="5324475" y="2954338"/>
          <p14:tracePt t="52998" x="5224463" y="2954338"/>
          <p14:tracePt t="53005" x="5114925" y="2954338"/>
          <p14:tracePt t="53014" x="5059363" y="2954338"/>
          <p14:tracePt t="53021" x="5022850" y="2954338"/>
          <p14:tracePt t="53031" x="4968875" y="2954338"/>
          <p14:tracePt t="53037" x="4959350" y="2954338"/>
          <p14:tracePt t="53046" x="4941888" y="2946400"/>
          <p14:tracePt t="53070" x="4922838" y="2946400"/>
          <p14:tracePt t="53078" x="4905375" y="2946400"/>
          <p14:tracePt t="53086" x="4868863" y="2936875"/>
          <p14:tracePt t="53094" x="4822825" y="2917825"/>
          <p14:tracePt t="53102" x="4786313" y="2909888"/>
          <p14:tracePt t="53110" x="4749800" y="2890838"/>
          <p14:tracePt t="53119" x="4686300" y="2873375"/>
          <p14:tracePt t="53126" x="4659313" y="2836863"/>
          <p14:tracePt t="53135" x="4586288" y="2771775"/>
          <p14:tracePt t="53142" x="4540250" y="2717800"/>
          <p14:tracePt t="53151" x="4484688" y="2654300"/>
          <p14:tracePt t="53158" x="4440238" y="2608263"/>
          <p14:tracePt t="53167" x="4413250" y="2544763"/>
          <p14:tracePt t="53174" x="4376738" y="2481263"/>
          <p14:tracePt t="53181" x="4348163" y="2435225"/>
          <p14:tracePt t="53190" x="4348163" y="2416175"/>
          <p14:tracePt t="53199" x="4348163" y="2379663"/>
          <p14:tracePt t="53207" x="4340225" y="2343150"/>
          <p14:tracePt t="53213" x="4330700" y="2325688"/>
          <p14:tracePt t="53221" x="4330700" y="2306638"/>
          <p14:tracePt t="53230" x="4330700" y="2298700"/>
          <p14:tracePt t="53237" x="4330700" y="2279650"/>
          <p14:tracePt t="53246" x="4330700" y="2270125"/>
          <p14:tracePt t="53253" x="4330700" y="2252663"/>
          <p14:tracePt t="53261" x="4340225" y="2233613"/>
          <p14:tracePt t="53269" x="4376738" y="2216150"/>
          <p14:tracePt t="53278" x="4403725" y="2189163"/>
          <p14:tracePt t="53285" x="4440238" y="2179638"/>
          <p14:tracePt t="53293" x="4540250" y="2152650"/>
          <p14:tracePt t="53301" x="4640263" y="2116138"/>
          <p14:tracePt t="53309" x="4695825" y="2116138"/>
          <p14:tracePt t="53317" x="4822825" y="2097088"/>
          <p14:tracePt t="53325" x="4949825" y="2079625"/>
          <p14:tracePt t="53334" x="5078413" y="2079625"/>
          <p14:tracePt t="53341" x="5187950" y="2079625"/>
          <p14:tracePt t="53350" x="5314950" y="2079625"/>
          <p14:tracePt t="53358" x="5387975" y="2079625"/>
          <p14:tracePt t="53366" x="5451475" y="2079625"/>
          <p14:tracePt t="53374" x="5478463" y="2079625"/>
          <p14:tracePt t="53382" x="5497513" y="2079625"/>
          <p14:tracePt t="53389" x="5524500" y="2079625"/>
          <p14:tracePt t="53421" x="5534025" y="2079625"/>
          <p14:tracePt t="53438" x="5534025" y="2089150"/>
          <p14:tracePt t="53448" x="5534025" y="2097088"/>
          <p14:tracePt t="53455" x="5534025" y="2106613"/>
          <p14:tracePt t="53466" x="5534025" y="2116138"/>
          <p14:tracePt t="53471" x="5534025" y="2143125"/>
          <p14:tracePt t="53479" x="5534025" y="2152650"/>
          <p14:tracePt t="53487" x="5534025" y="2189163"/>
          <p14:tracePt t="53495" x="5534025" y="2197100"/>
          <p14:tracePt t="53503" x="5534025" y="2225675"/>
          <p14:tracePt t="53510" x="5534025" y="2233613"/>
          <p14:tracePt t="53518" x="5534025" y="2262188"/>
          <p14:tracePt t="53526" x="5514975" y="2298700"/>
          <p14:tracePt t="53534" x="5478463" y="2325688"/>
          <p14:tracePt t="53542" x="5461000" y="2352675"/>
          <p14:tracePt t="53551" x="5424488" y="2389188"/>
          <p14:tracePt t="53558" x="5378450" y="2408238"/>
          <p14:tracePt t="53567" x="5334000" y="2444750"/>
          <p14:tracePt t="53574" x="5305425" y="2471738"/>
          <p14:tracePt t="53584" x="5241925" y="2498725"/>
          <p14:tracePt t="53590" x="5214938" y="2517775"/>
          <p14:tracePt t="53598" x="5159375" y="2525713"/>
          <p14:tracePt t="53606" x="5114925" y="2562225"/>
          <p14:tracePt t="53615" x="5049838" y="2571750"/>
          <p14:tracePt t="53622" x="4995863" y="2581275"/>
          <p14:tracePt t="53631" x="4932363" y="2608263"/>
          <p14:tracePt t="53638" x="4905375" y="2617788"/>
          <p14:tracePt t="53649" x="4859338" y="2617788"/>
          <p14:tracePt t="53654" x="4849813" y="2625725"/>
          <p14:tracePt t="53663" x="4832350" y="2625725"/>
          <p14:tracePt t="53775" x="4859338" y="2625725"/>
          <p14:tracePt t="53785" x="4886325" y="2625725"/>
          <p14:tracePt t="53791" x="4941888" y="2608263"/>
          <p14:tracePt t="53802" x="5059363" y="2581275"/>
          <p14:tracePt t="53807" x="5132388" y="2571750"/>
          <p14:tracePt t="53815" x="5224463" y="2554288"/>
          <p14:tracePt t="53822" x="5341938" y="2544763"/>
          <p14:tracePt t="53831" x="5487988" y="2525713"/>
          <p14:tracePt t="53837" x="5634038" y="2525713"/>
          <p14:tracePt t="53848" x="5797550" y="2525713"/>
          <p14:tracePt t="53853" x="5953125" y="2525713"/>
          <p14:tracePt t="53861" x="6116638" y="2525713"/>
          <p14:tracePt t="53869" x="6262688" y="2525713"/>
          <p14:tracePt t="53877" x="6427788" y="2525713"/>
          <p14:tracePt t="53897" x="6681788" y="2525713"/>
          <p14:tracePt t="53901" x="6791325" y="2525713"/>
          <p14:tracePt t="53909" x="6900863" y="2525713"/>
          <p14:tracePt t="53917" x="6973888" y="2525713"/>
          <p14:tracePt t="53926" x="7073900" y="2544763"/>
          <p14:tracePt t="53934" x="7165975" y="2562225"/>
          <p14:tracePt t="53942" x="7265988" y="2571750"/>
          <p14:tracePt t="53951" x="7356475" y="2598738"/>
          <p14:tracePt t="53959" x="7466013" y="2617788"/>
          <p14:tracePt t="53966" x="7594600" y="2625725"/>
          <p14:tracePt t="53974" x="7731125" y="2644775"/>
          <p14:tracePt t="53983" x="7877175" y="2690813"/>
          <p14:tracePt t="53991" x="8023225" y="2698750"/>
          <p14:tracePt t="54001" x="8186738" y="2717800"/>
          <p14:tracePt t="54005" x="8323263" y="2763838"/>
          <p14:tracePt t="54014" x="8432800" y="2771775"/>
          <p14:tracePt t="54021" x="8559800" y="2817813"/>
          <p14:tracePt t="54030" x="8678863" y="2844800"/>
          <p14:tracePt t="54037" x="8770938" y="2863850"/>
          <p14:tracePt t="54046" x="8870950" y="2890838"/>
          <p14:tracePt t="54054" x="8961438" y="2900363"/>
          <p14:tracePt t="54065" x="9017000" y="2900363"/>
          <p14:tracePt t="54071" x="9080500" y="2917825"/>
          <p14:tracePt t="54079" x="9134475" y="2917825"/>
          <p14:tracePt t="56293" x="8323263" y="3575050"/>
          <p14:tracePt t="56302" x="7950200" y="3575050"/>
          <p14:tracePt t="56310" x="7539038" y="3575050"/>
          <p14:tracePt t="56318" x="7219950" y="3519488"/>
          <p14:tracePt t="56326" x="6864350" y="3475038"/>
          <p14:tracePt t="56334" x="6600825" y="3402013"/>
          <p14:tracePt t="56342" x="6391275" y="3375025"/>
          <p14:tracePt t="56350" x="6199188" y="3309938"/>
          <p14:tracePt t="56358" x="6053138" y="3265488"/>
          <p14:tracePt t="56366" x="5935663" y="3219450"/>
          <p14:tracePt t="56374" x="5797550" y="3155950"/>
          <p14:tracePt t="56383" x="5688013" y="3119438"/>
          <p14:tracePt t="56389" x="5607050" y="3073400"/>
          <p14:tracePt t="56397" x="5543550" y="3017838"/>
          <p14:tracePt t="56405" x="5478463" y="2973388"/>
          <p14:tracePt t="56414" x="5378450" y="2909888"/>
          <p14:tracePt t="56421" x="5324475" y="2863850"/>
          <p14:tracePt t="56431" x="5260975" y="2827338"/>
          <p14:tracePt t="56437" x="5195888" y="2790825"/>
          <p14:tracePt t="56446" x="5168900" y="2763838"/>
          <p14:tracePt t="56453" x="5132388" y="2744788"/>
          <p14:tracePt t="56463" x="5105400" y="2727325"/>
          <p14:tracePt t="56470" x="5078413" y="2717800"/>
          <p14:tracePt t="56478" x="5041900" y="2698750"/>
          <p14:tracePt t="56486" x="5022850" y="2671763"/>
          <p14:tracePt t="56494" x="5005388" y="2662238"/>
          <p14:tracePt t="56502" x="4986338" y="2654300"/>
          <p14:tracePt t="56510" x="4959350" y="2625725"/>
          <p14:tracePt t="56518" x="4941888" y="2617788"/>
          <p14:tracePt t="56526" x="4905375" y="2608263"/>
          <p14:tracePt t="56534" x="4868863" y="2608263"/>
          <p14:tracePt t="56541" x="4840288" y="2589213"/>
          <p14:tracePt t="56549" x="4776788" y="2571750"/>
          <p14:tracePt t="56557" x="4722813" y="2562225"/>
          <p14:tracePt t="56565" x="4640263" y="2554288"/>
          <p14:tracePt t="56573" x="4567238" y="2525713"/>
          <p14:tracePt t="56581" x="4503738" y="2508250"/>
          <p14:tracePt t="56589" x="4448175" y="2508250"/>
          <p14:tracePt t="56598" x="4421188" y="2498725"/>
          <p14:tracePt t="56605" x="4403725" y="2498725"/>
          <p14:tracePt t="56614" x="4394200" y="2489200"/>
          <p14:tracePt t="56768" x="4384675" y="2489200"/>
          <p14:tracePt t="56775" x="4376738" y="2498725"/>
          <p14:tracePt t="56785" x="4357688" y="2517775"/>
          <p14:tracePt t="56789" x="4321175" y="2544763"/>
          <p14:tracePt t="56800" x="4284663" y="2562225"/>
          <p14:tracePt t="56805" x="4211638" y="2598738"/>
          <p14:tracePt t="56813" x="4165600" y="2635250"/>
          <p14:tracePt t="56821" x="4102100" y="2654300"/>
          <p14:tracePt t="56832" x="4029075" y="2681288"/>
          <p14:tracePt t="56837" x="3965575" y="2708275"/>
          <p14:tracePt t="56847" x="3883025" y="2744788"/>
          <p14:tracePt t="56853" x="3856038" y="2744788"/>
          <p14:tracePt t="56862" x="3810000" y="2763838"/>
          <p14:tracePt t="57029" x="3810000" y="2744788"/>
          <p14:tracePt t="57038" x="3810000" y="2727325"/>
          <p14:tracePt t="57047" x="3819525" y="2708275"/>
          <p14:tracePt t="57054" x="3829050" y="2698750"/>
          <p14:tracePt t="57064" x="3846513" y="2681288"/>
          <p14:tracePt t="57070" x="3856038" y="2671763"/>
          <p14:tracePt t="57078" x="3875088" y="2654300"/>
          <p14:tracePt t="57086" x="3892550" y="2635250"/>
          <p14:tracePt t="57094" x="3911600" y="2617788"/>
          <p14:tracePt t="57102" x="3948113" y="2598738"/>
          <p14:tracePt t="57110" x="3984625" y="2562225"/>
          <p14:tracePt t="57118" x="4021138" y="2554288"/>
          <p14:tracePt t="57126" x="4065588" y="2508250"/>
          <p14:tracePt t="57134" x="4129088" y="2481263"/>
          <p14:tracePt t="57142" x="4148138" y="2471738"/>
          <p14:tracePt t="57151" x="4221163" y="2435225"/>
          <p14:tracePt t="57158" x="4257675" y="2425700"/>
          <p14:tracePt t="57167" x="4340225" y="2398713"/>
          <p14:tracePt t="57174" x="4394200" y="2389188"/>
          <p14:tracePt t="57182" x="4476750" y="2389188"/>
          <p14:tracePt t="57189" x="4513263" y="2379663"/>
          <p14:tracePt t="57198" x="4567238" y="2379663"/>
          <p14:tracePt t="57205" x="4586288" y="2379663"/>
          <p14:tracePt t="57213" x="4622800" y="2379663"/>
          <p14:tracePt t="57253" x="4630738" y="2389188"/>
          <p14:tracePt t="57263" x="4630738" y="2408238"/>
          <p14:tracePt t="57270" x="4630738" y="2435225"/>
          <p14:tracePt t="57278" x="4613275" y="2462213"/>
          <p14:tracePt t="57286" x="4603750" y="2489200"/>
          <p14:tracePt t="57294" x="4576763" y="2525713"/>
          <p14:tracePt t="57302" x="4540250" y="2554288"/>
          <p14:tracePt t="57309" x="4476750" y="2598738"/>
          <p14:tracePt t="57318" x="4430713" y="2635250"/>
          <p14:tracePt t="57325" x="4367213" y="2654300"/>
          <p14:tracePt t="57334" x="4321175" y="2681288"/>
          <p14:tracePt t="57341" x="4230688" y="2717800"/>
          <p14:tracePt t="57350" x="4165600" y="2735263"/>
          <p14:tracePt t="57357" x="4111625" y="2744788"/>
          <p14:tracePt t="57365" x="4075113" y="2754313"/>
          <p14:tracePt t="57373" x="4048125" y="2754313"/>
          <p14:tracePt t="57383" x="4038600" y="2754313"/>
          <p14:tracePt t="57413" x="4029075" y="2754313"/>
          <p14:tracePt t="57469" x="4029075" y="2735263"/>
          <p14:tracePt t="57477" x="4029075" y="2717800"/>
          <p14:tracePt t="57485" x="4029075" y="2681288"/>
          <p14:tracePt t="57493" x="4029075" y="2654300"/>
          <p14:tracePt t="57501" x="4029075" y="2635250"/>
          <p14:tracePt t="57509" x="4029075" y="2589213"/>
          <p14:tracePt t="57517" x="4048125" y="2571750"/>
          <p14:tracePt t="57526" x="4048125" y="2554288"/>
          <p14:tracePt t="57534" x="4065588" y="2535238"/>
          <p14:tracePt t="57542" x="4075113" y="2517775"/>
          <p14:tracePt t="57550" x="4094163" y="2498725"/>
          <p14:tracePt t="57558" x="4111625" y="2489200"/>
          <p14:tracePt t="57567" x="4129088" y="2489200"/>
          <p14:tracePt t="57574" x="4138613" y="2481263"/>
          <p14:tracePt t="57584" x="4157663" y="2481263"/>
          <p14:tracePt t="57589" x="4211638" y="2481263"/>
          <p14:tracePt t="57598" x="4248150" y="2481263"/>
          <p14:tracePt t="57605" x="4303713" y="2481263"/>
          <p14:tracePt t="57613" x="4357688" y="2481263"/>
          <p14:tracePt t="57622" x="4421188" y="2498725"/>
          <p14:tracePt t="57631" x="4484688" y="2517775"/>
          <p14:tracePt t="57638" x="4530725" y="2571750"/>
          <p14:tracePt t="57647" x="4557713" y="2589213"/>
          <p14:tracePt t="57654" x="4557713" y="2608263"/>
          <p14:tracePt t="57663" x="4557713" y="2625725"/>
          <p14:tracePt t="57670" x="4567238" y="2644775"/>
          <p14:tracePt t="57678" x="4567238" y="2654300"/>
          <p14:tracePt t="57685" x="4567238" y="2662238"/>
          <p14:tracePt t="57693" x="4549775" y="2698750"/>
          <p14:tracePt t="57701" x="4530725" y="2708275"/>
          <p14:tracePt t="57709" x="4476750" y="2727325"/>
          <p14:tracePt t="57717" x="4430713" y="2763838"/>
          <p14:tracePt t="57725" x="4384675" y="2771775"/>
          <p14:tracePt t="57733" x="4311650" y="2790825"/>
          <p14:tracePt t="57742" x="4230688" y="2817813"/>
          <p14:tracePt t="57750" x="4121150" y="2827338"/>
          <p14:tracePt t="57758" x="4021138" y="2844800"/>
          <p14:tracePt t="57768" x="3892550" y="2854325"/>
          <p14:tracePt t="57774" x="3802063" y="2881313"/>
          <p14:tracePt t="57785" x="3673475" y="2881313"/>
          <p14:tracePt t="57789" x="3582988" y="2881313"/>
          <p14:tracePt t="57797" x="3473450" y="2881313"/>
          <p14:tracePt t="57805" x="3409950" y="2881313"/>
          <p14:tracePt t="57813" x="3354388" y="2881313"/>
          <p14:tracePt t="57821" x="3317875" y="2881313"/>
          <p14:tracePt t="57831" x="3309938" y="2873375"/>
          <p14:tracePt t="57850" x="3300413" y="2844800"/>
          <p14:tracePt t="57866" x="3300413" y="2817813"/>
          <p14:tracePt t="57871" x="3300413" y="2781300"/>
          <p14:tracePt t="57883" x="3300413" y="2744788"/>
          <p14:tracePt t="57887" x="3309938" y="2690813"/>
          <p14:tracePt t="57895" x="3317875" y="2644775"/>
          <p14:tracePt t="57921" x="3382963" y="2554288"/>
          <p14:tracePt t="57927" x="3419475" y="2517775"/>
          <p14:tracePt t="57935" x="3436938" y="2489200"/>
          <p14:tracePt t="57943" x="3490913" y="2452688"/>
          <p14:tracePt t="57951" x="3536950" y="2435225"/>
          <p14:tracePt t="57959" x="3582988" y="2408238"/>
          <p14:tracePt t="57966" x="3629025" y="2398713"/>
          <p14:tracePt t="57974" x="3656013" y="2398713"/>
          <p14:tracePt t="57981" x="3702050" y="2398713"/>
          <p14:tracePt t="57990" x="3756025" y="2371725"/>
          <p14:tracePt t="57997" x="3792538" y="2371725"/>
          <p14:tracePt t="58006" x="3802063" y="2371725"/>
          <p14:tracePt t="58015" x="3829050" y="2371725"/>
          <p14:tracePt t="58021" x="3838575" y="2371725"/>
          <p14:tracePt t="58030" x="3846513" y="2408238"/>
          <p14:tracePt t="58037" x="3846513" y="2425700"/>
          <p14:tracePt t="58047" x="3846513" y="2471738"/>
          <p14:tracePt t="58053" x="3846513" y="2508250"/>
          <p14:tracePt t="58062" x="3846513" y="2525713"/>
          <p14:tracePt t="58069" x="3846513" y="2571750"/>
          <p14:tracePt t="58077" x="3838575" y="2608263"/>
          <p14:tracePt t="58085" x="3829050" y="2654300"/>
          <p14:tracePt t="58093" x="3819525" y="2671763"/>
          <p14:tracePt t="58101" x="3783013" y="2698750"/>
          <p14:tracePt t="58109" x="3775075" y="2727325"/>
          <p14:tracePt t="58117" x="3746500" y="2754313"/>
          <p14:tracePt t="58126" x="3709988" y="2781300"/>
          <p14:tracePt t="58134" x="3683000" y="2817813"/>
          <p14:tracePt t="58142" x="3636963" y="2836863"/>
          <p14:tracePt t="58150" x="3592513" y="2854325"/>
          <p14:tracePt t="58158" x="3563938" y="2873375"/>
          <p14:tracePt t="58168" x="3519488" y="2881313"/>
          <p14:tracePt t="58174" x="3490913" y="2890838"/>
          <p14:tracePt t="58182" x="3482975" y="2890838"/>
          <p14:tracePt t="58190" x="3473450" y="2890838"/>
          <p14:tracePt t="58197" x="3463925" y="2890838"/>
          <p14:tracePt t="58229" x="3446463" y="2890838"/>
          <p14:tracePt t="58246" x="3427413" y="2890838"/>
          <p14:tracePt t="58254" x="3427413" y="2863850"/>
          <p14:tracePt t="58262" x="3427413" y="2817813"/>
          <p14:tracePt t="58269" x="3427413" y="2763838"/>
          <p14:tracePt t="58277" x="3427413" y="2690813"/>
          <p14:tracePt t="58285" x="3427413" y="2598738"/>
          <p14:tracePt t="58293" x="3427413" y="2525713"/>
          <p14:tracePt t="58301" x="3427413" y="2471738"/>
          <p14:tracePt t="58309" x="3427413" y="2416175"/>
          <p14:tracePt t="58317" x="3427413" y="2362200"/>
          <p14:tracePt t="58325" x="3436938" y="2298700"/>
          <p14:tracePt t="58335" x="3463925" y="2233613"/>
          <p14:tracePt t="58343" x="3482975" y="2206625"/>
          <p14:tracePt t="58353" x="3519488" y="2160588"/>
          <p14:tracePt t="58360" x="3527425" y="2125663"/>
          <p14:tracePt t="58367" x="3563938" y="2097088"/>
          <p14:tracePt t="58374" x="3582988" y="2070100"/>
          <p14:tracePt t="58382" x="3600450" y="2060575"/>
          <p14:tracePt t="58390" x="3629025" y="2024063"/>
          <p14:tracePt t="58399" x="3646488" y="2016125"/>
          <p14:tracePt t="58406" x="3673475" y="2006600"/>
          <p14:tracePt t="58414" x="3702050" y="1997075"/>
          <p14:tracePt t="58422" x="3709988" y="1997075"/>
          <p14:tracePt t="58431" x="3719513" y="1997075"/>
          <p14:tracePt t="58438" x="3729038" y="1997075"/>
          <p14:tracePt t="58456" x="3738563" y="1997075"/>
          <p14:tracePt t="58464" x="3746500" y="1997075"/>
          <p14:tracePt t="58472" x="3756025" y="1997075"/>
          <p14:tracePt t="58478" x="3775075" y="2016125"/>
          <p14:tracePt t="58486" x="3783013" y="2024063"/>
          <p14:tracePt t="58502" x="3792538" y="2024063"/>
          <p14:tracePt t="58526" x="3792538" y="2043113"/>
          <p14:tracePt t="58558" x="3792538" y="2052638"/>
          <p14:tracePt t="59183" x="3792538" y="2070100"/>
          <p14:tracePt t="59191" x="3810000" y="2079625"/>
          <p14:tracePt t="59198" x="3838575" y="2097088"/>
          <p14:tracePt t="59208" x="3838575" y="2106613"/>
          <p14:tracePt t="59214" x="3838575" y="2116138"/>
          <p14:tracePt t="59223" x="3846513" y="2133600"/>
          <p14:tracePt t="59233" x="3846513" y="2143125"/>
          <p14:tracePt t="59239" x="3865563" y="2152650"/>
          <p14:tracePt t="59249" x="3875088" y="2160588"/>
          <p14:tracePt t="59263" x="3875088" y="2170113"/>
          <p14:tracePt t="59270" x="3875088" y="2179638"/>
          <p14:tracePt t="59279" x="3875088" y="2189163"/>
          <p14:tracePt t="59286" x="3875088" y="2197100"/>
          <p14:tracePt t="59294" x="3875088" y="2216150"/>
          <p14:tracePt t="59310" x="3875088" y="2225675"/>
          <p14:tracePt t="59318" x="3875088" y="2233613"/>
          <p14:tracePt t="59326" x="3875088" y="2262188"/>
          <p14:tracePt t="59335" x="3875088" y="2270125"/>
          <p14:tracePt t="59342" x="3875088" y="2298700"/>
          <p14:tracePt t="59350" x="3875088" y="2306638"/>
          <p14:tracePt t="59358" x="3875088" y="2316163"/>
          <p14:tracePt t="59366" x="3875088" y="2335213"/>
          <p14:tracePt t="59374" x="3875088" y="2352675"/>
          <p14:tracePt t="59382" x="3875088" y="2398713"/>
          <p14:tracePt t="59390" x="3875088" y="2408238"/>
          <p14:tracePt t="59400" x="3875088" y="2425700"/>
          <p14:tracePt t="59406" x="3875088" y="2444750"/>
          <p14:tracePt t="59416" x="3875088" y="2481263"/>
          <p14:tracePt t="59422" x="3875088" y="2508250"/>
          <p14:tracePt t="59432" x="3865563" y="2517775"/>
          <p14:tracePt t="59438" x="3846513" y="2535238"/>
          <p14:tracePt t="59448" x="3829050" y="2554288"/>
          <p14:tracePt t="59465" x="3819525" y="2571750"/>
          <p14:tracePt t="59470" x="3810000" y="2589213"/>
          <p14:tracePt t="59486" x="3802063" y="2598738"/>
          <p14:tracePt t="60165" x="3802063" y="2617788"/>
          <p14:tracePt t="60174" x="3856038" y="2662238"/>
          <p14:tracePt t="60182" x="3956050" y="2698750"/>
          <p14:tracePt t="60190" x="4048125" y="2727325"/>
          <p14:tracePt t="60197" x="4184650" y="2771775"/>
          <p14:tracePt t="60205" x="4330700" y="2800350"/>
          <p14:tracePt t="60215" x="4457700" y="2844800"/>
          <p14:tracePt t="60221" x="4576763" y="2873375"/>
          <p14:tracePt t="60230" x="4722813" y="2917825"/>
          <p14:tracePt t="60237" x="4849813" y="2936875"/>
          <p14:tracePt t="60246" x="4968875" y="2946400"/>
          <p14:tracePt t="60253" x="5059363" y="2946400"/>
          <p14:tracePt t="60263" x="5132388" y="2946400"/>
          <p14:tracePt t="60270" x="5159375" y="2946400"/>
          <p14:tracePt t="60278" x="5168900" y="2946400"/>
          <p14:tracePt t="60311" x="5178425" y="2946400"/>
          <p14:tracePt t="60319" x="5214938" y="2946400"/>
          <p14:tracePt t="60331" x="5214938" y="2936875"/>
          <p14:tracePt t="60333" x="5232400" y="2900363"/>
          <p14:tracePt t="60341" x="5251450" y="2881313"/>
          <p14:tracePt t="60349" x="5268913" y="2863850"/>
          <p14:tracePt t="60357" x="5305425" y="2800350"/>
          <p14:tracePt t="60366" x="5324475" y="2771775"/>
          <p14:tracePt t="60373" x="5334000" y="2754313"/>
          <p14:tracePt t="60381" x="5368925" y="2708275"/>
          <p14:tracePt t="60389" x="5368925" y="2698750"/>
          <p14:tracePt t="60397" x="5387975" y="2671763"/>
          <p14:tracePt t="60406" x="5405438" y="2654300"/>
          <p14:tracePt t="60414" x="5414963" y="2644775"/>
          <p14:tracePt t="60423" x="5424488" y="2635250"/>
          <p14:tracePt t="60434" x="5434013" y="2635250"/>
          <p14:tracePt t="60439" x="5441950" y="2617788"/>
          <p14:tracePt t="60450" x="5451475" y="2608263"/>
          <p14:tracePt t="60466" x="5451475" y="2598738"/>
          <p14:tracePt t="60471" x="5461000" y="2589213"/>
          <p14:tracePt t="61247" x="5461000" y="2581275"/>
          <p14:tracePt t="62591" x="5461000" y="2571750"/>
          <p14:tracePt t="62599" x="5441950" y="2571750"/>
          <p14:tracePt t="62605" x="5378450" y="2625725"/>
          <p14:tracePt t="62614" x="5360988" y="2644775"/>
          <p14:tracePt t="62621" x="5351463" y="2654300"/>
          <p14:tracePt t="62629" x="5341938" y="2654300"/>
          <p14:tracePt t="62638" x="5334000" y="2662238"/>
          <p14:tracePt t="62647" x="5334000" y="2671763"/>
          <p14:tracePt t="62654" x="5324475" y="2681288"/>
          <p14:tracePt t="62697" x="5324475" y="2690813"/>
          <p14:tracePt t="62711" x="5324475" y="2698750"/>
          <p14:tracePt t="62719" x="5324475" y="2708275"/>
          <p14:tracePt t="62727" x="5314950" y="2708275"/>
          <p14:tracePt t="62751" x="5314950" y="2717800"/>
          <p14:tracePt t="62806" x="5305425" y="2735263"/>
          <p14:tracePt t="62869" x="5297488" y="2763838"/>
          <p14:tracePt t="62903" x="5287963" y="2790825"/>
          <p14:tracePt t="62919" x="5278438" y="2790825"/>
          <p14:tracePt t="62927" x="5268913" y="2808288"/>
          <p14:tracePt t="62934" x="5260975" y="2817813"/>
          <p14:tracePt t="62950" x="5251450" y="2827338"/>
          <p14:tracePt t="62958" x="5241925" y="2854325"/>
          <p14:tracePt t="62974" x="5232400" y="2863850"/>
          <p14:tracePt t="62982" x="5224463" y="2873375"/>
          <p14:tracePt t="62998" x="5224463" y="2881313"/>
          <p14:tracePt t="63006" x="5195888" y="2909888"/>
          <p14:tracePt t="63015" x="5178425" y="2927350"/>
          <p14:tracePt t="63021" x="5168900" y="2936875"/>
          <p14:tracePt t="63030" x="5151438" y="2954338"/>
          <p14:tracePt t="63037" x="5132388" y="2973388"/>
          <p14:tracePt t="63046" x="5114925" y="2990850"/>
          <p14:tracePt t="63053" x="5095875" y="3009900"/>
          <p14:tracePt t="63062" x="5078413" y="3027363"/>
          <p14:tracePt t="63070" x="5059363" y="3046413"/>
          <p14:tracePt t="63080" x="5022850" y="3082925"/>
          <p14:tracePt t="63085" x="5005388" y="3100388"/>
          <p14:tracePt t="63093" x="4986338" y="3119438"/>
          <p14:tracePt t="63101" x="4978400" y="3127375"/>
          <p14:tracePt t="63109" x="4968875" y="3136900"/>
          <p14:tracePt t="63117" x="4949825" y="3155950"/>
          <p14:tracePt t="63133" x="4941888" y="3173413"/>
          <p14:tracePt t="63141" x="4932363" y="3182938"/>
          <p14:tracePt t="63167" x="4922838" y="3192463"/>
          <p14:tracePt t="63175" x="4913313" y="3192463"/>
          <p14:tracePt t="63183" x="4905375" y="3200400"/>
          <p14:tracePt t="63191" x="4895850" y="3200400"/>
          <p14:tracePt t="63198" x="4895850" y="3209925"/>
          <p14:tracePt t="63207" x="4886325" y="3219450"/>
          <p14:tracePt t="63214" x="4868863" y="3228975"/>
          <p14:tracePt t="63221" x="4859338" y="3228975"/>
          <p14:tracePt t="63230" x="4849813" y="3228975"/>
          <p14:tracePt t="63237" x="4832350" y="3236913"/>
          <p14:tracePt t="63246" x="4813300" y="3246438"/>
          <p14:tracePt t="63253" x="4803775" y="3255963"/>
          <p14:tracePt t="63263" x="4795838" y="3265488"/>
          <p14:tracePt t="63285" x="4776788" y="3273425"/>
          <p14:tracePt t="63302" x="4767263" y="3282950"/>
          <p14:tracePt t="63335" x="4749800" y="3302000"/>
          <p14:tracePt t="63351" x="4740275" y="3302000"/>
          <p14:tracePt t="63366" x="4730750" y="3302000"/>
          <p14:tracePt t="63375" x="4722813" y="3309938"/>
          <p14:tracePt t="63414" x="4703763" y="3319463"/>
          <p14:tracePt t="63430" x="4695825" y="3328988"/>
          <p14:tracePt t="63453" x="4695825" y="3338513"/>
          <p14:tracePt t="63463" x="4686300" y="3346450"/>
          <p14:tracePt t="63735" x="4649788" y="3365500"/>
          <p14:tracePt t="63743" x="4603750" y="3402013"/>
          <p14:tracePt t="63752" x="4521200" y="3429000"/>
          <p14:tracePt t="63759" x="4440238" y="3455988"/>
          <p14:tracePt t="63766" x="4384675" y="3465513"/>
          <p14:tracePt t="63774" x="4284663" y="3475038"/>
          <p14:tracePt t="63782" x="4248150" y="3492500"/>
          <p14:tracePt t="63791" x="4165600" y="3519488"/>
          <p14:tracePt t="63800" x="4121150" y="3538538"/>
          <p14:tracePt t="63807" x="4084638" y="3548063"/>
          <p14:tracePt t="63816" x="4038600" y="3548063"/>
          <p14:tracePt t="63823" x="3984625" y="3575050"/>
          <p14:tracePt t="63836" x="3929063" y="3575050"/>
          <p14:tracePt t="63838" x="3883025" y="3584575"/>
          <p14:tracePt t="63848" x="3838575" y="3584575"/>
          <p14:tracePt t="63854" x="3783013" y="3584575"/>
          <p14:tracePt t="63864" x="3775075" y="3584575"/>
          <p14:tracePt t="63870" x="3738563" y="3584575"/>
          <p14:tracePt t="63880" x="3719513" y="3592513"/>
          <p14:tracePt t="63899" x="3665538" y="3592513"/>
          <p14:tracePt t="63903" x="3636963" y="3592513"/>
          <p14:tracePt t="63910" x="3619500" y="3592513"/>
          <p14:tracePt t="63918" x="3600450" y="3592513"/>
          <p14:tracePt t="63925" x="3592513" y="3592513"/>
          <p14:tracePt t="63934" x="3582988" y="3592513"/>
          <p14:tracePt t="64062" x="3527425" y="3592513"/>
          <p14:tracePt t="64069" x="3446463" y="3592513"/>
          <p14:tracePt t="64078" x="3317875" y="3602038"/>
          <p14:tracePt t="64085" x="3208338" y="3602038"/>
          <p14:tracePt t="64094" x="3081338" y="3602038"/>
          <p14:tracePt t="64102" x="2971800" y="3602038"/>
          <p14:tracePt t="64110" x="2844800" y="3602038"/>
          <p14:tracePt t="64117" x="2735263" y="3602038"/>
          <p14:tracePt t="64125" x="2625725" y="3602038"/>
          <p14:tracePt t="64133" x="2552700" y="3602038"/>
          <p14:tracePt t="64141" x="2479675" y="3602038"/>
          <p14:tracePt t="64150" x="2452688" y="3602038"/>
          <p14:tracePt t="64158" x="2416175" y="3602038"/>
          <p14:tracePt t="64174" x="2406650" y="3602038"/>
          <p14:tracePt t="64237" x="2389188" y="3602038"/>
          <p14:tracePt t="64246" x="2370138" y="3602038"/>
          <p14:tracePt t="64253" x="2316163" y="3602038"/>
          <p14:tracePt t="64262" x="2251075" y="3602038"/>
          <p14:tracePt t="64269" x="2160588" y="3575050"/>
          <p14:tracePt t="64277" x="2114550" y="3575050"/>
          <p14:tracePt t="64285" x="2033588" y="3565525"/>
          <p14:tracePt t="64293" x="1978025" y="3565525"/>
          <p14:tracePt t="64301" x="1951038" y="3556000"/>
          <p14:tracePt t="64309" x="1887538" y="3538538"/>
          <p14:tracePt t="64317" x="1841500" y="3519488"/>
          <p14:tracePt t="64334" x="1814513" y="3511550"/>
          <p14:tracePt t="64502" x="1804988" y="3502025"/>
          <p14:tracePt t="64510" x="1795463" y="3465513"/>
          <p14:tracePt t="64518" x="1741488" y="3402013"/>
          <p14:tracePt t="64526" x="1722438" y="3355975"/>
          <p14:tracePt t="64534" x="1695450" y="3338513"/>
          <p14:tracePt t="64542" x="1668463" y="3302000"/>
          <p14:tracePt t="64551" x="1649413" y="3273425"/>
          <p14:tracePt t="64557" x="1631950" y="3246438"/>
          <p14:tracePt t="64565" x="1631950" y="3236913"/>
          <p14:tracePt t="64573" x="1622425" y="3209925"/>
          <p14:tracePt t="64589" x="1622425" y="3200400"/>
          <p14:tracePt t="64597" x="1622425" y="3173413"/>
          <p14:tracePt t="64633" x="1622425" y="3163888"/>
          <p14:tracePt t="65229" x="1612900" y="3155950"/>
          <p14:tracePt t="65237" x="1595438" y="3155950"/>
          <p14:tracePt t="65247" x="1568450" y="3163888"/>
          <p14:tracePt t="65255" x="1549400" y="3163888"/>
          <p14:tracePt t="65266" x="1512888" y="3182938"/>
          <p14:tracePt t="65271" x="1504950" y="3182938"/>
          <p14:tracePt t="65281" x="1495425" y="3192463"/>
          <p14:tracePt t="65287" x="1476375" y="3192463"/>
          <p14:tracePt t="65295" x="1468438" y="3192463"/>
          <p14:tracePt t="65311" x="1458913" y="3192463"/>
          <p14:tracePt t="65561" x="1476375" y="3192463"/>
          <p14:tracePt t="65567" x="1504950" y="3192463"/>
          <p14:tracePt t="65575" x="1558925" y="3219450"/>
          <p14:tracePt t="65583" x="1622425" y="3236913"/>
          <p14:tracePt t="65591" x="1751013" y="3246438"/>
          <p14:tracePt t="65599" x="1860550" y="3273425"/>
          <p14:tracePt t="65607" x="1968500" y="3273425"/>
          <p14:tracePt t="65617" x="2106613" y="3292475"/>
          <p14:tracePt t="65622" x="2233613" y="3292475"/>
          <p14:tracePt t="65633" x="2360613" y="3309938"/>
          <p14:tracePt t="65638" x="2489200" y="3309938"/>
          <p14:tracePt t="65648" x="2562225" y="3309938"/>
          <p14:tracePt t="65654" x="2616200" y="3309938"/>
          <p14:tracePt t="65665" x="2643188" y="3309938"/>
          <p14:tracePt t="65670" x="2652713" y="3309938"/>
          <p14:tracePt t="65902" x="2689225" y="3309938"/>
          <p14:tracePt t="65909" x="2708275" y="3309938"/>
          <p14:tracePt t="65917" x="2725738" y="3292475"/>
          <p14:tracePt t="65925" x="2744788" y="3282950"/>
          <p14:tracePt t="65933" x="2752725" y="3282950"/>
          <p14:tracePt t="65941" x="2781300" y="3273425"/>
          <p14:tracePt t="65950" x="2789238" y="3273425"/>
          <p14:tracePt t="66111" x="2798763" y="3265488"/>
          <p14:tracePt t="66157" x="2817813" y="3265488"/>
          <p14:tracePt t="66166" x="2862263" y="3292475"/>
          <p14:tracePt t="66173" x="2935288" y="3309938"/>
          <p14:tracePt t="66182" x="3044825" y="3319463"/>
          <p14:tracePt t="66189" x="3154363" y="3319463"/>
          <p14:tracePt t="66197" x="3281363" y="3338513"/>
          <p14:tracePt t="66205" x="3400425" y="3365500"/>
          <p14:tracePt t="66215" x="3509963" y="3375025"/>
          <p14:tracePt t="66221" x="3600450" y="3392488"/>
          <p14:tracePt t="66229" x="3702050" y="3402013"/>
          <p14:tracePt t="66237" x="3756025" y="3402013"/>
          <p14:tracePt t="66246" x="3783013" y="3429000"/>
          <p14:tracePt t="66253" x="3819525" y="3438525"/>
          <p14:tracePt t="66423" x="3829050" y="3438525"/>
          <p14:tracePt t="66438" x="3846513" y="3411538"/>
          <p14:tracePt t="66447" x="3883025" y="3382963"/>
          <p14:tracePt t="66455" x="3911600" y="3355975"/>
          <p14:tracePt t="66464" x="3948113" y="3328988"/>
          <p14:tracePt t="66471" x="3975100" y="3282950"/>
          <p14:tracePt t="66480" x="4002088" y="3246438"/>
          <p14:tracePt t="66487" x="4021138" y="3200400"/>
          <p14:tracePt t="66496" x="4029075" y="3173413"/>
          <p14:tracePt t="66503" x="4057650" y="3127375"/>
          <p14:tracePt t="66511" x="4057650" y="3109913"/>
          <p14:tracePt t="66519" x="4084638" y="3073400"/>
          <p14:tracePt t="66527" x="4084638" y="3063875"/>
          <p14:tracePt t="66534" x="4094163" y="3046413"/>
          <p14:tracePt t="66542" x="4094163" y="3036888"/>
          <p14:tracePt t="66665" x="4094163" y="3054350"/>
          <p14:tracePt t="66671" x="4094163" y="3063875"/>
          <p14:tracePt t="66681" x="4102100" y="3082925"/>
          <p14:tracePt t="66687" x="4129088" y="3119438"/>
          <p14:tracePt t="66696" x="4129088" y="3127375"/>
          <p14:tracePt t="66703" x="4138613" y="3155950"/>
          <p14:tracePt t="66711" x="4175125" y="3192463"/>
          <p14:tracePt t="66719" x="4194175" y="3219450"/>
          <p14:tracePt t="66727" x="4202113" y="3228975"/>
          <p14:tracePt t="66735" x="4211638" y="3236913"/>
          <p14:tracePt t="66742" x="4221163" y="3236913"/>
          <p14:tracePt t="66774" x="4238625" y="3246438"/>
          <p14:tracePt t="66790" x="4248150" y="3246438"/>
          <p14:tracePt t="66798" x="4257675" y="3246438"/>
          <p14:tracePt t="66806" x="4267200" y="3246438"/>
          <p14:tracePt t="66814" x="4275138" y="3246438"/>
          <p14:tracePt t="66822" x="4303713" y="3246438"/>
          <p14:tracePt t="66832" x="4321175" y="3246438"/>
          <p14:tracePt t="66837" x="4357688" y="3246438"/>
          <p14:tracePt t="66846" x="4403725" y="3246438"/>
          <p14:tracePt t="66853" x="4448175" y="3246438"/>
          <p14:tracePt t="66863" x="4494213" y="3246438"/>
          <p14:tracePt t="66869" x="4530725" y="3246438"/>
          <p14:tracePt t="66879" x="4576763" y="3246438"/>
          <p14:tracePt t="66885" x="4613275" y="3246438"/>
          <p14:tracePt t="66893" x="4659313" y="3246438"/>
          <p14:tracePt t="66913" x="4695825" y="3246438"/>
          <p14:tracePt t="66918" x="4703763" y="3246438"/>
          <p14:tracePt t="66975" x="4749800" y="3236913"/>
          <p14:tracePt t="66991" x="4759325" y="3228975"/>
          <p14:tracePt t="66998" x="4759325" y="3219450"/>
          <p14:tracePt t="67017" x="4767263" y="3209925"/>
          <p14:tracePt t="67191" x="4786313" y="3219450"/>
          <p14:tracePt t="67199" x="4803775" y="3228975"/>
          <p14:tracePt t="67207" x="4849813" y="3236913"/>
          <p14:tracePt t="67216" x="4895850" y="3255963"/>
          <p14:tracePt t="67221" x="4949825" y="3273425"/>
          <p14:tracePt t="67229" x="4995863" y="3282950"/>
          <p14:tracePt t="67237" x="5049838" y="3292475"/>
          <p14:tracePt t="67246" x="5086350" y="3292475"/>
          <p14:tracePt t="67253" x="5122863" y="3309938"/>
          <p14:tracePt t="67262" x="5168900" y="3328988"/>
          <p14:tracePt t="67269" x="5232400" y="3338513"/>
          <p14:tracePt t="67286" x="5260975" y="3338513"/>
          <p14:tracePt t="67293" x="5278438" y="3338513"/>
          <p14:tracePt t="67301" x="5287963" y="3338513"/>
          <p14:tracePt t="67309" x="5305425" y="3338513"/>
          <p14:tracePt t="67413" x="5324475" y="3338513"/>
          <p14:tracePt t="67421" x="5351463" y="3338513"/>
          <p14:tracePt t="67429" x="5378450" y="3338513"/>
          <p14:tracePt t="67438" x="5414963" y="3309938"/>
          <p14:tracePt t="67447" x="5424488" y="3309938"/>
          <p14:tracePt t="67454" x="5470525" y="3273425"/>
          <p14:tracePt t="67463" x="5478463" y="3265488"/>
          <p14:tracePt t="67470" x="5507038" y="3246438"/>
          <p14:tracePt t="67479" x="5524500" y="3228975"/>
          <p14:tracePt t="67486" x="5534025" y="3219450"/>
          <p14:tracePt t="67494" x="5551488" y="3219450"/>
          <p14:tracePt t="67502" x="5561013" y="3209925"/>
          <p14:tracePt t="67510" x="5570538" y="3200400"/>
          <p14:tracePt t="67518" x="5570538" y="3192463"/>
          <p14:tracePt t="67526" x="5580063" y="3182938"/>
          <p14:tracePt t="67551" x="5588000" y="3173413"/>
          <p14:tracePt t="67701" x="5588000" y="3182938"/>
          <p14:tracePt t="67710" x="5597525" y="3200400"/>
          <p14:tracePt t="67719" x="5597525" y="3219450"/>
          <p14:tracePt t="67727" x="5616575" y="3236913"/>
          <p14:tracePt t="67735" x="5653088" y="3282950"/>
          <p14:tracePt t="67743" x="5661025" y="3292475"/>
          <p14:tracePt t="67750" x="5680075" y="3302000"/>
          <p14:tracePt t="67759" x="5707063" y="3328988"/>
          <p14:tracePt t="67768" x="5724525" y="3328988"/>
          <p14:tracePt t="67775" x="5743575" y="3346450"/>
          <p14:tracePt t="67783" x="5753100" y="3346450"/>
          <p14:tracePt t="67800" x="5770563" y="3346450"/>
          <p14:tracePt t="67814" x="5780088" y="3346450"/>
          <p14:tracePt t="67834" x="5789613" y="3346450"/>
          <p14:tracePt t="67838" x="5807075" y="3346450"/>
          <p14:tracePt t="67847" x="5843588" y="3346450"/>
          <p14:tracePt t="67854" x="5870575" y="3346450"/>
          <p14:tracePt t="67865" x="5926138" y="3346450"/>
          <p14:tracePt t="67870" x="5980113" y="3346450"/>
          <p14:tracePt t="67880" x="6035675" y="3346450"/>
          <p14:tracePt t="67886" x="6089650" y="3346450"/>
          <p14:tracePt t="67894" x="6153150" y="3346450"/>
          <p14:tracePt t="67913" x="6262688" y="3346450"/>
          <p14:tracePt t="67918" x="6308725" y="3338513"/>
          <p14:tracePt t="67926" x="6335713" y="3338513"/>
          <p14:tracePt t="67934" x="6381750" y="3328988"/>
          <p14:tracePt t="67941" x="6391275" y="3328988"/>
          <p14:tracePt t="67950" x="6399213" y="3328988"/>
          <p14:tracePt t="67983" x="6408738" y="3328988"/>
          <p14:tracePt t="68205" x="6427788" y="3328988"/>
          <p14:tracePt t="68214" x="6508750" y="3309938"/>
          <p14:tracePt t="68222" x="6573838" y="3309938"/>
          <p14:tracePt t="68229" x="6645275" y="3309938"/>
          <p14:tracePt t="68237" x="6718300" y="3309938"/>
          <p14:tracePt t="68245" x="6791325" y="3309938"/>
          <p14:tracePt t="68253" x="6846888" y="3309938"/>
          <p14:tracePt t="68262" x="6892925" y="3309938"/>
          <p14:tracePt t="68279" x="6919913" y="3309938"/>
          <p14:tracePt t="68285" x="6937375" y="3309938"/>
          <p14:tracePt t="68293" x="6946900" y="3302000"/>
          <p14:tracePt t="69023" x="6964363" y="3302000"/>
          <p14:tracePt t="69031" x="7000875" y="3302000"/>
          <p14:tracePt t="69037" x="7073900" y="3302000"/>
          <p14:tracePt t="69046" x="7129463" y="3302000"/>
          <p14:tracePt t="69053" x="7202488" y="3302000"/>
          <p14:tracePt t="69062" x="7283450" y="3309938"/>
          <p14:tracePt t="69069" x="7356475" y="3338513"/>
          <p14:tracePt t="69079" x="7439025" y="3346450"/>
          <p14:tracePt t="69085" x="7494588" y="3355975"/>
          <p14:tracePt t="69093" x="7531100" y="3355975"/>
          <p14:tracePt t="69101" x="7558088" y="3355975"/>
          <p14:tracePt t="69109" x="7567613" y="3355975"/>
          <p14:tracePt t="69296" x="7567613" y="3365500"/>
          <p14:tracePt t="69311" x="7558088" y="3365500"/>
          <p14:tracePt t="69319" x="7485063" y="3419475"/>
          <p14:tracePt t="69328" x="7348538" y="3429000"/>
          <p14:tracePt t="69334" x="7202488" y="3475038"/>
          <p14:tracePt t="69342" x="7037388" y="3538538"/>
          <p14:tracePt t="69350" x="6800850" y="3565525"/>
          <p14:tracePt t="69358" x="6637338" y="3611563"/>
          <p14:tracePt t="69366" x="6399213" y="3648075"/>
          <p14:tracePt t="69374" x="6208713" y="3711575"/>
          <p14:tracePt t="69382" x="5907088" y="3730625"/>
          <p14:tracePt t="69390" x="5616575" y="3794125"/>
          <p14:tracePt t="69398" x="5368925" y="3821113"/>
          <p14:tracePt t="69406" x="5168900" y="3840163"/>
          <p14:tracePt t="69414" x="4932363" y="3894138"/>
          <p14:tracePt t="69422" x="4749800" y="3903663"/>
          <p14:tracePt t="69430" x="4586288" y="3921125"/>
          <p14:tracePt t="69438" x="4403725" y="3967163"/>
          <p14:tracePt t="69445" x="4257675" y="3984625"/>
          <p14:tracePt t="69454" x="4094163" y="3994150"/>
          <p14:tracePt t="69463" x="3938588" y="4030663"/>
          <p14:tracePt t="69470" x="3775075" y="4040188"/>
          <p14:tracePt t="69479" x="3629025" y="4067175"/>
          <p14:tracePt t="69486" x="3463925" y="4103688"/>
          <p14:tracePt t="69495" x="3317875" y="4103688"/>
          <p14:tracePt t="69502" x="3190875" y="4113213"/>
          <p14:tracePt t="69510" x="3081338" y="4113213"/>
          <p14:tracePt t="69519" x="2990850" y="4113213"/>
          <p14:tracePt t="69526" x="2935288" y="4113213"/>
          <p14:tracePt t="69534" x="2835275" y="4113213"/>
          <p14:tracePt t="69542" x="2781300" y="4113213"/>
          <p14:tracePt t="69550" x="2762250" y="4103688"/>
          <p14:tracePt t="69558" x="2716213" y="4086225"/>
          <p14:tracePt t="69566" x="2689225" y="4057650"/>
          <p14:tracePt t="69574" x="2643188" y="4013200"/>
          <p14:tracePt t="69582" x="2606675" y="3984625"/>
          <p14:tracePt t="69590" x="2579688" y="3967163"/>
          <p14:tracePt t="69598" x="2543175" y="3930650"/>
          <p14:tracePt t="69606" x="2516188" y="3921125"/>
          <p14:tracePt t="69615" x="2489200" y="3911600"/>
          <p14:tracePt t="69622" x="2452688" y="3894138"/>
          <p14:tracePt t="69630" x="2433638" y="3884613"/>
          <p14:tracePt t="69639" x="2406650" y="3857625"/>
          <p14:tracePt t="69650" x="2397125" y="3857625"/>
          <p14:tracePt t="69727" x="2370138" y="3857625"/>
          <p14:tracePt t="69735" x="2360613" y="3857625"/>
          <p14:tracePt t="69743" x="2352675" y="3857625"/>
          <p14:tracePt t="69751" x="2333625" y="3857625"/>
          <p14:tracePt t="69758" x="2316163" y="3857625"/>
          <p14:tracePt t="69767" x="2287588" y="3857625"/>
          <p14:tracePt t="69775" x="2279650" y="3857625"/>
          <p14:tracePt t="69785" x="2270125" y="3857625"/>
          <p14:tracePt t="69913" x="2306638" y="3857625"/>
          <p14:tracePt t="69919" x="2452688" y="3857625"/>
          <p14:tracePt t="69927" x="2616200" y="3857625"/>
          <p14:tracePt t="69935" x="2798763" y="3857625"/>
          <p14:tracePt t="69943" x="2998788" y="3857625"/>
          <p14:tracePt t="69951" x="3171825" y="3857625"/>
          <p14:tracePt t="69959" x="3317875" y="3857625"/>
          <p14:tracePt t="69968" x="3446463" y="3857625"/>
          <p14:tracePt t="69974" x="3500438" y="3857625"/>
          <p14:tracePt t="69982" x="3536950" y="3857625"/>
          <p14:tracePt t="70143" x="3546475" y="3848100"/>
          <p14:tracePt t="70247" x="3546475" y="3840163"/>
          <p14:tracePt t="70255" x="3546475" y="3811588"/>
          <p14:tracePt t="70264" x="3546475" y="3794125"/>
          <p14:tracePt t="70273" x="3546475" y="3767138"/>
          <p14:tracePt t="70284" x="3546475" y="3711575"/>
          <p14:tracePt t="70287" x="3546475" y="3665538"/>
          <p14:tracePt t="70295" x="3546475" y="3638550"/>
          <p14:tracePt t="70302" x="3546475" y="3602038"/>
          <p14:tracePt t="70310" x="3546475" y="3556000"/>
          <p14:tracePt t="70318" x="3546475" y="3519488"/>
          <p14:tracePt t="70326" x="3536950" y="3502025"/>
          <p14:tracePt t="70333" x="3527425" y="3455988"/>
          <p14:tracePt t="70341" x="3519488" y="3438525"/>
          <p14:tracePt t="70350" x="3519488" y="3419475"/>
          <p14:tracePt t="70357" x="3509963" y="3402013"/>
          <p14:tracePt t="70373" x="3500438" y="3392488"/>
          <p14:tracePt t="70552" x="3482975" y="3402013"/>
          <p14:tracePt t="70558" x="3473450" y="3411538"/>
          <p14:tracePt t="70568" x="3473450" y="3419475"/>
          <p14:tracePt t="70575" x="3463925" y="3429000"/>
          <p14:tracePt t="70583" x="3455988" y="3429000"/>
          <p14:tracePt t="70591" x="3455988" y="3446463"/>
          <p14:tracePt t="70600" x="3446463" y="3455988"/>
          <p14:tracePt t="70607" x="3446463" y="3482975"/>
          <p14:tracePt t="70614" x="3446463" y="3502025"/>
          <p14:tracePt t="70622" x="3436938" y="3511550"/>
          <p14:tracePt t="70630" x="3436938" y="3529013"/>
          <p14:tracePt t="70949" x="3436938" y="3519488"/>
          <p14:tracePt t="70957" x="3436938" y="3502025"/>
          <p14:tracePt t="70967" x="3436938" y="3482975"/>
          <p14:tracePt t="70975" x="3436938" y="3455988"/>
          <p14:tracePt t="70982" x="3436938" y="3446463"/>
          <p14:tracePt t="70989" x="3436938" y="3438525"/>
          <p14:tracePt t="70997" x="3436938" y="3429000"/>
          <p14:tracePt t="71005" x="3436938" y="3402013"/>
          <p14:tracePt t="71013" x="3436938" y="3392488"/>
          <p14:tracePt t="71021" x="3436938" y="3382963"/>
          <p14:tracePt t="71029" x="3427413" y="3346450"/>
          <p14:tracePt t="71039" x="3419475" y="3346450"/>
          <p14:tracePt t="71071" x="3419475" y="3328988"/>
          <p14:tracePt t="71262" x="3419475" y="3355975"/>
          <p14:tracePt t="71279" x="3419475" y="3365500"/>
          <p14:tracePt t="71286" x="3419475" y="3382963"/>
          <p14:tracePt t="71294" x="3419475" y="3392488"/>
          <p14:tracePt t="71311" x="3419475" y="3402013"/>
          <p14:tracePt t="71349" x="3409950" y="3411538"/>
          <p14:tracePt t="71975" x="3409950" y="3429000"/>
          <p14:tracePt t="71997" x="3409950" y="3438525"/>
          <p14:tracePt t="74703" x="3382963" y="3455988"/>
          <p14:tracePt t="74715" x="3336925" y="3502025"/>
          <p14:tracePt t="74721" x="3290888" y="3519488"/>
          <p14:tracePt t="74728" x="3281363" y="3548063"/>
          <p14:tracePt t="74735" x="3236913" y="3592513"/>
          <p14:tracePt t="74743" x="3227388" y="3638550"/>
          <p14:tracePt t="74751" x="3208338" y="3684588"/>
          <p14:tracePt t="74758" x="3190875" y="3730625"/>
          <p14:tracePt t="74767" x="3181350" y="3821113"/>
          <p14:tracePt t="74774" x="3171825" y="3894138"/>
          <p14:tracePt t="74784" x="3144838" y="3957638"/>
          <p14:tracePt t="74789" x="3136900" y="4021138"/>
          <p14:tracePt t="74799" x="3136900" y="4076700"/>
          <p14:tracePt t="74805" x="3117850" y="4122738"/>
          <p14:tracePt t="74813" x="3117850" y="4149725"/>
          <p14:tracePt t="74821" x="3108325" y="4186238"/>
          <p14:tracePt t="74831" x="3108325" y="4222750"/>
          <p14:tracePt t="74839" x="3108325" y="4232275"/>
          <p14:tracePt t="74849" x="3108325" y="4240213"/>
          <p14:tracePt t="75119" x="3108325" y="4232275"/>
          <p14:tracePt t="75135" x="3108325" y="4222750"/>
          <p14:tracePt t="75143" x="3108325" y="4203700"/>
          <p14:tracePt t="75151" x="3108325" y="4195763"/>
          <p14:tracePt t="75159" x="3108325" y="4186238"/>
          <p14:tracePt t="75183" x="3108325" y="4176713"/>
          <p14:tracePt t="75305" x="3117850" y="4176713"/>
          <p14:tracePt t="75312" x="3127375" y="4159250"/>
          <p14:tracePt t="75320" x="3127375" y="4140200"/>
          <p14:tracePt t="75328" x="3127375" y="4113213"/>
          <p14:tracePt t="75335" x="3127375" y="4103688"/>
          <p14:tracePt t="75342" x="3136900" y="4094163"/>
          <p14:tracePt t="75374" x="3136900" y="4076700"/>
          <p14:tracePt t="76917" x="3144838" y="4067175"/>
          <p14:tracePt t="76941" x="3144838" y="4057650"/>
          <p14:tracePt t="76949" x="3144838" y="4049713"/>
          <p14:tracePt t="76957" x="3144838" y="4040188"/>
          <p14:tracePt t="76965" x="3144838" y="4030663"/>
          <p14:tracePt t="77575" x="3154363" y="4021138"/>
          <p14:tracePt t="77586" x="3163888" y="4013200"/>
          <p14:tracePt t="77589" x="3171825" y="3994150"/>
          <p14:tracePt t="77597" x="3181350" y="3976688"/>
          <p14:tracePt t="77605" x="3181350" y="3967163"/>
          <p14:tracePt t="77614" x="3181350" y="3948113"/>
          <p14:tracePt t="77621" x="3190875" y="3930650"/>
          <p14:tracePt t="79925" x="3190875" y="3940175"/>
          <p14:tracePt t="79933" x="3190875" y="3976688"/>
          <p14:tracePt t="79941" x="3190875" y="4003675"/>
          <p14:tracePt t="79949" x="3190875" y="4030663"/>
          <p14:tracePt t="79957" x="3181350" y="4057650"/>
          <p14:tracePt t="79965" x="3171825" y="4076700"/>
          <p14:tracePt t="79973" x="3163888" y="4094163"/>
          <p14:tracePt t="79981" x="3154363" y="4122738"/>
          <p14:tracePt t="79990" x="3154363" y="4130675"/>
          <p14:tracePt t="79997" x="3144838" y="4140200"/>
          <p14:tracePt t="80014" x="3144838" y="4159250"/>
          <p14:tracePt t="80061" x="3127375" y="4176713"/>
          <p14:tracePt t="80069" x="3117850" y="4186238"/>
          <p14:tracePt t="80077" x="3108325" y="4203700"/>
          <p14:tracePt t="80085" x="3100388" y="4213225"/>
          <p14:tracePt t="80094" x="3071813" y="4240213"/>
          <p14:tracePt t="80101" x="3071813" y="4259263"/>
          <p14:tracePt t="80110" x="3063875" y="4295775"/>
          <p14:tracePt t="80118" x="3054350" y="4303713"/>
          <p14:tracePt t="80126" x="3044825" y="4332288"/>
          <p14:tracePt t="80134" x="3027363" y="4349750"/>
          <p14:tracePt t="80142" x="3017838" y="4395788"/>
          <p14:tracePt t="80150" x="3008313" y="4413250"/>
          <p14:tracePt t="80158" x="3008313" y="4422775"/>
          <p14:tracePt t="80166" x="2990850" y="4459288"/>
          <p14:tracePt t="80191" x="2990850" y="4468813"/>
          <p14:tracePt t="80737" x="2990850" y="4478338"/>
          <p14:tracePt t="80744" x="3017838" y="4478338"/>
          <p14:tracePt t="80752" x="3071813" y="4478338"/>
          <p14:tracePt t="80758" x="3108325" y="4478338"/>
          <p14:tracePt t="80768" x="3154363" y="4478338"/>
          <p14:tracePt t="80773" x="3208338" y="4478338"/>
          <p14:tracePt t="80783" x="3244850" y="4478338"/>
          <p14:tracePt t="80789" x="3290888" y="4478338"/>
          <p14:tracePt t="80797" x="3300413" y="4478338"/>
          <p14:tracePt t="80805" x="3317875" y="4478338"/>
          <p14:tracePt t="80870" x="3327400" y="4478338"/>
          <p14:tracePt t="81221" x="3336925" y="4486275"/>
          <p14:tracePt t="81262" x="3336925" y="4505325"/>
          <p14:tracePt t="81269" x="3336925" y="4522788"/>
          <p14:tracePt t="81278" x="3336925" y="4532313"/>
          <p14:tracePt t="81285" x="3327400" y="4541838"/>
          <p14:tracePt t="81295" x="3327400" y="4551363"/>
          <p14:tracePt t="81302" x="3327400" y="4568825"/>
          <p14:tracePt t="81310" x="3317875" y="4587875"/>
          <p14:tracePt t="81318" x="3317875" y="4614863"/>
          <p14:tracePt t="81325" x="3317875" y="4632325"/>
          <p14:tracePt t="81334" x="3309938" y="4660900"/>
          <p14:tracePt t="81349" x="3309938" y="4678363"/>
          <p14:tracePt t="81357" x="3309938" y="4705350"/>
          <p14:tracePt t="81366" x="3309938" y="4724400"/>
          <p14:tracePt t="81373" x="3309938" y="4732338"/>
          <p14:tracePt t="81381" x="3309938" y="4751388"/>
          <p14:tracePt t="81389" x="3309938" y="4760913"/>
          <p14:tracePt t="81406" x="3309938" y="4768850"/>
          <p14:tracePt t="81997" x="3309938" y="4778375"/>
          <p14:tracePt t="82005" x="3317875" y="4778375"/>
          <p14:tracePt t="82013" x="3327400" y="4778375"/>
          <p14:tracePt t="82038" x="3336925" y="4778375"/>
          <p14:tracePt t="82046" x="3346450" y="4778375"/>
          <p14:tracePt t="82054" x="3354388" y="4768850"/>
          <p14:tracePt t="82081" x="3373438" y="4760913"/>
          <p14:tracePt t="82097" x="3400425" y="4751388"/>
          <p14:tracePt t="82101" x="3409950" y="4741863"/>
          <p14:tracePt t="82117" x="3419475" y="4741863"/>
          <p14:tracePt t="82125" x="3436938" y="4724400"/>
          <p14:tracePt t="82133" x="3446463" y="4714875"/>
          <p14:tracePt t="82141" x="3455988" y="4714875"/>
          <p14:tracePt t="82150" x="3455988" y="4705350"/>
          <p14:tracePt t="82166" x="3463925" y="4697413"/>
          <p14:tracePt t="82302" x="3482975" y="4697413"/>
          <p14:tracePt t="82310" x="3500438" y="4697413"/>
          <p14:tracePt t="82317" x="3536950" y="4697413"/>
          <p14:tracePt t="82325" x="3592513" y="4741863"/>
          <p14:tracePt t="82333" x="3673475" y="4797425"/>
          <p14:tracePt t="82341" x="3738563" y="4833938"/>
          <p14:tracePt t="82349" x="3846513" y="4906963"/>
          <p14:tracePt t="82357" x="3929063" y="4943475"/>
          <p14:tracePt t="82366" x="4029075" y="4997450"/>
          <p14:tracePt t="82374" x="4094163" y="5016500"/>
          <p14:tracePt t="82382" x="4148138" y="5024438"/>
          <p14:tracePt t="82390" x="4194175" y="5024438"/>
          <p14:tracePt t="82397" x="4211638" y="5024438"/>
          <p14:tracePt t="82405" x="4230688" y="5024438"/>
          <p14:tracePt t="82429" x="4238625" y="5024438"/>
          <p14:tracePt t="82438" x="4257675" y="5016500"/>
          <p14:tracePt t="82447" x="4267200" y="5016500"/>
          <p14:tracePt t="82453" x="4275138" y="5006975"/>
          <p14:tracePt t="82462" x="4284663" y="4997450"/>
          <p14:tracePt t="82469" x="4294188" y="4997450"/>
          <p14:tracePt t="82550" x="4311650" y="4997450"/>
          <p14:tracePt t="82573" x="4321175" y="4997450"/>
          <p14:tracePt t="82581" x="4330700" y="4997450"/>
          <p14:tracePt t="82606" x="4348163" y="4997450"/>
          <p14:tracePt t="82614" x="4367213" y="4970463"/>
          <p14:tracePt t="82622" x="4376738" y="4970463"/>
          <p14:tracePt t="82629" x="4394200" y="4960938"/>
          <p14:tracePt t="82637" x="4413250" y="4951413"/>
          <p14:tracePt t="82645" x="4440238" y="4924425"/>
          <p14:tracePt t="82653" x="4457700" y="4906963"/>
          <p14:tracePt t="82662" x="4503738" y="4887913"/>
          <p14:tracePt t="82669" x="4549775" y="4860925"/>
          <p14:tracePt t="82678" x="4586288" y="4841875"/>
          <p14:tracePt t="82687" x="4622800" y="4805363"/>
          <p14:tracePt t="82697" x="4686300" y="4787900"/>
          <p14:tracePt t="82703" x="4722813" y="4760913"/>
          <p14:tracePt t="82714" x="4749800" y="4751388"/>
          <p14:tracePt t="82717" x="4786313" y="4741863"/>
          <p14:tracePt t="82725" x="4832350" y="4732338"/>
          <p14:tracePt t="82733" x="4859338" y="4732338"/>
          <p14:tracePt t="82741" x="4895850" y="4714875"/>
          <p14:tracePt t="82757" x="4922838" y="4705350"/>
          <p14:tracePt t="82765" x="4941888" y="4705350"/>
          <p14:tracePt t="82773" x="4949825" y="4705350"/>
          <p14:tracePt t="82781" x="4968875" y="4705350"/>
          <p14:tracePt t="83447" x="4978400" y="4705350"/>
          <p14:tracePt t="83455" x="5014913" y="4705350"/>
          <p14:tracePt t="83464" x="5086350" y="4705350"/>
          <p14:tracePt t="83471" x="5195888" y="4705350"/>
          <p14:tracePt t="83481" x="5268913" y="4705350"/>
          <p14:tracePt t="83487" x="5360988" y="4705350"/>
          <p14:tracePt t="83500" x="5451475" y="4705350"/>
          <p14:tracePt t="83503" x="5534025" y="4724400"/>
          <p14:tracePt t="83515" x="5607050" y="4732338"/>
          <p14:tracePt t="83519" x="5661025" y="4732338"/>
          <p14:tracePt t="83530" x="5724525" y="4741863"/>
          <p14:tracePt t="83534" x="5761038" y="4741863"/>
          <p14:tracePt t="83542" x="5770563" y="4741863"/>
          <p14:tracePt t="83549" x="5780088" y="4741863"/>
          <p14:tracePt t="83637" x="5797550" y="4741863"/>
          <p14:tracePt t="83645" x="5816600" y="4741863"/>
          <p14:tracePt t="83653" x="5870575" y="4741863"/>
          <p14:tracePt t="83661" x="5980113" y="4741863"/>
          <p14:tracePt t="83669" x="6089650" y="4741863"/>
          <p14:tracePt t="83678" x="6218238" y="4741863"/>
          <p14:tracePt t="83685" x="6345238" y="4741863"/>
          <p14:tracePt t="83695" x="6418263" y="4741863"/>
          <p14:tracePt t="83701" x="6491288" y="4741863"/>
          <p14:tracePt t="83711" x="6610350" y="4714875"/>
          <p14:tracePt t="83717" x="6673850" y="4687888"/>
          <p14:tracePt t="83726" x="6737350" y="4632325"/>
          <p14:tracePt t="83733" x="6837363" y="4578350"/>
          <p14:tracePt t="83741" x="6883400" y="4541838"/>
          <p14:tracePt t="83749" x="6929438" y="4505325"/>
          <p14:tracePt t="83757" x="6964363" y="4459288"/>
          <p14:tracePt t="83765" x="6992938" y="4422775"/>
          <p14:tracePt t="83774" x="7019925" y="4376738"/>
          <p14:tracePt t="83782" x="7037388" y="4340225"/>
          <p14:tracePt t="83790" x="7046913" y="4303713"/>
          <p14:tracePt t="83799" x="7056438" y="4286250"/>
          <p14:tracePt t="83807" x="7073900" y="4268788"/>
          <p14:tracePt t="83816" x="7073900" y="4249738"/>
          <p14:tracePt t="83823" x="7092950" y="4232275"/>
          <p14:tracePt t="83853" x="7092950" y="4213225"/>
          <p14:tracePt t="83869" x="7102475" y="4203700"/>
          <p14:tracePt t="83887" x="7129463" y="4203700"/>
          <p14:tracePt t="83900" x="7175500" y="4195763"/>
          <p14:tracePt t="83904" x="7219950" y="4186238"/>
          <p14:tracePt t="83915" x="7312025" y="4167188"/>
          <p14:tracePt t="83918" x="7366000" y="4167188"/>
          <p14:tracePt t="83928" x="7448550" y="4149725"/>
          <p14:tracePt t="83935" x="7521575" y="4122738"/>
          <p14:tracePt t="83943" x="7567613" y="4122738"/>
          <p14:tracePt t="83951" x="7602538" y="4122738"/>
          <p14:tracePt t="83959" x="7694613" y="4103688"/>
          <p14:tracePt t="83967" x="7767638" y="4094163"/>
          <p14:tracePt t="83975" x="7867650" y="4086225"/>
          <p14:tracePt t="83983" x="7977188" y="4067175"/>
          <p14:tracePt t="83991" x="8050213" y="4067175"/>
          <p14:tracePt t="84000" x="8159750" y="4049713"/>
          <p14:tracePt t="84006" x="8286750" y="4049713"/>
          <p14:tracePt t="84014" x="8415338" y="4040188"/>
          <p14:tracePt t="84022" x="8532813" y="4013200"/>
          <p14:tracePt t="84030" x="8624888" y="4013200"/>
          <p14:tracePt t="84038" x="8697913" y="3994150"/>
          <p14:tracePt t="84045" x="8778875" y="3984625"/>
          <p14:tracePt t="84053" x="8834438" y="3976688"/>
          <p14:tracePt t="84063" x="8888413" y="3976688"/>
          <p14:tracePt t="84069" x="8988425" y="3930650"/>
          <p14:tracePt t="84081" x="9017000" y="3930650"/>
          <p14:tracePt t="84085" x="9090025" y="39036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4213" y="188913"/>
            <a:ext cx="7632700" cy="908050"/>
          </a:xfrm>
        </p:spPr>
        <p:txBody>
          <a:bodyPr/>
          <a:lstStyle/>
          <a:p>
            <a:r>
              <a:rPr lang="en-US" altLang="ja-JP"/>
              <a:t>Partial</a:t>
            </a:r>
            <a:r>
              <a:rPr lang="ja-JP" altLang="en-US"/>
              <a:t>　</a:t>
            </a:r>
            <a:r>
              <a:rPr lang="en-US" altLang="ja-JP"/>
              <a:t>Store</a:t>
            </a:r>
            <a:r>
              <a:rPr lang="ja-JP" altLang="en-US"/>
              <a:t>　</a:t>
            </a:r>
            <a:r>
              <a:rPr lang="en-US" altLang="ja-JP"/>
              <a:t>Ordering</a:t>
            </a:r>
          </a:p>
        </p:txBody>
      </p:sp>
      <p:sp>
        <p:nvSpPr>
          <p:cNvPr id="44035" name="Text Box 3"/>
          <p:cNvSpPr txBox="1">
            <a:spLocks noChangeArrowheads="1"/>
          </p:cNvSpPr>
          <p:nvPr/>
        </p:nvSpPr>
        <p:spPr bwMode="auto">
          <a:xfrm>
            <a:off x="3657600" y="1066800"/>
            <a:ext cx="1379538" cy="55975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ja-JP" sz="2400">
                <a:latin typeface="Times New Roman" panose="02020603050405020304" pitchFamily="18" charset="0"/>
              </a:rPr>
              <a:t>Write(A)</a:t>
            </a:r>
          </a:p>
          <a:p>
            <a:endParaRPr lang="en-US" altLang="ja-JP" sz="2400">
              <a:latin typeface="Times New Roman" panose="02020603050405020304" pitchFamily="18" charset="0"/>
            </a:endParaRPr>
          </a:p>
          <a:p>
            <a:r>
              <a:rPr lang="en-US" altLang="ja-JP" sz="2400">
                <a:latin typeface="Times New Roman" panose="02020603050405020304" pitchFamily="18" charset="0"/>
              </a:rPr>
              <a:t>Read</a:t>
            </a:r>
            <a:r>
              <a:rPr lang="ja-JP" altLang="en-US" sz="2400">
                <a:latin typeface="Times New Roman" panose="02020603050405020304" pitchFamily="18" charset="0"/>
              </a:rPr>
              <a:t>（Ｂ）</a:t>
            </a:r>
          </a:p>
          <a:p>
            <a:endParaRPr lang="ja-JP" altLang="en-US"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Read(C)</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Write(D)</a:t>
            </a:r>
          </a:p>
          <a:p>
            <a:endParaRPr lang="en-US" altLang="ja-JP"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Write(E)</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Write(F)</a:t>
            </a:r>
          </a:p>
        </p:txBody>
      </p:sp>
      <p:sp>
        <p:nvSpPr>
          <p:cNvPr id="44037" name="Line 5"/>
          <p:cNvSpPr>
            <a:spLocks noChangeShapeType="1"/>
          </p:cNvSpPr>
          <p:nvPr/>
        </p:nvSpPr>
        <p:spPr bwMode="auto">
          <a:xfrm flipV="1">
            <a:off x="4267200" y="29718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8" name="Line 6"/>
          <p:cNvSpPr>
            <a:spLocks noChangeShapeType="1"/>
          </p:cNvSpPr>
          <p:nvPr/>
        </p:nvSpPr>
        <p:spPr bwMode="auto">
          <a:xfrm flipV="1">
            <a:off x="4267200" y="4419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39" name="Line 7"/>
          <p:cNvSpPr>
            <a:spLocks noChangeShapeType="1"/>
          </p:cNvSpPr>
          <p:nvPr/>
        </p:nvSpPr>
        <p:spPr bwMode="auto">
          <a:xfrm flipV="1">
            <a:off x="4267200" y="5181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1" name="Line 9"/>
          <p:cNvSpPr>
            <a:spLocks noChangeShapeType="1"/>
          </p:cNvSpPr>
          <p:nvPr/>
        </p:nvSpPr>
        <p:spPr bwMode="auto">
          <a:xfrm flipV="1">
            <a:off x="4191000" y="22860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2" name="Line 10"/>
          <p:cNvSpPr>
            <a:spLocks noChangeShapeType="1"/>
          </p:cNvSpPr>
          <p:nvPr/>
        </p:nvSpPr>
        <p:spPr bwMode="auto">
          <a:xfrm flipH="1" flipV="1">
            <a:off x="4251325" y="3733800"/>
            <a:ext cx="33338" cy="3429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4" name="Line 12"/>
          <p:cNvSpPr>
            <a:spLocks noChangeShapeType="1"/>
          </p:cNvSpPr>
          <p:nvPr/>
        </p:nvSpPr>
        <p:spPr bwMode="auto">
          <a:xfrm flipV="1">
            <a:off x="3962400" y="5257800"/>
            <a:ext cx="0" cy="9144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4046" name="Line 14"/>
          <p:cNvSpPr>
            <a:spLocks noChangeShapeType="1"/>
          </p:cNvSpPr>
          <p:nvPr/>
        </p:nvSpPr>
        <p:spPr bwMode="auto">
          <a:xfrm>
            <a:off x="3886200" y="1524000"/>
            <a:ext cx="0" cy="990600"/>
          </a:xfrm>
          <a:prstGeom prst="line">
            <a:avLst/>
          </a:prstGeom>
          <a:noFill/>
          <a:ln w="19050">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61A69556-BE03-4925-83B5-66B38B3D84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75"/>
    </mc:Choice>
    <mc:Fallback xmlns="">
      <p:transition spd="slow" advTm="3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9" x="9061450" y="3867150"/>
          <p14:tracePt t="456" x="9007475" y="3867150"/>
          <p14:tracePt t="465" x="8970963" y="3875088"/>
          <p14:tracePt t="473" x="8943975" y="3884613"/>
          <p14:tracePt t="481" x="8924925" y="3884613"/>
          <p14:tracePt t="489" x="8888413" y="3884613"/>
          <p14:tracePt t="497" x="8842375" y="3894138"/>
          <p14:tracePt t="508" x="8788400" y="3894138"/>
          <p14:tracePt t="512" x="8734425" y="3894138"/>
          <p14:tracePt t="523" x="8669338" y="3903663"/>
          <p14:tracePt t="528" x="8615363" y="3903663"/>
          <p14:tracePt t="537" x="8523288" y="3921125"/>
          <p14:tracePt t="545" x="8415338" y="3921125"/>
          <p14:tracePt t="553" x="8269288" y="3921125"/>
          <p14:tracePt t="561" x="8123238" y="3921125"/>
          <p14:tracePt t="569" x="7958138" y="3921125"/>
          <p14:tracePt t="577" x="7794625" y="3921125"/>
          <p14:tracePt t="585" x="7704138" y="3921125"/>
          <p14:tracePt t="593" x="7539038" y="3921125"/>
          <p14:tracePt t="601" x="7448550" y="3921125"/>
          <p14:tracePt t="609" x="7319963" y="3921125"/>
          <p14:tracePt t="617" x="7248525" y="3921125"/>
          <p14:tracePt t="625" x="7156450" y="3921125"/>
          <p14:tracePt t="632" x="7102475" y="3921125"/>
          <p14:tracePt t="641" x="7037388" y="3921125"/>
          <p14:tracePt t="648" x="7019925" y="3921125"/>
          <p14:tracePt t="664" x="7000875" y="3921125"/>
          <p14:tracePt t="745" x="6983413" y="3921125"/>
          <p14:tracePt t="752" x="6973888" y="3921125"/>
          <p14:tracePt t="833" x="6956425" y="3921125"/>
          <p14:tracePt t="872" x="6937375" y="3903663"/>
          <p14:tracePt t="880" x="6929438" y="3884613"/>
          <p14:tracePt t="888" x="6919913" y="3875088"/>
          <p14:tracePt t="906" x="6900863" y="3830638"/>
          <p14:tracePt t="913" x="6892925" y="3784600"/>
          <p14:tracePt t="922" x="6883400" y="3748088"/>
          <p14:tracePt t="928" x="6873875" y="3711575"/>
          <p14:tracePt t="936" x="6873875" y="3684588"/>
          <p14:tracePt t="944" x="6846888" y="3638550"/>
          <p14:tracePt t="953" x="6837363" y="3611563"/>
          <p14:tracePt t="961" x="6827838" y="3584575"/>
          <p14:tracePt t="969" x="6819900" y="3538538"/>
          <p14:tracePt t="977" x="6783388" y="3492500"/>
          <p14:tracePt t="985" x="6773863" y="3465513"/>
          <p14:tracePt t="992" x="6764338" y="3429000"/>
          <p14:tracePt t="1001" x="6754813" y="3392488"/>
          <p14:tracePt t="1009" x="6737350" y="3375025"/>
          <p14:tracePt t="1017" x="6718300" y="3328988"/>
          <p14:tracePt t="1025" x="6718300" y="3319463"/>
          <p14:tracePt t="1032" x="6718300" y="3302000"/>
          <p14:tracePt t="1041" x="6691313" y="3282950"/>
          <p14:tracePt t="1048" x="6691313" y="3273425"/>
          <p14:tracePt t="1057" x="6673850" y="3246438"/>
          <p14:tracePt t="1064" x="6673850" y="3236913"/>
          <p14:tracePt t="1073" x="6664325" y="3228975"/>
          <p14:tracePt t="1080" x="6645275" y="3200400"/>
          <p14:tracePt t="1089" x="6618288" y="3182938"/>
          <p14:tracePt t="1105" x="6591300" y="3155950"/>
          <p14:tracePt t="1113" x="6581775" y="3136900"/>
          <p14:tracePt t="1123" x="6573838" y="3119438"/>
          <p14:tracePt t="1129" x="6554788" y="3100388"/>
          <p14:tracePt t="1140" x="6545263" y="3082925"/>
          <p14:tracePt t="1144" x="6537325" y="3073400"/>
          <p14:tracePt t="1152" x="6527800" y="3063875"/>
          <p14:tracePt t="1161" x="6508750" y="3046413"/>
          <p14:tracePt t="1168" x="6500813" y="3036888"/>
          <p14:tracePt t="1185" x="6491288" y="3017838"/>
          <p14:tracePt t="1201" x="6481763" y="3009900"/>
          <p14:tracePt t="4586" x="6472238" y="3009900"/>
          <p14:tracePt t="4682" x="6472238" y="2990850"/>
          <p14:tracePt t="4692" x="6472238" y="2973388"/>
          <p14:tracePt t="4698" x="6472238" y="2927350"/>
          <p14:tracePt t="4707" x="6472238" y="2917825"/>
          <p14:tracePt t="4714" x="6464300" y="2909888"/>
          <p14:tracePt t="4726" x="6445250" y="2873375"/>
          <p14:tracePt t="4730" x="6418263" y="2854325"/>
          <p14:tracePt t="4744" x="6418263" y="2844800"/>
          <p14:tracePt t="4747" x="6408738" y="2827338"/>
          <p14:tracePt t="4755" x="6399213" y="2817813"/>
          <p14:tracePt t="5995" x="6391275" y="2817813"/>
          <p14:tracePt t="6042" x="6381750" y="2808288"/>
          <p14:tracePt t="6058" x="6372225" y="2800350"/>
          <p14:tracePt t="6081" x="6354763" y="2771775"/>
          <p14:tracePt t="6089" x="6345238" y="2754313"/>
          <p14:tracePt t="6097" x="6335713" y="2744788"/>
          <p14:tracePt t="6113" x="6326188" y="2735263"/>
          <p14:tracePt t="6123" x="6318250" y="2717800"/>
          <p14:tracePt t="6131" x="6308725" y="2708275"/>
          <p14:tracePt t="6139" x="6299200" y="2698750"/>
          <p14:tracePt t="6148" x="6291263" y="2698750"/>
          <p14:tracePt t="6154" x="6281738" y="2690813"/>
          <p14:tracePt t="6179" x="6272213" y="2681288"/>
          <p14:tracePt t="6403" x="6262688" y="2671763"/>
          <p14:tracePt t="6418" x="6208713" y="2671763"/>
          <p14:tracePt t="6426" x="6135688" y="2671763"/>
          <p14:tracePt t="6434" x="6080125" y="2671763"/>
          <p14:tracePt t="6445" x="5972175" y="2681288"/>
          <p14:tracePt t="6448" x="5870575" y="2690813"/>
          <p14:tracePt t="6457" x="5780088" y="2698750"/>
          <p14:tracePt t="6465" x="5670550" y="2698750"/>
          <p14:tracePt t="6473" x="5543550" y="2698750"/>
          <p14:tracePt t="6480" x="5451475" y="2698750"/>
          <p14:tracePt t="6489" x="5341938" y="2698750"/>
          <p14:tracePt t="6496" x="5268913" y="2698750"/>
          <p14:tracePt t="6505" x="5214938" y="2698750"/>
          <p14:tracePt t="6513" x="5168900" y="2698750"/>
          <p14:tracePt t="6521" x="5151438" y="2698750"/>
          <p14:tracePt t="6529" x="5132388" y="2698750"/>
          <p14:tracePt t="6539" x="5122863" y="2698750"/>
          <p14:tracePt t="6593" x="5114925" y="2690813"/>
          <p14:tracePt t="6602" x="5105400" y="2681288"/>
          <p14:tracePt t="6610" x="5105400" y="2654300"/>
          <p14:tracePt t="6618" x="5068888" y="2625725"/>
          <p14:tracePt t="6626" x="5059363" y="2608263"/>
          <p14:tracePt t="6634" x="5049838" y="2581275"/>
          <p14:tracePt t="6642" x="5032375" y="2544763"/>
          <p14:tracePt t="6650" x="5022850" y="2525713"/>
          <p14:tracePt t="6660" x="5014913" y="2481263"/>
          <p14:tracePt t="6665" x="5005388" y="2452688"/>
          <p14:tracePt t="6675" x="4978400" y="2435225"/>
          <p14:tracePt t="6682" x="4968875" y="2389188"/>
          <p14:tracePt t="6689" x="4959350" y="2379663"/>
          <p14:tracePt t="6696" x="4959350" y="2352675"/>
          <p14:tracePt t="6705" x="4932363" y="2325688"/>
          <p14:tracePt t="6712" x="4922838" y="2306638"/>
          <p14:tracePt t="6724" x="4922838" y="2298700"/>
          <p14:tracePt t="6728" x="4913313" y="2279650"/>
          <p14:tracePt t="6745" x="4913313" y="2262188"/>
          <p14:tracePt t="6753" x="4905375" y="2243138"/>
          <p14:tracePt t="6769" x="4895850" y="2243138"/>
          <p14:tracePt t="6802" x="4886325" y="2233613"/>
          <p14:tracePt t="7232" x="4849813" y="2262188"/>
          <p14:tracePt t="7240" x="4822825" y="2279650"/>
          <p14:tracePt t="7250" x="4776788" y="2298700"/>
          <p14:tracePt t="7258" x="4749800" y="2325688"/>
          <p14:tracePt t="7266" x="4713288" y="2335213"/>
          <p14:tracePt t="7273" x="4659313" y="2362200"/>
          <p14:tracePt t="7280" x="4640263" y="2379663"/>
          <p14:tracePt t="7288" x="4630738" y="2379663"/>
          <p14:tracePt t="7296" x="4613275" y="2389188"/>
          <p14:tracePt t="7304" x="4603750" y="2398713"/>
          <p14:tracePt t="7525" x="4576763" y="2408238"/>
          <p14:tracePt t="7531" x="4503738" y="2389188"/>
          <p14:tracePt t="7543" x="4448175" y="2371725"/>
          <p14:tracePt t="7546" x="4403725" y="2343150"/>
          <p14:tracePt t="7555" x="4340225" y="2325688"/>
          <p14:tracePt t="7562" x="4275138" y="2279650"/>
          <p14:tracePt t="7568" x="4238625" y="2262188"/>
          <p14:tracePt t="7576" x="4194175" y="2216150"/>
          <p14:tracePt t="7584" x="4157663" y="2206625"/>
          <p14:tracePt t="7592" x="4121150" y="2189163"/>
          <p14:tracePt t="7600" x="4111625" y="2170113"/>
          <p14:tracePt t="7609" x="4111625" y="2160588"/>
          <p14:tracePt t="7616" x="4102100" y="2152650"/>
          <p14:tracePt t="7625" x="4102100" y="2143125"/>
          <p14:tracePt t="7755" x="4102100" y="2125663"/>
          <p14:tracePt t="7784" x="4102100" y="2116138"/>
          <p14:tracePt t="7800" x="4102100" y="2106613"/>
          <p14:tracePt t="7833" x="4102100" y="2097088"/>
          <p14:tracePt t="7866" x="4102100" y="2089150"/>
          <p14:tracePt t="7883" x="4102100" y="2079625"/>
          <p14:tracePt t="7890" x="4102100" y="2060575"/>
          <p14:tracePt t="7897" x="4102100" y="2052638"/>
          <p14:tracePt t="7913" x="4102100" y="2043113"/>
          <p14:tracePt t="7921" x="4102100" y="2024063"/>
          <p14:tracePt t="7929" x="4102100" y="1997075"/>
          <p14:tracePt t="7938" x="4102100" y="1979613"/>
          <p14:tracePt t="7945" x="4102100" y="1960563"/>
          <p14:tracePt t="7953" x="4102100" y="1933575"/>
          <p14:tracePt t="7961" x="4075113" y="1897063"/>
          <p14:tracePt t="7969" x="4075113" y="1878013"/>
          <p14:tracePt t="7977" x="4065588" y="1851025"/>
          <p14:tracePt t="7993" x="4065588" y="1833563"/>
          <p14:tracePt t="8001" x="4065588" y="1814513"/>
          <p14:tracePt t="8009" x="4065588" y="1804988"/>
          <p14:tracePt t="8017" x="4065588" y="1797050"/>
          <p14:tracePt t="8025" x="4065588" y="1787525"/>
          <p14:tracePt t="8330" x="4057650" y="1787525"/>
          <p14:tracePt t="8341" x="4057650" y="1797050"/>
          <p14:tracePt t="8345" x="4048125" y="1814513"/>
          <p14:tracePt t="8353" x="4038600" y="1824038"/>
          <p14:tracePt t="8360" x="4038600" y="1833563"/>
          <p14:tracePt t="8368" x="4029075" y="1851025"/>
          <p14:tracePt t="8376" x="4021138" y="1860550"/>
          <p14:tracePt t="8393" x="4011613" y="1887538"/>
          <p14:tracePt t="8418" x="4011613" y="1897063"/>
          <p14:tracePt t="8426" x="4011613" y="1906588"/>
          <p14:tracePt t="8434" x="4011613" y="1914525"/>
          <p14:tracePt t="8443" x="4011613" y="1933575"/>
          <p14:tracePt t="8514" x="4011613" y="1943100"/>
          <p14:tracePt t="8523" x="4021138" y="1943100"/>
          <p14:tracePt t="8530" x="4029075" y="1943100"/>
          <p14:tracePt t="8546" x="4038600" y="1943100"/>
          <p14:tracePt t="8558" x="4065588" y="1943100"/>
          <p14:tracePt t="8561" x="4084638" y="1951038"/>
          <p14:tracePt t="8576" x="4121150" y="1970088"/>
          <p14:tracePt t="8584" x="4138613" y="1987550"/>
          <p14:tracePt t="8592" x="4157663" y="1987550"/>
          <p14:tracePt t="8600" x="4175125" y="2006600"/>
          <p14:tracePt t="8608" x="4184650" y="2006600"/>
          <p14:tracePt t="8617" x="4211638" y="2016125"/>
          <p14:tracePt t="8633" x="4230688" y="2033588"/>
          <p14:tracePt t="8641" x="4238625" y="2043113"/>
          <p14:tracePt t="8740" x="4248150" y="2043113"/>
          <p14:tracePt t="8761" x="4238625" y="2060575"/>
          <p14:tracePt t="8768" x="4194175" y="2070100"/>
          <p14:tracePt t="8776" x="4165600" y="2089150"/>
          <p14:tracePt t="8785" x="4148138" y="2089150"/>
          <p14:tracePt t="8793" x="4111625" y="2089150"/>
          <p14:tracePt t="8801" x="4102100" y="2089150"/>
          <p14:tracePt t="8809" x="4075113" y="2089150"/>
          <p14:tracePt t="8826" x="4065588" y="2089150"/>
          <p14:tracePt t="8832" x="4057650" y="2089150"/>
          <p14:tracePt t="9055" x="4084638" y="2089150"/>
          <p14:tracePt t="9060" x="4129088" y="2089150"/>
          <p14:tracePt t="9069" x="4211638" y="2089150"/>
          <p14:tracePt t="9074" x="4284663" y="2089150"/>
          <p14:tracePt t="9081" x="4357688" y="2089150"/>
          <p14:tracePt t="9089" x="4403725" y="2089150"/>
          <p14:tracePt t="9097" x="4457700" y="2089150"/>
          <p14:tracePt t="9105" x="4476750" y="2089150"/>
          <p14:tracePt t="9113" x="4494213" y="2089150"/>
          <p14:tracePt t="9121" x="4513263" y="2089150"/>
          <p14:tracePt t="9315" x="4549775" y="2089150"/>
          <p14:tracePt t="9323" x="4567238" y="2097088"/>
          <p14:tracePt t="9331" x="4594225" y="2097088"/>
          <p14:tracePt t="9340" x="4603750" y="2097088"/>
          <p14:tracePt t="9507" x="4594225" y="2106613"/>
          <p14:tracePt t="9516" x="4557713" y="2125663"/>
          <p14:tracePt t="9523" x="4494213" y="2133600"/>
          <p14:tracePt t="9528" x="4440238" y="2133600"/>
          <p14:tracePt t="9538" x="4376738" y="2143125"/>
          <p14:tracePt t="9545" x="4340225" y="2143125"/>
          <p14:tracePt t="9553" x="4321175" y="2143125"/>
          <p14:tracePt t="9560" x="4275138" y="2152650"/>
          <p14:tracePt t="9577" x="4257675" y="2152650"/>
          <p14:tracePt t="9841" x="4267200" y="2152650"/>
          <p14:tracePt t="9849" x="4275138" y="2152650"/>
          <p14:tracePt t="9857" x="4284663" y="2152650"/>
          <p14:tracePt t="9913" x="4303713" y="2152650"/>
          <p14:tracePt t="10297" x="4303713" y="2160588"/>
          <p14:tracePt t="10305" x="4303713" y="2170113"/>
          <p14:tracePt t="10314" x="4294188" y="2179638"/>
          <p14:tracePt t="10323" x="4275138" y="2206625"/>
          <p14:tracePt t="10328" x="4267200" y="2216150"/>
          <p14:tracePt t="10338" x="4248150" y="2252663"/>
          <p14:tracePt t="10345" x="4230688" y="2298700"/>
          <p14:tracePt t="10355" x="4221163" y="2325688"/>
          <p14:tracePt t="10360" x="4221163" y="2371725"/>
          <p14:tracePt t="10368" x="4211638" y="2389188"/>
          <p14:tracePt t="10377" x="4211638" y="2425700"/>
          <p14:tracePt t="10384" x="4211638" y="2452688"/>
          <p14:tracePt t="10392" x="4211638" y="2471738"/>
          <p14:tracePt t="10401" x="4211638" y="2517775"/>
          <p14:tracePt t="10410" x="4211638" y="2525713"/>
          <p14:tracePt t="10425" x="4211638" y="2554288"/>
          <p14:tracePt t="10433" x="4211638" y="2562225"/>
          <p14:tracePt t="10441" x="4211638" y="2571750"/>
          <p14:tracePt t="10448" x="4211638" y="2589213"/>
          <p14:tracePt t="10458" x="4202113" y="2598738"/>
          <p14:tracePt t="10466" x="4202113" y="2608263"/>
          <p14:tracePt t="10480" x="4202113" y="2625725"/>
          <p14:tracePt t="10489" x="4202113" y="2635250"/>
          <p14:tracePt t="10496" x="4202113" y="2644775"/>
          <p14:tracePt t="10504" x="4184650" y="2671763"/>
          <p14:tracePt t="10521" x="4175125" y="2698750"/>
          <p14:tracePt t="10666" x="4175125" y="2690813"/>
          <p14:tracePt t="10675" x="4175125" y="2654300"/>
          <p14:tracePt t="10680" x="4175125" y="2598738"/>
          <p14:tracePt t="10689" x="4175125" y="2571750"/>
          <p14:tracePt t="10697" x="4175125" y="2517775"/>
          <p14:tracePt t="10705" x="4148138" y="2452688"/>
          <p14:tracePt t="10713" x="4111625" y="2389188"/>
          <p14:tracePt t="10721" x="4084638" y="2289175"/>
          <p14:tracePt t="10729" x="4029075" y="2206625"/>
          <p14:tracePt t="10738" x="3975100" y="2143125"/>
          <p14:tracePt t="10745" x="3948113" y="2060575"/>
          <p14:tracePt t="10755" x="3892550" y="1979613"/>
          <p14:tracePt t="10760" x="3875088" y="1933575"/>
          <p14:tracePt t="10768" x="3846513" y="1906588"/>
          <p14:tracePt t="10776" x="3829050" y="1860550"/>
          <p14:tracePt t="10784" x="3829050" y="1851025"/>
          <p14:tracePt t="10792" x="3810000" y="1824038"/>
          <p14:tracePt t="10801" x="3802063" y="1824038"/>
          <p14:tracePt t="10808" x="3802063" y="1814513"/>
          <p14:tracePt t="10841" x="3792538" y="1804988"/>
          <p14:tracePt t="11066" x="3792538" y="1787525"/>
          <p14:tracePt t="11074" x="3810000" y="1768475"/>
          <p14:tracePt t="11082" x="3810000" y="1760538"/>
          <p14:tracePt t="11090" x="3829050" y="1741488"/>
          <p14:tracePt t="11108" x="3829050" y="1724025"/>
          <p14:tracePt t="11114" x="3846513" y="1704975"/>
          <p14:tracePt t="11122" x="3856038" y="1697038"/>
          <p14:tracePt t="11137" x="3856038" y="1677988"/>
          <p14:tracePt t="11482" x="3856038" y="1668463"/>
          <p14:tracePt t="11491" x="3856038" y="1641475"/>
          <p14:tracePt t="11498" x="3856038" y="1631950"/>
          <p14:tracePt t="11514" x="3856038" y="1624013"/>
          <p14:tracePt t="11524" x="3856038" y="1614488"/>
          <p14:tracePt t="11530" x="3856038" y="1595438"/>
          <p14:tracePt t="11708" x="3856038" y="1631950"/>
          <p14:tracePt t="11714" x="3856038" y="1651000"/>
          <p14:tracePt t="11723" x="3856038" y="1687513"/>
          <p14:tracePt t="11728" x="3856038" y="1741488"/>
          <p14:tracePt t="11739" x="3856038" y="1824038"/>
          <p14:tracePt t="11744" x="3856038" y="1878013"/>
          <p14:tracePt t="11754" x="3875088" y="1933575"/>
          <p14:tracePt t="11761" x="3875088" y="2024063"/>
          <p14:tracePt t="11769" x="3875088" y="2097088"/>
          <p14:tracePt t="11776" x="3875088" y="2197100"/>
          <p14:tracePt t="11784" x="3875088" y="2306638"/>
          <p14:tracePt t="11792" x="3875088" y="2362200"/>
          <p14:tracePt t="11800" x="3883025" y="2452688"/>
          <p14:tracePt t="11808" x="3883025" y="2544763"/>
          <p14:tracePt t="11817" x="3883025" y="2598738"/>
          <p14:tracePt t="11825" x="3883025" y="2662238"/>
          <p14:tracePt t="11833" x="3911600" y="2717800"/>
          <p14:tracePt t="11841" x="3919538" y="2763838"/>
          <p14:tracePt t="11849" x="3919538" y="2771775"/>
          <p14:tracePt t="11857" x="3919538" y="2781300"/>
          <p14:tracePt t="12178" x="3911600" y="2744788"/>
          <p14:tracePt t="12193" x="3902075" y="2727325"/>
          <p14:tracePt t="12200" x="3892550" y="2690813"/>
          <p14:tracePt t="12592" x="3892550" y="2698750"/>
          <p14:tracePt t="12601" x="3892550" y="2727325"/>
          <p14:tracePt t="12617" x="3911600" y="2735263"/>
          <p14:tracePt t="12633" x="3919538" y="2744788"/>
          <p14:tracePt t="12768" x="3938588" y="2717800"/>
          <p14:tracePt t="12778" x="3948113" y="2708275"/>
          <p14:tracePt t="12789" x="3975100" y="2681288"/>
          <p14:tracePt t="12794" x="4011613" y="2671763"/>
          <p14:tracePt t="12803" x="4021138" y="2662238"/>
          <p14:tracePt t="12810" x="4048125" y="2635250"/>
          <p14:tracePt t="12816" x="4084638" y="2617788"/>
          <p14:tracePt t="12825" x="4111625" y="2608263"/>
          <p14:tracePt t="12833" x="4129088" y="2581275"/>
          <p14:tracePt t="12841" x="4138613" y="2581275"/>
          <p14:tracePt t="12848" x="4148138" y="2571750"/>
          <p14:tracePt t="13091" x="4148138" y="2581275"/>
          <p14:tracePt t="13100" x="4138613" y="2598738"/>
          <p14:tracePt t="13106" x="4102100" y="2617788"/>
          <p14:tracePt t="13113" x="4075113" y="2635250"/>
          <p14:tracePt t="13122" x="4048125" y="2654300"/>
          <p14:tracePt t="13129" x="4038600" y="2662238"/>
          <p14:tracePt t="13139" x="4002088" y="2681288"/>
          <p14:tracePt t="13155" x="3992563" y="2690813"/>
          <p14:tracePt t="13171" x="3984625" y="2698750"/>
          <p14:tracePt t="13322" x="3984625" y="2690813"/>
          <p14:tracePt t="13330" x="3984625" y="2671763"/>
          <p14:tracePt t="13339" x="3984625" y="2644775"/>
          <p14:tracePt t="13348" x="3984625" y="2625725"/>
          <p14:tracePt t="13356" x="3984625" y="2589213"/>
          <p14:tracePt t="13363" x="3984625" y="2581275"/>
          <p14:tracePt t="13372" x="3984625" y="2554288"/>
          <p14:tracePt t="13378" x="3984625" y="2544763"/>
          <p14:tracePt t="13385" x="3965575" y="2525713"/>
          <p14:tracePt t="13401" x="3965575" y="2517775"/>
          <p14:tracePt t="13626" x="3929063" y="2508250"/>
          <p14:tracePt t="13634" x="3856038" y="2508250"/>
          <p14:tracePt t="13642" x="3729038" y="2498725"/>
          <p14:tracePt t="13650" x="3609975" y="2481263"/>
          <p14:tracePt t="13661" x="3446463" y="2452688"/>
          <p14:tracePt t="13665" x="3317875" y="2425700"/>
          <p14:tracePt t="13675" x="3171825" y="2389188"/>
          <p14:tracePt t="13681" x="3035300" y="2352675"/>
          <p14:tracePt t="13691" x="2908300" y="2289175"/>
          <p14:tracePt t="13696" x="2825750" y="2262188"/>
          <p14:tracePt t="13706" x="2762250" y="2206625"/>
          <p14:tracePt t="13713" x="2725738" y="2143125"/>
          <p14:tracePt t="13722" x="2689225" y="2097088"/>
          <p14:tracePt t="13730" x="2662238" y="2070100"/>
          <p14:tracePt t="13741" x="2635250" y="2024063"/>
          <p14:tracePt t="13746" x="2589213" y="1960563"/>
          <p14:tracePt t="13758" x="2579688" y="1933575"/>
          <p14:tracePt t="13762" x="2533650" y="1887538"/>
          <p14:tracePt t="13774" x="2516188" y="1860550"/>
          <p14:tracePt t="13778" x="2479675" y="1804988"/>
          <p14:tracePt t="13789" x="2433638" y="1778000"/>
          <p14:tracePt t="13796" x="2379663" y="1760538"/>
          <p14:tracePt t="13801" x="2343150" y="1741488"/>
          <p14:tracePt t="13809" x="2287588" y="1724025"/>
          <p14:tracePt t="13817" x="2243138" y="1704975"/>
          <p14:tracePt t="13826" x="2214563" y="1704975"/>
          <p14:tracePt t="13833" x="2197100" y="1697038"/>
          <p14:tracePt t="13849" x="2187575" y="1697038"/>
          <p14:tracePt t="13857" x="2179638" y="1687513"/>
          <p14:tracePt t="14113" x="2214563" y="1687513"/>
          <p14:tracePt t="14121" x="2379663" y="1687513"/>
          <p14:tracePt t="14129" x="2425700" y="1687513"/>
          <p14:tracePt t="14137" x="2562225" y="1687513"/>
          <p14:tracePt t="14145" x="2689225" y="1687513"/>
          <p14:tracePt t="14154" x="2825750" y="1641475"/>
          <p14:tracePt t="14161" x="2935288" y="1631950"/>
          <p14:tracePt t="14168" x="2998788" y="1614488"/>
          <p14:tracePt t="14176" x="3027363" y="1604963"/>
          <p14:tracePt t="14185" x="3054350" y="1577975"/>
          <p14:tracePt t="14193" x="3063875" y="1577975"/>
          <p14:tracePt t="14201" x="3071813" y="1568450"/>
          <p14:tracePt t="14282" x="3090863" y="1558925"/>
          <p14:tracePt t="14290" x="3100388" y="1550988"/>
          <p14:tracePt t="14298" x="3100388" y="1541463"/>
          <p14:tracePt t="14308" x="3100388" y="1531938"/>
          <p14:tracePt t="14325" x="3108325" y="1531938"/>
          <p14:tracePt t="14457" x="3117850" y="1522413"/>
          <p14:tracePt t="14465" x="3127375" y="1522413"/>
          <p14:tracePt t="14473" x="3200400" y="1522413"/>
          <p14:tracePt t="14482" x="3363913" y="1522413"/>
          <p14:tracePt t="14491" x="3573463" y="1558925"/>
          <p14:tracePt t="14496" x="3775075" y="1577975"/>
          <p14:tracePt t="14504" x="4057650" y="1614488"/>
          <p14:tracePt t="14512" x="4275138" y="1660525"/>
          <p14:tracePt t="14521" x="4440238" y="1677988"/>
          <p14:tracePt t="14530" x="4622800" y="1687513"/>
          <p14:tracePt t="14542" x="4767263" y="1724025"/>
          <p14:tracePt t="14546" x="4868863" y="1731963"/>
          <p14:tracePt t="14557" x="4978400" y="1731963"/>
          <p14:tracePt t="14562" x="5014913" y="1731963"/>
          <p14:tracePt t="14577" x="5041900" y="1731963"/>
          <p14:tracePt t="14650" x="5049838" y="1731963"/>
          <p14:tracePt t="14658" x="5078413" y="1731963"/>
          <p14:tracePt t="14666" x="5086350" y="1731963"/>
          <p14:tracePt t="14675" x="5105400" y="1731963"/>
          <p14:tracePt t="14682" x="5114925" y="1724025"/>
          <p14:tracePt t="14693" x="5122863" y="1714500"/>
          <p14:tracePt t="14697" x="5132388" y="1714500"/>
          <p14:tracePt t="14705" x="5141913" y="1687513"/>
          <p14:tracePt t="14713" x="5141913" y="1677988"/>
          <p14:tracePt t="14723" x="5159375" y="1660525"/>
          <p14:tracePt t="14728" x="5168900" y="1641475"/>
          <p14:tracePt t="14744" x="5187950" y="1604963"/>
          <p14:tracePt t="14760" x="5195888" y="1587500"/>
          <p14:tracePt t="14769" x="5205413" y="1577975"/>
          <p14:tracePt t="14779" x="5214938" y="1558925"/>
          <p14:tracePt t="14789" x="5214938" y="1550988"/>
          <p14:tracePt t="14803" x="5214938" y="1541463"/>
          <p14:tracePt t="14818" x="5214938" y="1531938"/>
          <p14:tracePt t="14826" x="5214938" y="1522413"/>
          <p14:tracePt t="15121" x="5214938" y="1550988"/>
          <p14:tracePt t="15128" x="5214938" y="1577975"/>
          <p14:tracePt t="15137" x="5205413" y="1614488"/>
          <p14:tracePt t="15144" x="5187950" y="1677988"/>
          <p14:tracePt t="15155" x="5187950" y="1714500"/>
          <p14:tracePt t="15160" x="5178425" y="1760538"/>
          <p14:tracePt t="15169" x="5178425" y="1778000"/>
          <p14:tracePt t="15176" x="5178425" y="1804988"/>
          <p14:tracePt t="15184" x="5178425" y="1814513"/>
          <p14:tracePt t="15193" x="5159375" y="1833563"/>
          <p14:tracePt t="15217" x="5159375" y="1851025"/>
          <p14:tracePt t="15432" x="5151438" y="1860550"/>
          <p14:tracePt t="15464" x="5132388" y="1860550"/>
          <p14:tracePt t="15473" x="5122863" y="1870075"/>
          <p14:tracePt t="15818" x="5114925" y="1870075"/>
          <p14:tracePt t="15825" x="5105400" y="1878013"/>
          <p14:tracePt t="15833" x="5068888" y="1887538"/>
          <p14:tracePt t="15841" x="5059363" y="1897063"/>
          <p14:tracePt t="15848" x="5059363" y="1906588"/>
          <p14:tracePt t="16741" x="5022850" y="1943100"/>
          <p14:tracePt t="16745" x="5014913" y="2006600"/>
          <p14:tracePt t="16754" x="4986338" y="2070100"/>
          <p14:tracePt t="16761" x="4968875" y="2125663"/>
          <p14:tracePt t="16771" x="4968875" y="2189163"/>
          <p14:tracePt t="16778" x="4941888" y="2243138"/>
          <p14:tracePt t="16789" x="4913313" y="2306638"/>
          <p14:tracePt t="16793" x="4895850" y="2352675"/>
          <p14:tracePt t="16801" x="4876800" y="2398713"/>
          <p14:tracePt t="16808" x="4859338" y="2425700"/>
          <p14:tracePt t="16816" x="4840288" y="2452688"/>
          <p14:tracePt t="16825" x="4832350" y="2481263"/>
          <p14:tracePt t="16833" x="4813300" y="2498725"/>
          <p14:tracePt t="16849" x="4813300" y="2508250"/>
          <p14:tracePt t="17409" x="4803775" y="2508250"/>
          <p14:tracePt t="17450" x="4803775" y="2517775"/>
          <p14:tracePt t="17458" x="4803775" y="2525713"/>
          <p14:tracePt t="17466" x="4803775" y="2554288"/>
          <p14:tracePt t="17474" x="4803775" y="2571750"/>
          <p14:tracePt t="17482" x="4795838" y="2608263"/>
          <p14:tracePt t="17492" x="4786313" y="2644775"/>
          <p14:tracePt t="17496" x="4759325" y="2671763"/>
          <p14:tracePt t="17505" x="4749800" y="2717800"/>
          <p14:tracePt t="17512" x="4740275" y="2771775"/>
          <p14:tracePt t="17521" x="4740275" y="2817813"/>
          <p14:tracePt t="17530" x="4703763" y="2900363"/>
          <p14:tracePt t="17541" x="4695825" y="2946400"/>
          <p14:tracePt t="17546" x="4676775" y="3000375"/>
          <p14:tracePt t="17556" x="4667250" y="3063875"/>
          <p14:tracePt t="17562" x="4640263" y="3127375"/>
          <p14:tracePt t="17574" x="4630738" y="3163888"/>
          <p14:tracePt t="17576" x="4613275" y="3192463"/>
          <p14:tracePt t="17584" x="4594225" y="3228975"/>
          <p14:tracePt t="17609" x="4594225" y="3265488"/>
          <p14:tracePt t="17778" x="4586288" y="3236913"/>
          <p14:tracePt t="17793" x="4586288" y="3219450"/>
          <p14:tracePt t="17803" x="4586288" y="3192463"/>
          <p14:tracePt t="17810" x="4586288" y="3182938"/>
          <p14:tracePt t="17817" x="4586288" y="3173413"/>
          <p14:tracePt t="17833" x="4586288" y="3155950"/>
          <p14:tracePt t="17841" x="4586288" y="3146425"/>
          <p14:tracePt t="18051" x="4586288" y="3182938"/>
          <p14:tracePt t="18058" x="4603750" y="3228975"/>
          <p14:tracePt t="18071" x="4613275" y="3255963"/>
          <p14:tracePt t="18073" x="4640263" y="3302000"/>
          <p14:tracePt t="18081" x="4659313" y="3365500"/>
          <p14:tracePt t="18091" x="4686300" y="3446463"/>
          <p14:tracePt t="18098" x="4695825" y="3475038"/>
          <p14:tracePt t="18106" x="4722813" y="3519488"/>
          <p14:tracePt t="18113" x="4722813" y="3575050"/>
          <p14:tracePt t="18121" x="4740275" y="3621088"/>
          <p14:tracePt t="18130" x="4749800" y="3657600"/>
          <p14:tracePt t="18138" x="4767263" y="3694113"/>
          <p14:tracePt t="18145" x="4776788" y="3730625"/>
          <p14:tracePt t="18154" x="4786313" y="3767138"/>
          <p14:tracePt t="18161" x="4786313" y="3784600"/>
          <p14:tracePt t="18177" x="4803775" y="3811588"/>
          <p14:tracePt t="18185" x="4803775" y="3821113"/>
          <p14:tracePt t="18192" x="4803775" y="3830638"/>
          <p14:tracePt t="18200" x="4803775" y="3840163"/>
          <p14:tracePt t="18209" x="4803775" y="3848100"/>
          <p14:tracePt t="18225" x="4803775" y="3867150"/>
          <p14:tracePt t="18266" x="4803775" y="3875088"/>
          <p14:tracePt t="18282" x="4803775" y="3884613"/>
          <p14:tracePt t="18290" x="4803775" y="3903663"/>
          <p14:tracePt t="18297" x="4803775" y="3911600"/>
          <p14:tracePt t="18305" x="4803775" y="3921125"/>
          <p14:tracePt t="18313" x="4803775" y="3930650"/>
          <p14:tracePt t="18321" x="4803775" y="3948113"/>
          <p14:tracePt t="18329" x="4803775" y="3994150"/>
          <p14:tracePt t="18337" x="4803775" y="4049713"/>
          <p14:tracePt t="18345" x="4803775" y="4122738"/>
          <p14:tracePt t="18353" x="4803775" y="4195763"/>
          <p14:tracePt t="18361" x="4803775" y="4322763"/>
          <p14:tracePt t="18369" x="4803775" y="4432300"/>
          <p14:tracePt t="18377" x="4813300" y="4541838"/>
          <p14:tracePt t="18384" x="4832350" y="4678363"/>
          <p14:tracePt t="18393" x="4840288" y="4768850"/>
          <p14:tracePt t="18400" x="4886325" y="4878388"/>
          <p14:tracePt t="18409" x="4913313" y="4960938"/>
          <p14:tracePt t="18416" x="4941888" y="5080000"/>
          <p14:tracePt t="18425" x="4986338" y="5153025"/>
          <p14:tracePt t="18433" x="5022850" y="5216525"/>
          <p14:tracePt t="18442" x="5041900" y="5243513"/>
          <p14:tracePt t="18448" x="5059363" y="5262563"/>
          <p14:tracePt t="18457" x="5068888" y="5289550"/>
          <p14:tracePt t="18464" x="5068888" y="5307013"/>
          <p14:tracePt t="18473" x="5068888" y="5316538"/>
          <p14:tracePt t="18488" x="5068888" y="5326063"/>
          <p14:tracePt t="18594" x="5068888" y="5353050"/>
          <p14:tracePt t="18602" x="5068888" y="5372100"/>
          <p14:tracePt t="18608" x="5068888" y="5416550"/>
          <p14:tracePt t="18616" x="5049838" y="5445125"/>
          <p14:tracePt t="18625" x="4995863" y="5508625"/>
          <p14:tracePt t="18633" x="4978400" y="5535613"/>
          <p14:tracePt t="18641" x="4949825" y="5581650"/>
          <p14:tracePt t="18649" x="4922838" y="5626100"/>
          <p14:tracePt t="18657" x="4895850" y="5727700"/>
          <p14:tracePt t="18665" x="4876800" y="5772150"/>
          <p14:tracePt t="18673" x="4859338" y="5827713"/>
          <p14:tracePt t="18681" x="4840288" y="5854700"/>
          <p14:tracePt t="18691" x="4832350" y="5873750"/>
          <p14:tracePt t="18696" x="4822825" y="5900738"/>
          <p14:tracePt t="18707" x="4822825" y="5910263"/>
          <p14:tracePt t="18712" x="4813300" y="5918200"/>
          <p14:tracePt t="18720" x="4813300" y="5927725"/>
          <p14:tracePt t="18741" x="4803775" y="5937250"/>
          <p14:tracePt t="18762" x="4795838" y="5946775"/>
          <p14:tracePt t="18778" x="4776788" y="5964238"/>
          <p14:tracePt t="18792" x="4776788" y="5973763"/>
          <p14:tracePt t="18794" x="4749800" y="5991225"/>
          <p14:tracePt t="18803" x="4703763" y="6018213"/>
          <p14:tracePt t="18810" x="4695825" y="6027738"/>
          <p14:tracePt t="18818" x="4659313" y="6054725"/>
          <p14:tracePt t="18827" x="4630738" y="6083300"/>
          <p14:tracePt t="18833" x="4603750" y="6110288"/>
          <p14:tracePt t="18841" x="4576763" y="6127750"/>
          <p14:tracePt t="18849" x="4540250" y="6146800"/>
          <p14:tracePt t="18857" x="4521200" y="6173788"/>
          <p14:tracePt t="18864" x="4494213" y="6200775"/>
          <p14:tracePt t="18888" x="4457700" y="6229350"/>
          <p14:tracePt t="18890" x="4448175" y="6237288"/>
          <p14:tracePt t="18896" x="4440238" y="6246813"/>
          <p14:tracePt t="18905" x="4421188" y="6256338"/>
          <p14:tracePt t="18912" x="4413250" y="6256338"/>
          <p14:tracePt t="19001" x="4403725" y="6256338"/>
          <p14:tracePt t="19009" x="4340225" y="6219825"/>
          <p14:tracePt t="19017" x="4257675" y="6183313"/>
          <p14:tracePt t="19025" x="4175125" y="6127750"/>
          <p14:tracePt t="19033" x="4111625" y="6100763"/>
          <p14:tracePt t="19041" x="4029075" y="6064250"/>
          <p14:tracePt t="19049" x="3975100" y="6064250"/>
          <p14:tracePt t="19057" x="3948113" y="6037263"/>
          <p14:tracePt t="19065" x="3911600" y="6027738"/>
          <p14:tracePt t="19073" x="3892550" y="6027738"/>
          <p14:tracePt t="19082" x="3875088" y="6010275"/>
          <p14:tracePt t="19162" x="3875088" y="5991225"/>
          <p14:tracePt t="19173" x="3856038" y="5937250"/>
          <p14:tracePt t="19180" x="3829050" y="5891213"/>
          <p14:tracePt t="19190" x="3819525" y="5864225"/>
          <p14:tracePt t="19194" x="3819525" y="5845175"/>
          <p14:tracePt t="19207" x="3819525" y="5818188"/>
          <p14:tracePt t="19210" x="3810000" y="5781675"/>
          <p14:tracePt t="19216" x="3810000" y="5745163"/>
          <p14:tracePt t="19224" x="3802063" y="5699125"/>
          <p14:tracePt t="19232" x="3802063" y="5691188"/>
          <p14:tracePt t="19240" x="3802063" y="5662613"/>
          <p14:tracePt t="19273" x="3802063" y="5654675"/>
          <p14:tracePt t="19321" x="3802063" y="5645150"/>
          <p14:tracePt t="19344" x="3810000" y="5608638"/>
          <p14:tracePt t="19353" x="3829050" y="5599113"/>
          <p14:tracePt t="19360" x="3856038" y="5589588"/>
          <p14:tracePt t="19370" x="3892550" y="5562600"/>
          <p14:tracePt t="19376" x="3919538" y="5554663"/>
          <p14:tracePt t="19384" x="3965575" y="5545138"/>
          <p14:tracePt t="19392" x="4021138" y="5535613"/>
          <p14:tracePt t="19400" x="4084638" y="5508625"/>
          <p14:tracePt t="19408" x="4157663" y="5499100"/>
          <p14:tracePt t="19417" x="4202113" y="5499100"/>
          <p14:tracePt t="19425" x="4257675" y="5499100"/>
          <p14:tracePt t="19433" x="4284663" y="5499100"/>
          <p14:tracePt t="19441" x="4330700" y="5499100"/>
          <p14:tracePt t="19450" x="4357688" y="5499100"/>
          <p14:tracePt t="19457" x="4376738" y="5499100"/>
          <p14:tracePt t="19474" x="4403725" y="5499100"/>
          <p14:tracePt t="19490" x="4413250" y="5499100"/>
          <p14:tracePt t="19513" x="4421188" y="5508625"/>
          <p14:tracePt t="19529" x="4440238" y="5518150"/>
          <p14:tracePt t="19539" x="4457700" y="5535613"/>
          <p14:tracePt t="19545" x="4467225" y="5545138"/>
          <p14:tracePt t="19555" x="4484688" y="5562600"/>
          <p14:tracePt t="19561" x="4503738" y="5599113"/>
          <p14:tracePt t="19573" x="4521200" y="5618163"/>
          <p14:tracePt t="19576" x="4549775" y="5645150"/>
          <p14:tracePt t="19590" x="4549775" y="5654675"/>
          <p14:tracePt t="19594" x="4557713" y="5681663"/>
          <p14:tracePt t="19604" x="4576763" y="5699125"/>
          <p14:tracePt t="19611" x="4603750" y="5718175"/>
          <p14:tracePt t="19617" x="4603750" y="5735638"/>
          <p14:tracePt t="19625" x="4603750" y="5764213"/>
          <p14:tracePt t="19633" x="4603750" y="5781675"/>
          <p14:tracePt t="19641" x="4603750" y="5827713"/>
          <p14:tracePt t="19649" x="4603750" y="5845175"/>
          <p14:tracePt t="19657" x="4603750" y="5854700"/>
          <p14:tracePt t="19665" x="4603750" y="5873750"/>
          <p14:tracePt t="19673" x="4603750" y="5881688"/>
          <p14:tracePt t="19681" x="4594225" y="5910263"/>
          <p14:tracePt t="19689" x="4586288" y="5927725"/>
          <p14:tracePt t="19697" x="4567238" y="5964238"/>
          <p14:tracePt t="19713" x="4549775" y="5991225"/>
          <p14:tracePt t="19723" x="4540250" y="6000750"/>
          <p14:tracePt t="19730" x="4530725" y="6018213"/>
          <p14:tracePt t="19740" x="4521200" y="6046788"/>
          <p14:tracePt t="19746" x="4503738" y="6064250"/>
          <p14:tracePt t="19758" x="4494213" y="6073775"/>
          <p14:tracePt t="19762" x="4484688" y="6091238"/>
          <p14:tracePt t="19773" x="4484688" y="6100763"/>
          <p14:tracePt t="19778" x="4467225" y="6119813"/>
          <p14:tracePt t="19795" x="4457700" y="6127750"/>
          <p14:tracePt t="19802" x="4440238" y="6127750"/>
          <p14:tracePt t="19809" x="4421188" y="6156325"/>
          <p14:tracePt t="19817" x="4403725" y="6164263"/>
          <p14:tracePt t="19825" x="4384675" y="6164263"/>
          <p14:tracePt t="19832" x="4367213" y="6164263"/>
          <p14:tracePt t="19840" x="4321175" y="6164263"/>
          <p14:tracePt t="19848" x="4303713" y="6164263"/>
          <p14:tracePt t="19857" x="4275138" y="6164263"/>
          <p14:tracePt t="19864" x="4267200" y="6164263"/>
          <p14:tracePt t="19873" x="4221163" y="6164263"/>
          <p14:tracePt t="19881" x="4194175" y="6164263"/>
          <p14:tracePt t="19889" x="4165600" y="6164263"/>
          <p14:tracePt t="19897" x="4121150" y="6137275"/>
          <p14:tracePt t="19905" x="4111625" y="6127750"/>
          <p14:tracePt t="19913" x="4102100" y="6110288"/>
          <p14:tracePt t="19922" x="4084638" y="6091238"/>
          <p14:tracePt t="19928" x="4075113" y="6083300"/>
          <p14:tracePt t="19936" x="4065588" y="6073775"/>
          <p14:tracePt t="19944" x="4057650" y="6054725"/>
          <p14:tracePt t="19969" x="4048125" y="6037263"/>
          <p14:tracePt t="19977" x="4048125" y="6027738"/>
          <p14:tracePt t="19994" x="4038600" y="6018213"/>
          <p14:tracePt t="20003" x="4029075" y="6010275"/>
          <p14:tracePt t="20011" x="4021138" y="5983288"/>
          <p14:tracePt t="20018" x="4002088" y="5954713"/>
          <p14:tracePt t="20027" x="4002088" y="5927725"/>
          <p14:tracePt t="20034" x="3992563" y="5910263"/>
          <p14:tracePt t="20041" x="3965575" y="5864225"/>
          <p14:tracePt t="20049" x="3965575" y="5837238"/>
          <p14:tracePt t="20057" x="3965575" y="5827713"/>
          <p14:tracePt t="20066" x="3965575" y="5818188"/>
          <p14:tracePt t="20073" x="3965575" y="5808663"/>
          <p14:tracePt t="20219" x="3965575" y="5800725"/>
          <p14:tracePt t="20226" x="3965575" y="5781675"/>
          <p14:tracePt t="20234" x="3965575" y="5745163"/>
          <p14:tracePt t="20242" x="3965575" y="5727700"/>
          <p14:tracePt t="20250" x="3965575" y="5691188"/>
          <p14:tracePt t="20258" x="3965575" y="5672138"/>
          <p14:tracePt t="20266" x="3965575" y="5635625"/>
          <p14:tracePt t="20275" x="3965575" y="5599113"/>
          <p14:tracePt t="20282" x="3965575" y="5581650"/>
          <p14:tracePt t="20294" x="3965575" y="5554663"/>
          <p14:tracePt t="20298" x="3965575" y="5545138"/>
          <p14:tracePt t="20307" x="3965575" y="5535613"/>
          <p14:tracePt t="20464" x="3965575" y="5554663"/>
          <p14:tracePt t="20473" x="3965575" y="5608638"/>
          <p14:tracePt t="20481" x="3965575" y="5645150"/>
          <p14:tracePt t="20489" x="3965575" y="5699125"/>
          <p14:tracePt t="20496" x="3938588" y="5781675"/>
          <p14:tracePt t="20504" x="3929063" y="5837238"/>
          <p14:tracePt t="20512" x="3929063" y="5946775"/>
          <p14:tracePt t="20521" x="3929063" y="5983288"/>
          <p14:tracePt t="20530" x="3929063" y="6064250"/>
          <p14:tracePt t="20540" x="3929063" y="6119813"/>
          <p14:tracePt t="20544" x="3929063" y="6173788"/>
          <p14:tracePt t="20554" x="3929063" y="6219825"/>
          <p14:tracePt t="20571" x="3929063" y="6237288"/>
          <p14:tracePt t="20690" x="3929063" y="6229350"/>
          <p14:tracePt t="20698" x="3929063" y="6156325"/>
          <p14:tracePt t="20706" x="3956050" y="6091238"/>
          <p14:tracePt t="20714" x="3965575" y="5964238"/>
          <p14:tracePt t="20721" x="3992563" y="5918200"/>
          <p14:tracePt t="20729" x="4021138" y="5818188"/>
          <p14:tracePt t="20737" x="4057650" y="5727700"/>
          <p14:tracePt t="20745" x="4065588" y="5691188"/>
          <p14:tracePt t="20754" x="4084638" y="5635625"/>
          <p14:tracePt t="20761" x="4094163" y="5581650"/>
          <p14:tracePt t="20770" x="4129088" y="5535613"/>
          <p14:tracePt t="20777" x="4138613" y="5489575"/>
          <p14:tracePt t="20787" x="4165600" y="5472113"/>
          <p14:tracePt t="20792" x="4165600" y="5426075"/>
          <p14:tracePt t="20801" x="4194175" y="5399088"/>
          <p14:tracePt t="20808" x="4194175" y="5380038"/>
          <p14:tracePt t="20816" x="4202113" y="5335588"/>
          <p14:tracePt t="20825" x="4202113" y="5326063"/>
          <p14:tracePt t="20833" x="4211638" y="5316538"/>
          <p14:tracePt t="20841" x="4221163" y="5307013"/>
          <p14:tracePt t="20848" x="4221163" y="5299075"/>
          <p14:tracePt t="21018" x="4221163" y="5335588"/>
          <p14:tracePt t="21026" x="4221163" y="5380038"/>
          <p14:tracePt t="21034" x="4221163" y="5408613"/>
          <p14:tracePt t="21042" x="4221163" y="5462588"/>
          <p14:tracePt t="21050" x="4221163" y="5518150"/>
          <p14:tracePt t="21058" x="4221163" y="5572125"/>
          <p14:tracePt t="21066" x="4221163" y="5618163"/>
          <p14:tracePt t="21073" x="4221163" y="5654675"/>
          <p14:tracePt t="21081" x="4221163" y="5672138"/>
          <p14:tracePt t="21089" x="4221163" y="5699125"/>
          <p14:tracePt t="21096" x="4221163" y="5708650"/>
          <p14:tracePt t="21106" x="4221163" y="5718175"/>
          <p14:tracePt t="21288" x="4221163" y="5735638"/>
          <p14:tracePt t="21296" x="4221163" y="5745163"/>
          <p14:tracePt t="21304" x="4194175" y="5781675"/>
          <p14:tracePt t="21312" x="4165600" y="5800725"/>
          <p14:tracePt t="21321" x="4102100" y="5837238"/>
          <p14:tracePt t="21329" x="4057650" y="5873750"/>
          <p14:tracePt t="21337" x="4029075" y="5891213"/>
          <p14:tracePt t="21345" x="4011613" y="5910263"/>
          <p14:tracePt t="21354" x="3992563" y="5918200"/>
          <p14:tracePt t="21442" x="3956050" y="5918200"/>
          <p14:tracePt t="21450" x="3929063" y="5910263"/>
          <p14:tracePt t="21464" x="3883025" y="5864225"/>
          <p14:tracePt t="21469" x="3829050" y="5818188"/>
          <p14:tracePt t="21475" x="3819525" y="5781675"/>
          <p14:tracePt t="21481" x="3775075" y="5735638"/>
          <p14:tracePt t="21488" x="3756025" y="5681663"/>
          <p14:tracePt t="21496" x="3719513" y="5645150"/>
          <p14:tracePt t="21505" x="3709988" y="5626100"/>
          <p14:tracePt t="21512" x="3702050" y="5608638"/>
          <p14:tracePt t="21529" x="3702050" y="5589588"/>
          <p14:tracePt t="21537" x="3702050" y="5581650"/>
          <p14:tracePt t="21608" x="3738563" y="5572125"/>
          <p14:tracePt t="21610" x="3856038" y="5589588"/>
          <p14:tracePt t="21616" x="4021138" y="5608638"/>
          <p14:tracePt t="21625" x="4165600" y="5626100"/>
          <p14:tracePt t="21633" x="4376738" y="5654675"/>
          <p14:tracePt t="21641" x="4540250" y="5681663"/>
          <p14:tracePt t="21649" x="4686300" y="5699125"/>
          <p14:tracePt t="21657" x="4832350" y="5727700"/>
          <p14:tracePt t="21665" x="4922838" y="5745163"/>
          <p14:tracePt t="21673" x="4968875" y="5754688"/>
          <p14:tracePt t="21681" x="5032375" y="5791200"/>
          <p14:tracePt t="21690" x="5095875" y="5800725"/>
          <p14:tracePt t="21705" x="5095875" y="5808663"/>
          <p14:tracePt t="21754" x="5095875" y="5827713"/>
          <p14:tracePt t="21760" x="5095875" y="5837238"/>
          <p14:tracePt t="21770" x="5095875" y="5845175"/>
          <p14:tracePt t="21776" x="5095875" y="5854700"/>
          <p14:tracePt t="21785" x="5078413" y="5891213"/>
          <p14:tracePt t="21792" x="5059363" y="5910263"/>
          <p14:tracePt t="21800" x="5014913" y="5918200"/>
          <p14:tracePt t="21809" x="4986338" y="5937250"/>
          <p14:tracePt t="21817" x="4968875" y="5946775"/>
          <p14:tracePt t="21825" x="4922838" y="5964238"/>
          <p14:tracePt t="21832" x="4895850" y="5983288"/>
          <p14:tracePt t="21841" x="4840288" y="6000750"/>
          <p14:tracePt t="21849" x="4786313" y="6000750"/>
          <p14:tracePt t="21857" x="4722813" y="6018213"/>
          <p14:tracePt t="21865" x="4667250" y="6018213"/>
          <p14:tracePt t="21887" x="4521200" y="6018213"/>
          <p14:tracePt t="21889" x="4430713" y="6018213"/>
          <p14:tracePt t="21896" x="4321175" y="6018213"/>
          <p14:tracePt t="21906" x="4194175" y="6018213"/>
          <p14:tracePt t="21912" x="4057650" y="5983288"/>
          <p14:tracePt t="21921" x="3938588" y="5937250"/>
          <p14:tracePt t="21929" x="3810000" y="5891213"/>
          <p14:tracePt t="21937" x="3746500" y="5881688"/>
          <p14:tracePt t="21945" x="3683000" y="5845175"/>
          <p14:tracePt t="21953" x="3665538" y="5837238"/>
          <p14:tracePt t="21961" x="3646488" y="5827713"/>
          <p14:tracePt t="21978" x="3646488" y="5808663"/>
          <p14:tracePt t="22065" x="3646488" y="5791200"/>
          <p14:tracePt t="22073" x="3646488" y="5781675"/>
          <p14:tracePt t="22081" x="3646488" y="5754688"/>
          <p14:tracePt t="22097" x="3646488" y="5735638"/>
          <p14:tracePt t="22112" x="3646488" y="5718175"/>
          <p14:tracePt t="22121" x="3646488" y="5708650"/>
          <p14:tracePt t="22136" x="3646488" y="5699125"/>
          <p14:tracePt t="22153" x="3646488" y="5681663"/>
          <p14:tracePt t="22161" x="3646488" y="5672138"/>
          <p14:tracePt t="22187" x="3646488" y="5654675"/>
          <p14:tracePt t="22194" x="3656013" y="5645150"/>
          <p14:tracePt t="22203" x="3683000" y="5626100"/>
          <p14:tracePt t="22211" x="3738563" y="5626100"/>
          <p14:tracePt t="22218" x="3810000" y="5618163"/>
          <p14:tracePt t="22226" x="3948113" y="5599113"/>
          <p14:tracePt t="22234" x="4094163" y="5599113"/>
          <p14:tracePt t="22242" x="4202113" y="5599113"/>
          <p14:tracePt t="22250" x="4311650" y="5599113"/>
          <p14:tracePt t="22258" x="4457700" y="5599113"/>
          <p14:tracePt t="22266" x="4567238" y="5599113"/>
          <p14:tracePt t="22274" x="4659313" y="5599113"/>
          <p14:tracePt t="22282" x="4767263" y="5599113"/>
          <p14:tracePt t="22289" x="4859338" y="5599113"/>
          <p14:tracePt t="22297" x="4868863" y="5599113"/>
          <p14:tracePt t="22307" x="4913313" y="5599113"/>
          <p14:tracePt t="22509" x="4932363" y="5599113"/>
          <p14:tracePt t="23003" x="4941888" y="5599113"/>
          <p14:tracePt t="23020" x="4941888" y="5608638"/>
          <p14:tracePt t="23027" x="4941888" y="5618163"/>
          <p14:tracePt t="23042" x="4941888" y="5626100"/>
          <p14:tracePt t="24849" x="4941888" y="5645150"/>
          <p14:tracePt t="24907" x="4941888" y="5654675"/>
          <p14:tracePt t="24914" x="4941888" y="5662613"/>
          <p14:tracePt t="24931" x="4941888" y="5691188"/>
          <p14:tracePt t="24939" x="4941888" y="5708650"/>
          <p14:tracePt t="24945" x="4941888" y="5735638"/>
          <p14:tracePt t="24954" x="4941888" y="5781675"/>
          <p14:tracePt t="24961" x="4941888" y="5800725"/>
          <p14:tracePt t="24970" x="4941888" y="5827713"/>
          <p14:tracePt t="24977" x="4941888" y="5854700"/>
          <p14:tracePt t="24986" x="4941888" y="5881688"/>
          <p14:tracePt t="24993" x="4932363" y="5937250"/>
          <p14:tracePt t="25001" x="4932363" y="5954713"/>
          <p14:tracePt t="25009" x="4922838" y="6000750"/>
          <p14:tracePt t="25017" x="4922838" y="6037263"/>
          <p14:tracePt t="25024" x="4913313" y="6054725"/>
          <p14:tracePt t="25032" x="4905375" y="6091238"/>
          <p14:tracePt t="25040" x="4895850" y="6110288"/>
          <p14:tracePt t="25049" x="4895850" y="6127750"/>
          <p14:tracePt t="25057" x="4886325" y="6146800"/>
          <p14:tracePt t="25065" x="4876800" y="6156325"/>
          <p14:tracePt t="25081" x="4859338" y="6192838"/>
          <p14:tracePt t="25089" x="4849813" y="6200775"/>
          <p14:tracePt t="25098" x="4832350" y="6229350"/>
          <p14:tracePt t="25105" x="4822825" y="6229350"/>
          <p14:tracePt t="25114" x="4803775" y="6246813"/>
          <p14:tracePt t="25123" x="4776788" y="6283325"/>
          <p14:tracePt t="25130" x="4749800" y="6302375"/>
          <p14:tracePt t="25138" x="4686300" y="6338888"/>
          <p14:tracePt t="25147" x="4649788" y="6346825"/>
          <p14:tracePt t="25153" x="4567238" y="6356350"/>
          <p14:tracePt t="25161" x="4521200" y="6383338"/>
          <p14:tracePt t="25170" x="4484688" y="6392863"/>
          <p14:tracePt t="25176" x="4467225" y="6392863"/>
          <p14:tracePt t="25185" x="4421188" y="6402388"/>
          <p14:tracePt t="25193" x="4403725" y="6402388"/>
          <p14:tracePt t="25201" x="4367213" y="6411913"/>
          <p14:tracePt t="25209" x="4357688" y="6411913"/>
          <p14:tracePt t="25217" x="4321175" y="6411913"/>
          <p14:tracePt t="25224" x="4284663" y="6411913"/>
          <p14:tracePt t="25234" x="4238625" y="6411913"/>
          <p14:tracePt t="25242" x="4221163" y="6438900"/>
          <p14:tracePt t="25250" x="4194175" y="6446838"/>
          <p14:tracePt t="25258" x="4157663" y="6446838"/>
          <p14:tracePt t="25266" x="4121150" y="6446838"/>
          <p14:tracePt t="25274" x="4094163" y="6456363"/>
          <p14:tracePt t="25281" x="4075113" y="6456363"/>
          <p14:tracePt t="25289" x="4038600" y="6456363"/>
          <p14:tracePt t="25297" x="4029075" y="6456363"/>
          <p14:tracePt t="25305" x="3992563" y="6456363"/>
          <p14:tracePt t="25313" x="3975100" y="6456363"/>
          <p14:tracePt t="25388" x="3956050" y="6456363"/>
          <p14:tracePt t="25404" x="3948113" y="6456363"/>
          <p14:tracePt t="25410" x="3948113" y="6438900"/>
          <p14:tracePt t="25418" x="3948113" y="6411913"/>
          <p14:tracePt t="25427" x="3948113" y="6392863"/>
          <p14:tracePt t="25434" x="3948113" y="6383338"/>
          <p14:tracePt t="25442" x="3948113" y="6356350"/>
          <p14:tracePt t="25450" x="3948113" y="6346825"/>
          <p14:tracePt t="25459" x="3948113" y="6338888"/>
          <p14:tracePt t="25466" x="3948113" y="6310313"/>
          <p14:tracePt t="25474" x="3948113" y="6273800"/>
          <p14:tracePt t="25497" x="3948113" y="6256338"/>
          <p14:tracePt t="25513" x="3948113" y="6229350"/>
          <p14:tracePt t="25524" x="3965575" y="6200775"/>
          <p14:tracePt t="25528" x="3984625" y="6192838"/>
          <p14:tracePt t="25536" x="4021138" y="6164263"/>
          <p14:tracePt t="25544" x="4038600" y="6156325"/>
          <p14:tracePt t="25553" x="4057650" y="6146800"/>
          <p14:tracePt t="25560" x="4094163" y="6127750"/>
          <p14:tracePt t="25570" x="4102100" y="6119813"/>
          <p14:tracePt t="25576" x="4129088" y="6110288"/>
          <p14:tracePt t="25586" x="4138613" y="6100763"/>
          <p14:tracePt t="25601" x="4148138" y="6100763"/>
          <p14:tracePt t="25609" x="4175125" y="6100763"/>
          <p14:tracePt t="25617" x="4184650" y="6100763"/>
          <p14:tracePt t="25624" x="4211638" y="6100763"/>
          <p14:tracePt t="25632" x="4230688" y="6100763"/>
          <p14:tracePt t="25640" x="4257675" y="6119813"/>
          <p14:tracePt t="25649" x="4275138" y="6137275"/>
          <p14:tracePt t="25657" x="4284663" y="6146800"/>
          <p14:tracePt t="25665" x="4311650" y="6173788"/>
          <p14:tracePt t="25673" x="4321175" y="6183313"/>
          <p14:tracePt t="25681" x="4330700" y="6192838"/>
          <p14:tracePt t="25691" x="4348163" y="6210300"/>
          <p14:tracePt t="25697" x="4348163" y="6219825"/>
          <p14:tracePt t="25708" x="4357688" y="6219825"/>
          <p14:tracePt t="25938" x="4367213" y="6219825"/>
          <p14:tracePt t="25954" x="4376738" y="6200775"/>
          <p14:tracePt t="25962" x="4376738" y="6183313"/>
          <p14:tracePt t="25972" x="4376738" y="6156325"/>
          <p14:tracePt t="25976" x="4376738" y="6137275"/>
          <p14:tracePt t="25985" x="4394200" y="6119813"/>
          <p14:tracePt t="25992" x="4394200" y="6110288"/>
          <p14:tracePt t="26001" x="4394200" y="6091238"/>
          <p14:tracePt t="26008" x="4394200" y="6083300"/>
          <p14:tracePt t="26049" x="4403725" y="6073775"/>
          <p14:tracePt t="26378" x="4413250" y="6073775"/>
          <p14:tracePt t="26394" x="4430713" y="6073775"/>
          <p14:tracePt t="26418" x="4440238" y="6073775"/>
          <p14:tracePt t="26424" x="4457700" y="6083300"/>
          <p14:tracePt t="26432" x="4494213" y="6083300"/>
          <p14:tracePt t="26441" x="4521200" y="6083300"/>
          <p14:tracePt t="26448" x="4540250" y="6083300"/>
          <p14:tracePt t="26457" x="4557713" y="6091238"/>
          <p14:tracePt t="26464" x="4567238" y="6091238"/>
          <p14:tracePt t="26505" x="4576763" y="6100763"/>
          <p14:tracePt t="26523" x="4586288" y="6110288"/>
          <p14:tracePt t="26528" x="4594225" y="6127750"/>
          <p14:tracePt t="26537" x="4603750" y="6146800"/>
          <p14:tracePt t="26544" x="4622800" y="6173788"/>
          <p14:tracePt t="26552" x="4640263" y="6210300"/>
          <p14:tracePt t="26560" x="4659313" y="6237288"/>
          <p14:tracePt t="26570" x="4667250" y="6256338"/>
          <p14:tracePt t="26577" x="4676775" y="6273800"/>
          <p14:tracePt t="26586" x="4686300" y="6292850"/>
          <p14:tracePt t="26593" x="4686300" y="6302375"/>
          <p14:tracePt t="26601" x="4695825" y="6310313"/>
          <p14:tracePt t="26609" x="4713288" y="6319838"/>
          <p14:tracePt t="26757" x="4713288" y="6329363"/>
          <p14:tracePt t="26778" x="4695825" y="6356350"/>
          <p14:tracePt t="26794" x="4676775" y="6365875"/>
          <p14:tracePt t="26807" x="4630738" y="6383338"/>
          <p14:tracePt t="26811" x="4594225" y="6383338"/>
          <p14:tracePt t="26819" x="4540250" y="6383338"/>
          <p14:tracePt t="26826" x="4503738" y="6383338"/>
          <p14:tracePt t="26833" x="4448175" y="6383338"/>
          <p14:tracePt t="26841" x="4413250" y="6383338"/>
          <p14:tracePt t="26849" x="4357688" y="6383338"/>
          <p14:tracePt t="26857" x="4311650" y="6383338"/>
          <p14:tracePt t="26864" x="4257675" y="6383338"/>
          <p14:tracePt t="26873" x="4230688" y="6383338"/>
          <p14:tracePt t="26881" x="4194175" y="6383338"/>
          <p14:tracePt t="26903" x="4121150" y="6383338"/>
          <p14:tracePt t="26905" x="4111625" y="6383338"/>
          <p14:tracePt t="27113" x="4102100" y="6383338"/>
          <p14:tracePt t="27130" x="4102100" y="6392863"/>
          <p14:tracePt t="27139" x="4102100" y="6402388"/>
          <p14:tracePt t="27144" x="4102100" y="6411913"/>
          <p14:tracePt t="27154" x="4102100" y="6429375"/>
          <p14:tracePt t="27160" x="4102100" y="6438900"/>
          <p14:tracePt t="27176" x="4102100" y="6446838"/>
          <p14:tracePt t="27185" x="4094163" y="6465888"/>
          <p14:tracePt t="27193" x="4094163" y="6475413"/>
          <p14:tracePt t="27203" x="4094163" y="6492875"/>
          <p14:tracePt t="27216" x="4094163" y="6511925"/>
          <p14:tracePt t="27434" x="4094163" y="6492875"/>
          <p14:tracePt t="27921" x="4094163" y="6483350"/>
          <p14:tracePt t="27928" x="4094163" y="6456363"/>
          <p14:tracePt t="27936" x="4102100" y="6438900"/>
          <p14:tracePt t="27944" x="4102100" y="6429375"/>
          <p14:tracePt t="27952" x="4102100" y="6411913"/>
          <p14:tracePt t="27961" x="4111625" y="6392863"/>
          <p14:tracePt t="27970" x="4111625" y="6356350"/>
          <p14:tracePt t="27977" x="4129088" y="6329363"/>
          <p14:tracePt t="27986" x="4138613" y="6302375"/>
          <p14:tracePt t="27993" x="4157663" y="6283325"/>
          <p14:tracePt t="28009" x="4165600" y="6237288"/>
          <p14:tracePt t="28017" x="4165600" y="6229350"/>
          <p14:tracePt t="28024" x="4165600" y="6210300"/>
          <p14:tracePt t="28032" x="4165600" y="6200775"/>
          <p14:tracePt t="28040" x="4175125" y="6200775"/>
          <p14:tracePt t="28187" x="4157663" y="6210300"/>
          <p14:tracePt t="28203" x="4157663" y="6229350"/>
          <p14:tracePt t="28216" x="4157663" y="6246813"/>
          <p14:tracePt t="28232" x="4157663" y="6256338"/>
          <p14:tracePt t="28325" x="4148138" y="6283325"/>
          <p14:tracePt t="28338" x="4148138" y="6292850"/>
          <p14:tracePt t="28348" x="4148138" y="6319838"/>
          <p14:tracePt t="28354" x="4138613" y="6329363"/>
          <p14:tracePt t="28370" x="4138613" y="6338888"/>
          <p14:tracePt t="28378" x="4121150" y="6356350"/>
          <p14:tracePt t="28387" x="4121150" y="6365875"/>
          <p14:tracePt t="28402" x="4111625" y="6383338"/>
          <p14:tracePt t="28425" x="4111625" y="6402388"/>
          <p14:tracePt t="28434" x="4111625" y="6411913"/>
          <p14:tracePt t="28449" x="4111625" y="6419850"/>
          <p14:tracePt t="28458" x="4102100" y="6419850"/>
          <p14:tracePt t="28474" x="4084638" y="6438900"/>
          <p14:tracePt t="28497" x="4084638" y="6446838"/>
          <p14:tracePt t="28506" x="4075113" y="6456363"/>
          <p14:tracePt t="28523" x="4065588" y="6465888"/>
          <p14:tracePt t="28545" x="4057650" y="6475413"/>
          <p14:tracePt t="28577" x="4048125" y="6475413"/>
          <p14:tracePt t="28626" x="4021138" y="6475413"/>
          <p14:tracePt t="28634" x="4002088" y="6492875"/>
          <p14:tracePt t="28642" x="3984625" y="6492875"/>
          <p14:tracePt t="28650" x="3956050" y="6502400"/>
          <p14:tracePt t="28657" x="3938588" y="6511925"/>
          <p14:tracePt t="28673" x="3929063" y="6511925"/>
          <p14:tracePt t="28697" x="3911600" y="6511925"/>
          <p14:tracePt t="28722" x="3902075" y="6492875"/>
          <p14:tracePt t="28769" x="3902075" y="6483350"/>
          <p14:tracePt t="28825" x="3902075" y="6475413"/>
          <p14:tracePt t="28833" x="3902075" y="6465888"/>
          <p14:tracePt t="28840" x="3902075" y="6456363"/>
          <p14:tracePt t="28848" x="3902075" y="6446838"/>
          <p14:tracePt t="28864" x="3911600" y="6429375"/>
          <p14:tracePt t="28873" x="3919538" y="6419850"/>
          <p14:tracePt t="28881" x="3938588" y="6411913"/>
          <p14:tracePt t="28903" x="4002088" y="6375400"/>
          <p14:tracePt t="28905" x="4038600" y="6365875"/>
          <p14:tracePt t="28913" x="4084638" y="6365875"/>
          <p14:tracePt t="28921" x="4102100" y="6365875"/>
          <p14:tracePt t="28929" x="4129088" y="6365875"/>
          <p14:tracePt t="28937" x="4138613" y="6365875"/>
          <p14:tracePt t="28944" x="4148138" y="6365875"/>
          <p14:tracePt t="29082" x="4148138" y="6375400"/>
          <p14:tracePt t="29146" x="4148138" y="6383338"/>
          <p14:tracePt t="29178" x="4148138" y="6392863"/>
          <p14:tracePt t="29194" x="4148138" y="6411913"/>
          <p14:tracePt t="29210" x="4138613" y="6411913"/>
          <p14:tracePt t="29226" x="4129088" y="6411913"/>
          <p14:tracePt t="29242" x="4111625" y="6411913"/>
          <p14:tracePt t="30023" x="4075113" y="6456363"/>
          <p14:tracePt t="30034" x="4075113" y="6465888"/>
          <p14:tracePt t="30042" x="4065588" y="6502400"/>
          <p14:tracePt t="30049" x="4048125" y="6519863"/>
          <p14:tracePt t="30065" x="4048125" y="6538913"/>
          <p14:tracePt t="30073" x="4048125" y="6548438"/>
          <p14:tracePt t="30081" x="4048125" y="6556375"/>
          <p14:tracePt t="30089" x="4038600" y="6565900"/>
          <p14:tracePt t="30372" x="4038600" y="6556375"/>
          <p14:tracePt t="31051" x="4038600" y="6548438"/>
          <p14:tracePt t="31211" x="4065588" y="6483350"/>
          <p14:tracePt t="31218" x="4075113" y="6411913"/>
          <p14:tracePt t="31227" x="4111625" y="6346825"/>
          <p14:tracePt t="31235" x="4138613" y="6246813"/>
          <p14:tracePt t="31244" x="4184650" y="6164263"/>
          <p14:tracePt t="31249" x="4202113" y="6110288"/>
          <p14:tracePt t="31257" x="4248150" y="6046788"/>
          <p14:tracePt t="31265" x="4257675" y="5964238"/>
          <p14:tracePt t="31274" x="4294188" y="5918200"/>
          <p14:tracePt t="31296" x="4294188" y="5910263"/>
          <p14:tracePt t="31313" x="4303713" y="5891213"/>
          <p14:tracePt t="31321" x="4303713" y="5881688"/>
          <p14:tracePt t="31354" x="4311650" y="5881688"/>
          <p14:tracePt t="31378" x="4311650" y="5873750"/>
          <p14:tracePt t="31387" x="4321175" y="5845175"/>
          <p14:tracePt t="31418" x="4340225" y="5827713"/>
          <p14:tracePt t="31434" x="4340225" y="5808663"/>
          <p14:tracePt t="31445" x="4340225" y="5800725"/>
          <p14:tracePt t="31450" x="4348163" y="5781675"/>
          <p14:tracePt t="31465" x="4348163" y="5764213"/>
          <p14:tracePt t="32385" x="4357688" y="5754688"/>
          <p14:tracePt t="32393" x="4440238" y="5745163"/>
          <p14:tracePt t="32402" x="4567238" y="5727700"/>
          <p14:tracePt t="32409" x="4686300" y="5691188"/>
          <p14:tracePt t="32418" x="4813300" y="5672138"/>
          <p14:tracePt t="32425" x="4895850" y="5645150"/>
          <p14:tracePt t="32433" x="4986338" y="5645150"/>
          <p14:tracePt t="32441" x="5059363" y="5618163"/>
          <p14:tracePt t="32449" x="5105400" y="5608638"/>
          <p14:tracePt t="32457" x="5122863" y="5599113"/>
          <p14:tracePt t="32464" x="5151438" y="5599113"/>
          <p14:tracePt t="32473" x="5159375" y="5599113"/>
          <p14:tracePt t="32562" x="5168900" y="5589588"/>
          <p14:tracePt t="32825" x="5205413" y="5589588"/>
          <p14:tracePt t="32833" x="5224463" y="5589588"/>
          <p14:tracePt t="32840" x="5268913" y="5562600"/>
          <p14:tracePt t="32848" x="5314950" y="5535613"/>
          <p14:tracePt t="32857" x="5378450" y="5499100"/>
          <p14:tracePt t="32864" x="5441950" y="5472113"/>
          <p14:tracePt t="32886" x="5561013" y="5408613"/>
          <p14:tracePt t="32889" x="5616575" y="5372100"/>
          <p14:tracePt t="32896" x="5670550" y="5353050"/>
          <p14:tracePt t="32905" x="5707063" y="5316538"/>
          <p14:tracePt t="32913" x="5770563" y="5299075"/>
          <p14:tracePt t="32921" x="5834063" y="5253038"/>
          <p14:tracePt t="32930" x="5862638" y="5233988"/>
          <p14:tracePt t="32940" x="5889625" y="5207000"/>
          <p14:tracePt t="32946" x="5935663" y="5180013"/>
          <p14:tracePt t="32957" x="5962650" y="5160963"/>
          <p14:tracePt t="32962" x="5989638" y="5143500"/>
          <p14:tracePt t="32970" x="6035675" y="5106988"/>
          <p14:tracePt t="32976" x="6043613" y="5097463"/>
          <p14:tracePt t="32986" x="6053138" y="5089525"/>
          <p14:tracePt t="32993" x="6062663" y="5080000"/>
          <p14:tracePt t="33009" x="6072188" y="5080000"/>
          <p14:tracePt t="33106" x="6080125" y="5070475"/>
          <p14:tracePt t="33115" x="6099175" y="5053013"/>
          <p14:tracePt t="33123" x="6145213" y="5016500"/>
          <p14:tracePt t="33134" x="6172200" y="5006975"/>
          <p14:tracePt t="33137" x="6235700" y="4979988"/>
          <p14:tracePt t="33144" x="6281738" y="4951413"/>
          <p14:tracePt t="33154" x="6372225" y="4924425"/>
          <p14:tracePt t="33160" x="6454775" y="4906963"/>
          <p14:tracePt t="33169" x="6545263" y="4878388"/>
          <p14:tracePt t="33176" x="6627813" y="4851400"/>
          <p14:tracePt t="33185" x="6754813" y="4805363"/>
          <p14:tracePt t="33193" x="6892925" y="4751388"/>
          <p14:tracePt t="33202" x="7010400" y="4724400"/>
          <p14:tracePt t="33210" x="7175500" y="4678363"/>
          <p14:tracePt t="33220" x="7339013" y="4632325"/>
          <p14:tracePt t="33227" x="7502525" y="4587875"/>
          <p14:tracePt t="33234" x="7694613" y="4522788"/>
          <p14:tracePt t="33243" x="7877175" y="4478338"/>
          <p14:tracePt t="33250" x="8050213" y="4432300"/>
          <p14:tracePt t="33258" x="8213725" y="4368800"/>
          <p14:tracePt t="33265" x="8350250" y="4340225"/>
          <p14:tracePt t="33274" x="8478838" y="4276725"/>
          <p14:tracePt t="33281" x="8642350" y="4249738"/>
          <p14:tracePt t="33289" x="8778875" y="4203700"/>
          <p14:tracePt t="33297" x="8888413" y="4176713"/>
          <p14:tracePt t="33305" x="9024938" y="4130675"/>
          <p14:tracePt t="33313" x="9097963" y="4122738"/>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ja-JP"/>
              <a:t>Partial Store Ordering</a:t>
            </a:r>
          </a:p>
        </p:txBody>
      </p:sp>
      <p:sp>
        <p:nvSpPr>
          <p:cNvPr id="143364" name="Oval 4"/>
          <p:cNvSpPr>
            <a:spLocks noChangeArrowheads="1"/>
          </p:cNvSpPr>
          <p:nvPr/>
        </p:nvSpPr>
        <p:spPr bwMode="auto">
          <a:xfrm>
            <a:off x="1541463" y="1917700"/>
            <a:ext cx="1439862" cy="865188"/>
          </a:xfrm>
          <a:prstGeom prst="ellips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143365" name="Rectangle 5"/>
          <p:cNvSpPr>
            <a:spLocks noChangeArrowheads="1"/>
          </p:cNvSpPr>
          <p:nvPr/>
        </p:nvSpPr>
        <p:spPr bwMode="auto">
          <a:xfrm>
            <a:off x="1541463" y="4149725"/>
            <a:ext cx="1439862" cy="1223963"/>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Cache</a:t>
            </a:r>
          </a:p>
        </p:txBody>
      </p:sp>
      <p:sp>
        <p:nvSpPr>
          <p:cNvPr id="143366" name="Rectangle 6"/>
          <p:cNvSpPr>
            <a:spLocks noChangeArrowheads="1"/>
          </p:cNvSpPr>
          <p:nvPr/>
        </p:nvSpPr>
        <p:spPr bwMode="auto">
          <a:xfrm>
            <a:off x="1612900" y="3214688"/>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67" name="Rectangle 7"/>
          <p:cNvSpPr>
            <a:spLocks noChangeArrowheads="1"/>
          </p:cNvSpPr>
          <p:nvPr/>
        </p:nvSpPr>
        <p:spPr bwMode="auto">
          <a:xfrm>
            <a:off x="1612900" y="3357563"/>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68" name="Rectangle 8"/>
          <p:cNvSpPr>
            <a:spLocks noChangeArrowheads="1"/>
          </p:cNvSpPr>
          <p:nvPr/>
        </p:nvSpPr>
        <p:spPr bwMode="auto">
          <a:xfrm>
            <a:off x="1612900" y="3500438"/>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69" name="Rectangle 9"/>
          <p:cNvSpPr>
            <a:spLocks noChangeArrowheads="1"/>
          </p:cNvSpPr>
          <p:nvPr/>
        </p:nvSpPr>
        <p:spPr bwMode="auto">
          <a:xfrm>
            <a:off x="1612900" y="3643313"/>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70" name="Line 10"/>
          <p:cNvSpPr>
            <a:spLocks noChangeShapeType="1"/>
          </p:cNvSpPr>
          <p:nvPr/>
        </p:nvSpPr>
        <p:spPr bwMode="auto">
          <a:xfrm>
            <a:off x="1828800" y="2782888"/>
            <a:ext cx="0" cy="35877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71" name="Line 11"/>
          <p:cNvSpPr>
            <a:spLocks noChangeShapeType="1"/>
          </p:cNvSpPr>
          <p:nvPr/>
        </p:nvSpPr>
        <p:spPr bwMode="auto">
          <a:xfrm>
            <a:off x="1828800" y="3790950"/>
            <a:ext cx="0" cy="28733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72" name="Line 12"/>
          <p:cNvSpPr>
            <a:spLocks noChangeShapeType="1"/>
          </p:cNvSpPr>
          <p:nvPr/>
        </p:nvSpPr>
        <p:spPr bwMode="auto">
          <a:xfrm flipV="1">
            <a:off x="2478088" y="2782888"/>
            <a:ext cx="0" cy="136683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73" name="Text Box 13"/>
          <p:cNvSpPr txBox="1">
            <a:spLocks noChangeArrowheads="1"/>
          </p:cNvSpPr>
          <p:nvPr/>
        </p:nvSpPr>
        <p:spPr bwMode="auto">
          <a:xfrm>
            <a:off x="2528888" y="3305175"/>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Read</a:t>
            </a:r>
          </a:p>
        </p:txBody>
      </p:sp>
      <p:sp>
        <p:nvSpPr>
          <p:cNvPr id="143374" name="Text Box 14"/>
          <p:cNvSpPr txBox="1">
            <a:spLocks noChangeArrowheads="1"/>
          </p:cNvSpPr>
          <p:nvPr/>
        </p:nvSpPr>
        <p:spPr bwMode="auto">
          <a:xfrm>
            <a:off x="965200" y="2782888"/>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Write</a:t>
            </a:r>
          </a:p>
        </p:txBody>
      </p:sp>
      <p:sp>
        <p:nvSpPr>
          <p:cNvPr id="143375" name="Text Box 15"/>
          <p:cNvSpPr txBox="1">
            <a:spLocks noChangeArrowheads="1"/>
          </p:cNvSpPr>
          <p:nvPr/>
        </p:nvSpPr>
        <p:spPr bwMode="auto">
          <a:xfrm>
            <a:off x="755650" y="3357563"/>
            <a:ext cx="85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Write</a:t>
            </a:r>
          </a:p>
          <a:p>
            <a:r>
              <a:rPr lang="en-US" altLang="ja-JP" b="1"/>
              <a:t>Buffer</a:t>
            </a:r>
          </a:p>
        </p:txBody>
      </p:sp>
      <p:sp>
        <p:nvSpPr>
          <p:cNvPr id="143376" name="Oval 16"/>
          <p:cNvSpPr>
            <a:spLocks noChangeArrowheads="1"/>
          </p:cNvSpPr>
          <p:nvPr/>
        </p:nvSpPr>
        <p:spPr bwMode="auto">
          <a:xfrm>
            <a:off x="1757363" y="3719513"/>
            <a:ext cx="144462" cy="71437"/>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377" name="Oval 17"/>
          <p:cNvSpPr>
            <a:spLocks noChangeArrowheads="1"/>
          </p:cNvSpPr>
          <p:nvPr/>
        </p:nvSpPr>
        <p:spPr bwMode="auto">
          <a:xfrm>
            <a:off x="1757363" y="3575050"/>
            <a:ext cx="144462" cy="71438"/>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378" name="Oval 18"/>
          <p:cNvSpPr>
            <a:spLocks noChangeArrowheads="1"/>
          </p:cNvSpPr>
          <p:nvPr/>
        </p:nvSpPr>
        <p:spPr bwMode="auto">
          <a:xfrm>
            <a:off x="1757363" y="3430588"/>
            <a:ext cx="144462" cy="71437"/>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379" name="Oval 19"/>
          <p:cNvSpPr>
            <a:spLocks noChangeArrowheads="1"/>
          </p:cNvSpPr>
          <p:nvPr/>
        </p:nvSpPr>
        <p:spPr bwMode="auto">
          <a:xfrm>
            <a:off x="6226175" y="1916113"/>
            <a:ext cx="1439863" cy="865187"/>
          </a:xfrm>
          <a:prstGeom prst="ellips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CPU</a:t>
            </a:r>
          </a:p>
        </p:txBody>
      </p:sp>
      <p:sp>
        <p:nvSpPr>
          <p:cNvPr id="143380" name="Rectangle 20"/>
          <p:cNvSpPr>
            <a:spLocks noChangeArrowheads="1"/>
          </p:cNvSpPr>
          <p:nvPr/>
        </p:nvSpPr>
        <p:spPr bwMode="auto">
          <a:xfrm>
            <a:off x="6226175" y="4148138"/>
            <a:ext cx="1439863" cy="1223962"/>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Cache</a:t>
            </a:r>
          </a:p>
        </p:txBody>
      </p:sp>
      <p:sp>
        <p:nvSpPr>
          <p:cNvPr id="143381" name="Rectangle 21"/>
          <p:cNvSpPr>
            <a:spLocks noChangeArrowheads="1"/>
          </p:cNvSpPr>
          <p:nvPr/>
        </p:nvSpPr>
        <p:spPr bwMode="auto">
          <a:xfrm>
            <a:off x="6297613" y="3213100"/>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82" name="Rectangle 22"/>
          <p:cNvSpPr>
            <a:spLocks noChangeArrowheads="1"/>
          </p:cNvSpPr>
          <p:nvPr/>
        </p:nvSpPr>
        <p:spPr bwMode="auto">
          <a:xfrm>
            <a:off x="6297613" y="3355975"/>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83" name="Rectangle 23"/>
          <p:cNvSpPr>
            <a:spLocks noChangeArrowheads="1"/>
          </p:cNvSpPr>
          <p:nvPr/>
        </p:nvSpPr>
        <p:spPr bwMode="auto">
          <a:xfrm>
            <a:off x="6297613" y="3498850"/>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84" name="Rectangle 24"/>
          <p:cNvSpPr>
            <a:spLocks noChangeArrowheads="1"/>
          </p:cNvSpPr>
          <p:nvPr/>
        </p:nvSpPr>
        <p:spPr bwMode="auto">
          <a:xfrm>
            <a:off x="6297613" y="3641725"/>
            <a:ext cx="431800" cy="142875"/>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143385" name="Line 25"/>
          <p:cNvSpPr>
            <a:spLocks noChangeShapeType="1"/>
          </p:cNvSpPr>
          <p:nvPr/>
        </p:nvSpPr>
        <p:spPr bwMode="auto">
          <a:xfrm>
            <a:off x="6513513" y="2781300"/>
            <a:ext cx="0" cy="35877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86" name="Line 26"/>
          <p:cNvSpPr>
            <a:spLocks noChangeShapeType="1"/>
          </p:cNvSpPr>
          <p:nvPr/>
        </p:nvSpPr>
        <p:spPr bwMode="auto">
          <a:xfrm>
            <a:off x="6513513" y="3789363"/>
            <a:ext cx="0" cy="28733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87" name="Line 27"/>
          <p:cNvSpPr>
            <a:spLocks noChangeShapeType="1"/>
          </p:cNvSpPr>
          <p:nvPr/>
        </p:nvSpPr>
        <p:spPr bwMode="auto">
          <a:xfrm flipV="1">
            <a:off x="7162800" y="2781300"/>
            <a:ext cx="0" cy="136683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88" name="Text Box 28"/>
          <p:cNvSpPr txBox="1">
            <a:spLocks noChangeArrowheads="1"/>
          </p:cNvSpPr>
          <p:nvPr/>
        </p:nvSpPr>
        <p:spPr bwMode="auto">
          <a:xfrm>
            <a:off x="7213600" y="3303588"/>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Read</a:t>
            </a:r>
          </a:p>
        </p:txBody>
      </p:sp>
      <p:sp>
        <p:nvSpPr>
          <p:cNvPr id="143389" name="Text Box 29"/>
          <p:cNvSpPr txBox="1">
            <a:spLocks noChangeArrowheads="1"/>
          </p:cNvSpPr>
          <p:nvPr/>
        </p:nvSpPr>
        <p:spPr bwMode="auto">
          <a:xfrm>
            <a:off x="5649913" y="2781300"/>
            <a:ext cx="75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Write</a:t>
            </a:r>
          </a:p>
        </p:txBody>
      </p:sp>
      <p:sp>
        <p:nvSpPr>
          <p:cNvPr id="143390" name="Text Box 30"/>
          <p:cNvSpPr txBox="1">
            <a:spLocks noChangeArrowheads="1"/>
          </p:cNvSpPr>
          <p:nvPr/>
        </p:nvSpPr>
        <p:spPr bwMode="auto">
          <a:xfrm>
            <a:off x="5440363" y="3355975"/>
            <a:ext cx="85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Write</a:t>
            </a:r>
          </a:p>
          <a:p>
            <a:r>
              <a:rPr lang="en-US" altLang="ja-JP" b="1"/>
              <a:t>Buffer</a:t>
            </a:r>
          </a:p>
        </p:txBody>
      </p:sp>
      <p:sp>
        <p:nvSpPr>
          <p:cNvPr id="143391" name="Oval 31"/>
          <p:cNvSpPr>
            <a:spLocks noChangeArrowheads="1"/>
          </p:cNvSpPr>
          <p:nvPr/>
        </p:nvSpPr>
        <p:spPr bwMode="auto">
          <a:xfrm>
            <a:off x="6442075" y="3717925"/>
            <a:ext cx="144463" cy="71438"/>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392" name="Oval 32"/>
          <p:cNvSpPr>
            <a:spLocks noChangeArrowheads="1"/>
          </p:cNvSpPr>
          <p:nvPr/>
        </p:nvSpPr>
        <p:spPr bwMode="auto">
          <a:xfrm>
            <a:off x="6442075" y="3573463"/>
            <a:ext cx="144463" cy="71437"/>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393" name="Oval 33"/>
          <p:cNvSpPr>
            <a:spLocks noChangeArrowheads="1"/>
          </p:cNvSpPr>
          <p:nvPr/>
        </p:nvSpPr>
        <p:spPr bwMode="auto">
          <a:xfrm>
            <a:off x="6442075" y="3429000"/>
            <a:ext cx="144463" cy="71438"/>
          </a:xfrm>
          <a:prstGeom prst="ellips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394" name="Rectangle 34"/>
          <p:cNvSpPr>
            <a:spLocks noChangeArrowheads="1"/>
          </p:cNvSpPr>
          <p:nvPr/>
        </p:nvSpPr>
        <p:spPr bwMode="auto">
          <a:xfrm>
            <a:off x="3851275" y="3860800"/>
            <a:ext cx="1081088" cy="576263"/>
          </a:xfrm>
          <a:prstGeom prst="rect">
            <a:avLst/>
          </a:prstGeom>
          <a:solidFill>
            <a:srgbClr val="66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b="1"/>
              <a:t>Network</a:t>
            </a:r>
          </a:p>
        </p:txBody>
      </p:sp>
      <p:sp>
        <p:nvSpPr>
          <p:cNvPr id="143395" name="Line 35"/>
          <p:cNvSpPr>
            <a:spLocks noChangeShapeType="1"/>
          </p:cNvSpPr>
          <p:nvPr/>
        </p:nvSpPr>
        <p:spPr bwMode="auto">
          <a:xfrm flipH="1">
            <a:off x="5003800" y="3933825"/>
            <a:ext cx="1512888" cy="14287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96" name="Line 36"/>
          <p:cNvSpPr>
            <a:spLocks noChangeShapeType="1"/>
          </p:cNvSpPr>
          <p:nvPr/>
        </p:nvSpPr>
        <p:spPr bwMode="auto">
          <a:xfrm flipH="1">
            <a:off x="1979613" y="4005263"/>
            <a:ext cx="1871662" cy="7143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97" name="Line 37"/>
          <p:cNvSpPr>
            <a:spLocks noChangeShapeType="1"/>
          </p:cNvSpPr>
          <p:nvPr/>
        </p:nvSpPr>
        <p:spPr bwMode="auto">
          <a:xfrm>
            <a:off x="1835150" y="3860800"/>
            <a:ext cx="2016125" cy="730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98" name="Line 38"/>
          <p:cNvSpPr>
            <a:spLocks noChangeShapeType="1"/>
          </p:cNvSpPr>
          <p:nvPr/>
        </p:nvSpPr>
        <p:spPr bwMode="auto">
          <a:xfrm>
            <a:off x="4932363" y="3933825"/>
            <a:ext cx="1439862" cy="14287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399" name="Line 39"/>
          <p:cNvSpPr>
            <a:spLocks noChangeShapeType="1"/>
          </p:cNvSpPr>
          <p:nvPr/>
        </p:nvSpPr>
        <p:spPr bwMode="auto">
          <a:xfrm>
            <a:off x="2484438" y="3644900"/>
            <a:ext cx="1366837" cy="215900"/>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400" name="Line 40"/>
          <p:cNvSpPr>
            <a:spLocks noChangeShapeType="1"/>
          </p:cNvSpPr>
          <p:nvPr/>
        </p:nvSpPr>
        <p:spPr bwMode="auto">
          <a:xfrm flipH="1">
            <a:off x="4932363" y="3860800"/>
            <a:ext cx="2232025" cy="288925"/>
          </a:xfrm>
          <a:prstGeom prst="line">
            <a:avLst/>
          </a:prstGeom>
          <a:noFill/>
          <a:ln w="9525">
            <a:solidFill>
              <a:schemeClr val="tx1"/>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43401" name="Text Box 41"/>
          <p:cNvSpPr txBox="1">
            <a:spLocks noChangeArrowheads="1"/>
          </p:cNvSpPr>
          <p:nvPr/>
        </p:nvSpPr>
        <p:spPr bwMode="auto">
          <a:xfrm>
            <a:off x="1116013" y="5516563"/>
            <a:ext cx="713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Partial Store Ordering is a natural model for distributed memory</a:t>
            </a:r>
          </a:p>
          <a:p>
            <a:r>
              <a:rPr lang="en-US" altLang="ja-JP" b="1"/>
              <a:t>systems</a:t>
            </a:r>
          </a:p>
        </p:txBody>
      </p:sp>
      <p:pic>
        <p:nvPicPr>
          <p:cNvPr id="2" name="オーディオ 1">
            <a:hlinkClick r:id="" action="ppaction://media"/>
            <a:extLst>
              <a:ext uri="{FF2B5EF4-FFF2-40B4-BE49-F238E27FC236}">
                <a16:creationId xmlns:a16="http://schemas.microsoft.com/office/drawing/2014/main" id="{52076055-1DD6-4BBA-8309-55085D18C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23"/>
    </mc:Choice>
    <mc:Fallback xmlns="">
      <p:transition spd="slow" advTm="45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9" x="8067675" y="3684588"/>
          <p14:tracePt t="748" x="7375525" y="3784600"/>
          <p14:tracePt t="755" x="6783388" y="3811588"/>
          <p14:tracePt t="763" x="6272213" y="3911600"/>
          <p14:tracePt t="772" x="5789613" y="3911600"/>
          <p14:tracePt t="780" x="5414963" y="3911600"/>
          <p14:tracePt t="788" x="5251450" y="3911600"/>
          <p14:tracePt t="796" x="5105400" y="3911600"/>
          <p14:tracePt t="804" x="5014913" y="3911600"/>
          <p14:tracePt t="812" x="4995863" y="3911600"/>
          <p14:tracePt t="1069" x="4986338" y="3911600"/>
          <p14:tracePt t="1231" x="4986338" y="3884613"/>
          <p14:tracePt t="1237" x="4986338" y="3867150"/>
          <p14:tracePt t="1246" x="4986338" y="3830638"/>
          <p14:tracePt t="1253" x="4986338" y="3811588"/>
          <p14:tracePt t="1263" x="4986338" y="3767138"/>
          <p14:tracePt t="1269" x="4986338" y="3730625"/>
          <p14:tracePt t="1280" x="4986338" y="3684588"/>
          <p14:tracePt t="1285" x="4986338" y="3657600"/>
          <p14:tracePt t="1296" x="4986338" y="3621088"/>
          <p14:tracePt t="1300" x="4986338" y="3584575"/>
          <p14:tracePt t="1313" x="4986338" y="3556000"/>
          <p14:tracePt t="1317" x="5014913" y="3538538"/>
          <p14:tracePt t="1324" x="5014913" y="3529013"/>
          <p14:tracePt t="1829" x="5014913" y="3519488"/>
          <p14:tracePt t="1837" x="5014913" y="3482975"/>
          <p14:tracePt t="1846" x="4995863" y="3465513"/>
          <p14:tracePt t="1851" x="4978400" y="3446463"/>
          <p14:tracePt t="1860" x="4949825" y="3419475"/>
          <p14:tracePt t="1867" x="4932363" y="3382963"/>
          <p14:tracePt t="1876" x="4922838" y="3355975"/>
          <p14:tracePt t="1893" x="4905375" y="3338513"/>
          <p14:tracePt t="2027" x="4895850" y="3346450"/>
          <p14:tracePt t="2035" x="4886325" y="3365500"/>
          <p14:tracePt t="2044" x="4859338" y="3402013"/>
          <p14:tracePt t="2051" x="4849813" y="3419475"/>
          <p14:tracePt t="2059" x="4849813" y="3438525"/>
          <p14:tracePt t="2067" x="4832350" y="3492500"/>
          <p14:tracePt t="2077" x="4813300" y="3529013"/>
          <p14:tracePt t="2083" x="4813300" y="3556000"/>
          <p14:tracePt t="2094" x="4786313" y="3584575"/>
          <p14:tracePt t="2100" x="4776788" y="3611563"/>
          <p14:tracePt t="2113" x="4749800" y="3648075"/>
          <p14:tracePt t="2116" x="4740275" y="3684588"/>
          <p14:tracePt t="2124" x="4730750" y="3694113"/>
          <p14:tracePt t="2132" x="4703763" y="3721100"/>
          <p14:tracePt t="2140" x="4695825" y="3767138"/>
          <p14:tracePt t="2148" x="4686300" y="3784600"/>
          <p14:tracePt t="2156" x="4659313" y="3811588"/>
          <p14:tracePt t="2164" x="4649788" y="3830638"/>
          <p14:tracePt t="2172" x="4640263" y="3840163"/>
          <p14:tracePt t="2180" x="4630738" y="3867150"/>
          <p14:tracePt t="2188" x="4622800" y="3884613"/>
          <p14:tracePt t="2198" x="4613275" y="3903663"/>
          <p14:tracePt t="2204" x="4613275" y="3911600"/>
          <p14:tracePt t="2214" x="4613275" y="3948113"/>
          <p14:tracePt t="2220" x="4603750" y="3967163"/>
          <p14:tracePt t="3589" x="4603750" y="3948113"/>
          <p14:tracePt t="3605" x="4622800" y="3930650"/>
          <p14:tracePt t="3613" x="4659313" y="3903663"/>
          <p14:tracePt t="3619" x="4676775" y="3894138"/>
          <p14:tracePt t="3627" x="4695825" y="3875088"/>
          <p14:tracePt t="3635" x="4722813" y="3857625"/>
          <p14:tracePt t="3644" x="4767263" y="3821113"/>
          <p14:tracePt t="3651" x="4795838" y="3811588"/>
          <p14:tracePt t="3660" x="4832350" y="3794125"/>
          <p14:tracePt t="3667" x="4886325" y="3767138"/>
          <p14:tracePt t="3676" x="4913313" y="3748088"/>
          <p14:tracePt t="3685" x="4959350" y="3711575"/>
          <p14:tracePt t="3696" x="5005388" y="3694113"/>
          <p14:tracePt t="3701" x="5068888" y="3665538"/>
          <p14:tracePt t="3713" x="5114925" y="3629025"/>
          <p14:tracePt t="3717" x="5151438" y="3621088"/>
          <p14:tracePt t="3726" x="5178425" y="3592513"/>
          <p14:tracePt t="3734" x="5195888" y="3584575"/>
          <p14:tracePt t="3741" x="5214938" y="3575050"/>
          <p14:tracePt t="3748" x="5224463" y="3565525"/>
          <p14:tracePt t="3756" x="5241925" y="3548063"/>
          <p14:tracePt t="3796" x="5251450" y="3538538"/>
          <p14:tracePt t="4556" x="5260975" y="3529013"/>
          <p14:tracePt t="4563" x="5268913" y="3529013"/>
          <p14:tracePt t="4571" x="5278438" y="3519488"/>
          <p14:tracePt t="4595" x="5287963" y="3511550"/>
          <p14:tracePt t="9550" x="5341938" y="3511550"/>
          <p14:tracePt t="9556" x="5470525" y="3492500"/>
          <p14:tracePt t="9563" x="5616575" y="3446463"/>
          <p14:tracePt t="9572" x="5716588" y="3419475"/>
          <p14:tracePt t="9580" x="5843588" y="3375025"/>
          <p14:tracePt t="9588" x="5962650" y="3346450"/>
          <p14:tracePt t="9596" x="6053138" y="3302000"/>
          <p14:tracePt t="9603" x="6135688" y="3273425"/>
          <p14:tracePt t="9612" x="6199188" y="3236913"/>
          <p14:tracePt t="9620" x="6245225" y="3219450"/>
          <p14:tracePt t="9628" x="6272213" y="3209925"/>
          <p14:tracePt t="9636" x="6308725" y="3173413"/>
          <p14:tracePt t="9645" x="6318250" y="3163888"/>
          <p14:tracePt t="9661" x="6335713" y="3155950"/>
          <p14:tracePt t="9668" x="6345238" y="3136900"/>
          <p14:tracePt t="9684" x="6354763" y="3119438"/>
          <p14:tracePt t="9692" x="6362700" y="3100388"/>
          <p14:tracePt t="9700" x="6362700" y="3090863"/>
          <p14:tracePt t="9709" x="6362700" y="3082925"/>
          <p14:tracePt t="9724" x="6381750" y="3063875"/>
          <p14:tracePt t="9732" x="6381750" y="3054350"/>
          <p14:tracePt t="9740" x="6381750" y="3046413"/>
          <p14:tracePt t="9757" x="6381750" y="3036888"/>
          <p14:tracePt t="9772" x="6381750" y="3017838"/>
          <p14:tracePt t="9854" x="6391275" y="3009900"/>
          <p14:tracePt t="9869" x="6408738" y="2990850"/>
          <p14:tracePt t="9877" x="6427788" y="2982913"/>
          <p14:tracePt t="9892" x="6481763" y="2954338"/>
          <p14:tracePt t="9901" x="6508750" y="2946400"/>
          <p14:tracePt t="9909" x="6537325" y="2936875"/>
          <p14:tracePt t="9915" x="6581775" y="2917825"/>
          <p14:tracePt t="9932" x="6600825" y="2909888"/>
          <p14:tracePt t="9939" x="6627813" y="2890838"/>
          <p14:tracePt t="9947" x="6637338" y="2890838"/>
          <p14:tracePt t="9964" x="6654800" y="2890838"/>
          <p14:tracePt t="10212" x="6664325" y="2890838"/>
          <p14:tracePt t="10228" x="6673850" y="2890838"/>
          <p14:tracePt t="10252" x="6691313" y="2873375"/>
          <p14:tracePt t="10260" x="6710363" y="2854325"/>
          <p14:tracePt t="10267" x="6718300" y="2836863"/>
          <p14:tracePt t="10276" x="6727825" y="2827338"/>
          <p14:tracePt t="10291" x="6727825" y="2808288"/>
          <p14:tracePt t="10299" x="6737350" y="2800350"/>
          <p14:tracePt t="10309" x="6737350" y="2790825"/>
          <p14:tracePt t="10446" x="6737350" y="2781300"/>
          <p14:tracePt t="10669" x="6737350" y="2771775"/>
          <p14:tracePt t="10675" x="6718300" y="2771775"/>
          <p14:tracePt t="10685" x="6710363" y="2771775"/>
          <p14:tracePt t="10693" x="6700838" y="2771775"/>
          <p14:tracePt t="10701" x="6681788" y="2771775"/>
          <p14:tracePt t="10711" x="6681788" y="2781300"/>
          <p14:tracePt t="11637" x="6664325" y="2781300"/>
          <p14:tracePt t="11643" x="6645275" y="2790825"/>
          <p14:tracePt t="11651" x="6637338" y="2790825"/>
          <p14:tracePt t="11659" x="6627813" y="2790825"/>
          <p14:tracePt t="11667" x="6618288" y="2800350"/>
          <p14:tracePt t="11684" x="6610350" y="2800350"/>
          <p14:tracePt t="11692" x="6600825" y="2800350"/>
          <p14:tracePt t="11726" x="6581775" y="2808288"/>
          <p14:tracePt t="12063" x="6545263" y="2827338"/>
          <p14:tracePt t="12070" x="6518275" y="2844800"/>
          <p14:tracePt t="12079" x="6508750" y="2881313"/>
          <p14:tracePt t="12085" x="6481763" y="2900363"/>
          <p14:tracePt t="12096" x="6445250" y="2946400"/>
          <p14:tracePt t="12100" x="6435725" y="2973388"/>
          <p14:tracePt t="12109" x="6408738" y="3009900"/>
          <p14:tracePt t="12115" x="6391275" y="3036888"/>
          <p14:tracePt t="12125" x="6381750" y="3082925"/>
          <p14:tracePt t="12131" x="6372225" y="3109913"/>
          <p14:tracePt t="12139" x="6372225" y="3136900"/>
          <p14:tracePt t="12147" x="6362700" y="3163888"/>
          <p14:tracePt t="12156" x="6354763" y="3200400"/>
          <p14:tracePt t="12163" x="6345238" y="3200400"/>
          <p14:tracePt t="12171" x="6345238" y="3209925"/>
          <p14:tracePt t="12180" x="6335713" y="3228975"/>
          <p14:tracePt t="12204" x="6335713" y="3236913"/>
          <p14:tracePt t="12221" x="6335713" y="3255963"/>
          <p14:tracePt t="12253" x="6335713" y="3265488"/>
          <p14:tracePt t="12502" x="6335713" y="3273425"/>
          <p14:tracePt t="12513" x="6326188" y="3302000"/>
          <p14:tracePt t="12518" x="6326188" y="3309938"/>
          <p14:tracePt t="12531" x="6326188" y="3346450"/>
          <p14:tracePt t="12545" x="6326188" y="3365500"/>
          <p14:tracePt t="12549" x="6326188" y="3382963"/>
          <p14:tracePt t="12560" x="6326188" y="3402013"/>
          <p14:tracePt t="12567" x="6326188" y="3411538"/>
          <p14:tracePt t="12573" x="6326188" y="3438525"/>
          <p14:tracePt t="12581" x="6326188" y="3446463"/>
          <p14:tracePt t="12596" x="6326188" y="3455988"/>
          <p14:tracePt t="12604" x="6326188" y="3465513"/>
          <p14:tracePt t="12612" x="6326188" y="3475038"/>
          <p14:tracePt t="12620" x="6326188" y="3482975"/>
          <p14:tracePt t="12628" x="6326188" y="3492500"/>
          <p14:tracePt t="12636" x="6326188" y="3502025"/>
          <p14:tracePt t="12644" x="6335713" y="3511550"/>
          <p14:tracePt t="12652" x="6335713" y="3519488"/>
          <p14:tracePt t="12660" x="6345238" y="3519488"/>
          <p14:tracePt t="12684" x="6345238" y="3529013"/>
          <p14:tracePt t="12700" x="6345238" y="3548063"/>
          <p14:tracePt t="12716" x="6354763" y="3556000"/>
          <p14:tracePt t="13149" x="6354763" y="3565525"/>
          <p14:tracePt t="13485" x="6354763" y="3592513"/>
          <p14:tracePt t="13493" x="6354763" y="3611563"/>
          <p14:tracePt t="13512" x="6354763" y="3638550"/>
          <p14:tracePt t="13517" x="6354763" y="3657600"/>
          <p14:tracePt t="13529" x="6354763" y="3684588"/>
          <p14:tracePt t="13533" x="6354763" y="3702050"/>
          <p14:tracePt t="13545" x="6354763" y="3721100"/>
          <p14:tracePt t="13548" x="6354763" y="3730625"/>
          <p14:tracePt t="13560" x="6354763" y="3738563"/>
          <p14:tracePt t="13563" x="6354763" y="3748088"/>
          <p14:tracePt t="13611" x="6354763" y="3767138"/>
          <p14:tracePt t="13636" x="6354763" y="3775075"/>
          <p14:tracePt t="13644" x="6354763" y="3784600"/>
          <p14:tracePt t="13652" x="6354763" y="3803650"/>
          <p14:tracePt t="13660" x="6354763" y="3811588"/>
          <p14:tracePt t="13668" x="6354763" y="3821113"/>
          <p14:tracePt t="13677" x="6354763" y="3830638"/>
          <p14:tracePt t="13684" x="6354763" y="3840163"/>
          <p14:tracePt t="13693" x="6354763" y="3848100"/>
          <p14:tracePt t="13699" x="6354763" y="3857625"/>
          <p14:tracePt t="13709" x="6354763" y="3867150"/>
          <p14:tracePt t="13726" x="6354763" y="3884613"/>
          <p14:tracePt t="13731" x="6354763" y="3894138"/>
          <p14:tracePt t="13747" x="6362700" y="3894138"/>
          <p14:tracePt t="13755" x="6372225" y="3903663"/>
          <p14:tracePt t="13804" x="6372225" y="3921125"/>
          <p14:tracePt t="13836" x="6372225" y="3930650"/>
          <p14:tracePt t="13844" x="6381750" y="3948113"/>
          <p14:tracePt t="13860" x="6381750" y="3967163"/>
          <p14:tracePt t="13868" x="6381750" y="3976688"/>
          <p14:tracePt t="13876" x="6391275" y="3994150"/>
          <p14:tracePt t="13883" x="6399213" y="4021138"/>
          <p14:tracePt t="13893" x="6399213" y="4040188"/>
          <p14:tracePt t="13909" x="6427788" y="4113213"/>
          <p14:tracePt t="13916" x="6427788" y="4130675"/>
          <p14:tracePt t="13925" x="6445250" y="4186238"/>
          <p14:tracePt t="13932" x="6454775" y="4213225"/>
          <p14:tracePt t="13940" x="6454775" y="4240213"/>
          <p14:tracePt t="13948" x="6472238" y="4276725"/>
          <p14:tracePt t="13956" x="6481763" y="4313238"/>
          <p14:tracePt t="13964" x="6481763" y="4332288"/>
          <p14:tracePt t="13972" x="6491288" y="4368800"/>
          <p14:tracePt t="13980" x="6500813" y="4386263"/>
          <p14:tracePt t="13996" x="6518275" y="4432300"/>
          <p14:tracePt t="14004" x="6527800" y="4441825"/>
          <p14:tracePt t="14011" x="6537325" y="4449763"/>
          <p14:tracePt t="14364" x="6537325" y="4432300"/>
          <p14:tracePt t="14372" x="6537325" y="4422775"/>
          <p14:tracePt t="14380" x="6537325" y="4386263"/>
          <p14:tracePt t="14387" x="6537325" y="4368800"/>
          <p14:tracePt t="14396" x="6537325" y="4349750"/>
          <p14:tracePt t="14404" x="6537325" y="4295775"/>
          <p14:tracePt t="14412" x="6537325" y="4268788"/>
          <p14:tracePt t="14420" x="6537325" y="4213225"/>
          <p14:tracePt t="14428" x="6537325" y="4159250"/>
          <p14:tracePt t="14436" x="6537325" y="4122738"/>
          <p14:tracePt t="14452" x="6527800" y="4076700"/>
          <p14:tracePt t="14460" x="6527800" y="4049713"/>
          <p14:tracePt t="14469" x="6518275" y="4021138"/>
          <p14:tracePt t="14476" x="6518275" y="3994150"/>
          <p14:tracePt t="14483" x="6518275" y="3967163"/>
          <p14:tracePt t="14492" x="6508750" y="3930650"/>
          <p14:tracePt t="14499" x="6508750" y="3911600"/>
          <p14:tracePt t="14509" x="6508750" y="3894138"/>
          <p14:tracePt t="14515" x="6500813" y="3894138"/>
          <p14:tracePt t="14525" x="6500813" y="3884613"/>
          <p14:tracePt t="14532" x="6500813" y="3875088"/>
          <p14:tracePt t="14540" x="6491288" y="3867150"/>
          <p14:tracePt t="14548" x="6481763" y="3857625"/>
          <p14:tracePt t="14564" x="6481763" y="3840163"/>
          <p14:tracePt t="14593" x="6481763" y="3821113"/>
          <p14:tracePt t="14597" x="6481763" y="3811588"/>
          <p14:tracePt t="14620" x="6472238" y="3803650"/>
          <p14:tracePt t="15077" x="6472238" y="3775075"/>
          <p14:tracePt t="15085" x="6472238" y="3767138"/>
          <p14:tracePt t="15093" x="6472238" y="3757613"/>
          <p14:tracePt t="15116" x="6472238" y="3738563"/>
          <p14:tracePt t="15183" x="6464300" y="3730625"/>
          <p14:tracePt t="16494" x="6464300" y="3711575"/>
          <p14:tracePt t="16501" x="6464300" y="3684588"/>
          <p14:tracePt t="16510" x="6464300" y="3638550"/>
          <p14:tracePt t="16515" x="6464300" y="3611563"/>
          <p14:tracePt t="16525" x="6464300" y="3584575"/>
          <p14:tracePt t="16531" x="6464300" y="3529013"/>
          <p14:tracePt t="16539" x="6464300" y="3492500"/>
          <p14:tracePt t="16547" x="6464300" y="3475038"/>
          <p14:tracePt t="16555" x="6464300" y="3438525"/>
          <p14:tracePt t="16563" x="6445250" y="3419475"/>
          <p14:tracePt t="16596" x="6445250" y="3411538"/>
          <p14:tracePt t="16637" x="6445250" y="3402013"/>
          <p14:tracePt t="16653" x="6445250" y="3392488"/>
          <p14:tracePt t="16660" x="6445250" y="3382963"/>
          <p14:tracePt t="16668" x="6445250" y="3375025"/>
          <p14:tracePt t="16684" x="6445250" y="3365500"/>
          <p14:tracePt t="16693" x="6445250" y="3355975"/>
          <p14:tracePt t="16758" x="6445250" y="3346450"/>
          <p14:tracePt t="16781" x="6445250" y="3338513"/>
          <p14:tracePt t="16797" x="6445250" y="3328988"/>
          <p14:tracePt t="16805" x="6445250" y="3309938"/>
          <p14:tracePt t="16949" x="6445250" y="3338513"/>
          <p14:tracePt t="16958" x="6445250" y="3392488"/>
          <p14:tracePt t="16965" x="6454775" y="3419475"/>
          <p14:tracePt t="16972" x="6472238" y="3475038"/>
          <p14:tracePt t="16980" x="6491288" y="3511550"/>
          <p14:tracePt t="16988" x="6491288" y="3529013"/>
          <p14:tracePt t="16996" x="6508750" y="3565525"/>
          <p14:tracePt t="17004" x="6508750" y="3575050"/>
          <p14:tracePt t="17012" x="6508750" y="3592513"/>
          <p14:tracePt t="17020" x="6537325" y="3611563"/>
          <p14:tracePt t="17668" x="6537325" y="3629025"/>
          <p14:tracePt t="17676" x="6537325" y="3648075"/>
          <p14:tracePt t="17684" x="6537325" y="3657600"/>
          <p14:tracePt t="17692" x="6537325" y="3665538"/>
          <p14:tracePt t="17701" x="6537325" y="3694113"/>
          <p14:tracePt t="17715" x="6537325" y="3702050"/>
          <p14:tracePt t="17724" x="6537325" y="3721100"/>
          <p14:tracePt t="17756" x="6537325" y="3730625"/>
          <p14:tracePt t="17797" x="6537325" y="3738563"/>
          <p14:tracePt t="17805" x="6527800" y="3748088"/>
          <p14:tracePt t="17829" x="6527800" y="3767138"/>
          <p14:tracePt t="17853" x="6527800" y="3775075"/>
          <p14:tracePt t="17861" x="6527800" y="3784600"/>
          <p14:tracePt t="17868" x="6527800" y="3803650"/>
          <p14:tracePt t="17877" x="6518275" y="3811588"/>
          <p14:tracePt t="17894" x="6518275" y="3821113"/>
          <p14:tracePt t="17900" x="6508750" y="3857625"/>
          <p14:tracePt t="17910" x="6500813" y="3867150"/>
          <p14:tracePt t="17916" x="6500813" y="3884613"/>
          <p14:tracePt t="17927" x="6500813" y="3894138"/>
          <p14:tracePt t="17932" x="6500813" y="3911600"/>
          <p14:tracePt t="17945" x="6500813" y="3930650"/>
          <p14:tracePt t="17948" x="6500813" y="3940175"/>
          <p14:tracePt t="17964" x="6500813" y="3948113"/>
          <p14:tracePt t="17972" x="6500813" y="3967163"/>
          <p14:tracePt t="18133" x="6500813" y="3976688"/>
          <p14:tracePt t="21421" x="6491288" y="3976688"/>
          <p14:tracePt t="21445" x="6481763" y="3976688"/>
          <p14:tracePt t="21453" x="6399213" y="3994150"/>
          <p14:tracePt t="21461" x="6218238" y="4013200"/>
          <p14:tracePt t="21469" x="6026150" y="4057650"/>
          <p14:tracePt t="21478" x="5834063" y="4076700"/>
          <p14:tracePt t="21485" x="5634038" y="4076700"/>
          <p14:tracePt t="21495" x="5405438" y="4094163"/>
          <p14:tracePt t="21501" x="5178425" y="4094163"/>
          <p14:tracePt t="21513" x="5014913" y="4094163"/>
          <p14:tracePt t="21517" x="4886325" y="4094163"/>
          <p14:tracePt t="21528" x="4740275" y="4094163"/>
          <p14:tracePt t="21533" x="4649788" y="4094163"/>
          <p14:tracePt t="21545" x="4586288" y="4113213"/>
          <p14:tracePt t="21549" x="4576763" y="4113213"/>
          <p14:tracePt t="22096" x="4567238" y="4122738"/>
          <p14:tracePt t="22099" x="4540250" y="4140200"/>
          <p14:tracePt t="22108" x="4476750" y="4186238"/>
          <p14:tracePt t="22115" x="4448175" y="4195763"/>
          <p14:tracePt t="22125" x="4403725" y="4232275"/>
          <p14:tracePt t="22131" x="4357688" y="4268788"/>
          <p14:tracePt t="22141" x="4321175" y="4286250"/>
          <p14:tracePt t="22148" x="4284663" y="4313238"/>
          <p14:tracePt t="22156" x="4257675" y="4332288"/>
          <p14:tracePt t="22164" x="4230688" y="4340225"/>
          <p14:tracePt t="22172" x="4211638" y="4340225"/>
          <p14:tracePt t="22180" x="4202113" y="4349750"/>
          <p14:tracePt t="22301" x="4194175" y="4349750"/>
          <p14:tracePt t="22307" x="4175125" y="4349750"/>
          <p14:tracePt t="22315" x="4129088" y="4349750"/>
          <p14:tracePt t="22324" x="4075113" y="4322763"/>
          <p14:tracePt t="22331" x="4011613" y="4286250"/>
          <p14:tracePt t="22341" x="3992563" y="4268788"/>
          <p14:tracePt t="22348" x="3948113" y="4240213"/>
          <p14:tracePt t="22356" x="3902075" y="4203700"/>
          <p14:tracePt t="22363" x="3875088" y="4186238"/>
          <p14:tracePt t="22371" x="3846513" y="4159250"/>
          <p14:tracePt t="22379" x="3846513" y="4149725"/>
          <p14:tracePt t="22387" x="3838575" y="4122738"/>
          <p14:tracePt t="22395" x="3838575" y="4113213"/>
          <p14:tracePt t="22403" x="3838575" y="4086225"/>
          <p14:tracePt t="22412" x="3838575" y="4067175"/>
          <p14:tracePt t="22420" x="3838575" y="4030663"/>
          <p14:tracePt t="22428" x="3838575" y="4021138"/>
          <p14:tracePt t="22436" x="3838575" y="3994150"/>
          <p14:tracePt t="22444" x="3838575" y="3976688"/>
          <p14:tracePt t="22452" x="3838575" y="3940175"/>
          <p14:tracePt t="22460" x="3846513" y="3911600"/>
          <p14:tracePt t="22468" x="3856038" y="3911600"/>
          <p14:tracePt t="22476" x="3856038" y="3903663"/>
          <p14:tracePt t="22484" x="3865563" y="3894138"/>
          <p14:tracePt t="22493" x="3875088" y="3875088"/>
          <p14:tracePt t="22512" x="3883025" y="3867150"/>
          <p14:tracePt t="22524" x="3892550" y="3848100"/>
          <p14:tracePt t="22541" x="3919538" y="3848100"/>
          <p14:tracePt t="22548" x="3975100" y="3848100"/>
          <p14:tracePt t="22557" x="4029075" y="3848100"/>
          <p14:tracePt t="22564" x="4121150" y="3848100"/>
          <p14:tracePt t="22572" x="4211638" y="3848100"/>
          <p14:tracePt t="22580" x="4303713" y="3848100"/>
          <p14:tracePt t="22588" x="4376738" y="3848100"/>
          <p14:tracePt t="22596" x="4457700" y="3867150"/>
          <p14:tracePt t="22604" x="4557713" y="3911600"/>
          <p14:tracePt t="22611" x="4630738" y="3921125"/>
          <p14:tracePt t="22619" x="4695825" y="3930650"/>
          <p14:tracePt t="22628" x="4776788" y="3976688"/>
          <p14:tracePt t="22635" x="4795838" y="3984625"/>
          <p14:tracePt t="22644" x="4822825" y="3994150"/>
          <p14:tracePt t="22758" x="4822825" y="4013200"/>
          <p14:tracePt t="22765" x="4822825" y="4030663"/>
          <p14:tracePt t="22781" x="4822825" y="4067175"/>
          <p14:tracePt t="22789" x="4813300" y="4076700"/>
          <p14:tracePt t="22796" x="4803775" y="4086225"/>
          <p14:tracePt t="22803" x="4803775" y="4103688"/>
          <p14:tracePt t="22812" x="4795838" y="4113213"/>
          <p14:tracePt t="22819" x="4786313" y="4130675"/>
          <p14:tracePt t="22828" x="4776788" y="4140200"/>
          <p14:tracePt t="22844" x="4767263" y="4140200"/>
          <p14:tracePt t="22981" x="4767263" y="4149725"/>
          <p14:tracePt t="23029" x="4749800" y="4149725"/>
          <p14:tracePt t="23037" x="4695825" y="4149725"/>
          <p14:tracePt t="23045" x="4603750" y="4149725"/>
          <p14:tracePt t="23053" x="4476750" y="4149725"/>
          <p14:tracePt t="23062" x="4403725" y="4149725"/>
          <p14:tracePt t="23069" x="4321175" y="4149725"/>
          <p14:tracePt t="23078" x="4230688" y="4149725"/>
          <p14:tracePt t="23085" x="4121150" y="4149725"/>
          <p14:tracePt t="23094" x="3992563" y="4149725"/>
          <p14:tracePt t="23101" x="3883025" y="4149725"/>
          <p14:tracePt t="23113" x="3792538" y="4130675"/>
          <p14:tracePt t="23117" x="3719513" y="4130675"/>
          <p14:tracePt t="23129" x="3673475" y="4122738"/>
          <p14:tracePt t="23133" x="3656013" y="4103688"/>
          <p14:tracePt t="23145" x="3636963" y="4103688"/>
          <p14:tracePt t="23245" x="3619500" y="4103688"/>
          <p14:tracePt t="23253" x="3582988" y="4103688"/>
          <p14:tracePt t="23262" x="3509963" y="4103688"/>
          <p14:tracePt t="23269" x="3400425" y="4103688"/>
          <p14:tracePt t="23277" x="3327400" y="4103688"/>
          <p14:tracePt t="23285" x="3254375" y="4103688"/>
          <p14:tracePt t="23295" x="3144838" y="4103688"/>
          <p14:tracePt t="23301" x="3071813" y="4103688"/>
          <p14:tracePt t="23314" x="2990850" y="4094163"/>
          <p14:tracePt t="23317" x="2917825" y="4076700"/>
          <p14:tracePt t="23325" x="2881313" y="4076700"/>
          <p14:tracePt t="23332" x="2825750" y="4076700"/>
          <p14:tracePt t="23340" x="2771775" y="4067175"/>
          <p14:tracePt t="23348" x="2762250" y="4067175"/>
          <p14:tracePt t="23358" x="2744788" y="4049713"/>
          <p14:tracePt t="23594" x="2689225" y="4021138"/>
          <p14:tracePt t="23599" x="2606675" y="4013200"/>
          <p14:tracePt t="23606" x="2533650" y="3984625"/>
          <p14:tracePt t="23614" x="2433638" y="3957638"/>
          <p14:tracePt t="23620" x="2379663" y="3948113"/>
          <p14:tracePt t="23628" x="2260600" y="3903663"/>
          <p14:tracePt t="23636" x="2133600" y="3894138"/>
          <p14:tracePt t="23644" x="1987550" y="3875088"/>
          <p14:tracePt t="23652" x="1851025" y="3830638"/>
          <p14:tracePt t="23660" x="1741488" y="3803650"/>
          <p14:tracePt t="23668" x="1622425" y="3757613"/>
          <p14:tracePt t="23676" x="1531938" y="3748088"/>
          <p14:tracePt t="23684" x="1476375" y="3730625"/>
          <p14:tracePt t="23693" x="1412875" y="3730625"/>
          <p14:tracePt t="23699" x="1385888" y="3711575"/>
          <p14:tracePt t="23707" x="1376363" y="3711575"/>
          <p14:tracePt t="23788" x="1366838" y="3702050"/>
          <p14:tracePt t="24117" x="1385888" y="3702050"/>
          <p14:tracePt t="24127" x="1504950" y="3711575"/>
          <p14:tracePt t="24134" x="1668463" y="3738563"/>
          <p14:tracePt t="24145" x="1795463" y="3757613"/>
          <p14:tracePt t="24148" x="1941513" y="3803650"/>
          <p14:tracePt t="24157" x="2097088" y="3811588"/>
          <p14:tracePt t="24164" x="2243138" y="3830638"/>
          <p14:tracePt t="24172" x="2333625" y="3857625"/>
          <p14:tracePt t="24180" x="2433638" y="3867150"/>
          <p14:tracePt t="24188" x="2462213" y="3867150"/>
          <p14:tracePt t="24196" x="2489200" y="3867150"/>
          <p14:tracePt t="24488" x="2425700" y="3867150"/>
          <p14:tracePt t="24494" x="2333625" y="3867150"/>
          <p14:tracePt t="24501" x="2243138" y="3867150"/>
          <p14:tracePt t="24512" x="2133600" y="3867150"/>
          <p14:tracePt t="24517" x="2024063" y="3867150"/>
          <p14:tracePt t="24528" x="1914525" y="3848100"/>
          <p14:tracePt t="24532" x="1841500" y="3848100"/>
          <p14:tracePt t="24542" x="1758950" y="3840163"/>
          <p14:tracePt t="24548" x="1704975" y="3821113"/>
          <p14:tracePt t="24559" x="1658938" y="3821113"/>
          <p14:tracePt t="24564" x="1649413" y="3821113"/>
          <p14:tracePt t="24573" x="1649413" y="3811588"/>
          <p14:tracePt t="24851" x="1668463" y="3811588"/>
          <p14:tracePt t="24859" x="1741488" y="3811588"/>
          <p14:tracePt t="24867" x="1868488" y="3811588"/>
          <p14:tracePt t="24878" x="2051050" y="3811588"/>
          <p14:tracePt t="24883" x="2251075" y="3830638"/>
          <p14:tracePt t="24892" x="2452688" y="3848100"/>
          <p14:tracePt t="24900" x="2662238" y="3894138"/>
          <p14:tracePt t="24908" x="2898775" y="3911600"/>
          <p14:tracePt t="24916" x="3100388" y="3930650"/>
          <p14:tracePt t="24926" x="3281363" y="3976688"/>
          <p14:tracePt t="24932" x="3409950" y="3984625"/>
          <p14:tracePt t="24943" x="3500438" y="4003675"/>
          <p14:tracePt t="24948" x="3600450" y="4030663"/>
          <p14:tracePt t="24959" x="3619500" y="4030663"/>
          <p14:tracePt t="24964" x="3629025" y="4030663"/>
          <p14:tracePt t="24973" x="3646488" y="4030663"/>
          <p14:tracePt t="25165" x="3656013" y="4030663"/>
          <p14:tracePt t="25175" x="3719513" y="4040188"/>
          <p14:tracePt t="25182" x="3792538" y="4040188"/>
          <p14:tracePt t="25189" x="3883025" y="4049713"/>
          <p14:tracePt t="25196" x="3938588" y="4049713"/>
          <p14:tracePt t="25203" x="4038600" y="4094163"/>
          <p14:tracePt t="25211" x="4111625" y="4094163"/>
          <p14:tracePt t="25219" x="4202113" y="4094163"/>
          <p14:tracePt t="25227" x="4275138" y="4094163"/>
          <p14:tracePt t="25235" x="4321175" y="4094163"/>
          <p14:tracePt t="25244" x="4348163" y="4094163"/>
          <p14:tracePt t="25252" x="4376738" y="4094163"/>
          <p14:tracePt t="25261" x="4384675" y="4094163"/>
          <p14:tracePt t="25421" x="4330700" y="4103688"/>
          <p14:tracePt t="25429" x="4248150" y="4122738"/>
          <p14:tracePt t="25437" x="4121150" y="4122738"/>
          <p14:tracePt t="25444" x="4011613" y="4122738"/>
          <p14:tracePt t="25452" x="3902075" y="4122738"/>
          <p14:tracePt t="25460" x="3775075" y="4122738"/>
          <p14:tracePt t="25468" x="3665538" y="4122738"/>
          <p14:tracePt t="25476" x="3519488" y="4149725"/>
          <p14:tracePt t="25484" x="3409950" y="4159250"/>
          <p14:tracePt t="25493" x="3254375" y="4176713"/>
          <p14:tracePt t="25500" x="3163888" y="4203700"/>
          <p14:tracePt t="25508" x="3090863" y="4203700"/>
          <p14:tracePt t="25516" x="3044825" y="4203700"/>
          <p14:tracePt t="25526" x="3017838" y="4222750"/>
          <p14:tracePt t="25532" x="2998788" y="4232275"/>
          <p14:tracePt t="25541" x="2990850" y="4232275"/>
          <p14:tracePt t="25548" x="2981325" y="4232275"/>
          <p14:tracePt t="25558" x="2971800" y="4232275"/>
          <p14:tracePt t="25596" x="2954338" y="4232275"/>
          <p14:tracePt t="25611" x="2944813" y="4232275"/>
          <p14:tracePt t="25644" x="2935288" y="4232275"/>
          <p14:tracePt t="25653" x="2898775" y="4232275"/>
          <p14:tracePt t="25660" x="2871788" y="4232275"/>
          <p14:tracePt t="25667" x="2835275" y="4232275"/>
          <p14:tracePt t="25676" x="2808288" y="4232275"/>
          <p14:tracePt t="25684" x="2798763" y="4232275"/>
          <p14:tracePt t="26253" x="2781300" y="4232275"/>
          <p14:tracePt t="26300" x="2771775" y="4232275"/>
          <p14:tracePt t="26308" x="2716213" y="4232275"/>
          <p14:tracePt t="26315" x="2662238" y="4249738"/>
          <p14:tracePt t="26323" x="2589213" y="4259263"/>
          <p14:tracePt t="26331" x="2525713" y="4259263"/>
          <p14:tracePt t="26341" x="2479675" y="4276725"/>
          <p14:tracePt t="26347" x="2425700" y="4276725"/>
          <p14:tracePt t="26357" x="2389188" y="4295775"/>
          <p14:tracePt t="26364" x="2352675" y="4295775"/>
          <p14:tracePt t="26372" x="2324100" y="4303713"/>
          <p14:tracePt t="26380" x="2316163" y="4303713"/>
          <p14:tracePt t="26387" x="2306638" y="4313238"/>
          <p14:tracePt t="26958" x="2306638" y="4303713"/>
          <p14:tracePt t="27183" x="2306638" y="4322763"/>
          <p14:tracePt t="27190" x="2306638" y="4332288"/>
          <p14:tracePt t="27198" x="2297113" y="4349750"/>
          <p14:tracePt t="27205" x="2297113" y="4368800"/>
          <p14:tracePt t="27524" x="2279650" y="4376738"/>
          <p14:tracePt t="27531" x="2270125" y="4386263"/>
          <p14:tracePt t="27547" x="2270125" y="4405313"/>
          <p14:tracePt t="27558" x="2270125" y="4413250"/>
          <p14:tracePt t="27563" x="2270125" y="4422775"/>
          <p14:tracePt t="27571" x="2270125" y="4432300"/>
          <p14:tracePt t="27579" x="2270125" y="4441825"/>
          <p14:tracePt t="27691" x="2260600" y="4449763"/>
          <p14:tracePt t="27724" x="2260600" y="4441825"/>
          <p14:tracePt t="27740" x="2260600" y="4413250"/>
          <p14:tracePt t="27747" x="2279650" y="4405313"/>
          <p14:tracePt t="27756" x="2297113" y="4395788"/>
          <p14:tracePt t="27764" x="2316163" y="4368800"/>
          <p14:tracePt t="27772" x="2343150" y="4359275"/>
          <p14:tracePt t="27780" x="2343150" y="4349750"/>
          <p14:tracePt t="27788" x="2360613" y="4349750"/>
          <p14:tracePt t="27796" x="2370138" y="4349750"/>
          <p14:tracePt t="27851" x="2379663" y="4340225"/>
          <p14:tracePt t="28091" x="2389188" y="4340225"/>
          <p14:tracePt t="28099" x="2489200" y="4340225"/>
          <p14:tracePt t="28108" x="2643188" y="4340225"/>
          <p14:tracePt t="28115" x="2871788" y="4340225"/>
          <p14:tracePt t="28124" x="3063875" y="4340225"/>
          <p14:tracePt t="28131" x="3254375" y="4313238"/>
          <p14:tracePt t="28141" x="3482975" y="4276725"/>
          <p14:tracePt t="28148" x="3665538" y="4259263"/>
          <p14:tracePt t="28160" x="3875088" y="4213225"/>
          <p14:tracePt t="28164" x="4021138" y="4186238"/>
          <p14:tracePt t="28173" x="4175125" y="4140200"/>
          <p14:tracePt t="28180" x="4303713" y="4076700"/>
          <p14:tracePt t="28188" x="4403725" y="4067175"/>
          <p14:tracePt t="28196" x="4457700" y="4040188"/>
          <p14:tracePt t="28204" x="4494213" y="4021138"/>
          <p14:tracePt t="28212" x="4503738" y="4021138"/>
          <p14:tracePt t="28317" x="4513263" y="4013200"/>
          <p14:tracePt t="28329" x="4557713" y="3967163"/>
          <p14:tracePt t="28334" x="4622800" y="3930650"/>
          <p14:tracePt t="28344" x="4676775" y="3884613"/>
          <p14:tracePt t="28347" x="4713288" y="3840163"/>
          <p14:tracePt t="28358" x="4749800" y="3784600"/>
          <p14:tracePt t="28363" x="4813300" y="3721100"/>
          <p14:tracePt t="28371" x="4895850" y="3648075"/>
          <p14:tracePt t="28379" x="4978400" y="3565525"/>
          <p14:tracePt t="28387" x="5049838" y="3502025"/>
          <p14:tracePt t="28395" x="5132388" y="3402013"/>
          <p14:tracePt t="28403" x="5205413" y="3302000"/>
          <p14:tracePt t="28411" x="5260975" y="3228975"/>
          <p14:tracePt t="28419" x="5324475" y="3163888"/>
          <p14:tracePt t="28427" x="5378450" y="3119438"/>
          <p14:tracePt t="28436" x="5397500" y="3073400"/>
          <p14:tracePt t="28444" x="5414963" y="3046413"/>
          <p14:tracePt t="28452" x="5424488" y="3046413"/>
          <p14:tracePt t="28661" x="5478463" y="3082925"/>
          <p14:tracePt t="28669" x="5543550" y="3155950"/>
          <p14:tracePt t="28677" x="5607050" y="3192463"/>
          <p14:tracePt t="28684" x="5707063" y="3236913"/>
          <p14:tracePt t="28692" x="5789613" y="3255963"/>
          <p14:tracePt t="28700" x="5807075" y="3265488"/>
          <p14:tracePt t="28709" x="5834063" y="3265488"/>
          <p14:tracePt t="28765" x="5843588" y="3265488"/>
          <p14:tracePt t="28851" x="5870575" y="3265488"/>
          <p14:tracePt t="28861" x="5926138" y="3265488"/>
          <p14:tracePt t="28869" x="5999163" y="3246438"/>
          <p14:tracePt t="28878" x="6080125" y="3219450"/>
          <p14:tracePt t="28885" x="6126163" y="3209925"/>
          <p14:tracePt t="28895" x="6172200" y="3182938"/>
          <p14:tracePt t="28909" x="6189663" y="3173413"/>
          <p14:tracePt t="28916" x="6218238" y="3163888"/>
          <p14:tracePt t="28925" x="6235700" y="3155950"/>
          <p14:tracePt t="28932" x="6262688" y="3136900"/>
          <p14:tracePt t="28945" x="6281738" y="3127375"/>
          <p14:tracePt t="28947" x="6299200" y="3109913"/>
          <p14:tracePt t="28957" x="6318250" y="3100388"/>
          <p14:tracePt t="28963" x="6326188" y="3082925"/>
          <p14:tracePt t="28971" x="6345238" y="3036888"/>
          <p14:tracePt t="28980" x="6362700" y="3017838"/>
          <p14:tracePt t="28987" x="6372225" y="3000375"/>
          <p14:tracePt t="28996" x="6381750" y="2982913"/>
          <p14:tracePt t="29003" x="6408738" y="2963863"/>
          <p14:tracePt t="29012" x="6427788" y="2946400"/>
          <p14:tracePt t="29020" x="6435725" y="2900363"/>
          <p14:tracePt t="29028" x="6454775" y="2881313"/>
          <p14:tracePt t="29036" x="6464300" y="2873375"/>
          <p14:tracePt t="29044" x="6481763" y="2844800"/>
          <p14:tracePt t="29052" x="6491288" y="2836863"/>
          <p14:tracePt t="29060" x="6500813" y="2817813"/>
          <p14:tracePt t="29068" x="6518275" y="2800350"/>
          <p14:tracePt t="29076" x="6518275" y="2790825"/>
          <p14:tracePt t="29092" x="6537325" y="2771775"/>
          <p14:tracePt t="29108" x="6537325" y="2763838"/>
          <p14:tracePt t="29116" x="6545263" y="2744788"/>
          <p14:tracePt t="29262" x="6545263" y="2754313"/>
          <p14:tracePt t="29267" x="6545263" y="2771775"/>
          <p14:tracePt t="29275" x="6518275" y="2844800"/>
          <p14:tracePt t="29283" x="6508750" y="2881313"/>
          <p14:tracePt t="29292" x="6491288" y="2946400"/>
          <p14:tracePt t="29299" x="6491288" y="3000375"/>
          <p14:tracePt t="29308" x="6481763" y="3090863"/>
          <p14:tracePt t="29315" x="6481763" y="3127375"/>
          <p14:tracePt t="29323" x="6481763" y="3182938"/>
          <p14:tracePt t="29331" x="6481763" y="3209925"/>
          <p14:tracePt t="29340" x="6481763" y="3228975"/>
          <p14:tracePt t="29347" x="6481763" y="3265488"/>
          <p14:tracePt t="29357" x="6481763" y="3273425"/>
          <p14:tracePt t="29363" x="6481763" y="3292475"/>
          <p14:tracePt t="29372" x="6481763" y="3302000"/>
          <p14:tracePt t="29671" x="6481763" y="3309938"/>
          <p14:tracePt t="29707" x="6481763" y="3338513"/>
          <p14:tracePt t="29715" x="6481763" y="3346450"/>
          <p14:tracePt t="29723" x="6481763" y="3375025"/>
          <p14:tracePt t="29731" x="6481763" y="3402013"/>
          <p14:tracePt t="29741" x="6481763" y="3446463"/>
          <p14:tracePt t="29747" x="6481763" y="3482975"/>
          <p14:tracePt t="29757" x="6481763" y="3529013"/>
          <p14:tracePt t="29763" x="6481763" y="3584575"/>
          <p14:tracePt t="29772" x="6508750" y="3648075"/>
          <p14:tracePt t="29780" x="6537325" y="3711575"/>
          <p14:tracePt t="29788" x="6573838" y="3775075"/>
          <p14:tracePt t="29796" x="6581775" y="3830638"/>
          <p14:tracePt t="29804" x="6618288" y="3867150"/>
          <p14:tracePt t="29812" x="6627813" y="3884613"/>
          <p14:tracePt t="29828" x="6627813" y="3894138"/>
          <p14:tracePt t="30677" x="6618288" y="3875088"/>
          <p14:tracePt t="30685" x="6610350" y="3867150"/>
          <p14:tracePt t="30693" x="6600825" y="3867150"/>
          <p14:tracePt t="30699" x="6581775" y="3848100"/>
          <p14:tracePt t="30708" x="6564313" y="3830638"/>
          <p14:tracePt t="30715" x="6554788" y="3821113"/>
          <p14:tracePt t="30723" x="6545263" y="3811588"/>
          <p14:tracePt t="30742" x="6545263" y="3803650"/>
          <p14:tracePt t="31837" x="6545263" y="3794125"/>
          <p14:tracePt t="31848" x="6545263" y="3775075"/>
          <p14:tracePt t="31854" x="6545263" y="3767138"/>
          <p14:tracePt t="31877" x="6545263" y="3757613"/>
          <p14:tracePt t="31884" x="6545263" y="3738563"/>
          <p14:tracePt t="31893" x="6545263" y="3730625"/>
          <p14:tracePt t="31900" x="6545263" y="3721100"/>
          <p14:tracePt t="31916" x="6537325" y="3702050"/>
          <p14:tracePt t="32821" x="6537325" y="3711575"/>
          <p14:tracePt t="32827" x="6537325" y="3721100"/>
          <p14:tracePt t="32835" x="6537325" y="3730625"/>
          <p14:tracePt t="32844" x="6537325" y="3757613"/>
          <p14:tracePt t="32851" x="6537325" y="3775075"/>
          <p14:tracePt t="32860" x="6537325" y="3803650"/>
          <p14:tracePt t="32867" x="6537325" y="3821113"/>
          <p14:tracePt t="32890" x="6537325" y="3867150"/>
          <p14:tracePt t="32892" x="6537325" y="3911600"/>
          <p14:tracePt t="32899" x="6545263" y="3930650"/>
          <p14:tracePt t="32907" x="6545263" y="3957638"/>
          <p14:tracePt t="32915" x="6545263" y="3967163"/>
          <p14:tracePt t="32924" x="6554788" y="3994150"/>
          <p14:tracePt t="32931" x="6564313" y="4003675"/>
          <p14:tracePt t="32943" x="6564313" y="4013200"/>
          <p14:tracePt t="33045" x="6564313" y="4040188"/>
          <p14:tracePt t="33054" x="6581775" y="4057650"/>
          <p14:tracePt t="33069" x="6581775" y="4076700"/>
          <p14:tracePt t="33078" x="6581775" y="4094163"/>
          <p14:tracePt t="33085" x="6581775" y="4122738"/>
          <p14:tracePt t="33094" x="6581775" y="4130675"/>
          <p14:tracePt t="33101" x="6581775" y="4149725"/>
          <p14:tracePt t="33110" x="6581775" y="4176713"/>
          <p14:tracePt t="33117" x="6581775" y="4195763"/>
          <p14:tracePt t="33126" x="6581775" y="4203700"/>
          <p14:tracePt t="33132" x="6581775" y="4222750"/>
          <p14:tracePt t="33140" x="6581775" y="4240213"/>
          <p14:tracePt t="33147" x="6581775" y="4259263"/>
          <p14:tracePt t="33156" x="6581775" y="4276725"/>
          <p14:tracePt t="33171" x="6581775" y="4295775"/>
          <p14:tracePt t="33179" x="6581775" y="4303713"/>
          <p14:tracePt t="33187" x="6591300" y="4322763"/>
          <p14:tracePt t="33204" x="6591300" y="4349750"/>
          <p14:tracePt t="33221" x="6591300" y="4359275"/>
          <p14:tracePt t="33230" x="6591300" y="4368800"/>
          <p14:tracePt t="33237" x="6591300" y="4386263"/>
          <p14:tracePt t="33245" x="6591300" y="4395788"/>
          <p14:tracePt t="33476" x="6591300" y="4386263"/>
          <p14:tracePt t="33484" x="6581775" y="4340225"/>
          <p14:tracePt t="33492" x="6573838" y="4276725"/>
          <p14:tracePt t="33500" x="6564313" y="4240213"/>
          <p14:tracePt t="33510" x="6554788" y="4176713"/>
          <p14:tracePt t="33515" x="6554788" y="4159250"/>
          <p14:tracePt t="33525" x="6554788" y="4130675"/>
          <p14:tracePt t="33531" x="6527800" y="4086225"/>
          <p14:tracePt t="33545" x="6527800" y="4076700"/>
          <p14:tracePt t="33547" x="6527800" y="4067175"/>
          <p14:tracePt t="33563" x="6527800" y="4049713"/>
          <p14:tracePt t="33765" x="6527800" y="4076700"/>
          <p14:tracePt t="33774" x="6518275" y="4113213"/>
          <p14:tracePt t="33781" x="6508750" y="4130675"/>
          <p14:tracePt t="33797" x="6508750" y="4176713"/>
          <p14:tracePt t="33805" x="6508750" y="4186238"/>
          <p14:tracePt t="33820" x="6500813" y="4203700"/>
          <p14:tracePt t="33828" x="6500813" y="4213225"/>
          <p14:tracePt t="33836" x="6500813" y="4222750"/>
          <p14:tracePt t="33852" x="6481763" y="4240213"/>
          <p14:tracePt t="33861" x="6481763" y="4249738"/>
          <p14:tracePt t="33902" x="6472238" y="4259263"/>
          <p14:tracePt t="33951" x="6472238" y="4268788"/>
          <p14:tracePt t="35907" x="6472238" y="4295775"/>
          <p14:tracePt t="35923" x="6472238" y="4303713"/>
          <p14:tracePt t="35931" x="6464300" y="4322763"/>
          <p14:tracePt t="35940" x="6464300" y="4332288"/>
          <p14:tracePt t="35949" x="6464300" y="4340225"/>
          <p14:tracePt t="35962" x="6464300" y="4349750"/>
          <p14:tracePt t="35977" x="6464300" y="4368800"/>
          <p14:tracePt t="35982" x="6454775" y="4386263"/>
          <p14:tracePt t="35997" x="6445250" y="4395788"/>
          <p14:tracePt t="36885" x="6445250" y="4376738"/>
          <p14:tracePt t="36894" x="6445250" y="4340225"/>
          <p14:tracePt t="36899" x="6445250" y="4322763"/>
          <p14:tracePt t="36907" x="6445250" y="4286250"/>
          <p14:tracePt t="36915" x="6445250" y="4249738"/>
          <p14:tracePt t="36923" x="6445250" y="4232275"/>
          <p14:tracePt t="36932" x="6445250" y="4213225"/>
          <p14:tracePt t="36940" x="6435725" y="4195763"/>
          <p14:tracePt t="36947" x="6435725" y="4186238"/>
          <p14:tracePt t="36957" x="6435725" y="4167188"/>
          <p14:tracePt t="36963" x="6435725" y="4149725"/>
          <p14:tracePt t="36973" x="6427788" y="4130675"/>
          <p14:tracePt t="36979" x="6427788" y="4122738"/>
          <p14:tracePt t="36988" x="6427788" y="4103688"/>
          <p14:tracePt t="36995" x="6427788" y="4076700"/>
          <p14:tracePt t="37004" x="6427788" y="4057650"/>
          <p14:tracePt t="37012" x="6427788" y="4030663"/>
          <p14:tracePt t="37020" x="6427788" y="4013200"/>
          <p14:tracePt t="37028" x="6427788" y="3994150"/>
          <p14:tracePt t="37036" x="6418263" y="3976688"/>
          <p14:tracePt t="37044" x="6418263" y="3957638"/>
          <p14:tracePt t="37052" x="6391275" y="3911600"/>
          <p14:tracePt t="37061" x="6381750" y="3884613"/>
          <p14:tracePt t="37068" x="6372225" y="3867150"/>
          <p14:tracePt t="37077" x="6362700" y="3830638"/>
          <p14:tracePt t="37084" x="6345238" y="3811588"/>
          <p14:tracePt t="37652" x="6335713" y="3803650"/>
          <p14:tracePt t="37659" x="6326188" y="3803650"/>
          <p14:tracePt t="37668" x="6254750" y="3803650"/>
          <p14:tracePt t="37676" x="6145213" y="3830638"/>
          <p14:tracePt t="37683" x="5999163" y="3840163"/>
          <p14:tracePt t="37692" x="5853113" y="3857625"/>
          <p14:tracePt t="37699" x="5697538" y="3884613"/>
          <p14:tracePt t="37707" x="5497513" y="3903663"/>
          <p14:tracePt t="37715" x="5351463" y="3930650"/>
          <p14:tracePt t="37724" x="5205413" y="3930650"/>
          <p14:tracePt t="37731" x="5059363" y="3976688"/>
          <p14:tracePt t="37739" x="4913313" y="3984625"/>
          <p14:tracePt t="37747" x="4813300" y="4003675"/>
          <p14:tracePt t="37756" x="4740275" y="4013200"/>
          <p14:tracePt t="37764" x="4695825" y="4013200"/>
          <p14:tracePt t="37773" x="4686300" y="4013200"/>
          <p14:tracePt t="37779" x="4659313" y="4021138"/>
          <p14:tracePt t="38435" x="4659313" y="4030663"/>
          <p14:tracePt t="38444" x="4603750" y="4030663"/>
          <p14:tracePt t="38452" x="4476750" y="4030663"/>
          <p14:tracePt t="38460" x="4348163" y="4030663"/>
          <p14:tracePt t="38468" x="4257675" y="4049713"/>
          <p14:tracePt t="38475" x="4165600" y="4057650"/>
          <p14:tracePt t="38485" x="4065588" y="4076700"/>
          <p14:tracePt t="38492" x="3992563" y="4076700"/>
          <p14:tracePt t="38499" x="3948113" y="4094163"/>
          <p14:tracePt t="38508" x="3919538" y="4094163"/>
          <p14:tracePt t="38900" x="3911600" y="4094163"/>
          <p14:tracePt t="38908" x="3902075" y="4094163"/>
          <p14:tracePt t="38916" x="3883025" y="4103688"/>
          <p14:tracePt t="38924" x="3810000" y="4103688"/>
          <p14:tracePt t="38932" x="3746500" y="4113213"/>
          <p14:tracePt t="38942" x="3692525" y="4130675"/>
          <p14:tracePt t="38947" x="3636963" y="4130675"/>
          <p14:tracePt t="38956" x="3592513" y="4130675"/>
          <p14:tracePt t="38963" x="3563938" y="4130675"/>
          <p14:tracePt t="38973" x="3527425" y="4130675"/>
          <p14:tracePt t="38980" x="3482975" y="4130675"/>
          <p14:tracePt t="38989" x="3463925" y="4130675"/>
          <p14:tracePt t="38996" x="3446463" y="4130675"/>
          <p14:tracePt t="39012" x="3436938" y="4130675"/>
          <p14:tracePt t="41044" x="3509963" y="4130675"/>
          <p14:tracePt t="41053" x="3646488" y="4086225"/>
          <p14:tracePt t="41061" x="3775075" y="4067175"/>
          <p14:tracePt t="41069" x="3919538" y="4057650"/>
          <p14:tracePt t="41079" x="4048125" y="4021138"/>
          <p14:tracePt t="41084" x="4148138" y="4013200"/>
          <p14:tracePt t="41095" x="4202113" y="4003675"/>
          <p14:tracePt t="41099" x="4248150" y="4003675"/>
          <p14:tracePt t="41108" x="4275138" y="3984625"/>
          <p14:tracePt t="41357" x="4248150" y="3984625"/>
          <p14:tracePt t="41364" x="4148138" y="3984625"/>
          <p14:tracePt t="41372" x="4021138" y="3984625"/>
          <p14:tracePt t="41379" x="3875088" y="3984625"/>
          <p14:tracePt t="41387" x="3746500" y="3984625"/>
          <p14:tracePt t="41396" x="3619500" y="3984625"/>
          <p14:tracePt t="41404" x="3490913" y="3984625"/>
          <p14:tracePt t="41412" x="3400425" y="3984625"/>
          <p14:tracePt t="41420" x="3290888" y="3984625"/>
          <p14:tracePt t="41428" x="3217863" y="3984625"/>
          <p14:tracePt t="41436" x="3154363" y="3984625"/>
          <p14:tracePt t="41444" x="3117850" y="3984625"/>
          <p14:tracePt t="41452" x="3108325" y="3984625"/>
          <p14:tracePt t="41460" x="3100388" y="3984625"/>
          <p14:tracePt t="41467" x="3063875" y="3984625"/>
          <p14:tracePt t="41476" x="3054350" y="3984625"/>
          <p14:tracePt t="41492" x="3027363" y="3984625"/>
          <p14:tracePt t="41499" x="3017838" y="3994150"/>
          <p14:tracePt t="41507" x="3008313" y="4003675"/>
          <p14:tracePt t="41515" x="2981325" y="4013200"/>
          <p14:tracePt t="41523" x="2944813" y="4013200"/>
          <p14:tracePt t="41531" x="2889250" y="4013200"/>
          <p14:tracePt t="41540" x="2825750" y="4021138"/>
          <p14:tracePt t="41547" x="2771775" y="4040188"/>
          <p14:tracePt t="41558" x="2708275" y="4040188"/>
          <p14:tracePt t="41563" x="2689225" y="4057650"/>
          <p14:tracePt t="41579" x="2679700" y="4067175"/>
          <p14:tracePt t="41596" x="2671763" y="4067175"/>
          <p14:tracePt t="41639" x="2662238" y="4067175"/>
          <p14:tracePt t="41645" x="2652713" y="4067175"/>
          <p14:tracePt t="41652" x="2643188" y="4067175"/>
          <p14:tracePt t="41660" x="2606675" y="4067175"/>
          <p14:tracePt t="41668" x="2562225" y="4086225"/>
          <p14:tracePt t="41675" x="2525713" y="4086225"/>
          <p14:tracePt t="41683" x="2470150" y="4086225"/>
          <p14:tracePt t="41692" x="2443163" y="4103688"/>
          <p14:tracePt t="41700" x="2397125" y="4113213"/>
          <p14:tracePt t="41707" x="2370138" y="4113213"/>
          <p14:tracePt t="41715" x="2352675" y="4113213"/>
          <p14:tracePt t="41723" x="2324100" y="4122738"/>
          <p14:tracePt t="41739" x="2316163" y="4122738"/>
          <p14:tracePt t="42021" x="2306638" y="4122738"/>
          <p14:tracePt t="42030" x="2306638" y="4113213"/>
          <p14:tracePt t="42053" x="2316163" y="4103688"/>
          <p14:tracePt t="42070" x="2316163" y="4086225"/>
          <p14:tracePt t="42077" x="2324100" y="4076700"/>
          <p14:tracePt t="42206" x="2316163" y="4067175"/>
          <p14:tracePt t="42215" x="2306638" y="4067175"/>
          <p14:tracePt t="42222" x="2279650" y="4076700"/>
          <p14:tracePt t="42231" x="2260600" y="4094163"/>
          <p14:tracePt t="42237" x="2224088" y="4113213"/>
          <p14:tracePt t="42244" x="2206625" y="4122738"/>
          <p14:tracePt t="42252" x="2187575" y="4149725"/>
          <p14:tracePt t="42262" x="2160588" y="4176713"/>
          <p14:tracePt t="42268" x="2160588" y="4186238"/>
          <p14:tracePt t="42279" x="2151063" y="4213225"/>
          <p14:tracePt t="42284" x="2143125" y="4222750"/>
          <p14:tracePt t="42294" x="2143125" y="4232275"/>
          <p14:tracePt t="42300" x="2143125" y="4249738"/>
          <p14:tracePt t="42308" x="2133600" y="4259263"/>
          <p14:tracePt t="42316" x="2124075" y="4268788"/>
          <p14:tracePt t="43483" x="2124075" y="4276725"/>
          <p14:tracePt t="43491" x="2133600" y="4276725"/>
          <p14:tracePt t="43499" x="2206625" y="4276725"/>
          <p14:tracePt t="43508" x="2352675" y="4268788"/>
          <p14:tracePt t="43515" x="2533650" y="4268788"/>
          <p14:tracePt t="43523" x="2752725" y="4268788"/>
          <p14:tracePt t="43532" x="2954338" y="4268788"/>
          <p14:tracePt t="43539" x="3200400" y="4268788"/>
          <p14:tracePt t="43547" x="3400425" y="4268788"/>
          <p14:tracePt t="43557" x="3600450" y="4268788"/>
          <p14:tracePt t="43563" x="3765550" y="4268788"/>
          <p14:tracePt t="43573" x="3902075" y="4268788"/>
          <p14:tracePt t="43579" x="4029075" y="4268788"/>
          <p14:tracePt t="43589" x="4129088" y="4268788"/>
          <p14:tracePt t="43595" x="4184650" y="4268788"/>
          <p14:tracePt t="43603" x="4221163" y="4268788"/>
          <p14:tracePt t="43611" x="4238625" y="4249738"/>
          <p14:tracePt t="43627" x="4257675" y="4249738"/>
          <p14:tracePt t="43635" x="4275138" y="4249738"/>
          <p14:tracePt t="43644" x="4330700" y="4249738"/>
          <p14:tracePt t="43652" x="4394200" y="4240213"/>
          <p14:tracePt t="43660" x="4467225" y="4222750"/>
          <p14:tracePt t="43668" x="4576763" y="4213225"/>
          <p14:tracePt t="43676" x="4730750" y="4186238"/>
          <p14:tracePt t="43683" x="4859338" y="4167188"/>
          <p14:tracePt t="43692" x="5022850" y="4149725"/>
          <p14:tracePt t="43700" x="5168900" y="4149725"/>
          <p14:tracePt t="43708" x="5314950" y="4140200"/>
          <p14:tracePt t="43716" x="5424488" y="4094163"/>
          <p14:tracePt t="43723" x="5507038" y="4094163"/>
          <p14:tracePt t="43732" x="5580063" y="4086225"/>
          <p14:tracePt t="43740" x="5653088" y="4067175"/>
          <p14:tracePt t="43747" x="5716588" y="4067175"/>
          <p14:tracePt t="43756" x="5770563" y="4049713"/>
          <p14:tracePt t="43764" x="5816600" y="4030663"/>
          <p14:tracePt t="43772" x="5862638" y="4030663"/>
          <p14:tracePt t="43781" x="5889625" y="4030663"/>
          <p14:tracePt t="43797" x="5999163" y="4021138"/>
          <p14:tracePt t="43808" x="6089650" y="4021138"/>
          <p14:tracePt t="43814" x="6172200" y="4013200"/>
          <p14:tracePt t="43820" x="6226175" y="4013200"/>
          <p14:tracePt t="43828" x="6262688" y="4013200"/>
          <p14:tracePt t="43836" x="6291263" y="4013200"/>
          <p14:tracePt t="43844" x="6345238" y="4013200"/>
          <p14:tracePt t="43852" x="6445250" y="4013200"/>
          <p14:tracePt t="43860" x="6518275" y="4013200"/>
          <p14:tracePt t="43868" x="6591300" y="4013200"/>
          <p14:tracePt t="43877" x="6664325" y="4013200"/>
          <p14:tracePt t="43891" x="6718300" y="4013200"/>
          <p14:tracePt t="43894" x="6810375" y="4013200"/>
          <p14:tracePt t="43902" x="6864350" y="4013200"/>
          <p14:tracePt t="43908" x="6929438" y="4013200"/>
          <p14:tracePt t="43916" x="6964363" y="4013200"/>
          <p14:tracePt t="43924" x="7010400" y="4013200"/>
          <p14:tracePt t="43932" x="7046913" y="4013200"/>
          <p14:tracePt t="43939" x="7102475" y="4013200"/>
          <p14:tracePt t="43947" x="7156450" y="4013200"/>
          <p14:tracePt t="43956" x="7229475" y="4013200"/>
          <p14:tracePt t="43963" x="7339013" y="4013200"/>
          <p14:tracePt t="43972" x="7429500" y="4013200"/>
          <p14:tracePt t="43981" x="7558088" y="4013200"/>
          <p14:tracePt t="43991" x="7685088" y="4013200"/>
          <p14:tracePt t="43997" x="7813675" y="4013200"/>
          <p14:tracePt t="44007" x="7921625" y="4013200"/>
          <p14:tracePt t="44013" x="8040688" y="4013200"/>
          <p14:tracePt t="44021" x="8132763" y="4013200"/>
          <p14:tracePt t="44029" x="8223250" y="4013200"/>
          <p14:tracePt t="44037" x="8296275" y="4013200"/>
          <p14:tracePt t="44045" x="8350250" y="4013200"/>
          <p14:tracePt t="44053" x="8405813" y="4013200"/>
          <p14:tracePt t="44061" x="8451850" y="4013200"/>
          <p14:tracePt t="44069" x="8478838" y="4013200"/>
          <p14:tracePt t="44079" x="8505825" y="4013200"/>
          <p14:tracePt t="44085" x="8551863" y="4013200"/>
          <p14:tracePt t="44092" x="8569325" y="4013200"/>
          <p14:tracePt t="44100" x="8596313" y="4013200"/>
          <p14:tracePt t="44108" x="8624888" y="4013200"/>
          <p14:tracePt t="44116" x="8651875" y="4013200"/>
          <p14:tracePt t="44124" x="8669338" y="4013200"/>
          <p14:tracePt t="44132" x="8724900" y="4021138"/>
          <p14:tracePt t="44139" x="8761413" y="4030663"/>
          <p14:tracePt t="44147" x="8797925" y="4040188"/>
          <p14:tracePt t="44155" x="8870950" y="4040188"/>
          <p14:tracePt t="44163" x="8988425" y="4067175"/>
          <p14:tracePt t="44172" x="9134475" y="410368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ltLang="ja-JP" dirty="0"/>
              <a:t>Quiz</a:t>
            </a:r>
          </a:p>
        </p:txBody>
      </p:sp>
      <p:sp>
        <p:nvSpPr>
          <p:cNvPr id="144387" name="Rectangle 3"/>
          <p:cNvSpPr>
            <a:spLocks noGrp="1" noChangeArrowheads="1"/>
          </p:cNvSpPr>
          <p:nvPr>
            <p:ph type="body" idx="1"/>
          </p:nvPr>
        </p:nvSpPr>
        <p:spPr>
          <a:xfrm>
            <a:off x="457200" y="1196975"/>
            <a:ext cx="8229600" cy="4530725"/>
          </a:xfrm>
        </p:spPr>
        <p:txBody>
          <a:bodyPr/>
          <a:lstStyle/>
          <a:p>
            <a:r>
              <a:rPr lang="en-US" altLang="ja-JP" dirty="0"/>
              <a:t>Which order should be kept in the following access sequence when TSO and PSO are applied respectively.</a:t>
            </a:r>
          </a:p>
          <a:p>
            <a:endParaRPr lang="en-US" altLang="ja-JP" dirty="0"/>
          </a:p>
        </p:txBody>
      </p:sp>
      <p:sp>
        <p:nvSpPr>
          <p:cNvPr id="144388" name="Text Box 4"/>
          <p:cNvSpPr txBox="1">
            <a:spLocks noChangeArrowheads="1"/>
          </p:cNvSpPr>
          <p:nvPr/>
        </p:nvSpPr>
        <p:spPr bwMode="auto">
          <a:xfrm>
            <a:off x="3276600" y="3357563"/>
            <a:ext cx="1071563"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a:t>Write A</a:t>
            </a:r>
          </a:p>
          <a:p>
            <a:r>
              <a:rPr lang="en-US" altLang="ja-JP" sz="2000" b="1"/>
              <a:t>Read B</a:t>
            </a:r>
          </a:p>
          <a:p>
            <a:r>
              <a:rPr lang="en-US" altLang="ja-JP" sz="2000" b="1"/>
              <a:t>Write C</a:t>
            </a:r>
          </a:p>
          <a:p>
            <a:r>
              <a:rPr lang="en-US" altLang="ja-JP" sz="2000" b="1"/>
              <a:t>Write D</a:t>
            </a:r>
          </a:p>
          <a:p>
            <a:r>
              <a:rPr lang="en-US" altLang="ja-JP" sz="2000" b="1"/>
              <a:t>Read E</a:t>
            </a:r>
          </a:p>
          <a:p>
            <a:r>
              <a:rPr lang="en-US" altLang="ja-JP" sz="2000" b="1"/>
              <a:t>Write F</a:t>
            </a:r>
          </a:p>
        </p:txBody>
      </p:sp>
      <p:pic>
        <p:nvPicPr>
          <p:cNvPr id="2" name="オーディオ 1">
            <a:hlinkClick r:id="" action="ppaction://media"/>
            <a:extLst>
              <a:ext uri="{FF2B5EF4-FFF2-40B4-BE49-F238E27FC236}">
                <a16:creationId xmlns:a16="http://schemas.microsoft.com/office/drawing/2014/main" id="{EF039B59-9F6B-43CE-A22B-C789169E0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34"/>
    </mc:Choice>
    <mc:Fallback xmlns="">
      <p:transition spd="slow" advTm="1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5" x="8815388" y="3821113"/>
          <p14:tracePt t="1413" x="8605838" y="3848100"/>
          <p14:tracePt t="1421" x="8423275" y="3867150"/>
          <p14:tracePt t="1429" x="8296275" y="3867150"/>
          <p14:tracePt t="1437" x="8186738" y="3867150"/>
          <p14:tracePt t="1444" x="8132763" y="3867150"/>
          <p14:tracePt t="1452" x="8086725" y="3867150"/>
          <p14:tracePt t="1460" x="8067675" y="3867150"/>
          <p14:tracePt t="1468" x="8059738" y="3867150"/>
          <p14:tracePt t="1476" x="8040688" y="3867150"/>
          <p14:tracePt t="1492" x="8004175" y="3867150"/>
          <p14:tracePt t="1500" x="7994650" y="3867150"/>
          <p14:tracePt t="1509" x="7950200" y="3867150"/>
          <p14:tracePt t="1517" x="7867650" y="3867150"/>
          <p14:tracePt t="1526" x="7794625" y="3867150"/>
          <p14:tracePt t="1533" x="7685088" y="3867150"/>
          <p14:tracePt t="1543" x="7594600" y="3867150"/>
          <p14:tracePt t="1549" x="7466013" y="3867150"/>
          <p14:tracePt t="1560" x="7339013" y="3867150"/>
          <p14:tracePt t="1565" x="7248525" y="3867150"/>
          <p14:tracePt t="1573" x="7119938" y="3867150"/>
          <p14:tracePt t="1581" x="7010400" y="3867150"/>
          <p14:tracePt t="1589" x="6919913" y="3867150"/>
          <p14:tracePt t="1597" x="6846888" y="3867150"/>
          <p14:tracePt t="1605" x="6754813" y="3867150"/>
          <p14:tracePt t="1613" x="6700838" y="3867150"/>
          <p14:tracePt t="1621" x="6618288" y="3867150"/>
          <p14:tracePt t="1629" x="6564313" y="3867150"/>
          <p14:tracePt t="1637" x="6508750" y="3867150"/>
          <p14:tracePt t="1644" x="6472238" y="3867150"/>
          <p14:tracePt t="1652" x="6418263" y="3867150"/>
          <p14:tracePt t="1661" x="6354763" y="3867150"/>
          <p14:tracePt t="1668" x="6318250" y="3867150"/>
          <p14:tracePt t="1676" x="6272213" y="3867150"/>
          <p14:tracePt t="1684" x="6218238" y="3867150"/>
          <p14:tracePt t="1693" x="6181725" y="3867150"/>
          <p14:tracePt t="1700" x="6145213" y="3867150"/>
          <p14:tracePt t="1708" x="6089650" y="3867150"/>
          <p14:tracePt t="1716" x="6072188" y="3867150"/>
          <p14:tracePt t="1724" x="6026150" y="3867150"/>
          <p14:tracePt t="1733" x="5999163" y="3867150"/>
          <p14:tracePt t="1743" x="5980113" y="3867150"/>
          <p14:tracePt t="1748" x="5962650" y="3867150"/>
          <p14:tracePt t="1758" x="5943600" y="3867150"/>
          <p14:tracePt t="1764" x="5926138" y="3857625"/>
          <p14:tracePt t="1772" x="5907088" y="3857625"/>
          <p14:tracePt t="1780" x="5899150" y="3857625"/>
          <p14:tracePt t="1822" x="5899150" y="3848100"/>
          <p14:tracePt t="3814" x="5826125" y="3840163"/>
          <p14:tracePt t="3822" x="5707063" y="3775075"/>
          <p14:tracePt t="3828" x="5580063" y="3730625"/>
          <p14:tracePt t="3836" x="5424488" y="3694113"/>
          <p14:tracePt t="3844" x="5278438" y="3629025"/>
          <p14:tracePt t="3854" x="5095875" y="3584575"/>
          <p14:tracePt t="3863" x="4886325" y="3538538"/>
          <p14:tracePt t="3870" x="4513263" y="3429000"/>
          <p14:tracePt t="3877" x="4248150" y="3346450"/>
          <p14:tracePt t="3895" x="3490913" y="3109913"/>
          <p14:tracePt t="3902" x="3236913" y="3036888"/>
          <p14:tracePt t="3911" x="3008313" y="2963863"/>
          <p14:tracePt t="3918" x="2852738" y="2917825"/>
          <p14:tracePt t="3927" x="2789238" y="2881313"/>
          <p14:tracePt t="3933" x="2698750" y="2836863"/>
          <p14:tracePt t="3942" x="2662238" y="2817813"/>
          <p14:tracePt t="3948" x="2635250" y="2808288"/>
          <p14:tracePt t="3959" x="2589213" y="2790825"/>
          <p14:tracePt t="3964" x="2562225" y="2771775"/>
          <p14:tracePt t="3972" x="2516188" y="2754313"/>
          <p14:tracePt t="3980" x="2489200" y="2735263"/>
          <p14:tracePt t="3988" x="2470150" y="2735263"/>
          <p14:tracePt t="3996" x="2425700" y="2708275"/>
          <p14:tracePt t="4004" x="2416175" y="2708275"/>
          <p14:tracePt t="4012" x="2389188" y="2681288"/>
          <p14:tracePt t="4020" x="2370138" y="2671763"/>
          <p14:tracePt t="4028" x="2352675" y="2662238"/>
          <p14:tracePt t="4037" x="2333625" y="2662238"/>
          <p14:tracePt t="4046" x="2324100" y="2654300"/>
          <p14:tracePt t="4053" x="2306638" y="2654300"/>
          <p14:tracePt t="4061" x="2279650" y="2635250"/>
          <p14:tracePt t="4069" x="2270125" y="2625725"/>
          <p14:tracePt t="4077" x="2251075" y="2617788"/>
          <p14:tracePt t="4085" x="2243138" y="2617788"/>
          <p14:tracePt t="4093" x="2233613" y="2617788"/>
          <p14:tracePt t="4100" x="2187575" y="2581275"/>
          <p14:tracePt t="4108" x="2170113" y="2571750"/>
          <p14:tracePt t="4116" x="2097088" y="2535238"/>
          <p14:tracePt t="4124" x="2060575" y="2535238"/>
          <p14:tracePt t="4132" x="2005013" y="2525713"/>
          <p14:tracePt t="4142" x="1941513" y="2498725"/>
          <p14:tracePt t="4148" x="1905000" y="2471738"/>
          <p14:tracePt t="4158" x="1841500" y="2452688"/>
          <p14:tracePt t="4164" x="1824038" y="2444750"/>
          <p14:tracePt t="4172" x="1787525" y="2416175"/>
          <p14:tracePt t="4180" x="1758950" y="2398713"/>
          <p14:tracePt t="4197" x="1751013" y="2371725"/>
          <p14:tracePt t="4206" x="1741488" y="2362200"/>
          <p14:tracePt t="4214" x="1741488" y="2352675"/>
          <p14:tracePt t="4221" x="1741488" y="2325688"/>
          <p14:tracePt t="4230" x="1741488" y="2316163"/>
          <p14:tracePt t="4237" x="1741488" y="2289175"/>
          <p14:tracePt t="4245" x="1751013" y="2252663"/>
          <p14:tracePt t="4253" x="1758950" y="2233613"/>
          <p14:tracePt t="4263" x="1804988" y="2197100"/>
          <p14:tracePt t="4269" x="1841500" y="2179638"/>
          <p14:tracePt t="4278" x="1895475" y="2160588"/>
          <p14:tracePt t="4285" x="1960563" y="2116138"/>
          <p14:tracePt t="4295" x="2060575" y="2079625"/>
          <p14:tracePt t="4301" x="2206625" y="2033588"/>
          <p14:tracePt t="4311" x="2333625" y="2016125"/>
          <p14:tracePt t="4317" x="2516188" y="2006600"/>
          <p14:tracePt t="4326" x="2679700" y="1970088"/>
          <p14:tracePt t="4333" x="2862263" y="1970088"/>
          <p14:tracePt t="4347" x="3027363" y="1970088"/>
          <p14:tracePt t="4348" x="3227388" y="1970088"/>
          <p14:tracePt t="4358" x="3373438" y="1970088"/>
          <p14:tracePt t="4364" x="3519488" y="1970088"/>
          <p14:tracePt t="4372" x="3609975" y="1970088"/>
          <p14:tracePt t="4380" x="3719513" y="1970088"/>
          <p14:tracePt t="4388" x="3756025" y="1970088"/>
          <p14:tracePt t="4396" x="3792538" y="1970088"/>
          <p14:tracePt t="4405" x="3810000" y="1970088"/>
          <p14:tracePt t="4708" x="3819525" y="1970088"/>
          <p14:tracePt t="4716" x="3838575" y="1970088"/>
          <p14:tracePt t="4724" x="3956050" y="1943100"/>
          <p14:tracePt t="4732" x="4084638" y="1897063"/>
          <p14:tracePt t="4742" x="4248150" y="1897063"/>
          <p14:tracePt t="4748" x="4413250" y="1870075"/>
          <p14:tracePt t="4758" x="4622800" y="1833563"/>
          <p14:tracePt t="4764" x="4767263" y="1814513"/>
          <p14:tracePt t="4772" x="4932363" y="1804988"/>
          <p14:tracePt t="4780" x="5059363" y="1787525"/>
          <p14:tracePt t="4795" x="5178425" y="1760538"/>
          <p14:tracePt t="4796" x="5251450" y="1751013"/>
          <p14:tracePt t="4804" x="5297488" y="1741488"/>
          <p14:tracePt t="4820" x="5314950" y="1731963"/>
          <p14:tracePt t="5318" x="5360988" y="1731963"/>
          <p14:tracePt t="5326" x="5461000" y="1731963"/>
          <p14:tracePt t="5334" x="5551488" y="1731963"/>
          <p14:tracePt t="5345" x="5697538" y="1687513"/>
          <p14:tracePt t="5349" x="5816600" y="1660525"/>
          <p14:tracePt t="5358" x="5907088" y="1614488"/>
          <p14:tracePt t="5365" x="5972175" y="1604963"/>
          <p14:tracePt t="5375" x="6026150" y="1587500"/>
          <p14:tracePt t="5381" x="6072188" y="1568450"/>
          <p14:tracePt t="5389" x="6089650" y="1558925"/>
          <p14:tracePt t="5397" x="6108700" y="1558925"/>
          <p14:tracePt t="5405" x="6116638" y="1558925"/>
          <p14:tracePt t="5748" x="6153150" y="1558925"/>
          <p14:tracePt t="5758" x="6272213" y="1531938"/>
          <p14:tracePt t="5764" x="6418263" y="1531938"/>
          <p14:tracePt t="5773" x="6581775" y="1485900"/>
          <p14:tracePt t="5780" x="6764338" y="1485900"/>
          <p14:tracePt t="5788" x="6929438" y="1485900"/>
          <p14:tracePt t="5796" x="7073900" y="1485900"/>
          <p14:tracePt t="5804" x="7219950" y="1485900"/>
          <p14:tracePt t="5812" x="7312025" y="1485900"/>
          <p14:tracePt t="5821" x="7366000" y="1485900"/>
          <p14:tracePt t="5829" x="7385050" y="1485900"/>
          <p14:tracePt t="6032" x="7356475" y="1485900"/>
          <p14:tracePt t="6038" x="7312025" y="1485900"/>
          <p14:tracePt t="6047" x="7175500" y="1504950"/>
          <p14:tracePt t="6054" x="7010400" y="1568450"/>
          <p14:tracePt t="6061" x="6800850" y="1595438"/>
          <p14:tracePt t="6069" x="6545263" y="1651000"/>
          <p14:tracePt t="6076" x="6235700" y="1697038"/>
          <p14:tracePt t="6084" x="5907088" y="1751013"/>
          <p14:tracePt t="6092" x="5561013" y="1778000"/>
          <p14:tracePt t="6100" x="5214938" y="1814513"/>
          <p14:tracePt t="6108" x="4895850" y="1860550"/>
          <p14:tracePt t="6116" x="4659313" y="1870075"/>
          <p14:tracePt t="6125" x="4440238" y="1870075"/>
          <p14:tracePt t="6132" x="4257675" y="1870075"/>
          <p14:tracePt t="6141" x="4094163" y="1870075"/>
          <p14:tracePt t="6148" x="3948113" y="1870075"/>
          <p14:tracePt t="6158" x="3838575" y="1870075"/>
          <p14:tracePt t="6164" x="3746500" y="1870075"/>
          <p14:tracePt t="6172" x="3656013" y="1870075"/>
          <p14:tracePt t="6180" x="3582988" y="1870075"/>
          <p14:tracePt t="6188" x="3482975" y="1870075"/>
          <p14:tracePt t="6196" x="3373438" y="1870075"/>
          <p14:tracePt t="6205" x="3263900" y="1870075"/>
          <p14:tracePt t="6213" x="3136900" y="1870075"/>
          <p14:tracePt t="6221" x="3008313" y="1870075"/>
          <p14:tracePt t="6228" x="2881313" y="1870075"/>
          <p14:tracePt t="6236" x="2789238" y="1870075"/>
          <p14:tracePt t="6245" x="2679700" y="1870075"/>
          <p14:tracePt t="6253" x="2589213" y="1870075"/>
          <p14:tracePt t="6261" x="2479675" y="1870075"/>
          <p14:tracePt t="6268" x="2443163" y="1870075"/>
          <p14:tracePt t="6277" x="2397125" y="1870075"/>
          <p14:tracePt t="6284" x="2316163" y="1870075"/>
          <p14:tracePt t="6293" x="2279650" y="1870075"/>
          <p14:tracePt t="6301" x="2243138" y="1870075"/>
          <p14:tracePt t="6309" x="2206625" y="1870075"/>
          <p14:tracePt t="6325" x="2179638" y="1870075"/>
          <p14:tracePt t="6333" x="2160588" y="1870075"/>
          <p14:tracePt t="6342" x="2114550" y="1870075"/>
          <p14:tracePt t="6349" x="2078038" y="1870075"/>
          <p14:tracePt t="6358" x="2041525" y="1878013"/>
          <p14:tracePt t="6364" x="1978025" y="1878013"/>
          <p14:tracePt t="6372" x="1951038" y="1897063"/>
          <p14:tracePt t="6380" x="1895475" y="1897063"/>
          <p14:tracePt t="6389" x="1860550" y="1914525"/>
          <p14:tracePt t="6396" x="1851025" y="1914525"/>
          <p14:tracePt t="6404" x="1841500" y="1914525"/>
          <p14:tracePt t="6631" x="1860550" y="1914525"/>
          <p14:tracePt t="6640" x="1931988" y="1914525"/>
          <p14:tracePt t="6646" x="2041525" y="1914525"/>
          <p14:tracePt t="6654" x="2151063" y="1924050"/>
          <p14:tracePt t="6661" x="2260600" y="1924050"/>
          <p14:tracePt t="6669" x="2370138" y="1924050"/>
          <p14:tracePt t="6678" x="2462213" y="1924050"/>
          <p14:tracePt t="6686" x="2570163" y="1924050"/>
          <p14:tracePt t="6692" x="2652713" y="1924050"/>
          <p14:tracePt t="6700" x="2744788" y="1924050"/>
          <p14:tracePt t="6708" x="2781300" y="1924050"/>
          <p14:tracePt t="6716" x="2835275" y="1924050"/>
          <p14:tracePt t="6724" x="2889250" y="1924050"/>
          <p14:tracePt t="6732" x="2935288" y="1924050"/>
          <p14:tracePt t="6740" x="2971800" y="1924050"/>
          <p14:tracePt t="6748" x="2981325" y="1924050"/>
          <p14:tracePt t="6759" x="2990850" y="1924050"/>
          <p14:tracePt t="7054" x="3008313" y="1924050"/>
          <p14:tracePt t="7061" x="3054350" y="1951038"/>
          <p14:tracePt t="7068" x="3100388" y="1997075"/>
          <p14:tracePt t="7076" x="3163888" y="2033588"/>
          <p14:tracePt t="7084" x="3281363" y="2079625"/>
          <p14:tracePt t="7092" x="3373438" y="2125663"/>
          <p14:tracePt t="7100" x="3419475" y="2125663"/>
          <p14:tracePt t="7109" x="3500438" y="2143125"/>
          <p14:tracePt t="7116" x="3582988" y="2170113"/>
          <p14:tracePt t="7125" x="3673475" y="2170113"/>
          <p14:tracePt t="7132" x="3719513" y="2179638"/>
          <p14:tracePt t="7141" x="3775075" y="2179638"/>
          <p14:tracePt t="7148" x="3792538" y="2179638"/>
          <p14:tracePt t="7158" x="3810000" y="2179638"/>
          <p14:tracePt t="7172" x="3819525" y="2179638"/>
          <p14:tracePt t="7245" x="3838575" y="2179638"/>
          <p14:tracePt t="7253" x="3875088" y="2179638"/>
          <p14:tracePt t="7261" x="3911600" y="2170113"/>
          <p14:tracePt t="7268" x="3975100" y="2160588"/>
          <p14:tracePt t="7276" x="4021138" y="2125663"/>
          <p14:tracePt t="7284" x="4084638" y="2116138"/>
          <p14:tracePt t="7292" x="4111625" y="2089150"/>
          <p14:tracePt t="7300" x="4165600" y="2070100"/>
          <p14:tracePt t="7309" x="4202113" y="2060575"/>
          <p14:tracePt t="7316" x="4238625" y="2052638"/>
          <p14:tracePt t="7325" x="4284663" y="2016125"/>
          <p14:tracePt t="7332" x="4311650" y="2006600"/>
          <p14:tracePt t="7340" x="4330700" y="1997075"/>
          <p14:tracePt t="7348" x="4340225" y="1997075"/>
          <p14:tracePt t="7359" x="4348163" y="1997075"/>
          <p14:tracePt t="7364" x="4367213" y="1987550"/>
          <p14:tracePt t="7580" x="4376738" y="1997075"/>
          <p14:tracePt t="7589" x="4413250" y="2024063"/>
          <p14:tracePt t="7597" x="4430713" y="2043113"/>
          <p14:tracePt t="7605" x="4457700" y="2079625"/>
          <p14:tracePt t="7613" x="4494213" y="2089150"/>
          <p14:tracePt t="7621" x="4521200" y="2106613"/>
          <p14:tracePt t="7629" x="4567238" y="2116138"/>
          <p14:tracePt t="7782" x="4586288" y="2116138"/>
          <p14:tracePt t="7790" x="4640263" y="2116138"/>
          <p14:tracePt t="7798" x="4667250" y="2116138"/>
          <p14:tracePt t="7807" x="4730750" y="2097088"/>
          <p14:tracePt t="7814" x="4767263" y="2079625"/>
          <p14:tracePt t="7822" x="4813300" y="2060575"/>
          <p14:tracePt t="7830" x="4849813" y="2043113"/>
          <p14:tracePt t="7837" x="4868863" y="2043113"/>
          <p14:tracePt t="7845" x="4876800" y="2033588"/>
          <p14:tracePt t="7853" x="4886325" y="2024063"/>
          <p14:tracePt t="7861" x="4895850" y="2016125"/>
          <p14:tracePt t="8014" x="4905375" y="2016125"/>
          <p14:tracePt t="8022" x="4913313" y="2043113"/>
          <p14:tracePt t="8030" x="4932363" y="2060575"/>
          <p14:tracePt t="8038" x="4949825" y="2079625"/>
          <p14:tracePt t="8046" x="4986338" y="2116138"/>
          <p14:tracePt t="8054" x="5005388" y="2125663"/>
          <p14:tracePt t="8061" x="5022850" y="2133600"/>
          <p14:tracePt t="8069" x="5068888" y="2152650"/>
          <p14:tracePt t="8077" x="5078413" y="2160588"/>
          <p14:tracePt t="8084" x="5086350" y="2160588"/>
          <p14:tracePt t="8101" x="5095875" y="2170113"/>
          <p14:tracePt t="8315" x="5105400" y="2170113"/>
          <p14:tracePt t="8350" x="5132388" y="2160588"/>
          <p14:tracePt t="8359" x="5159375" y="2133600"/>
          <p14:tracePt t="8366" x="5205413" y="2125663"/>
          <p14:tracePt t="8376" x="5268913" y="2106613"/>
          <p14:tracePt t="8382" x="5297488" y="2097088"/>
          <p14:tracePt t="8390" x="5314950" y="2079625"/>
          <p14:tracePt t="8398" x="5324475" y="2079625"/>
          <p14:tracePt t="8406" x="5341938" y="2079625"/>
          <p14:tracePt t="8414" x="5351463" y="2079625"/>
          <p14:tracePt t="8454" x="5360988" y="2079625"/>
          <p14:tracePt t="8470" x="5378450" y="2079625"/>
          <p14:tracePt t="8478" x="5387975" y="2079625"/>
          <p14:tracePt t="8486" x="5405438" y="2079625"/>
          <p14:tracePt t="8494" x="5424488" y="2079625"/>
          <p14:tracePt t="8501" x="5451475" y="2079625"/>
          <p14:tracePt t="8509" x="5478463" y="2079625"/>
          <p14:tracePt t="8517" x="5524500" y="2079625"/>
          <p14:tracePt t="8525" x="5551488" y="2079625"/>
          <p14:tracePt t="8533" x="5580063" y="2079625"/>
          <p14:tracePt t="8542" x="5624513" y="2079625"/>
          <p14:tracePt t="8549" x="5634038" y="2079625"/>
          <p14:tracePt t="8559" x="5643563" y="2079625"/>
          <p14:tracePt t="8784" x="5670550" y="2079625"/>
          <p14:tracePt t="8791" x="5716588" y="2106613"/>
          <p14:tracePt t="8798" x="5743575" y="2116138"/>
          <p14:tracePt t="8807" x="5807075" y="2133600"/>
          <p14:tracePt t="8814" x="5853113" y="2152650"/>
          <p14:tracePt t="8822" x="5880100" y="2152650"/>
          <p14:tracePt t="8830" x="5907088" y="2160588"/>
          <p14:tracePt t="8838" x="5953125" y="2170113"/>
          <p14:tracePt t="8854" x="5980113" y="2179638"/>
          <p14:tracePt t="8870" x="5989638" y="2179638"/>
          <p14:tracePt t="9158" x="5999163" y="2179638"/>
          <p14:tracePt t="9166" x="6072188" y="2179638"/>
          <p14:tracePt t="9175" x="6153150" y="2170113"/>
          <p14:tracePt t="9182" x="6208713" y="2152650"/>
          <p14:tracePt t="9189" x="6272213" y="2143125"/>
          <p14:tracePt t="9197" x="6308725" y="2143125"/>
          <p14:tracePt t="9205" x="6335713" y="2133600"/>
          <p14:tracePt t="9213" x="6372225" y="2133600"/>
          <p14:tracePt t="9221" x="6381750" y="2133600"/>
          <p14:tracePt t="9645" x="6408738" y="2133600"/>
          <p14:tracePt t="9654" x="6464300" y="2133600"/>
          <p14:tracePt t="9660" x="6518275" y="2133600"/>
          <p14:tracePt t="9668" x="6600825" y="2133600"/>
          <p14:tracePt t="9677" x="6654800" y="2152650"/>
          <p14:tracePt t="9684" x="6700838" y="2160588"/>
          <p14:tracePt t="9692" x="6737350" y="2160588"/>
          <p14:tracePt t="9700" x="6754813" y="2160588"/>
          <p14:tracePt t="9708" x="6764338" y="2160588"/>
          <p14:tracePt t="10033" x="6791325" y="2160588"/>
          <p14:tracePt t="10038" x="6846888" y="2170113"/>
          <p14:tracePt t="10046" x="6919913" y="2170113"/>
          <p14:tracePt t="10054" x="6983413" y="2179638"/>
          <p14:tracePt t="10062" x="7102475" y="2225675"/>
          <p14:tracePt t="10069" x="7192963" y="2252663"/>
          <p14:tracePt t="10077" x="7256463" y="2279650"/>
          <p14:tracePt t="10084" x="7292975" y="2289175"/>
          <p14:tracePt t="10093" x="7356475" y="2298700"/>
          <p14:tracePt t="10100" x="7402513" y="2306638"/>
          <p14:tracePt t="10108" x="7421563" y="2306638"/>
          <p14:tracePt t="10116" x="7448550" y="2335213"/>
          <p14:tracePt t="10294" x="7458075" y="2335213"/>
          <p14:tracePt t="10360" x="7494588" y="2335213"/>
          <p14:tracePt t="10367" x="7548563" y="2335213"/>
          <p14:tracePt t="10378" x="7602538" y="2335213"/>
          <p14:tracePt t="10383" x="7685088" y="2316163"/>
          <p14:tracePt t="10391" x="7740650" y="2289175"/>
          <p14:tracePt t="10397" x="7804150" y="2252663"/>
          <p14:tracePt t="10405" x="7821613" y="2243138"/>
          <p14:tracePt t="10413" x="7867650" y="2216150"/>
          <p14:tracePt t="10421" x="7894638" y="2206625"/>
          <p14:tracePt t="10429" x="7921625" y="2197100"/>
          <p14:tracePt t="10437" x="7950200" y="2189163"/>
          <p14:tracePt t="10654" x="7840663" y="2216150"/>
          <p14:tracePt t="10662" x="7694613" y="2233613"/>
          <p14:tracePt t="10670" x="7512050" y="2262188"/>
          <p14:tracePt t="10677" x="7275513" y="2316163"/>
          <p14:tracePt t="10684" x="6956425" y="2352675"/>
          <p14:tracePt t="10693" x="6673850" y="2416175"/>
          <p14:tracePt t="10700" x="6372225" y="2489200"/>
          <p14:tracePt t="10709" x="6053138" y="2535238"/>
          <p14:tracePt t="10716" x="5734050" y="2589213"/>
          <p14:tracePt t="10724" x="5378450" y="2635250"/>
          <p14:tracePt t="10732" x="5214938" y="2654300"/>
          <p14:tracePt t="10740" x="5005388" y="2698750"/>
          <p14:tracePt t="10748" x="4840288" y="2708275"/>
          <p14:tracePt t="10757" x="4730750" y="2727325"/>
          <p14:tracePt t="10764" x="4622800" y="2727325"/>
          <p14:tracePt t="10774" x="4484688" y="2771775"/>
          <p14:tracePt t="10780" x="4376738" y="2771775"/>
          <p14:tracePt t="10788" x="4248150" y="2771775"/>
          <p14:tracePt t="10796" x="4121150" y="2781300"/>
          <p14:tracePt t="10804" x="3975100" y="2827338"/>
          <p14:tracePt t="10812" x="3810000" y="2844800"/>
          <p14:tracePt t="10820" x="3609975" y="2863850"/>
          <p14:tracePt t="10828" x="3446463" y="2863850"/>
          <p14:tracePt t="10836" x="3300413" y="2863850"/>
          <p14:tracePt t="10845" x="3117850" y="2863850"/>
          <p14:tracePt t="10852" x="2971800" y="2863850"/>
          <p14:tracePt t="10860" x="2844800" y="2863850"/>
          <p14:tracePt t="10868" x="2716213" y="2863850"/>
          <p14:tracePt t="10891" x="2570163" y="2873375"/>
          <p14:tracePt t="10893" x="2506663" y="2873375"/>
          <p14:tracePt t="10900" x="2489200" y="2873375"/>
          <p14:tracePt t="10916" x="2470150" y="2873375"/>
          <p14:tracePt t="10932" x="2462213" y="2873375"/>
          <p14:tracePt t="10941" x="2452688" y="2873375"/>
          <p14:tracePt t="10948" x="2425700" y="2873375"/>
          <p14:tracePt t="10958" x="2397125" y="2854325"/>
          <p14:tracePt t="10964" x="2343150" y="2854325"/>
          <p14:tracePt t="10975" x="2251075" y="2854325"/>
          <p14:tracePt t="10980" x="2160588" y="2854325"/>
          <p14:tracePt t="10988" x="2097088" y="2854325"/>
          <p14:tracePt t="10996" x="1987550" y="2836863"/>
          <p14:tracePt t="11004" x="1841500" y="2836863"/>
          <p14:tracePt t="11012" x="1677988" y="2836863"/>
          <p14:tracePt t="11021" x="1549400" y="2836863"/>
          <p14:tracePt t="11029" x="1403350" y="2836863"/>
          <p14:tracePt t="11037" x="1276350" y="2836863"/>
          <p14:tracePt t="11045" x="1185863" y="2836863"/>
          <p14:tracePt t="11053" x="1112838" y="2836863"/>
          <p14:tracePt t="11064" x="1057275" y="2836863"/>
          <p14:tracePt t="11068" x="1047750" y="2836863"/>
          <p14:tracePt t="11077" x="1030288" y="2836863"/>
          <p14:tracePt t="11142" x="1030288" y="2827338"/>
          <p14:tracePt t="11277" x="1139825" y="2800350"/>
          <p14:tracePt t="11286" x="1303338" y="2763838"/>
          <p14:tracePt t="11294" x="1504950" y="2754313"/>
          <p14:tracePt t="11302" x="1685925" y="2717800"/>
          <p14:tracePt t="11312" x="1914525" y="2690813"/>
          <p14:tracePt t="11318" x="2114550" y="2671763"/>
          <p14:tracePt t="11327" x="2306638" y="2625725"/>
          <p14:tracePt t="11333" x="2452688" y="2608263"/>
          <p14:tracePt t="11342" x="2579688" y="2571750"/>
          <p14:tracePt t="11349" x="2625725" y="2554288"/>
          <p14:tracePt t="11361" x="2635250" y="2554288"/>
          <p14:tracePt t="11582" x="2625725" y="2571750"/>
          <p14:tracePt t="11593" x="2616200" y="2589213"/>
          <p14:tracePt t="11599" x="2598738" y="2608263"/>
          <p14:tracePt t="11607" x="2579688" y="2625725"/>
          <p14:tracePt t="11614" x="2570163" y="2654300"/>
          <p14:tracePt t="11621" x="2562225" y="2654300"/>
          <p14:tracePt t="11636" x="2543175" y="2662238"/>
          <p14:tracePt t="11742" x="2533650" y="2671763"/>
          <p14:tracePt t="11750" x="2525713" y="2681288"/>
          <p14:tracePt t="11760" x="2516188" y="2690813"/>
          <p14:tracePt t="11766" x="2498725" y="2708275"/>
          <p14:tracePt t="11782" x="2498725" y="2717800"/>
          <p14:tracePt t="11792" x="2489200" y="2735263"/>
          <p14:tracePt t="12004" x="2589213" y="2744788"/>
          <p14:tracePt t="12012" x="2771775" y="2744788"/>
          <p14:tracePt t="12021" x="2954338" y="2744788"/>
          <p14:tracePt t="12029" x="3100388" y="2744788"/>
          <p14:tracePt t="12037" x="3227388" y="2744788"/>
          <p14:tracePt t="12046" x="3336925" y="2735263"/>
          <p14:tracePt t="12054" x="3409950" y="2727325"/>
          <p14:tracePt t="12064" x="3455988" y="2727325"/>
          <p14:tracePt t="12468" x="3482975" y="2717800"/>
          <p14:tracePt t="12476" x="3500438" y="2708275"/>
          <p14:tracePt t="12484" x="3619500" y="2681288"/>
          <p14:tracePt t="12492" x="3683000" y="2654300"/>
          <p14:tracePt t="12500" x="3911600" y="2644775"/>
          <p14:tracePt t="12508" x="4202113" y="2562225"/>
          <p14:tracePt t="12516" x="4467225" y="2562225"/>
          <p14:tracePt t="12524" x="4767263" y="2562225"/>
          <p14:tracePt t="12532" x="4968875" y="2544763"/>
          <p14:tracePt t="12540" x="5141913" y="2544763"/>
          <p14:tracePt t="12548" x="5232400" y="2544763"/>
          <p14:tracePt t="12557" x="5334000" y="2517775"/>
          <p14:tracePt t="12564" x="5351463" y="2517775"/>
          <p14:tracePt t="12582" x="5360988" y="2508250"/>
          <p14:tracePt t="12846" x="5360988" y="2517775"/>
          <p14:tracePt t="12854" x="5351463" y="2525713"/>
          <p14:tracePt t="12860" x="5341938" y="2535238"/>
          <p14:tracePt t="12868" x="5334000" y="2544763"/>
          <p14:tracePt t="12884" x="5324475" y="2554288"/>
          <p14:tracePt t="13068" x="5324475" y="2562225"/>
          <p14:tracePt t="13077" x="5324475" y="2589213"/>
          <p14:tracePt t="13084" x="5324475" y="2598738"/>
          <p14:tracePt t="13108" x="5324475" y="2608263"/>
          <p14:tracePt t="13230" x="5305425" y="2617788"/>
          <p14:tracePt t="13238" x="5287963" y="2625725"/>
          <p14:tracePt t="13246" x="5278438" y="2644775"/>
          <p14:tracePt t="13254" x="5251450" y="2671763"/>
          <p14:tracePt t="13261" x="5241925" y="2698750"/>
          <p14:tracePt t="13269" x="5232400" y="2735263"/>
          <p14:tracePt t="13278" x="5224463" y="2754313"/>
          <p14:tracePt t="13285" x="5178425" y="2808288"/>
          <p14:tracePt t="13293" x="5168900" y="2844800"/>
          <p14:tracePt t="13300" x="5132388" y="2900363"/>
          <p14:tracePt t="13311" x="5122863" y="2927350"/>
          <p14:tracePt t="13316" x="5114925" y="2963863"/>
          <p14:tracePt t="13325" x="5095875" y="2990850"/>
          <p14:tracePt t="13332" x="5078413" y="3017838"/>
          <p14:tracePt t="13342" x="5059363" y="3054350"/>
          <p14:tracePt t="13348" x="5049838" y="3073400"/>
          <p14:tracePt t="13356" x="5032375" y="3090863"/>
          <p14:tracePt t="13364" x="5032375" y="3100388"/>
          <p14:tracePt t="13374" x="5032375" y="3119438"/>
          <p14:tracePt t="13380" x="5022850" y="3119438"/>
          <p14:tracePt t="13479" x="5014913" y="3127375"/>
          <p14:tracePt t="13486" x="5014913" y="3136900"/>
          <p14:tracePt t="13495" x="5014913" y="3146425"/>
          <p14:tracePt t="13502" x="4995863" y="3163888"/>
          <p14:tracePt t="13534" x="4986338" y="3173413"/>
          <p14:tracePt t="13550" x="4978400" y="3182938"/>
          <p14:tracePt t="13576" x="4959350" y="3209925"/>
          <p14:tracePt t="13584" x="4922838" y="3236913"/>
          <p14:tracePt t="13593" x="4895850" y="3255963"/>
          <p14:tracePt t="13598" x="4849813" y="3292475"/>
          <p14:tracePt t="13605" x="4832350" y="3309938"/>
          <p14:tracePt t="13613" x="4759325" y="3375025"/>
          <p14:tracePt t="13621" x="4676775" y="3429000"/>
          <p14:tracePt t="13629" x="4640263" y="3475038"/>
          <p14:tracePt t="13637" x="4567238" y="3556000"/>
          <p14:tracePt t="13645" x="4494213" y="3657600"/>
          <p14:tracePt t="13653" x="4430713" y="3748088"/>
          <p14:tracePt t="13661" x="4376738" y="3830638"/>
          <p14:tracePt t="13669" x="4357688" y="3903663"/>
          <p14:tracePt t="13677" x="4348163" y="4013200"/>
          <p14:tracePt t="13685" x="4321175" y="4094163"/>
          <p14:tracePt t="13692" x="4321175" y="4203700"/>
          <p14:tracePt t="13700" x="4321175" y="4295775"/>
          <p14:tracePt t="13709" x="4321175" y="4368800"/>
          <p14:tracePt t="13716" x="4321175" y="4459288"/>
          <p14:tracePt t="13724" x="4340225" y="4522788"/>
          <p14:tracePt t="13732" x="4394200" y="4624388"/>
          <p14:tracePt t="13741" x="4413250" y="4668838"/>
          <p14:tracePt t="13748" x="4440238" y="4697413"/>
          <p14:tracePt t="13757" x="4457700" y="4732338"/>
          <p14:tracePt t="13782" x="4457700" y="4751388"/>
          <p14:tracePt t="13870" x="4457700" y="4760913"/>
          <p14:tracePt t="13878" x="4457700" y="4768850"/>
          <p14:tracePt t="13886" x="4467225" y="4805363"/>
          <p14:tracePt t="13897" x="4467225" y="4814888"/>
          <p14:tracePt t="13911" x="4503738" y="4833938"/>
          <p14:tracePt t="14054" x="4503738" y="4860925"/>
          <p14:tracePt t="15054" x="4494213" y="4860925"/>
          <p14:tracePt t="15060" x="4484688" y="4878388"/>
          <p14:tracePt t="15068" x="4484688" y="4887913"/>
          <p14:tracePt t="15077" x="4476750" y="4897438"/>
          <p14:tracePt t="15084" x="4467225" y="4906963"/>
          <p14:tracePt t="15100" x="4448175" y="4924425"/>
          <p14:tracePt t="15108" x="4440238" y="4943475"/>
          <p14:tracePt t="15173" x="4448175" y="4960938"/>
          <p14:tracePt t="15181" x="4503738" y="4960938"/>
          <p14:tracePt t="15192" x="4630738" y="4970463"/>
          <p14:tracePt t="15196" x="4822825" y="5016500"/>
          <p14:tracePt t="15209" x="5041900" y="5033963"/>
          <p14:tracePt t="15214" x="5368925" y="5097463"/>
          <p14:tracePt t="15222" x="5616575" y="5133975"/>
          <p14:tracePt t="15230" x="5889625" y="5153025"/>
          <p14:tracePt t="15238" x="6053138" y="5180013"/>
          <p14:tracePt t="15247" x="6181725" y="5207000"/>
          <p14:tracePt t="15254" x="6262688" y="5216525"/>
          <p14:tracePt t="15264" x="6299200" y="5243513"/>
          <p14:tracePt t="15269" x="6308725" y="5253038"/>
          <p14:tracePt t="15357" x="6362700" y="5270500"/>
          <p14:tracePt t="15364" x="6464300" y="5316538"/>
          <p14:tracePt t="15374" x="6645275" y="5343525"/>
          <p14:tracePt t="15380" x="6810375" y="5408613"/>
          <p14:tracePt t="15390" x="6973888" y="5453063"/>
          <p14:tracePt t="15396" x="7183438" y="5481638"/>
          <p14:tracePt t="15404" x="7439025" y="5535613"/>
          <p14:tracePt t="15412" x="7621588" y="5554663"/>
          <p14:tracePt t="15421" x="7821613" y="5581650"/>
          <p14:tracePt t="15429" x="7940675" y="5626100"/>
          <p14:tracePt t="15437" x="8067675" y="5645150"/>
          <p14:tracePt t="15445" x="8213725" y="5654675"/>
          <p14:tracePt t="15453" x="8342313" y="5681663"/>
          <p14:tracePt t="15461" x="8442325" y="5699125"/>
          <p14:tracePt t="15469" x="8515350" y="5699125"/>
          <p14:tracePt t="15477" x="8523288" y="5699125"/>
          <p14:tracePt t="15644" x="8542338" y="5699125"/>
          <p14:tracePt t="15652" x="8596313" y="5672138"/>
          <p14:tracePt t="15660" x="8678863" y="5589588"/>
          <p14:tracePt t="15668" x="8751888" y="5518150"/>
          <p14:tracePt t="15677" x="8807450" y="5399088"/>
          <p14:tracePt t="15684" x="8861425" y="5316538"/>
          <p14:tracePt t="15692" x="8934450" y="5189538"/>
          <p14:tracePt t="15700" x="9007475" y="5089525"/>
          <p14:tracePt t="15708" x="9090025" y="49339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ja-JP"/>
              <a:t>Weak</a:t>
            </a:r>
            <a:r>
              <a:rPr lang="ja-JP" altLang="en-US"/>
              <a:t>　</a:t>
            </a:r>
            <a:r>
              <a:rPr lang="en-US" altLang="ja-JP"/>
              <a:t>Ordering</a:t>
            </a:r>
          </a:p>
        </p:txBody>
      </p:sp>
      <p:sp>
        <p:nvSpPr>
          <p:cNvPr id="40963" name="Rectangle 3"/>
          <p:cNvSpPr>
            <a:spLocks noGrp="1" noChangeArrowheads="1"/>
          </p:cNvSpPr>
          <p:nvPr>
            <p:ph type="body" idx="1"/>
          </p:nvPr>
        </p:nvSpPr>
        <p:spPr/>
        <p:txBody>
          <a:bodyPr/>
          <a:lstStyle/>
          <a:p>
            <a:r>
              <a:rPr lang="en-US" altLang="ja-JP" dirty="0"/>
              <a:t>All orders of memory accesses are not guaranteed.</a:t>
            </a:r>
          </a:p>
          <a:p>
            <a:r>
              <a:rPr lang="en-US" altLang="ja-JP" dirty="0"/>
              <a:t>R→R</a:t>
            </a:r>
            <a:r>
              <a:rPr lang="ja-JP" altLang="en-US" dirty="0"/>
              <a:t>　</a:t>
            </a:r>
            <a:r>
              <a:rPr lang="en-US" altLang="ja-JP" dirty="0"/>
              <a:t>R→W</a:t>
            </a:r>
            <a:r>
              <a:rPr lang="ja-JP" altLang="en-US" dirty="0"/>
              <a:t>　</a:t>
            </a:r>
            <a:r>
              <a:rPr lang="en-US" altLang="ja-JP" dirty="0"/>
              <a:t>W→W</a:t>
            </a:r>
            <a:r>
              <a:rPr lang="ja-JP" altLang="en-US" dirty="0"/>
              <a:t>　</a:t>
            </a:r>
            <a:r>
              <a:rPr lang="en-US" altLang="ja-JP" dirty="0"/>
              <a:t>W→R</a:t>
            </a:r>
          </a:p>
          <a:p>
            <a:r>
              <a:rPr lang="en-US" altLang="ja-JP" dirty="0"/>
              <a:t>All memory accesses are finished before a synchronization.</a:t>
            </a:r>
          </a:p>
          <a:p>
            <a:r>
              <a:rPr lang="en-US" altLang="ja-JP" dirty="0"/>
              <a:t>The next accesses are not started before the end of synchronization.</a:t>
            </a:r>
          </a:p>
          <a:p>
            <a:r>
              <a:rPr lang="en-US" altLang="ja-JP" dirty="0"/>
              <a:t>Used in PowerPC</a:t>
            </a:r>
          </a:p>
        </p:txBody>
      </p:sp>
      <p:grpSp>
        <p:nvGrpSpPr>
          <p:cNvPr id="40964" name="Group 4"/>
          <p:cNvGrpSpPr>
            <a:grpSpLocks/>
          </p:cNvGrpSpPr>
          <p:nvPr/>
        </p:nvGrpSpPr>
        <p:grpSpPr bwMode="auto">
          <a:xfrm>
            <a:off x="4932363" y="2636838"/>
            <a:ext cx="762000" cy="533400"/>
            <a:chOff x="3264" y="2688"/>
            <a:chExt cx="624" cy="336"/>
          </a:xfrm>
        </p:grpSpPr>
        <p:sp>
          <p:nvSpPr>
            <p:cNvPr id="40965" name="Line 5"/>
            <p:cNvSpPr>
              <a:spLocks noChangeShapeType="1"/>
            </p:cNvSpPr>
            <p:nvPr/>
          </p:nvSpPr>
          <p:spPr bwMode="auto">
            <a:xfrm>
              <a:off x="3264" y="2688"/>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6" name="Line 6"/>
            <p:cNvSpPr>
              <a:spLocks noChangeShapeType="1"/>
            </p:cNvSpPr>
            <p:nvPr/>
          </p:nvSpPr>
          <p:spPr bwMode="auto">
            <a:xfrm flipV="1">
              <a:off x="3264" y="2688"/>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67" name="Group 7"/>
          <p:cNvGrpSpPr>
            <a:grpSpLocks/>
          </p:cNvGrpSpPr>
          <p:nvPr/>
        </p:nvGrpSpPr>
        <p:grpSpPr bwMode="auto">
          <a:xfrm>
            <a:off x="3563938" y="2636838"/>
            <a:ext cx="685800" cy="533400"/>
            <a:chOff x="3264" y="2688"/>
            <a:chExt cx="624" cy="336"/>
          </a:xfrm>
        </p:grpSpPr>
        <p:sp>
          <p:nvSpPr>
            <p:cNvPr id="40968" name="Line 8"/>
            <p:cNvSpPr>
              <a:spLocks noChangeShapeType="1"/>
            </p:cNvSpPr>
            <p:nvPr/>
          </p:nvSpPr>
          <p:spPr bwMode="auto">
            <a:xfrm>
              <a:off x="3264" y="2688"/>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69" name="Line 9"/>
            <p:cNvSpPr>
              <a:spLocks noChangeShapeType="1"/>
            </p:cNvSpPr>
            <p:nvPr/>
          </p:nvSpPr>
          <p:spPr bwMode="auto">
            <a:xfrm flipV="1">
              <a:off x="3264" y="2688"/>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0" name="Group 10"/>
          <p:cNvGrpSpPr>
            <a:grpSpLocks/>
          </p:cNvGrpSpPr>
          <p:nvPr/>
        </p:nvGrpSpPr>
        <p:grpSpPr bwMode="auto">
          <a:xfrm>
            <a:off x="1116013" y="2636838"/>
            <a:ext cx="685800" cy="533400"/>
            <a:chOff x="3264" y="2688"/>
            <a:chExt cx="624" cy="336"/>
          </a:xfrm>
        </p:grpSpPr>
        <p:sp>
          <p:nvSpPr>
            <p:cNvPr id="40971" name="Line 11"/>
            <p:cNvSpPr>
              <a:spLocks noChangeShapeType="1"/>
            </p:cNvSpPr>
            <p:nvPr/>
          </p:nvSpPr>
          <p:spPr bwMode="auto">
            <a:xfrm>
              <a:off x="3264" y="2688"/>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2" name="Line 12"/>
            <p:cNvSpPr>
              <a:spLocks noChangeShapeType="1"/>
            </p:cNvSpPr>
            <p:nvPr/>
          </p:nvSpPr>
          <p:spPr bwMode="auto">
            <a:xfrm flipV="1">
              <a:off x="3264" y="2688"/>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0973" name="Group 13"/>
          <p:cNvGrpSpPr>
            <a:grpSpLocks/>
          </p:cNvGrpSpPr>
          <p:nvPr/>
        </p:nvGrpSpPr>
        <p:grpSpPr bwMode="auto">
          <a:xfrm>
            <a:off x="2195513" y="2636838"/>
            <a:ext cx="762000" cy="533400"/>
            <a:chOff x="3264" y="2688"/>
            <a:chExt cx="624" cy="336"/>
          </a:xfrm>
        </p:grpSpPr>
        <p:sp>
          <p:nvSpPr>
            <p:cNvPr id="40974" name="Line 14"/>
            <p:cNvSpPr>
              <a:spLocks noChangeShapeType="1"/>
            </p:cNvSpPr>
            <p:nvPr/>
          </p:nvSpPr>
          <p:spPr bwMode="auto">
            <a:xfrm>
              <a:off x="3264" y="2688"/>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0975" name="Line 15"/>
            <p:cNvSpPr>
              <a:spLocks noChangeShapeType="1"/>
            </p:cNvSpPr>
            <p:nvPr/>
          </p:nvSpPr>
          <p:spPr bwMode="auto">
            <a:xfrm flipV="1">
              <a:off x="3264" y="2688"/>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69153F02-ABD2-4403-9BD2-D912EED0F59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1851"/>
    </mc:Choice>
    <mc:Fallback xmlns="">
      <p:transition spd="slow" advTm="2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09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09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09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40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5" x="8169275" y="3382963"/>
          <p14:tracePt t="330" x="7502525" y="3382963"/>
          <p14:tracePt t="338" x="6864350" y="3402013"/>
          <p14:tracePt t="348" x="6235700" y="3402013"/>
          <p14:tracePt t="354" x="5524500" y="3429000"/>
          <p14:tracePt t="364" x="5005388" y="3446463"/>
          <p14:tracePt t="370" x="4549775" y="3475038"/>
          <p14:tracePt t="378" x="4238625" y="3492500"/>
          <p14:tracePt t="386" x="4002088" y="3511550"/>
          <p14:tracePt t="394" x="3829050" y="3511550"/>
          <p14:tracePt t="402" x="3709988" y="3519488"/>
          <p14:tracePt t="411" x="3600450" y="3538538"/>
          <p14:tracePt t="418" x="3546475" y="3538538"/>
          <p14:tracePt t="429" x="3536950" y="3538538"/>
          <p14:tracePt t="754" x="3519488" y="3538538"/>
          <p14:tracePt t="762" x="3490913" y="3538538"/>
          <p14:tracePt t="772" x="3446463" y="3538538"/>
          <p14:tracePt t="780" x="3427413" y="3556000"/>
          <p14:tracePt t="8778" x="3419475" y="3565525"/>
          <p14:tracePt t="8786" x="3346450" y="3621088"/>
          <p14:tracePt t="8794" x="3227388" y="3694113"/>
          <p14:tracePt t="8802" x="3163888" y="3730625"/>
          <p14:tracePt t="8811" x="3100388" y="3784600"/>
          <p14:tracePt t="8818" x="3071813" y="3821113"/>
          <p14:tracePt t="8834" x="3044825" y="3830638"/>
          <p14:tracePt t="8843" x="3008313" y="3867150"/>
          <p14:tracePt t="8852" x="2990850" y="3867150"/>
          <p14:tracePt t="8865" x="2981325" y="3875088"/>
          <p14:tracePt t="8964" x="2971800" y="3875088"/>
          <p14:tracePt t="8971" x="2935288" y="3875088"/>
          <p14:tracePt t="8979" x="2881313" y="3875088"/>
          <p14:tracePt t="8987" x="2808288" y="3875088"/>
          <p14:tracePt t="8996" x="2716213" y="3875088"/>
          <p14:tracePt t="9003" x="2616200" y="3875088"/>
          <p14:tracePt t="9013" x="2562225" y="3875088"/>
          <p14:tracePt t="9019" x="2506663" y="3875088"/>
          <p14:tracePt t="9030" x="2470150" y="3875088"/>
          <p14:tracePt t="9035" x="2452688" y="3875088"/>
          <p14:tracePt t="9048" x="2443163" y="3875088"/>
          <p14:tracePt t="9051" x="2425700" y="3867150"/>
          <p14:tracePt t="9063" x="2406650" y="3857625"/>
          <p14:tracePt t="9084" x="2397125" y="3821113"/>
          <p14:tracePt t="9091" x="2379663" y="3803650"/>
          <p14:tracePt t="9100" x="2352675" y="3757613"/>
          <p14:tracePt t="9107" x="2333625" y="3702050"/>
          <p14:tracePt t="9114" x="2306638" y="3684588"/>
          <p14:tracePt t="9122" x="2279650" y="3621088"/>
          <p14:tracePt t="9130" x="2243138" y="3575050"/>
          <p14:tracePt t="9138" x="2206625" y="3538538"/>
          <p14:tracePt t="9146" x="2187575" y="3511550"/>
          <p14:tracePt t="9154" x="2151063" y="3465513"/>
          <p14:tracePt t="9162" x="2124075" y="3438525"/>
          <p14:tracePt t="9170" x="2070100" y="3382963"/>
          <p14:tracePt t="9178" x="2041525" y="3355975"/>
          <p14:tracePt t="9186" x="2024063" y="3338513"/>
          <p14:tracePt t="9195" x="1987550" y="3302000"/>
          <p14:tracePt t="9202" x="1968500" y="3273425"/>
          <p14:tracePt t="9210" x="1941513" y="3236913"/>
          <p14:tracePt t="9218" x="1905000" y="3192463"/>
          <p14:tracePt t="9227" x="1860550" y="3109913"/>
          <p14:tracePt t="9234" x="1831975" y="3036888"/>
          <p14:tracePt t="9243" x="1795463" y="2954338"/>
          <p14:tracePt t="9251" x="1768475" y="2873375"/>
          <p14:tracePt t="9259" x="1714500" y="2808288"/>
          <p14:tracePt t="9266" x="1695450" y="2790825"/>
          <p14:tracePt t="9275" x="1668463" y="2754313"/>
          <p14:tracePt t="9282" x="1612900" y="2690813"/>
          <p14:tracePt t="9290" x="1576388" y="2662238"/>
          <p14:tracePt t="9298" x="1558925" y="2598738"/>
          <p14:tracePt t="9306" x="1549400" y="2571750"/>
          <p14:tracePt t="9314" x="1549400" y="2525713"/>
          <p14:tracePt t="9322" x="1549400" y="2508250"/>
          <p14:tracePt t="9330" x="1549400" y="2481263"/>
          <p14:tracePt t="9338" x="1549400" y="2462213"/>
          <p14:tracePt t="9382" x="1549400" y="2471738"/>
          <p14:tracePt t="9388" x="1541463" y="2554288"/>
          <p14:tracePt t="9395" x="1495425" y="2727325"/>
          <p14:tracePt t="9404" x="1495425" y="2754313"/>
          <p14:tracePt t="9716" x="1485900" y="2754313"/>
          <p14:tracePt t="9810" x="1485900" y="2717800"/>
          <p14:tracePt t="9818" x="1485900" y="2690813"/>
          <p14:tracePt t="9827" x="1485900" y="2644775"/>
          <p14:tracePt t="9834" x="1485900" y="2608263"/>
          <p14:tracePt t="9843" x="1485900" y="2589213"/>
          <p14:tracePt t="9850" x="1495425" y="2562225"/>
          <p14:tracePt t="9860" x="1495425" y="2544763"/>
          <p14:tracePt t="9877" x="1495425" y="2462213"/>
          <p14:tracePt t="9882" x="1495425" y="2416175"/>
          <p14:tracePt t="9890" x="1495425" y="2362200"/>
          <p14:tracePt t="9898" x="1495425" y="2335213"/>
          <p14:tracePt t="9906" x="1485900" y="2279650"/>
          <p14:tracePt t="9914" x="1485900" y="2233613"/>
          <p14:tracePt t="9922" x="1439863" y="2160588"/>
          <p14:tracePt t="9930" x="1412875" y="2116138"/>
          <p14:tracePt t="9939" x="1395413" y="2097088"/>
          <p14:tracePt t="9947" x="1385888" y="2089150"/>
          <p14:tracePt t="9955" x="1385888" y="2079625"/>
          <p14:tracePt t="9963" x="1376363" y="2060575"/>
          <p14:tracePt t="9971" x="1376363" y="2052638"/>
          <p14:tracePt t="9987" x="1376363" y="2043113"/>
          <p14:tracePt t="10508" x="1376363" y="2089150"/>
          <p14:tracePt t="10516" x="1376363" y="2143125"/>
          <p14:tracePt t="10524" x="1412875" y="2170113"/>
          <p14:tracePt t="10531" x="1449388" y="2197100"/>
          <p14:tracePt t="10540" x="1458913" y="2206625"/>
          <p14:tracePt t="10692" x="1476375" y="2206625"/>
          <p14:tracePt t="10699" x="1495425" y="2206625"/>
          <p14:tracePt t="10708" x="1531938" y="2206625"/>
          <p14:tracePt t="10715" x="1549400" y="2197100"/>
          <p14:tracePt t="10724" x="1558925" y="2189163"/>
          <p14:tracePt t="10731" x="1568450" y="2170113"/>
          <p14:tracePt t="10740" x="1595438" y="2133600"/>
          <p14:tracePt t="10748" x="1604963" y="2116138"/>
          <p14:tracePt t="10754" x="1622425" y="2089150"/>
          <p14:tracePt t="10763" x="1641475" y="2070100"/>
          <p14:tracePt t="10770" x="1649413" y="2043113"/>
          <p14:tracePt t="10779" x="1668463" y="2024063"/>
          <p14:tracePt t="10786" x="1695450" y="2006600"/>
          <p14:tracePt t="10795" x="1704975" y="1987550"/>
          <p14:tracePt t="10802" x="1704975" y="1979613"/>
          <p14:tracePt t="10810" x="1722438" y="1960563"/>
          <p14:tracePt t="10827" x="1722438" y="1951038"/>
          <p14:tracePt t="11246" x="1731963" y="1943100"/>
          <p14:tracePt t="11252" x="1751013" y="1970088"/>
          <p14:tracePt t="11264" x="1778000" y="2006600"/>
          <p14:tracePt t="11269" x="1787525" y="2024063"/>
          <p14:tracePt t="11280" x="1795463" y="2043113"/>
          <p14:tracePt t="11283" x="1814513" y="2060575"/>
          <p14:tracePt t="11290" x="1831975" y="2070100"/>
          <p14:tracePt t="11298" x="1851025" y="2070100"/>
          <p14:tracePt t="11306" x="1868488" y="2070100"/>
          <p14:tracePt t="11314" x="1895475" y="2079625"/>
          <p14:tracePt t="11322" x="1914525" y="2097088"/>
          <p14:tracePt t="11330" x="1941513" y="2097088"/>
          <p14:tracePt t="11338" x="1960563" y="2097088"/>
          <p14:tracePt t="11346" x="1968500" y="2097088"/>
          <p14:tracePt t="11354" x="1987550" y="2097088"/>
          <p14:tracePt t="11392" x="1997075" y="2106613"/>
          <p14:tracePt t="11500" x="2014538" y="2116138"/>
          <p14:tracePt t="11508" x="2051050" y="2106613"/>
          <p14:tracePt t="11516" x="2070100" y="2079625"/>
          <p14:tracePt t="11523" x="2078038" y="2079625"/>
          <p14:tracePt t="11531" x="2097088" y="2060575"/>
          <p14:tracePt t="11539" x="2114550" y="2043113"/>
          <p14:tracePt t="11548" x="2124075" y="2033588"/>
          <p14:tracePt t="11692" x="2133600" y="2043113"/>
          <p14:tracePt t="11700" x="2143125" y="2043113"/>
          <p14:tracePt t="12447" x="2151063" y="2052638"/>
          <p14:tracePt t="12466" x="2151063" y="2079625"/>
          <p14:tracePt t="12474" x="2151063" y="2097088"/>
          <p14:tracePt t="12482" x="2151063" y="2106613"/>
          <p14:tracePt t="12490" x="2151063" y="2133600"/>
          <p14:tracePt t="12498" x="2124075" y="2160588"/>
          <p14:tracePt t="12506" x="2106613" y="2197100"/>
          <p14:tracePt t="12514" x="2060575" y="2243138"/>
          <p14:tracePt t="12522" x="2033588" y="2270125"/>
          <p14:tracePt t="12530" x="1997075" y="2316163"/>
          <p14:tracePt t="12538" x="1968500" y="2362200"/>
          <p14:tracePt t="12546" x="1960563" y="2371725"/>
          <p14:tracePt t="12554" x="1951038" y="2398713"/>
          <p14:tracePt t="12564" x="1941513" y="2416175"/>
          <p14:tracePt t="12579" x="1924050" y="2435225"/>
          <p14:tracePt t="13092" x="1924050" y="2416175"/>
          <p14:tracePt t="13098" x="1924050" y="2362200"/>
          <p14:tracePt t="13106" x="1924050" y="2335213"/>
          <p14:tracePt t="13114" x="1914525" y="2279650"/>
          <p14:tracePt t="13122" x="1905000" y="2233613"/>
          <p14:tracePt t="13130" x="1905000" y="2160588"/>
          <p14:tracePt t="13138" x="1905000" y="2133600"/>
          <p14:tracePt t="13146" x="1868488" y="2097088"/>
          <p14:tracePt t="13154" x="1851025" y="2070100"/>
          <p14:tracePt t="13162" x="1841500" y="2043113"/>
          <p14:tracePt t="13170" x="1824038" y="2024063"/>
          <p14:tracePt t="13484" x="1814513" y="2024063"/>
          <p14:tracePt t="13492" x="1804988" y="2024063"/>
          <p14:tracePt t="13500" x="1787525" y="2033588"/>
          <p14:tracePt t="13508" x="1768475" y="2043113"/>
          <p14:tracePt t="13515" x="1758950" y="2052638"/>
          <p14:tracePt t="13523" x="1758950" y="2060575"/>
          <p14:tracePt t="13531" x="1751013" y="2070100"/>
          <p14:tracePt t="13538" x="1741488" y="2070100"/>
          <p14:tracePt t="13788" x="1695450" y="2079625"/>
          <p14:tracePt t="13797" x="1649413" y="2079625"/>
          <p14:tracePt t="13804" x="1622425" y="2079625"/>
          <p14:tracePt t="13812" x="1595438" y="2079625"/>
          <p14:tracePt t="13818" x="1549400" y="2079625"/>
          <p14:tracePt t="13827" x="1541463" y="2079625"/>
          <p14:tracePt t="13834" x="1522413" y="2079625"/>
          <p14:tracePt t="13843" x="1495425" y="2089150"/>
          <p14:tracePt t="13850" x="1485900" y="2089150"/>
          <p14:tracePt t="13860" x="1476375" y="2089150"/>
          <p14:tracePt t="13874" x="1458913" y="2097088"/>
          <p14:tracePt t="14020" x="1458913" y="2106613"/>
          <p14:tracePt t="14028" x="1476375" y="2106613"/>
          <p14:tracePt t="14036" x="1531938" y="2106613"/>
          <p14:tracePt t="14045" x="1612900" y="2089150"/>
          <p14:tracePt t="14051" x="1677988" y="2052638"/>
          <p14:tracePt t="14065" x="1758950" y="2024063"/>
          <p14:tracePt t="14068" x="1824038" y="1987550"/>
          <p14:tracePt t="14076" x="1914525" y="1943100"/>
          <p14:tracePt t="14082" x="2014538" y="1897063"/>
          <p14:tracePt t="14090" x="2078038" y="1887538"/>
          <p14:tracePt t="14098" x="2106613" y="1860550"/>
          <p14:tracePt t="14106" x="2124075" y="1851025"/>
          <p14:tracePt t="14115" x="2143125" y="1841500"/>
          <p14:tracePt t="14283" x="2151063" y="1851025"/>
          <p14:tracePt t="14308" x="2151063" y="1860550"/>
          <p14:tracePt t="14315" x="2151063" y="1878013"/>
          <p14:tracePt t="14323" x="2151063" y="1887538"/>
          <p14:tracePt t="14331" x="2151063" y="1897063"/>
          <p14:tracePt t="14355" x="2151063" y="1924050"/>
          <p14:tracePt t="14362" x="2151063" y="1933575"/>
          <p14:tracePt t="14380" x="2151063" y="1943100"/>
          <p14:tracePt t="14387" x="2151063" y="1951038"/>
          <p14:tracePt t="14396" x="2151063" y="1970088"/>
          <p14:tracePt t="14402" x="2151063" y="1979613"/>
          <p14:tracePt t="14410" x="2151063" y="1987550"/>
          <p14:tracePt t="14434" x="2151063" y="1997075"/>
          <p14:tracePt t="14812" x="2170113" y="2016125"/>
          <p14:tracePt t="14820" x="2187575" y="2016125"/>
          <p14:tracePt t="14829" x="2243138" y="2016125"/>
          <p14:tracePt t="14834" x="2270125" y="2016125"/>
          <p14:tracePt t="14843" x="2343150" y="2016125"/>
          <p14:tracePt t="14850" x="2397125" y="2016125"/>
          <p14:tracePt t="14860" x="2443163" y="2016125"/>
          <p14:tracePt t="14866" x="2479675" y="2016125"/>
          <p14:tracePt t="14874" x="2533650" y="2016125"/>
          <p14:tracePt t="14894" x="2616200" y="2016125"/>
          <p14:tracePt t="14898" x="2671763" y="2016125"/>
          <p14:tracePt t="14906" x="2716213" y="2016125"/>
          <p14:tracePt t="14914" x="2752725" y="2016125"/>
          <p14:tracePt t="14922" x="2808288" y="2016125"/>
          <p14:tracePt t="14930" x="2825750" y="2016125"/>
          <p14:tracePt t="14938" x="2871788" y="2024063"/>
          <p14:tracePt t="14946" x="2908300" y="2033588"/>
          <p14:tracePt t="14954" x="2917825" y="2033588"/>
          <p14:tracePt t="14963" x="2925763" y="2033588"/>
          <p14:tracePt t="14971" x="2944813" y="2043113"/>
          <p14:tracePt t="14979" x="2954338" y="2043113"/>
          <p14:tracePt t="14987" x="2981325" y="2060575"/>
          <p14:tracePt t="14996" x="2998788" y="2070100"/>
          <p14:tracePt t="15003" x="3027363" y="2089150"/>
          <p14:tracePt t="15011" x="3071813" y="2125663"/>
          <p14:tracePt t="15018" x="3108325" y="2133600"/>
          <p14:tracePt t="15028" x="3163888" y="2170113"/>
          <p14:tracePt t="15034" x="3208338" y="2179638"/>
          <p14:tracePt t="15044" x="3236913" y="2197100"/>
          <p14:tracePt t="15051" x="3290888" y="2225675"/>
          <p14:tracePt t="15060" x="3309938" y="2233613"/>
          <p14:tracePt t="15066" x="3373438" y="2243138"/>
          <p14:tracePt t="15076" x="3390900" y="2252663"/>
          <p14:tracePt t="15082" x="3427413" y="2270125"/>
          <p14:tracePt t="15090" x="3446463" y="2279650"/>
          <p14:tracePt t="15098" x="3482975" y="2289175"/>
          <p14:tracePt t="15106" x="3490913" y="2298700"/>
          <p14:tracePt t="15429" x="3519488" y="2298700"/>
          <p14:tracePt t="15436" x="3573463" y="2298700"/>
          <p14:tracePt t="15447" x="3683000" y="2298700"/>
          <p14:tracePt t="15452" x="3846513" y="2298700"/>
          <p14:tracePt t="15463" x="4029075" y="2298700"/>
          <p14:tracePt t="15467" x="4211638" y="2343150"/>
          <p14:tracePt t="15480" x="4413250" y="2343150"/>
          <p14:tracePt t="15482" x="4640263" y="2379663"/>
          <p14:tracePt t="15491" x="4813300" y="2408238"/>
          <p14:tracePt t="15498" x="4959350" y="2425700"/>
          <p14:tracePt t="15506" x="5014913" y="2425700"/>
          <p14:tracePt t="15514" x="5022850" y="2425700"/>
          <p14:tracePt t="15522" x="5041900" y="2425700"/>
          <p14:tracePt t="15659" x="5041900" y="2435225"/>
          <p14:tracePt t="15666" x="5041900" y="2444750"/>
          <p14:tracePt t="15682" x="5032375" y="2462213"/>
          <p14:tracePt t="15690" x="5022850" y="2471738"/>
          <p14:tracePt t="15699" x="5014913" y="2481263"/>
          <p14:tracePt t="15707" x="5005388" y="2489200"/>
          <p14:tracePt t="15715" x="4995863" y="2508250"/>
          <p14:tracePt t="15739" x="4986338" y="2517775"/>
          <p14:tracePt t="15771" x="4978400" y="2525713"/>
          <p14:tracePt t="15780" x="4968875" y="2535238"/>
          <p14:tracePt t="15796" x="4959350" y="2544763"/>
          <p14:tracePt t="15819" x="4932363" y="2554288"/>
          <p14:tracePt t="15828" x="4922838" y="2554288"/>
          <p14:tracePt t="15835" x="4886325" y="2562225"/>
          <p14:tracePt t="15847" x="4859338" y="2571750"/>
          <p14:tracePt t="15851" x="4813300" y="2581275"/>
          <p14:tracePt t="15861" x="4767263" y="2608263"/>
          <p14:tracePt t="15867" x="4713288" y="2608263"/>
          <p14:tracePt t="15880" x="4659313" y="2617788"/>
          <p14:tracePt t="15883" x="4613275" y="2654300"/>
          <p14:tracePt t="15896" x="4567238" y="2662238"/>
          <p14:tracePt t="15899" x="4494213" y="2662238"/>
          <p14:tracePt t="15907" x="4467225" y="2662238"/>
          <p14:tracePt t="15915" x="4403725" y="2671763"/>
          <p14:tracePt t="15922" x="4376738" y="2671763"/>
          <p14:tracePt t="15930" x="4321175" y="2671763"/>
          <p14:tracePt t="15938" x="4267200" y="2690813"/>
          <p14:tracePt t="15946" x="4230688" y="2708275"/>
          <p14:tracePt t="15954" x="4165600" y="2708275"/>
          <p14:tracePt t="15963" x="4111625" y="2708275"/>
          <p14:tracePt t="15970" x="4029075" y="2708275"/>
          <p14:tracePt t="15978" x="3956050" y="2708275"/>
          <p14:tracePt t="15986" x="3865563" y="2708275"/>
          <p14:tracePt t="15994" x="3775075" y="2708275"/>
          <p14:tracePt t="16002" x="3665538" y="2708275"/>
          <p14:tracePt t="16010" x="3609975" y="2708275"/>
          <p14:tracePt t="16018" x="3536950" y="2708275"/>
          <p14:tracePt t="16027" x="3463925" y="2708275"/>
          <p14:tracePt t="16034" x="3382963" y="2708275"/>
          <p14:tracePt t="16043" x="3327400" y="2708275"/>
          <p14:tracePt t="16050" x="3290888" y="2708275"/>
          <p14:tracePt t="16060" x="3244850" y="2708275"/>
          <p14:tracePt t="16066" x="3227388" y="2708275"/>
          <p14:tracePt t="16074" x="3200400" y="2708275"/>
          <p14:tracePt t="16090" x="3190875" y="2708275"/>
          <p14:tracePt t="16122" x="3181350" y="2717800"/>
          <p14:tracePt t="16130" x="3163888" y="2727325"/>
          <p14:tracePt t="16138" x="3154363" y="2727325"/>
          <p14:tracePt t="16146" x="3127375" y="2744788"/>
          <p14:tracePt t="16154" x="3108325" y="2744788"/>
          <p14:tracePt t="16164" x="3081338" y="2744788"/>
          <p14:tracePt t="16172" x="3063875" y="2754313"/>
          <p14:tracePt t="16179" x="3027363" y="2754313"/>
          <p14:tracePt t="16187" x="3008313" y="2754313"/>
          <p14:tracePt t="16194" x="2981325" y="2754313"/>
          <p14:tracePt t="16202" x="2954338" y="2754313"/>
          <p14:tracePt t="16210" x="2898775" y="2754313"/>
          <p14:tracePt t="16219" x="2844800" y="2754313"/>
          <p14:tracePt t="16227" x="2771775" y="2754313"/>
          <p14:tracePt t="16234" x="2698750" y="2754313"/>
          <p14:tracePt t="16243" x="2652713" y="2754313"/>
          <p14:tracePt t="16251" x="2598738" y="2754313"/>
          <p14:tracePt t="16259" x="2525713" y="2754313"/>
          <p14:tracePt t="16266" x="2470150" y="2754313"/>
          <p14:tracePt t="16274" x="2416175" y="2754313"/>
          <p14:tracePt t="16282" x="2379663" y="2754313"/>
          <p14:tracePt t="16290" x="2352675" y="2754313"/>
          <p14:tracePt t="16298" x="2333625" y="2754313"/>
          <p14:tracePt t="16305" x="2316163" y="2754313"/>
          <p14:tracePt t="16314" x="2297113" y="2754313"/>
          <p14:tracePt t="16338" x="2287588" y="2754313"/>
          <p14:tracePt t="16346" x="2279650" y="2754313"/>
          <p14:tracePt t="16354" x="2270125" y="2754313"/>
          <p14:tracePt t="16362" x="2260600" y="2754313"/>
          <p14:tracePt t="16370" x="2233613" y="2754313"/>
          <p14:tracePt t="16378" x="2224088" y="2754313"/>
          <p14:tracePt t="16386" x="2187575" y="2754313"/>
          <p14:tracePt t="16396" x="2151063" y="2754313"/>
          <p14:tracePt t="16402" x="2106613" y="2754313"/>
          <p14:tracePt t="16410" x="2070100" y="2754313"/>
          <p14:tracePt t="16418" x="2033588" y="2754313"/>
          <p14:tracePt t="16427" x="1987550" y="2754313"/>
          <p14:tracePt t="16434" x="1968500" y="2754313"/>
          <p14:tracePt t="16443" x="1960563" y="2754313"/>
          <p14:tracePt t="16450" x="1941513" y="2754313"/>
          <p14:tracePt t="16970" x="1968500" y="2754313"/>
          <p14:tracePt t="16978" x="2024063" y="2754313"/>
          <p14:tracePt t="16986" x="2051050" y="2754313"/>
          <p14:tracePt t="16994" x="2097088" y="2735263"/>
          <p14:tracePt t="17002" x="2133600" y="2727325"/>
          <p14:tracePt t="17010" x="2143125" y="2727325"/>
          <p14:tracePt t="17018" x="2151063" y="2727325"/>
          <p14:tracePt t="17035" x="2170113" y="2727325"/>
          <p14:tracePt t="17046" x="2197100" y="2727325"/>
          <p14:tracePt t="17050" x="2251075" y="2727325"/>
          <p14:tracePt t="17060" x="2287588" y="2727325"/>
          <p14:tracePt t="17066" x="2360613" y="2727325"/>
          <p14:tracePt t="17074" x="2479675" y="2790825"/>
          <p14:tracePt t="17082" x="2579688" y="2863850"/>
          <p14:tracePt t="17090" x="2716213" y="2936875"/>
          <p14:tracePt t="17098" x="2889250" y="3036888"/>
          <p14:tracePt t="17108" x="3127375" y="3146425"/>
          <p14:tracePt t="17114" x="3646488" y="3265488"/>
          <p14:tracePt t="17122" x="4084638" y="3382963"/>
          <p14:tracePt t="17130" x="4494213" y="3502025"/>
          <p14:tracePt t="17138" x="5049838" y="3648075"/>
          <p14:tracePt t="17146" x="5451475" y="3738563"/>
          <p14:tracePt t="17154" x="5707063" y="3794125"/>
          <p14:tracePt t="17163" x="5980113" y="3830638"/>
          <p14:tracePt t="17172" x="6226175" y="3867150"/>
          <p14:tracePt t="17179" x="6391275" y="3884613"/>
          <p14:tracePt t="17187" x="6508750" y="3921125"/>
          <p14:tracePt t="17195" x="6545263" y="3921125"/>
          <p14:tracePt t="17203" x="6573838" y="3930650"/>
          <p14:tracePt t="17279" x="6545263" y="3930650"/>
          <p14:tracePt t="17284" x="6481763" y="3930650"/>
          <p14:tracePt t="17293" x="6464300" y="3930650"/>
          <p14:tracePt t="17299" x="6454775" y="3930650"/>
          <p14:tracePt t="17500" x="6435725" y="3894138"/>
          <p14:tracePt t="17508" x="6372225" y="3775075"/>
          <p14:tracePt t="17516" x="6362700" y="3711575"/>
          <p14:tracePt t="17524" x="6345238" y="3694113"/>
          <p14:tracePt t="17531" x="6345238" y="3629025"/>
          <p14:tracePt t="17540" x="6345238" y="3602038"/>
          <p14:tracePt t="17547" x="6354763" y="3538538"/>
          <p14:tracePt t="17555" x="6481763" y="3419475"/>
          <p14:tracePt t="17563" x="6573838" y="3392488"/>
          <p14:tracePt t="17571" x="6746875" y="3319463"/>
          <p14:tracePt t="17579" x="6910388" y="3273425"/>
          <p14:tracePt t="17586" x="7073900" y="3236913"/>
          <p14:tracePt t="17596" x="7256463" y="3192463"/>
          <p14:tracePt t="17603" x="7485063" y="3192463"/>
          <p14:tracePt t="17613" x="7704138" y="3192463"/>
          <p14:tracePt t="17618" x="7967663" y="3192463"/>
          <p14:tracePt t="17628" x="8232775" y="3192463"/>
          <p14:tracePt t="17635" x="8496300" y="3192463"/>
          <p14:tracePt t="17645" x="8842375" y="3200400"/>
          <p14:tracePt t="17651" x="9043988" y="32194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55650" y="333375"/>
            <a:ext cx="7772400" cy="1143000"/>
          </a:xfrm>
        </p:spPr>
        <p:txBody>
          <a:bodyPr/>
          <a:lstStyle/>
          <a:p>
            <a:r>
              <a:rPr lang="en-US" altLang="ja-JP"/>
              <a:t>Weak</a:t>
            </a:r>
            <a:r>
              <a:rPr lang="ja-JP" altLang="en-US"/>
              <a:t>　</a:t>
            </a:r>
            <a:r>
              <a:rPr lang="en-US" altLang="ja-JP"/>
              <a:t>Ordering</a:t>
            </a:r>
          </a:p>
        </p:txBody>
      </p:sp>
      <p:sp>
        <p:nvSpPr>
          <p:cNvPr id="45059" name="Text Box 3"/>
          <p:cNvSpPr txBox="1">
            <a:spLocks noChangeArrowheads="1"/>
          </p:cNvSpPr>
          <p:nvPr/>
        </p:nvSpPr>
        <p:spPr bwMode="auto">
          <a:xfrm>
            <a:off x="3657600" y="1066800"/>
            <a:ext cx="1379538" cy="55975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ja-JP" sz="2400">
                <a:latin typeface="Times New Roman" panose="02020603050405020304" pitchFamily="18" charset="0"/>
              </a:rPr>
              <a:t>Write(A)</a:t>
            </a:r>
          </a:p>
          <a:p>
            <a:endParaRPr lang="en-US" altLang="ja-JP" sz="2400">
              <a:latin typeface="Times New Roman" panose="02020603050405020304" pitchFamily="18" charset="0"/>
            </a:endParaRPr>
          </a:p>
          <a:p>
            <a:r>
              <a:rPr lang="en-US" altLang="ja-JP" sz="2400">
                <a:latin typeface="Times New Roman" panose="02020603050405020304" pitchFamily="18" charset="0"/>
              </a:rPr>
              <a:t>Read</a:t>
            </a:r>
            <a:r>
              <a:rPr lang="ja-JP" altLang="en-US" sz="2400">
                <a:latin typeface="Times New Roman" panose="02020603050405020304" pitchFamily="18" charset="0"/>
              </a:rPr>
              <a:t>（Ｂ）</a:t>
            </a:r>
          </a:p>
          <a:p>
            <a:endParaRPr lang="ja-JP" altLang="en-US"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Read(C)</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Write(D)</a:t>
            </a:r>
          </a:p>
          <a:p>
            <a:endParaRPr lang="en-US" altLang="ja-JP"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Write(E)</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Write(F)</a:t>
            </a:r>
          </a:p>
        </p:txBody>
      </p:sp>
      <p:sp>
        <p:nvSpPr>
          <p:cNvPr id="45061" name="Line 5"/>
          <p:cNvSpPr>
            <a:spLocks noChangeShapeType="1"/>
          </p:cNvSpPr>
          <p:nvPr/>
        </p:nvSpPr>
        <p:spPr bwMode="auto">
          <a:xfrm flipV="1">
            <a:off x="4267200" y="29718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2" name="Line 6"/>
          <p:cNvSpPr>
            <a:spLocks noChangeShapeType="1"/>
          </p:cNvSpPr>
          <p:nvPr/>
        </p:nvSpPr>
        <p:spPr bwMode="auto">
          <a:xfrm flipV="1">
            <a:off x="4267200" y="4419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3" name="Line 7"/>
          <p:cNvSpPr>
            <a:spLocks noChangeShapeType="1"/>
          </p:cNvSpPr>
          <p:nvPr/>
        </p:nvSpPr>
        <p:spPr bwMode="auto">
          <a:xfrm flipV="1">
            <a:off x="4267200" y="51816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4" name="Line 8"/>
          <p:cNvSpPr>
            <a:spLocks noChangeShapeType="1"/>
          </p:cNvSpPr>
          <p:nvPr/>
        </p:nvSpPr>
        <p:spPr bwMode="auto">
          <a:xfrm flipV="1">
            <a:off x="4191000" y="2286000"/>
            <a:ext cx="0" cy="3048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5" name="Line 9"/>
          <p:cNvSpPr>
            <a:spLocks noChangeShapeType="1"/>
          </p:cNvSpPr>
          <p:nvPr/>
        </p:nvSpPr>
        <p:spPr bwMode="auto">
          <a:xfrm flipV="1">
            <a:off x="3962400" y="3733800"/>
            <a:ext cx="0" cy="9144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6" name="Line 10"/>
          <p:cNvSpPr>
            <a:spLocks noChangeShapeType="1"/>
          </p:cNvSpPr>
          <p:nvPr/>
        </p:nvSpPr>
        <p:spPr bwMode="auto">
          <a:xfrm flipV="1">
            <a:off x="4419600" y="3048000"/>
            <a:ext cx="0" cy="9906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7" name="Line 11"/>
          <p:cNvSpPr>
            <a:spLocks noChangeShapeType="1"/>
          </p:cNvSpPr>
          <p:nvPr/>
        </p:nvSpPr>
        <p:spPr bwMode="auto">
          <a:xfrm flipV="1">
            <a:off x="3962400" y="5257800"/>
            <a:ext cx="0" cy="9144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5068" name="Line 12"/>
          <p:cNvSpPr>
            <a:spLocks noChangeShapeType="1"/>
          </p:cNvSpPr>
          <p:nvPr/>
        </p:nvSpPr>
        <p:spPr bwMode="auto">
          <a:xfrm flipV="1">
            <a:off x="3962400" y="1600200"/>
            <a:ext cx="0" cy="914400"/>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7507BF8B-80D6-4344-ACBA-FDC51C75F1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289"/>
    </mc:Choice>
    <mc:Fallback xmlns="">
      <p:transition spd="slow" advTm="8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96" x="8988425" y="4013200"/>
          <p14:tracePt t="1001" x="8897938" y="4013200"/>
          <p14:tracePt t="1015" x="8815388" y="4013200"/>
          <p14:tracePt t="1017" x="8742363" y="4013200"/>
          <p14:tracePt t="1030" x="8669338" y="4013200"/>
          <p14:tracePt t="1034" x="8578850" y="4013200"/>
          <p14:tracePt t="1041" x="8505825" y="4013200"/>
          <p14:tracePt t="1048" x="8432800" y="4013200"/>
          <p14:tracePt t="1057" x="8342313" y="4013200"/>
          <p14:tracePt t="1065" x="8296275" y="4013200"/>
          <p14:tracePt t="1073" x="8213725" y="4013200"/>
          <p14:tracePt t="1081" x="8186738" y="4013200"/>
          <p14:tracePt t="1089" x="8169275" y="4013200"/>
          <p14:tracePt t="1097" x="8159750" y="4013200"/>
          <p14:tracePt t="7936" x="8169275" y="3976688"/>
          <p14:tracePt t="7944" x="8169275" y="3967163"/>
          <p14:tracePt t="7952" x="8177213" y="3957638"/>
          <p14:tracePt t="7968" x="8177213" y="3940175"/>
          <p14:tracePt t="7976" x="8177213" y="3930650"/>
          <p14:tracePt t="7984" x="8196263" y="3903663"/>
          <p14:tracePt t="7993" x="8204200" y="3903663"/>
          <p14:tracePt t="8009" x="8204200" y="3894138"/>
          <p14:tracePt t="18664" x="8204200" y="3830638"/>
          <p14:tracePt t="18672" x="8204200" y="3821113"/>
          <p14:tracePt t="18680" x="8204200" y="3775075"/>
          <p14:tracePt t="18688" x="8196263" y="3711575"/>
          <p14:tracePt t="18696" x="8196263" y="3684588"/>
          <p14:tracePt t="18704" x="8177213" y="3648075"/>
          <p14:tracePt t="18712" x="8177213" y="3611563"/>
          <p14:tracePt t="18720" x="8169275" y="3575050"/>
          <p14:tracePt t="18728" x="8169275" y="3548063"/>
          <p14:tracePt t="18736" x="8159750" y="3511550"/>
          <p14:tracePt t="18744" x="8150225" y="3492500"/>
          <p14:tracePt t="18752" x="8140700" y="3475038"/>
          <p14:tracePt t="18760" x="8140700" y="3465513"/>
          <p14:tracePt t="18768" x="8140700" y="3455988"/>
          <p14:tracePt t="18776" x="8140700" y="3446463"/>
          <p14:tracePt t="18800" x="8140700" y="3438525"/>
          <p14:tracePt t="19712" x="8123238" y="3402013"/>
          <p14:tracePt t="19719" x="8096250" y="3365500"/>
          <p14:tracePt t="19728" x="8050213" y="3346450"/>
          <p14:tracePt t="19736" x="8023225" y="3328988"/>
          <p14:tracePt t="19760" x="8013700" y="3328988"/>
          <p14:tracePt t="19828" x="8004175" y="3328988"/>
          <p14:tracePt t="19874" x="7958138" y="3328988"/>
          <p14:tracePt t="19881" x="7894638" y="3302000"/>
          <p14:tracePt t="19889" x="7831138" y="3273425"/>
          <p14:tracePt t="19911" x="7675563" y="3219450"/>
          <p14:tracePt t="19915" x="7558088" y="3173413"/>
          <p14:tracePt t="19921" x="7429500" y="3146425"/>
          <p14:tracePt t="19929" x="7292975" y="3090863"/>
          <p14:tracePt t="19937" x="7248525" y="3063875"/>
          <p14:tracePt t="19945" x="7138988" y="3009900"/>
          <p14:tracePt t="19953" x="7037388" y="2963863"/>
          <p14:tracePt t="19961" x="6937375" y="2927350"/>
          <p14:tracePt t="19968" x="6856413" y="2873375"/>
          <p14:tracePt t="19978" x="6783388" y="2844800"/>
          <p14:tracePt t="19985" x="6700838" y="2800350"/>
          <p14:tracePt t="19992" x="6637338" y="2790825"/>
          <p14:tracePt t="20001" x="6545263" y="2781300"/>
          <p14:tracePt t="20010" x="6481763" y="2735263"/>
          <p14:tracePt t="20017" x="6399213" y="2727325"/>
          <p14:tracePt t="20025" x="6308725" y="2698750"/>
          <p14:tracePt t="20033" x="6208713" y="2671763"/>
          <p14:tracePt t="20042" x="6116638" y="2644775"/>
          <p14:tracePt t="20049" x="6016625" y="2635250"/>
          <p14:tracePt t="20058" x="5926138" y="2571750"/>
          <p14:tracePt t="20063" x="5789613" y="2535238"/>
          <p14:tracePt t="20072" x="5680075" y="2498725"/>
          <p14:tracePt t="20080" x="5561013" y="2462213"/>
          <p14:tracePt t="20088" x="5487988" y="2444750"/>
          <p14:tracePt t="20096" x="5368925" y="2416175"/>
          <p14:tracePt t="20104" x="5278438" y="2379663"/>
          <p14:tracePt t="20112" x="5195888" y="2352675"/>
          <p14:tracePt t="20120" x="5095875" y="2306638"/>
          <p14:tracePt t="20128" x="5005388" y="2279650"/>
          <p14:tracePt t="20136" x="4932363" y="2225675"/>
          <p14:tracePt t="20144" x="4868863" y="2189163"/>
          <p14:tracePt t="20152" x="4849813" y="2179638"/>
          <p14:tracePt t="20160" x="4849813" y="2170113"/>
          <p14:tracePt t="20168" x="4840288" y="2160588"/>
          <p14:tracePt t="20177" x="4813300" y="2152650"/>
          <p14:tracePt t="20184" x="4795838" y="2133600"/>
          <p14:tracePt t="20192" x="4776788" y="2125663"/>
          <p14:tracePt t="20209" x="4740275" y="2106613"/>
          <p14:tracePt t="20216" x="4722813" y="2097088"/>
          <p14:tracePt t="20226" x="4676775" y="2079625"/>
          <p14:tracePt t="20233" x="4640263" y="2060575"/>
          <p14:tracePt t="20243" x="4576763" y="2043113"/>
          <p14:tracePt t="20249" x="4494213" y="2016125"/>
          <p14:tracePt t="20258" x="4457700" y="2006600"/>
          <p14:tracePt t="20265" x="4376738" y="1979613"/>
          <p14:tracePt t="20273" x="4311650" y="1960563"/>
          <p14:tracePt t="20281" x="4257675" y="1943100"/>
          <p14:tracePt t="20289" x="4211638" y="1914525"/>
          <p14:tracePt t="20297" x="4175125" y="1897063"/>
          <p14:tracePt t="20304" x="4157663" y="1887538"/>
          <p14:tracePt t="20312" x="4129088" y="1870075"/>
          <p14:tracePt t="20320" x="4102100" y="1851025"/>
          <p14:tracePt t="20328" x="4094163" y="1841500"/>
          <p14:tracePt t="20336" x="4075113" y="1824038"/>
          <p14:tracePt t="20344" x="4057650" y="1804988"/>
          <p14:tracePt t="20360" x="4038600" y="1797050"/>
          <p14:tracePt t="20368" x="4038600" y="1787525"/>
          <p14:tracePt t="20376" x="4029075" y="1768475"/>
          <p14:tracePt t="20384" x="4021138" y="1760538"/>
          <p14:tracePt t="20393" x="4011613" y="1731963"/>
          <p14:tracePt t="20400" x="4002088" y="1714500"/>
          <p14:tracePt t="20408" x="4002088" y="1697038"/>
          <p14:tracePt t="20416" x="3984625" y="1668463"/>
          <p14:tracePt t="20425" x="3975100" y="1651000"/>
          <p14:tracePt t="20432" x="3965575" y="1631950"/>
          <p14:tracePt t="20441" x="3956050" y="1624013"/>
          <p14:tracePt t="20448" x="3956050" y="1595438"/>
          <p14:tracePt t="20457" x="3956050" y="1587500"/>
          <p14:tracePt t="20464" x="3948113" y="1550988"/>
          <p14:tracePt t="20472" x="3948113" y="1541463"/>
          <p14:tracePt t="20480" x="3929063" y="1514475"/>
          <p14:tracePt t="20488" x="3929063" y="1504950"/>
          <p14:tracePt t="20504" x="3929063" y="1495425"/>
          <p14:tracePt t="20898" x="3929063" y="1514475"/>
          <p14:tracePt t="20906" x="3929063" y="1541463"/>
          <p14:tracePt t="20913" x="3929063" y="1577975"/>
          <p14:tracePt t="20921" x="3929063" y="1604963"/>
          <p14:tracePt t="20929" x="3929063" y="1660525"/>
          <p14:tracePt t="20937" x="3929063" y="1704975"/>
          <p14:tracePt t="20945" x="3929063" y="1760538"/>
          <p14:tracePt t="20953" x="3929063" y="1814513"/>
          <p14:tracePt t="20961" x="3929063" y="1860550"/>
          <p14:tracePt t="20969" x="3929063" y="1897063"/>
          <p14:tracePt t="20977" x="3929063" y="1924050"/>
          <p14:tracePt t="20985" x="3929063" y="1970088"/>
          <p14:tracePt t="20992" x="3929063" y="2006600"/>
          <p14:tracePt t="21001" x="3929063" y="2033588"/>
          <p14:tracePt t="21010" x="3929063" y="2079625"/>
          <p14:tracePt t="21017" x="3929063" y="2106613"/>
          <p14:tracePt t="21025" x="3929063" y="2133600"/>
          <p14:tracePt t="21033" x="3929063" y="2170113"/>
          <p14:tracePt t="21042" x="3929063" y="2197100"/>
          <p14:tracePt t="21049" x="3929063" y="2225675"/>
          <p14:tracePt t="21058" x="3929063" y="2252663"/>
          <p14:tracePt t="21064" x="3929063" y="2270125"/>
          <p14:tracePt t="21075" x="3929063" y="2298700"/>
          <p14:tracePt t="21081" x="3929063" y="2316163"/>
          <p14:tracePt t="21089" x="3929063" y="2343150"/>
          <p14:tracePt t="21097" x="3929063" y="2352675"/>
          <p14:tracePt t="21105" x="3929063" y="2362200"/>
          <p14:tracePt t="21121" x="3929063" y="2371725"/>
          <p14:tracePt t="21281" x="3948113" y="2371725"/>
          <p14:tracePt t="21287" x="4002088" y="2325688"/>
          <p14:tracePt t="21296" x="4065588" y="2289175"/>
          <p14:tracePt t="21304" x="4111625" y="2262188"/>
          <p14:tracePt t="21312" x="4165600" y="2216150"/>
          <p14:tracePt t="21320" x="4211638" y="2160588"/>
          <p14:tracePt t="21328" x="4221163" y="2152650"/>
          <p14:tracePt t="21336" x="4238625" y="2125663"/>
          <p14:tracePt t="21344" x="4311650" y="2089150"/>
          <p14:tracePt t="21352" x="4340225" y="2060575"/>
          <p14:tracePt t="21361" x="4348163" y="2052638"/>
          <p14:tracePt t="21369" x="4367213" y="2033588"/>
          <p14:tracePt t="21378" x="4376738" y="2006600"/>
          <p14:tracePt t="21385" x="4384675" y="1997075"/>
          <p14:tracePt t="21392" x="4384675" y="1987550"/>
          <p14:tracePt t="21401" x="4394200" y="1979613"/>
          <p14:tracePt t="21408" x="4394200" y="1970088"/>
          <p14:tracePt t="21426" x="4403725" y="1970088"/>
          <p14:tracePt t="21690" x="4384675" y="2016125"/>
          <p14:tracePt t="21698" x="4376738" y="2043113"/>
          <p14:tracePt t="21705" x="4348163" y="2070100"/>
          <p14:tracePt t="21714" x="4348163" y="2089150"/>
          <p14:tracePt t="21723" x="4348163" y="2116138"/>
          <p14:tracePt t="21729" x="4348163" y="2143125"/>
          <p14:tracePt t="21737" x="4340225" y="2189163"/>
          <p14:tracePt t="21744" x="4311650" y="2243138"/>
          <p14:tracePt t="21752" x="4311650" y="2279650"/>
          <p14:tracePt t="21761" x="4303713" y="2335213"/>
          <p14:tracePt t="21769" x="4294188" y="2352675"/>
          <p14:tracePt t="21776" x="4294188" y="2362200"/>
          <p14:tracePt t="21784" x="4294188" y="2389188"/>
          <p14:tracePt t="21800" x="4294188" y="2416175"/>
          <p14:tracePt t="21809" x="4294188" y="2425700"/>
          <p14:tracePt t="21816" x="4294188" y="2444750"/>
          <p14:tracePt t="21824" x="4294188" y="2462213"/>
          <p14:tracePt t="21832" x="4294188" y="2471738"/>
          <p14:tracePt t="21841" x="4294188" y="2481263"/>
          <p14:tracePt t="21858" x="4294188" y="2498725"/>
          <p14:tracePt t="21891" x="4294188" y="2508250"/>
          <p14:tracePt t="22050" x="4294188" y="2517775"/>
          <p14:tracePt t="22061" x="4294188" y="2525713"/>
          <p14:tracePt t="22067" x="4294188" y="2562225"/>
          <p14:tracePt t="22074" x="4311650" y="2581275"/>
          <p14:tracePt t="22082" x="4321175" y="2598738"/>
          <p14:tracePt t="22090" x="4330700" y="2644775"/>
          <p14:tracePt t="22097" x="4367213" y="2690813"/>
          <p14:tracePt t="22105" x="4376738" y="2727325"/>
          <p14:tracePt t="22114" x="4421188" y="2808288"/>
          <p14:tracePt t="22119" x="4457700" y="2863850"/>
          <p14:tracePt t="22128" x="4484688" y="2909888"/>
          <p14:tracePt t="22136" x="4513263" y="2963863"/>
          <p14:tracePt t="22144" x="4530725" y="3000375"/>
          <p14:tracePt t="22152" x="4549775" y="3027363"/>
          <p14:tracePt t="22160" x="4557713" y="3054350"/>
          <p14:tracePt t="22168" x="4557713" y="3063875"/>
          <p14:tracePt t="22176" x="4567238" y="3090863"/>
          <p14:tracePt t="22184" x="4586288" y="3109913"/>
          <p14:tracePt t="22200" x="4586288" y="3146425"/>
          <p14:tracePt t="22208" x="4594225" y="3146425"/>
          <p14:tracePt t="22232" x="4594225" y="3155950"/>
          <p14:tracePt t="22257" x="4594225" y="3163888"/>
          <p14:tracePt t="22552" x="4594225" y="3173413"/>
          <p14:tracePt t="22714" x="4594225" y="3182938"/>
          <p14:tracePt t="22722" x="4594225" y="3192463"/>
          <p14:tracePt t="22730" x="4603750" y="3200400"/>
          <p14:tracePt t="22744" x="4603750" y="3219450"/>
          <p14:tracePt t="22752" x="4603750" y="3236913"/>
          <p14:tracePt t="22760" x="4603750" y="3246438"/>
          <p14:tracePt t="22768" x="4603750" y="3273425"/>
          <p14:tracePt t="22776" x="4603750" y="3292475"/>
          <p14:tracePt t="22784" x="4603750" y="3309938"/>
          <p14:tracePt t="22792" x="4603750" y="3319463"/>
          <p14:tracePt t="22809" x="4603750" y="3328988"/>
          <p14:tracePt t="22823" x="4603750" y="3338513"/>
          <p14:tracePt t="23010" x="4613275" y="3338513"/>
          <p14:tracePt t="23045" x="4630738" y="3338513"/>
          <p14:tracePt t="23441" x="4640263" y="3355975"/>
          <p14:tracePt t="23448" x="4640263" y="3375025"/>
          <p14:tracePt t="23457" x="4630738" y="3419475"/>
          <p14:tracePt t="23464" x="4630738" y="3446463"/>
          <p14:tracePt t="23472" x="4622800" y="3475038"/>
          <p14:tracePt t="23480" x="4613275" y="3511550"/>
          <p14:tracePt t="23488" x="4613275" y="3548063"/>
          <p14:tracePt t="23496" x="4613275" y="3575050"/>
          <p14:tracePt t="23504" x="4613275" y="3611563"/>
          <p14:tracePt t="23512" x="4594225" y="3648075"/>
          <p14:tracePt t="23520" x="4594225" y="3665538"/>
          <p14:tracePt t="23528" x="4594225" y="3684588"/>
          <p14:tracePt t="23536" x="4594225" y="3702050"/>
          <p14:tracePt t="23544" x="4594225" y="3711575"/>
          <p14:tracePt t="23560" x="4594225" y="3721100"/>
          <p14:tracePt t="23584" x="4594225" y="3730625"/>
          <p14:tracePt t="23600" x="4594225" y="3738563"/>
          <p14:tracePt t="23610" x="4594225" y="3748088"/>
          <p14:tracePt t="23624" x="4594225" y="3757613"/>
          <p14:tracePt t="23672" x="4594225" y="3775075"/>
          <p14:tracePt t="23688" x="4594225" y="3784600"/>
          <p14:tracePt t="23704" x="4594225" y="3794125"/>
          <p14:tracePt t="23863" x="4576763" y="3794125"/>
          <p14:tracePt t="23866" x="4521200" y="3794125"/>
          <p14:tracePt t="23872" x="4413250" y="3794125"/>
          <p14:tracePt t="23880" x="4321175" y="3794125"/>
          <p14:tracePt t="23888" x="4248150" y="3794125"/>
          <p14:tracePt t="23907" x="4057650" y="3748088"/>
          <p14:tracePt t="23911" x="4011613" y="3738563"/>
          <p14:tracePt t="23920" x="3984625" y="3730625"/>
          <p14:tracePt t="23928" x="3965575" y="3721100"/>
          <p14:tracePt t="23936" x="3956050" y="3711575"/>
          <p14:tracePt t="24304" x="3938588" y="3721100"/>
          <p14:tracePt t="24313" x="3938588" y="3748088"/>
          <p14:tracePt t="24322" x="3919538" y="3767138"/>
          <p14:tracePt t="24328" x="3902075" y="3811588"/>
          <p14:tracePt t="24336" x="3892550" y="3857625"/>
          <p14:tracePt t="24344" x="3883025" y="3884613"/>
          <p14:tracePt t="24352" x="3865563" y="3967163"/>
          <p14:tracePt t="24360" x="3846513" y="4049713"/>
          <p14:tracePt t="24368" x="3846513" y="4103688"/>
          <p14:tracePt t="24376" x="3838575" y="4176713"/>
          <p14:tracePt t="24384" x="3838575" y="4240213"/>
          <p14:tracePt t="24392" x="3819525" y="4295775"/>
          <p14:tracePt t="24400" x="3819525" y="4340225"/>
          <p14:tracePt t="24409" x="3819525" y="4376738"/>
          <p14:tracePt t="24416" x="3819525" y="4395788"/>
          <p14:tracePt t="24424" x="3819525" y="4422775"/>
          <p14:tracePt t="24432" x="3819525" y="4432300"/>
          <p14:tracePt t="24521" x="3819525" y="4441825"/>
          <p14:tracePt t="24537" x="3819525" y="4449763"/>
          <p14:tracePt t="24626" x="3819525" y="4468813"/>
          <p14:tracePt t="24691" x="3819525" y="4495800"/>
          <p14:tracePt t="24697" x="3819525" y="4522788"/>
          <p14:tracePt t="24705" x="3819525" y="4541838"/>
          <p14:tracePt t="24714" x="3846513" y="4587875"/>
          <p14:tracePt t="24722" x="3865563" y="4605338"/>
          <p14:tracePt t="24729" x="3892550" y="4632325"/>
          <p14:tracePt t="24738" x="3929063" y="4641850"/>
          <p14:tracePt t="24744" x="3948113" y="4641850"/>
          <p14:tracePt t="24752" x="3965575" y="4668838"/>
          <p14:tracePt t="24760" x="3984625" y="4678363"/>
          <p14:tracePt t="24768" x="4002088" y="4687888"/>
          <p14:tracePt t="24848" x="4011613" y="4687888"/>
          <p14:tracePt t="24859" x="4038600" y="4687888"/>
          <p14:tracePt t="24864" x="4084638" y="4660900"/>
          <p14:tracePt t="24872" x="4102100" y="4651375"/>
          <p14:tracePt t="24891" x="4148138" y="4595813"/>
          <p14:tracePt t="24896" x="4165600" y="4578350"/>
          <p14:tracePt t="24904" x="4184650" y="4559300"/>
          <p14:tracePt t="24913" x="4202113" y="4551363"/>
          <p14:tracePt t="24922" x="4221163" y="4532313"/>
          <p14:tracePt t="24930" x="4238625" y="4514850"/>
          <p14:tracePt t="24938" x="4248150" y="4505325"/>
          <p14:tracePt t="25065" x="4248150" y="4514850"/>
          <p14:tracePt t="25077" x="4248150" y="4532313"/>
          <p14:tracePt t="25082" x="4238625" y="4551363"/>
          <p14:tracePt t="25091" x="4238625" y="4578350"/>
          <p14:tracePt t="25097" x="4230688" y="4595813"/>
          <p14:tracePt t="25105" x="4230688" y="4624388"/>
          <p14:tracePt t="25113" x="4211638" y="4668838"/>
          <p14:tracePt t="25121" x="4194175" y="4687888"/>
          <p14:tracePt t="25129" x="4194175" y="4724400"/>
          <p14:tracePt t="25145" x="4194175" y="4751388"/>
          <p14:tracePt t="25513" x="4194175" y="4741863"/>
          <p14:tracePt t="25519" x="4211638" y="4724400"/>
          <p14:tracePt t="25536" x="4211638" y="4714875"/>
          <p14:tracePt t="25544" x="4238625" y="4687888"/>
          <p14:tracePt t="25552" x="4248150" y="4678363"/>
          <p14:tracePt t="25560" x="4275138" y="4651375"/>
          <p14:tracePt t="25577" x="4284663" y="4641850"/>
          <p14:tracePt t="25585" x="4294188" y="4632325"/>
          <p14:tracePt t="25593" x="4303713" y="4624388"/>
          <p14:tracePt t="25800" x="4311650" y="4641850"/>
          <p14:tracePt t="25808" x="4321175" y="4678363"/>
          <p14:tracePt t="25816" x="4321175" y="4705350"/>
          <p14:tracePt t="25824" x="4340225" y="4732338"/>
          <p14:tracePt t="25832" x="4340225" y="4751388"/>
          <p14:tracePt t="25842" x="4348163" y="4778375"/>
          <p14:tracePt t="25848" x="4357688" y="4805363"/>
          <p14:tracePt t="25859" x="4357688" y="4833938"/>
          <p14:tracePt t="25865" x="4367213" y="4851400"/>
          <p14:tracePt t="25875" x="4376738" y="4878388"/>
          <p14:tracePt t="25894" x="4376738" y="4914900"/>
          <p14:tracePt t="25897" x="4376738" y="4933950"/>
          <p14:tracePt t="25905" x="4376738" y="4943475"/>
          <p14:tracePt t="25914" x="4376738" y="4960938"/>
          <p14:tracePt t="25921" x="4376738" y="4970463"/>
          <p14:tracePt t="25929" x="4376738" y="4979988"/>
          <p14:tracePt t="25937" x="4376738" y="4997450"/>
          <p14:tracePt t="25945" x="4376738" y="5006975"/>
          <p14:tracePt t="25953" x="4376738" y="5016500"/>
          <p14:tracePt t="25961" x="4376738" y="5024438"/>
          <p14:tracePt t="25977" x="4376738" y="5033963"/>
          <p14:tracePt t="25993" x="4376738" y="5043488"/>
          <p14:tracePt t="26001" x="4376738" y="5060950"/>
          <p14:tracePt t="26009" x="4376738" y="5070475"/>
          <p14:tracePt t="26027" x="4357688" y="5089525"/>
          <p14:tracePt t="26049" x="4340225" y="5097463"/>
          <p14:tracePt t="26059" x="4330700" y="5106988"/>
          <p14:tracePt t="26065" x="4311650" y="5116513"/>
          <p14:tracePt t="26076" x="4284663" y="5126038"/>
          <p14:tracePt t="26081" x="4257675" y="5143500"/>
          <p14:tracePt t="26091" x="4238625" y="5153025"/>
          <p14:tracePt t="26105" x="4230688" y="5160963"/>
          <p14:tracePt t="26600" x="4221163" y="5170488"/>
          <p14:tracePt t="26608" x="4221163" y="5180013"/>
          <p14:tracePt t="26624" x="4221163" y="5189538"/>
          <p14:tracePt t="26633" x="4221163" y="5207000"/>
          <p14:tracePt t="26644" x="4221163" y="5216525"/>
          <p14:tracePt t="26648" x="4221163" y="5226050"/>
          <p14:tracePt t="26658" x="4221163" y="5233988"/>
          <p14:tracePt t="26665" x="4221163" y="5270500"/>
          <p14:tracePt t="26681" x="4230688" y="5280025"/>
          <p14:tracePt t="26969" x="4230688" y="5289550"/>
          <p14:tracePt t="26977" x="4230688" y="5326063"/>
          <p14:tracePt t="26985" x="4230688" y="5353050"/>
          <p14:tracePt t="26993" x="4230688" y="5372100"/>
          <p14:tracePt t="27001" x="4230688" y="5399088"/>
          <p14:tracePt t="27010" x="4230688" y="5426075"/>
          <p14:tracePt t="27017" x="4221163" y="5462588"/>
          <p14:tracePt t="27027" x="4202113" y="5481638"/>
          <p14:tracePt t="27033" x="4202113" y="5489575"/>
          <p14:tracePt t="27043" x="4202113" y="5499100"/>
          <p14:tracePt t="27049" x="4202113" y="5508625"/>
          <p14:tracePt t="27072" x="4202113" y="5526088"/>
          <p14:tracePt t="27120" x="4202113" y="5535613"/>
          <p14:tracePt t="27136" x="4202113" y="5545138"/>
          <p14:tracePt t="27168" x="4194175" y="5554663"/>
          <p14:tracePt t="27249" x="4184650" y="5554663"/>
          <p14:tracePt t="27258" x="4175125" y="5535613"/>
          <p14:tracePt t="27265" x="4175125" y="5508625"/>
          <p14:tracePt t="27274" x="4157663" y="5462588"/>
          <p14:tracePt t="27281" x="4121150" y="5426075"/>
          <p14:tracePt t="27290" x="4111625" y="5389563"/>
          <p14:tracePt t="27297" x="4065588" y="5335588"/>
          <p14:tracePt t="27305" x="4029075" y="5289550"/>
          <p14:tracePt t="27313" x="3956050" y="5226050"/>
          <p14:tracePt t="27321" x="3956050" y="5197475"/>
          <p14:tracePt t="27329" x="3938588" y="5133975"/>
          <p14:tracePt t="27337" x="3883025" y="5089525"/>
          <p14:tracePt t="27353" x="3856038" y="5053013"/>
          <p14:tracePt t="27362" x="3846513" y="5043488"/>
          <p14:tracePt t="27459" x="3846513" y="5060950"/>
          <p14:tracePt t="27466" x="3846513" y="5070475"/>
          <p14:tracePt t="27476" x="3846513" y="5080000"/>
          <p14:tracePt t="27482" x="3838575" y="5106988"/>
          <p14:tracePt t="27493" x="3838575" y="5126038"/>
          <p14:tracePt t="27497" x="3838575" y="5153025"/>
          <p14:tracePt t="27505" x="3838575" y="5170488"/>
          <p14:tracePt t="27513" x="3838575" y="5197475"/>
          <p14:tracePt t="27521" x="3838575" y="5207000"/>
          <p14:tracePt t="27529" x="3838575" y="5243513"/>
          <p14:tracePt t="27536" x="3838575" y="5299075"/>
          <p14:tracePt t="27545" x="3838575" y="5326063"/>
          <p14:tracePt t="27553" x="3838575" y="5380038"/>
          <p14:tracePt t="27561" x="3838575" y="5416550"/>
          <p14:tracePt t="27568" x="3838575" y="5426075"/>
          <p14:tracePt t="27577" x="3838575" y="5445125"/>
          <p14:tracePt t="27586" x="3846513" y="5462588"/>
          <p14:tracePt t="27593" x="3846513" y="5472113"/>
          <p14:tracePt t="27602" x="3846513" y="5499100"/>
          <p14:tracePt t="27611" x="3846513" y="5518150"/>
          <p14:tracePt t="27618" x="3856038" y="5545138"/>
          <p14:tracePt t="27627" x="3875088" y="5608638"/>
          <p14:tracePt t="27634" x="3875088" y="5645150"/>
          <p14:tracePt t="27644" x="3875088" y="5672138"/>
          <p14:tracePt t="27649" x="3875088" y="5718175"/>
          <p14:tracePt t="27660" x="3875088" y="5754688"/>
          <p14:tracePt t="27665" x="3875088" y="5808663"/>
          <p14:tracePt t="27675" x="3875088" y="5854700"/>
          <p14:tracePt t="27681" x="3875088" y="5873750"/>
          <p14:tracePt t="27691" x="3875088" y="5910263"/>
          <p14:tracePt t="27697" x="3875088" y="5927725"/>
          <p14:tracePt t="27705" x="3892550" y="5973763"/>
          <p14:tracePt t="27713" x="3892550" y="6000750"/>
          <p14:tracePt t="27721" x="3892550" y="6018213"/>
          <p14:tracePt t="27729" x="3892550" y="6046788"/>
          <p14:tracePt t="27737" x="3902075" y="6064250"/>
          <p14:tracePt t="27745" x="3902075" y="6091238"/>
          <p14:tracePt t="27753" x="3902075" y="6110288"/>
          <p14:tracePt t="27761" x="3902075" y="6146800"/>
          <p14:tracePt t="27769" x="3902075" y="6173788"/>
          <p14:tracePt t="27777" x="3902075" y="6192838"/>
          <p14:tracePt t="27801" x="3902075" y="6200775"/>
          <p14:tracePt t="28520" x="3911600" y="6210300"/>
          <p14:tracePt t="29492" x="3948113" y="6210300"/>
          <p14:tracePt t="29497" x="3984625" y="6210300"/>
          <p14:tracePt t="29506" x="4029075" y="6210300"/>
          <p14:tracePt t="29513" x="4048125" y="6210300"/>
          <p14:tracePt t="30110" x="4057650" y="6210300"/>
          <p14:tracePt t="30144" x="4057650" y="6200775"/>
          <p14:tracePt t="30160" x="4057650" y="6173788"/>
          <p14:tracePt t="30168" x="4102100" y="6119813"/>
          <p14:tracePt t="30176" x="4129088" y="6064250"/>
          <p14:tracePt t="30184" x="4165600" y="6010275"/>
          <p14:tracePt t="30192" x="4211638" y="5937250"/>
          <p14:tracePt t="30200" x="4230688" y="5891213"/>
          <p14:tracePt t="30208" x="4275138" y="5791200"/>
          <p14:tracePt t="30216" x="4294188" y="5708650"/>
          <p14:tracePt t="30224" x="4311650" y="5654675"/>
          <p14:tracePt t="30232" x="4311650" y="5581650"/>
          <p14:tracePt t="30240" x="4330700" y="5535613"/>
          <p14:tracePt t="30248" x="4330700" y="5481638"/>
          <p14:tracePt t="30256" x="4330700" y="5435600"/>
          <p14:tracePt t="30264" x="4330700" y="5380038"/>
          <p14:tracePt t="30273" x="4330700" y="5353050"/>
          <p14:tracePt t="30280" x="4330700" y="5307013"/>
          <p14:tracePt t="30288" x="4330700" y="5270500"/>
          <p14:tracePt t="30296" x="4330700" y="5226050"/>
          <p14:tracePt t="30304" x="4330700" y="5160963"/>
          <p14:tracePt t="30312" x="4330700" y="5106988"/>
          <p14:tracePt t="30320" x="4330700" y="5043488"/>
          <p14:tracePt t="30328" x="4330700" y="4970463"/>
          <p14:tracePt t="30336" x="4330700" y="4914900"/>
          <p14:tracePt t="30344" x="4330700" y="4805363"/>
          <p14:tracePt t="30352" x="4330700" y="4751388"/>
          <p14:tracePt t="30361" x="4330700" y="4678363"/>
          <p14:tracePt t="30368" x="4330700" y="4624388"/>
          <p14:tracePt t="30377" x="4330700" y="4559300"/>
          <p14:tracePt t="30385" x="4330700" y="4505325"/>
          <p14:tracePt t="30392" x="4330700" y="4486275"/>
          <p14:tracePt t="30400" x="4330700" y="4449763"/>
          <p14:tracePt t="30410" x="4330700" y="4405313"/>
          <p14:tracePt t="30416" x="4330700" y="4368800"/>
          <p14:tracePt t="30424" x="4330700" y="4340225"/>
          <p14:tracePt t="30432" x="4330700" y="4303713"/>
          <p14:tracePt t="30442" x="4330700" y="4268788"/>
          <p14:tracePt t="30448" x="4330700" y="4240213"/>
          <p14:tracePt t="30458" x="4330700" y="4195763"/>
          <p14:tracePt t="30464" x="4340225" y="4159250"/>
          <p14:tracePt t="30474" x="4340225" y="4094163"/>
          <p14:tracePt t="30480" x="4340225" y="4057650"/>
          <p14:tracePt t="30491" x="4357688" y="4013200"/>
          <p14:tracePt t="30496" x="4367213" y="3976688"/>
          <p14:tracePt t="30504" x="4367213" y="3930650"/>
          <p14:tracePt t="30512" x="4403725" y="3875088"/>
          <p14:tracePt t="30520" x="4413250" y="3811588"/>
          <p14:tracePt t="30528" x="4413250" y="3784600"/>
          <p14:tracePt t="30536" x="4421188" y="3757613"/>
          <p14:tracePt t="30544" x="4440238" y="3711575"/>
          <p14:tracePt t="30560" x="4448175" y="3684588"/>
          <p14:tracePt t="30568" x="4448175" y="3665538"/>
          <p14:tracePt t="30577" x="4448175" y="3638550"/>
          <p14:tracePt t="30584" x="4448175" y="3621088"/>
          <p14:tracePt t="30592" x="4448175" y="3584575"/>
          <p14:tracePt t="30600" x="4457700" y="3584575"/>
          <p14:tracePt t="30608" x="4457700" y="3575050"/>
          <p14:tracePt t="30616" x="4457700" y="3565525"/>
          <p14:tracePt t="30624" x="4457700" y="3548063"/>
          <p14:tracePt t="30640" x="4467225" y="3538538"/>
          <p14:tracePt t="30674" x="4476750" y="3519488"/>
          <p14:tracePt t="30691" x="4494213" y="3511550"/>
          <p14:tracePt t="30696" x="4494213" y="3502025"/>
          <p14:tracePt t="30704" x="4513263" y="3492500"/>
          <p14:tracePt t="30712" x="4530725" y="3465513"/>
          <p14:tracePt t="30720" x="4549775" y="3446463"/>
          <p14:tracePt t="30728" x="4576763" y="3419475"/>
          <p14:tracePt t="30736" x="4603750" y="3382963"/>
          <p14:tracePt t="30744" x="4640263" y="3338513"/>
          <p14:tracePt t="30753" x="4676775" y="3292475"/>
          <p14:tracePt t="30761" x="4722813" y="3246438"/>
          <p14:tracePt t="30769" x="4759325" y="3192463"/>
          <p14:tracePt t="30777" x="4795838" y="3163888"/>
          <p14:tracePt t="30785" x="4813300" y="3146425"/>
          <p14:tracePt t="30792" x="4822825" y="3136900"/>
          <p14:tracePt t="30800" x="4849813" y="3109913"/>
          <p14:tracePt t="30811" x="4859338" y="3109913"/>
          <p14:tracePt t="30815" x="4859338" y="3100388"/>
          <p14:tracePt t="30848" x="4868863" y="3090863"/>
          <p14:tracePt t="30864" x="4876800" y="3082925"/>
          <p14:tracePt t="30873" x="4886325" y="3063875"/>
          <p14:tracePt t="30880" x="4905375" y="3054350"/>
          <p14:tracePt t="30888" x="4913313" y="3054350"/>
          <p14:tracePt t="30906" x="4922838" y="3027363"/>
          <p14:tracePt t="30912" x="4941888" y="3017838"/>
          <p14:tracePt t="31418" x="4949825" y="3009900"/>
          <p14:tracePt t="31426" x="4949825" y="3000375"/>
          <p14:tracePt t="31442" x="4949825" y="2990850"/>
          <p14:tracePt t="31459" x="4959350" y="2973388"/>
          <p14:tracePt t="31473" x="4968875" y="2946400"/>
          <p14:tracePt t="31664" x="4949825" y="2936875"/>
          <p14:tracePt t="31676" x="4905375" y="2936875"/>
          <p14:tracePt t="31681" x="4876800" y="2936875"/>
          <p14:tracePt t="31691" x="4832350" y="2927350"/>
          <p14:tracePt t="31697" x="4795838" y="2927350"/>
          <p14:tracePt t="31706" x="4749800" y="2927350"/>
          <p14:tracePt t="31713" x="4695825" y="2927350"/>
          <p14:tracePt t="31721" x="4622800" y="2927350"/>
          <p14:tracePt t="31729" x="4530725" y="2927350"/>
          <p14:tracePt t="31737" x="4457700" y="2927350"/>
          <p14:tracePt t="31745" x="4384675" y="2927350"/>
          <p14:tracePt t="31753" x="4311650" y="2927350"/>
          <p14:tracePt t="31761" x="4267200" y="2927350"/>
          <p14:tracePt t="31769" x="4211638" y="2927350"/>
          <p14:tracePt t="31777" x="4184650" y="2927350"/>
          <p14:tracePt t="31785" x="4148138" y="2927350"/>
          <p14:tracePt t="31793" x="4102100" y="2927350"/>
          <p14:tracePt t="31801" x="4065588" y="2927350"/>
          <p14:tracePt t="31808" x="4029075" y="2927350"/>
          <p14:tracePt t="31817" x="4002088" y="2927350"/>
          <p14:tracePt t="31825" x="3984625" y="2917825"/>
          <p14:tracePt t="31833" x="3956050" y="2917825"/>
          <p14:tracePt t="31842" x="3948113" y="2917825"/>
          <p14:tracePt t="31849" x="3919538" y="2900363"/>
          <p14:tracePt t="31863" x="3892550" y="2900363"/>
          <p14:tracePt t="31863" x="3846513" y="2890838"/>
          <p14:tracePt t="31875" x="3819525" y="2890838"/>
          <p14:tracePt t="31893" x="3709988" y="2873375"/>
          <p14:tracePt t="31896" x="3646488" y="2873375"/>
          <p14:tracePt t="31904" x="3592513" y="2863850"/>
          <p14:tracePt t="31912" x="3527425" y="2836863"/>
          <p14:tracePt t="31919" x="3473450" y="2827338"/>
          <p14:tracePt t="31928" x="3427413" y="2817813"/>
          <p14:tracePt t="31935" x="3382963" y="2808288"/>
          <p14:tracePt t="31944" x="3327400" y="2781300"/>
          <p14:tracePt t="31951" x="3281363" y="2771775"/>
          <p14:tracePt t="31960" x="3236913" y="2763838"/>
          <p14:tracePt t="31967" x="3227388" y="2754313"/>
          <p14:tracePt t="32064" x="3217863" y="2744788"/>
          <p14:tracePt t="32080" x="3217863" y="2735263"/>
          <p14:tracePt t="32088" x="3217863" y="2698750"/>
          <p14:tracePt t="32096" x="3227388" y="2681288"/>
          <p14:tracePt t="32104" x="3273425" y="2635250"/>
          <p14:tracePt t="32112" x="3317875" y="2598738"/>
          <p14:tracePt t="32120" x="3382963" y="2571750"/>
          <p14:tracePt t="32128" x="3446463" y="2554288"/>
          <p14:tracePt t="32136" x="3500438" y="2535238"/>
          <p14:tracePt t="32144" x="3582988" y="2508250"/>
          <p14:tracePt t="32152" x="3656013" y="2508250"/>
          <p14:tracePt t="32160" x="3729038" y="2508250"/>
          <p14:tracePt t="32168" x="3819525" y="2508250"/>
          <p14:tracePt t="32176" x="3911600" y="2508250"/>
          <p14:tracePt t="32184" x="4021138" y="2508250"/>
          <p14:tracePt t="32192" x="4165600" y="2517775"/>
          <p14:tracePt t="32200" x="4303713" y="2535238"/>
          <p14:tracePt t="32209" x="4413250" y="2544763"/>
          <p14:tracePt t="32216" x="4513263" y="2589213"/>
          <p14:tracePt t="32225" x="4586288" y="2617788"/>
          <p14:tracePt t="32232" x="4703763" y="2654300"/>
          <p14:tracePt t="32239" x="4795838" y="2671763"/>
          <p14:tracePt t="32248" x="4876800" y="2727325"/>
          <p14:tracePt t="32257" x="4959350" y="2735263"/>
          <p14:tracePt t="32264" x="5014913" y="2744788"/>
          <p14:tracePt t="32273" x="5041900" y="2771775"/>
          <p14:tracePt t="32280" x="5078413" y="2781300"/>
          <p14:tracePt t="32296" x="5086350" y="2781300"/>
          <p14:tracePt t="32312" x="5086350" y="2790825"/>
          <p14:tracePt t="32577" x="5049838" y="2808288"/>
          <p14:tracePt t="32586" x="5022850" y="2827338"/>
          <p14:tracePt t="32593" x="4978400" y="2854325"/>
          <p14:tracePt t="32601" x="4949825" y="2863850"/>
          <p14:tracePt t="32612" x="4932363" y="2881313"/>
          <p14:tracePt t="32616" x="4886325" y="2890838"/>
          <p14:tracePt t="32625" x="4832350" y="2900363"/>
          <p14:tracePt t="32632" x="4749800" y="2917825"/>
          <p14:tracePt t="32640" x="4695825" y="2927350"/>
          <p14:tracePt t="32648" x="4622800" y="2927350"/>
          <p14:tracePt t="32657" x="4540250" y="2927350"/>
          <p14:tracePt t="32664" x="4430713" y="2927350"/>
          <p14:tracePt t="32674" x="4357688" y="2927350"/>
          <p14:tracePt t="32680" x="4284663" y="2927350"/>
          <p14:tracePt t="32689" x="4194175" y="2927350"/>
          <p14:tracePt t="32696" x="4138613" y="2927350"/>
          <p14:tracePt t="32704" x="4111625" y="2927350"/>
          <p14:tracePt t="32712" x="4065588" y="2927350"/>
          <p14:tracePt t="32720" x="4038600" y="2927350"/>
          <p14:tracePt t="32728" x="4021138" y="2927350"/>
          <p14:tracePt t="32744" x="4011613" y="2917825"/>
          <p14:tracePt t="33584" x="4021138" y="2917825"/>
          <p14:tracePt t="33592" x="4057650" y="2917825"/>
          <p14:tracePt t="33600" x="4111625" y="2917825"/>
          <p14:tracePt t="33608" x="4148138" y="2917825"/>
          <p14:tracePt t="33616" x="4184650" y="2909888"/>
          <p14:tracePt t="33624" x="4230688" y="2909888"/>
          <p14:tracePt t="33632" x="4267200" y="2909888"/>
          <p14:tracePt t="33640" x="4284663" y="2890838"/>
          <p14:tracePt t="33648" x="4303713" y="2881313"/>
          <p14:tracePt t="33657" x="4321175" y="2881313"/>
          <p14:tracePt t="33664" x="4340225" y="2881313"/>
          <p14:tracePt t="33672" x="4348163" y="2873375"/>
          <p14:tracePt t="33808" x="4367213" y="2873375"/>
          <p14:tracePt t="33825" x="4403725" y="2873375"/>
          <p14:tracePt t="33832" x="4413250" y="2873375"/>
          <p14:tracePt t="33840" x="4421188" y="2881313"/>
          <p14:tracePt t="33848" x="4430713" y="2881313"/>
          <p14:tracePt t="34002" x="4448175" y="2881313"/>
          <p14:tracePt t="34009" x="4503738" y="2900363"/>
          <p14:tracePt t="34016" x="4586288" y="2936875"/>
          <p14:tracePt t="34025" x="4713288" y="2963863"/>
          <p14:tracePt t="34032" x="4822825" y="2982913"/>
          <p14:tracePt t="34041" x="4941888" y="2990850"/>
          <p14:tracePt t="34048" x="5032375" y="3009900"/>
          <p14:tracePt t="34056" x="5141913" y="3017838"/>
          <p14:tracePt t="34064" x="5159375" y="3027363"/>
          <p14:tracePt t="34073" x="5214938" y="3046413"/>
          <p14:tracePt t="34080" x="5232400" y="3046413"/>
          <p14:tracePt t="34090" x="5251450" y="3054350"/>
          <p14:tracePt t="34394" x="5251450" y="3027363"/>
          <p14:tracePt t="34400" x="5251450" y="3000375"/>
          <p14:tracePt t="34408" x="5232400" y="2973388"/>
          <p14:tracePt t="34416" x="5205413" y="2936875"/>
          <p14:tracePt t="34424" x="5168900" y="2890838"/>
          <p14:tracePt t="34434" x="5132388" y="2844800"/>
          <p14:tracePt t="34444" x="5105400" y="2817813"/>
          <p14:tracePt t="34449" x="5078413" y="2771775"/>
          <p14:tracePt t="34460" x="5059363" y="2735263"/>
          <p14:tracePt t="34466" x="5032375" y="2717800"/>
          <p14:tracePt t="34476" x="5022850" y="2698750"/>
          <p14:tracePt t="34562" x="5022850" y="2690813"/>
          <p14:tracePt t="34577" x="5005388" y="2690813"/>
          <p14:tracePt t="34586" x="4995863" y="2690813"/>
          <p14:tracePt t="34594" x="4986338" y="2690813"/>
          <p14:tracePt t="34600" x="4978400" y="2690813"/>
          <p14:tracePt t="34616" x="4968875" y="2698750"/>
          <p14:tracePt t="34632" x="4959350" y="2698750"/>
          <p14:tracePt t="34640" x="4959350" y="2708275"/>
          <p14:tracePt t="34648" x="4949825" y="2717800"/>
          <p14:tracePt t="34657" x="4941888" y="2735263"/>
          <p14:tracePt t="34673" x="4941888" y="2744788"/>
          <p14:tracePt t="34680" x="4941888" y="2763838"/>
          <p14:tracePt t="34689" x="4941888" y="2771775"/>
          <p14:tracePt t="34696" x="4932363" y="2790825"/>
          <p14:tracePt t="34704" x="4932363" y="2808288"/>
          <p14:tracePt t="34712" x="4932363" y="2827338"/>
          <p14:tracePt t="34720" x="4932363" y="2836863"/>
          <p14:tracePt t="34728" x="4913313" y="2854325"/>
          <p14:tracePt t="34736" x="4913313" y="2863850"/>
          <p14:tracePt t="34896" x="4913313" y="2873375"/>
          <p14:tracePt t="34929" x="4922838" y="2873375"/>
          <p14:tracePt t="34945" x="4949825" y="2873375"/>
          <p14:tracePt t="34969" x="4968875" y="2863850"/>
          <p14:tracePt t="35280" x="4986338" y="2854325"/>
          <p14:tracePt t="35296" x="4995863" y="2854325"/>
          <p14:tracePt t="35312" x="5005388" y="2854325"/>
          <p14:tracePt t="35320" x="5022850" y="2854325"/>
          <p14:tracePt t="35327" x="5032375" y="2854325"/>
          <p14:tracePt t="35336" x="5049838" y="2854325"/>
          <p14:tracePt t="35344" x="5078413" y="2854325"/>
          <p14:tracePt t="35352" x="5086350" y="2854325"/>
          <p14:tracePt t="35360" x="5105400" y="2854325"/>
          <p14:tracePt t="35368" x="5114925" y="2854325"/>
          <p14:tracePt t="35794" x="5059363" y="2854325"/>
          <p14:tracePt t="35802" x="4968875" y="2854325"/>
          <p14:tracePt t="35812" x="4895850" y="2854325"/>
          <p14:tracePt t="35816" x="4813300" y="2854325"/>
          <p14:tracePt t="35824" x="4740275" y="2854325"/>
          <p14:tracePt t="35832" x="4649788" y="2854325"/>
          <p14:tracePt t="35841" x="4557713" y="2854325"/>
          <p14:tracePt t="35848" x="4503738" y="2854325"/>
          <p14:tracePt t="35858" x="4448175" y="2854325"/>
          <p14:tracePt t="35864" x="4376738" y="2854325"/>
          <p14:tracePt t="35873" x="4330700" y="2854325"/>
          <p14:tracePt t="35880" x="4275138" y="2854325"/>
          <p14:tracePt t="35889" x="4221163" y="2854325"/>
          <p14:tracePt t="35907" x="4121150" y="2854325"/>
          <p14:tracePt t="35912" x="4065588" y="2854325"/>
          <p14:tracePt t="35920" x="4011613" y="2854325"/>
          <p14:tracePt t="35928" x="3975100" y="2854325"/>
          <p14:tracePt t="35936" x="3919538" y="2854325"/>
          <p14:tracePt t="35944" x="3902075" y="2854325"/>
          <p14:tracePt t="35952" x="3856038" y="2854325"/>
          <p14:tracePt t="35960" x="3829050" y="2854325"/>
          <p14:tracePt t="35968" x="3810000" y="2854325"/>
          <p14:tracePt t="35976" x="3792538" y="2854325"/>
          <p14:tracePt t="35984" x="3756025" y="2854325"/>
          <p14:tracePt t="35992" x="3709988" y="2854325"/>
          <p14:tracePt t="36000" x="3656013" y="2854325"/>
          <p14:tracePt t="36008" x="3600450" y="2854325"/>
          <p14:tracePt t="36016" x="3527425" y="2854325"/>
          <p14:tracePt t="36024" x="3473450" y="2854325"/>
          <p14:tracePt t="36032" x="3419475" y="2854325"/>
          <p14:tracePt t="36040" x="3336925" y="2854325"/>
          <p14:tracePt t="36048" x="3300413" y="2854325"/>
          <p14:tracePt t="36056" x="3254375" y="2854325"/>
          <p14:tracePt t="36064" x="3217863" y="2854325"/>
          <p14:tracePt t="36073" x="3208338" y="2854325"/>
          <p14:tracePt t="36080" x="3200400" y="2854325"/>
          <p14:tracePt t="36089" x="3190875" y="2854325"/>
          <p14:tracePt t="36107" x="3190875" y="2844800"/>
          <p14:tracePt t="36313" x="3190875" y="2836863"/>
          <p14:tracePt t="36319" x="3190875" y="2817813"/>
          <p14:tracePt t="36328" x="3208338" y="2781300"/>
          <p14:tracePt t="36336" x="3227388" y="2763838"/>
          <p14:tracePt t="36344" x="3263900" y="2744788"/>
          <p14:tracePt t="36352" x="3281363" y="2735263"/>
          <p14:tracePt t="36360" x="3309938" y="2717800"/>
          <p14:tracePt t="36368" x="3317875" y="2717800"/>
          <p14:tracePt t="36377" x="3346450" y="2708275"/>
          <p14:tracePt t="36385" x="3354388" y="2708275"/>
          <p14:tracePt t="36401" x="3363913" y="2708275"/>
          <p14:tracePt t="36409" x="3382963" y="2708275"/>
          <p14:tracePt t="36424" x="3390900" y="2708275"/>
          <p14:tracePt t="36809" x="3400425" y="2708275"/>
          <p14:tracePt t="36816" x="3446463" y="2708275"/>
          <p14:tracePt t="36825" x="3592513" y="2708275"/>
          <p14:tracePt t="36832" x="3738563" y="2708275"/>
          <p14:tracePt t="36840" x="3902075" y="2708275"/>
          <p14:tracePt t="36848" x="4048125" y="2708275"/>
          <p14:tracePt t="36858" x="4248150" y="2708275"/>
          <p14:tracePt t="36864" x="4430713" y="2727325"/>
          <p14:tracePt t="36872" x="4594225" y="2744788"/>
          <p14:tracePt t="36890" x="4978400" y="2800350"/>
          <p14:tracePt t="36896" x="5105400" y="2817813"/>
          <p14:tracePt t="36904" x="5251450" y="2836863"/>
          <p14:tracePt t="36912" x="5341938" y="2844800"/>
          <p14:tracePt t="36920" x="5424488" y="2844800"/>
          <p14:tracePt t="36937" x="5434013" y="2844800"/>
          <p14:tracePt t="36993" x="5441950" y="2854325"/>
          <p14:tracePt t="37248" x="5441950" y="2873375"/>
          <p14:tracePt t="37256" x="5434013" y="2881313"/>
          <p14:tracePt t="37264" x="5414963" y="2890838"/>
          <p14:tracePt t="37272" x="5387975" y="2909888"/>
          <p14:tracePt t="37280" x="5368925" y="2917825"/>
          <p14:tracePt t="37288" x="5360988" y="2917825"/>
          <p14:tracePt t="37296" x="5334000" y="2927350"/>
          <p14:tracePt t="37304" x="5297488" y="2927350"/>
          <p14:tracePt t="37312" x="5278438" y="2927350"/>
          <p14:tracePt t="37320" x="5251450" y="2936875"/>
          <p14:tracePt t="37328" x="5214938" y="2936875"/>
          <p14:tracePt t="37336" x="5178425" y="2936875"/>
          <p14:tracePt t="37344" x="5122863" y="2936875"/>
          <p14:tracePt t="37352" x="5014913" y="2936875"/>
          <p14:tracePt t="37360" x="4941888" y="2936875"/>
          <p14:tracePt t="37368" x="4868863" y="2936875"/>
          <p14:tracePt t="37376" x="4786313" y="2936875"/>
          <p14:tracePt t="37384" x="4695825" y="2936875"/>
          <p14:tracePt t="37392" x="4622800" y="2936875"/>
          <p14:tracePt t="37400" x="4549775" y="2917825"/>
          <p14:tracePt t="37408" x="4484688" y="2909888"/>
          <p14:tracePt t="37416" x="4413250" y="2909888"/>
          <p14:tracePt t="37424" x="4321175" y="2909888"/>
          <p14:tracePt t="37432" x="4257675" y="2900363"/>
          <p14:tracePt t="37441" x="4230688" y="2900363"/>
          <p14:tracePt t="37448" x="4211638" y="2900363"/>
          <p14:tracePt t="37456" x="4202113" y="2890838"/>
          <p14:tracePt t="37577" x="4194175" y="2890838"/>
          <p14:tracePt t="37585" x="4175125" y="2890838"/>
          <p14:tracePt t="37593" x="4138613" y="2890838"/>
          <p14:tracePt t="37601" x="4102100" y="2890838"/>
          <p14:tracePt t="37608" x="4057650" y="2890838"/>
          <p14:tracePt t="37617" x="4021138" y="2890838"/>
          <p14:tracePt t="37626" x="3965575" y="2890838"/>
          <p14:tracePt t="37633" x="3911600" y="2890838"/>
          <p14:tracePt t="37640" x="3865563" y="2890838"/>
          <p14:tracePt t="37648" x="3802063" y="2890838"/>
          <p14:tracePt t="37655" x="3765550" y="2890838"/>
          <p14:tracePt t="37664" x="3709988" y="2890838"/>
          <p14:tracePt t="37673" x="3656013" y="2890838"/>
          <p14:tracePt t="37680" x="3619500" y="2890838"/>
          <p14:tracePt t="37689" x="3573463" y="2890838"/>
          <p14:tracePt t="37696" x="3536950" y="2890838"/>
          <p14:tracePt t="37704" x="3519488" y="2890838"/>
          <p14:tracePt t="37712" x="3490913" y="2890838"/>
          <p14:tracePt t="37720" x="3482975" y="2890838"/>
          <p14:tracePt t="37728" x="3473450" y="2890838"/>
          <p14:tracePt t="37744" x="3463925" y="2890838"/>
          <p14:tracePt t="37752" x="3446463" y="2890838"/>
          <p14:tracePt t="37760" x="3436938" y="2890838"/>
          <p14:tracePt t="37768" x="3427413" y="2890838"/>
          <p14:tracePt t="37776" x="3409950" y="2890838"/>
          <p14:tracePt t="37784" x="3390900" y="2890838"/>
          <p14:tracePt t="37792" x="3382963" y="2890838"/>
          <p14:tracePt t="37800" x="3354388" y="2890838"/>
          <p14:tracePt t="37808" x="3346450" y="2890838"/>
          <p14:tracePt t="37816" x="3336925" y="2890838"/>
          <p14:tracePt t="37832" x="3327400" y="2890838"/>
          <p14:tracePt t="37840" x="3317875" y="2890838"/>
          <p14:tracePt t="37848" x="3309938" y="2890838"/>
          <p14:tracePt t="37859" x="3300413" y="2890838"/>
          <p14:tracePt t="39331" x="3309938" y="2890838"/>
          <p14:tracePt t="39338" x="3346450" y="2890838"/>
          <p14:tracePt t="39346" x="3390900" y="2854325"/>
          <p14:tracePt t="39354" x="3419475" y="2854325"/>
          <p14:tracePt t="39361" x="3463925" y="2854325"/>
          <p14:tracePt t="39370" x="3519488" y="2844800"/>
          <p14:tracePt t="39378" x="3573463" y="2844800"/>
          <p14:tracePt t="39385" x="3629025" y="2844800"/>
          <p14:tracePt t="39393" x="3692525" y="2844800"/>
          <p14:tracePt t="39400" x="3746500" y="2844800"/>
          <p14:tracePt t="39408" x="3765550" y="2844800"/>
          <p14:tracePt t="39416" x="3846513" y="2844800"/>
          <p14:tracePt t="39424" x="3911600" y="2844800"/>
          <p14:tracePt t="39432" x="4002088" y="2863850"/>
          <p14:tracePt t="39440" x="4129088" y="2863850"/>
          <p14:tracePt t="39448" x="4257675" y="2890838"/>
          <p14:tracePt t="39456" x="4403725" y="2890838"/>
          <p14:tracePt t="39464" x="4521200" y="2917825"/>
          <p14:tracePt t="39473" x="4649788" y="2946400"/>
          <p14:tracePt t="39481" x="4795838" y="2963863"/>
          <p14:tracePt t="39488" x="4905375" y="2963863"/>
          <p14:tracePt t="39496" x="4995863" y="2963863"/>
          <p14:tracePt t="39504" x="5049838" y="2963863"/>
          <p14:tracePt t="39512" x="5105400" y="2963863"/>
          <p14:tracePt t="39520" x="5114925" y="2963863"/>
          <p14:tracePt t="39529" x="5132388" y="2963863"/>
          <p14:tracePt t="40043" x="5151438" y="2963863"/>
          <p14:tracePt t="40049" x="5168900" y="2946400"/>
          <p14:tracePt t="40058" x="5187950" y="2927350"/>
          <p14:tracePt t="40065" x="5195888" y="2909888"/>
          <p14:tracePt t="40074" x="5195888" y="2890838"/>
          <p14:tracePt t="40081" x="5205413" y="2873375"/>
          <p14:tracePt t="40266" x="5195888" y="2863850"/>
          <p14:tracePt t="40274" x="5122863" y="2844800"/>
          <p14:tracePt t="40283" x="4995863" y="2827338"/>
          <p14:tracePt t="40289" x="4968875" y="2827338"/>
          <p14:tracePt t="40296" x="4868863" y="2827338"/>
          <p14:tracePt t="40305" x="4740275" y="2827338"/>
          <p14:tracePt t="40312" x="4630738" y="2817813"/>
          <p14:tracePt t="40320" x="4484688" y="2800350"/>
          <p14:tracePt t="40328" x="4357688" y="2771775"/>
          <p14:tracePt t="40336" x="4202113" y="2735263"/>
          <p14:tracePt t="40344" x="4075113" y="2735263"/>
          <p14:tracePt t="40352" x="4002088" y="2727325"/>
          <p14:tracePt t="40360" x="3956050" y="2708275"/>
          <p14:tracePt t="40368" x="3911600" y="2708275"/>
          <p14:tracePt t="40377" x="3911600" y="2698750"/>
          <p14:tracePt t="40383" x="3902075" y="2698750"/>
          <p14:tracePt t="40416" x="3883025" y="2698750"/>
          <p14:tracePt t="40424" x="3865563" y="2698750"/>
          <p14:tracePt t="40432" x="3838575" y="2698750"/>
          <p14:tracePt t="40440" x="3783013" y="2698750"/>
          <p14:tracePt t="40448" x="3756025" y="2698750"/>
          <p14:tracePt t="40456" x="3709988" y="2698750"/>
          <p14:tracePt t="40464" x="3673475" y="2698750"/>
          <p14:tracePt t="40472" x="3619500" y="2698750"/>
          <p14:tracePt t="40481" x="3573463" y="2698750"/>
          <p14:tracePt t="40489" x="3556000" y="2698750"/>
          <p14:tracePt t="40496" x="3527425" y="2698750"/>
          <p14:tracePt t="40736" x="3563938" y="2698750"/>
          <p14:tracePt t="40744" x="3629025" y="2708275"/>
          <p14:tracePt t="40753" x="3673475" y="2727325"/>
          <p14:tracePt t="40761" x="3756025" y="2744788"/>
          <p14:tracePt t="40769" x="3819525" y="2790825"/>
          <p14:tracePt t="40777" x="3911600" y="2827338"/>
          <p14:tracePt t="40785" x="4029075" y="2854325"/>
          <p14:tracePt t="40793" x="4075113" y="2863850"/>
          <p14:tracePt t="40801" x="4129088" y="2890838"/>
          <p14:tracePt t="40810" x="4175125" y="2890838"/>
          <p14:tracePt t="40816" x="4184650" y="2890838"/>
          <p14:tracePt t="41080" x="4194175" y="2890838"/>
          <p14:tracePt t="41218" x="4230688" y="2890838"/>
          <p14:tracePt t="41225" x="4275138" y="2890838"/>
          <p14:tracePt t="41234" x="4311650" y="2890838"/>
          <p14:tracePt t="41243" x="4376738" y="2881313"/>
          <p14:tracePt t="41248" x="4448175" y="2863850"/>
          <p14:tracePt t="41256" x="4549775" y="2836863"/>
          <p14:tracePt t="41264" x="4676775" y="2827338"/>
          <p14:tracePt t="41272" x="4786313" y="2827338"/>
          <p14:tracePt t="41280" x="4876800" y="2827338"/>
          <p14:tracePt t="41289" x="4932363" y="2827338"/>
          <p14:tracePt t="41296" x="5041900" y="2827338"/>
          <p14:tracePt t="41304" x="5114925" y="2827338"/>
          <p14:tracePt t="41312" x="5159375" y="2827338"/>
          <p14:tracePt t="41320" x="5178425" y="2827338"/>
          <p14:tracePt t="41328" x="5195888" y="2827338"/>
          <p14:tracePt t="41337" x="5205413" y="2827338"/>
          <p14:tracePt t="42984" x="5205413" y="2800350"/>
          <p14:tracePt t="42992" x="5187950" y="2771775"/>
          <p14:tracePt t="42999" x="5159375" y="2735263"/>
          <p14:tracePt t="43008" x="5151438" y="2690813"/>
          <p14:tracePt t="43016" x="5141913" y="2690813"/>
          <p14:tracePt t="43024" x="5122863" y="2662238"/>
          <p14:tracePt t="43032" x="5105400" y="2635250"/>
          <p14:tracePt t="43040" x="5086350" y="2608263"/>
          <p14:tracePt t="43048" x="5078413" y="2589213"/>
          <p14:tracePt t="43056" x="5068888" y="2581275"/>
          <p14:tracePt t="43064" x="5059363" y="2562225"/>
          <p14:tracePt t="43272" x="5041900" y="2544763"/>
          <p14:tracePt t="43280" x="5005388" y="2535238"/>
          <p14:tracePt t="43288" x="4978400" y="2535238"/>
          <p14:tracePt t="43296" x="4941888" y="2535238"/>
          <p14:tracePt t="43306" x="4905375" y="2535238"/>
          <p14:tracePt t="43313" x="4849813" y="2535238"/>
          <p14:tracePt t="43321" x="4795838" y="2535238"/>
          <p14:tracePt t="43330" x="4740275" y="2535238"/>
          <p14:tracePt t="43337" x="4649788" y="2535238"/>
          <p14:tracePt t="43345" x="4576763" y="2535238"/>
          <p14:tracePt t="43353" x="4503738" y="2535238"/>
          <p14:tracePt t="43361" x="4448175" y="2535238"/>
          <p14:tracePt t="43369" x="4367213" y="2525713"/>
          <p14:tracePt t="43377" x="4330700" y="2517775"/>
          <p14:tracePt t="43385" x="4248150" y="2517775"/>
          <p14:tracePt t="43393" x="4194175" y="2489200"/>
          <p14:tracePt t="43401" x="4129088" y="2481263"/>
          <p14:tracePt t="43409" x="4038600" y="2462213"/>
          <p14:tracePt t="43417" x="3975100" y="2425700"/>
          <p14:tracePt t="43426" x="3929063" y="2416175"/>
          <p14:tracePt t="43432" x="3902075" y="2408238"/>
          <p14:tracePt t="43440" x="3875088" y="2398713"/>
          <p14:tracePt t="43450" x="3838575" y="2371725"/>
          <p14:tracePt t="43456" x="3829050" y="2362200"/>
          <p14:tracePt t="43464" x="3819525" y="2362200"/>
          <p14:tracePt t="43473" x="3810000" y="2362200"/>
          <p14:tracePt t="43482" x="3802063" y="2362200"/>
          <p14:tracePt t="43489" x="3775075" y="2362200"/>
          <p14:tracePt t="43497" x="3765550" y="2352675"/>
          <p14:tracePt t="43506" x="3756025" y="2352675"/>
          <p14:tracePt t="43514" x="3729038" y="2352675"/>
          <p14:tracePt t="43520" x="3683000" y="2316163"/>
          <p14:tracePt t="43528" x="3656013" y="2306638"/>
          <p14:tracePt t="43536" x="3609975" y="2270125"/>
          <p14:tracePt t="43544" x="3563938" y="2252663"/>
          <p14:tracePt t="43551" x="3482975" y="2206625"/>
          <p14:tracePt t="43560" x="3482975" y="2197100"/>
          <p14:tracePt t="43568" x="3455988" y="2179638"/>
          <p14:tracePt t="43576" x="3419475" y="2152650"/>
          <p14:tracePt t="43584" x="3409950" y="2143125"/>
          <p14:tracePt t="43592" x="3400425" y="2133600"/>
          <p14:tracePt t="43600" x="3390900" y="2116138"/>
          <p14:tracePt t="43617" x="3390900" y="2089150"/>
          <p14:tracePt t="43626" x="3382963" y="2070100"/>
          <p14:tracePt t="43632" x="3382963" y="2052638"/>
          <p14:tracePt t="43641" x="3382963" y="2024063"/>
          <p14:tracePt t="43649" x="3382963" y="1987550"/>
          <p14:tracePt t="43656" x="3382963" y="1979613"/>
          <p14:tracePt t="43664" x="3382963" y="1970088"/>
          <p14:tracePt t="43671" x="3382963" y="1933575"/>
          <p14:tracePt t="43680" x="3382963" y="1924050"/>
          <p14:tracePt t="43688" x="3382963" y="1887538"/>
          <p14:tracePt t="43696" x="3382963" y="1870075"/>
          <p14:tracePt t="43704" x="3390900" y="1833563"/>
          <p14:tracePt t="43712" x="3390900" y="1824038"/>
          <p14:tracePt t="43720" x="3400425" y="1787525"/>
          <p14:tracePt t="43728" x="3419475" y="1760538"/>
          <p14:tracePt t="43736" x="3419475" y="1714500"/>
          <p14:tracePt t="43744" x="3427413" y="1677988"/>
          <p14:tracePt t="43752" x="3436938" y="1614488"/>
          <p14:tracePt t="43760" x="3455988" y="1587500"/>
          <p14:tracePt t="43768" x="3500438" y="1541463"/>
          <p14:tracePt t="43776" x="3509963" y="1504950"/>
          <p14:tracePt t="43784" x="3536950" y="1468438"/>
          <p14:tracePt t="43793" x="3573463" y="1412875"/>
          <p14:tracePt t="43799" x="3592513" y="1395413"/>
          <p14:tracePt t="43809" x="3619500" y="1368425"/>
          <p14:tracePt t="43816" x="3673475" y="1312863"/>
          <p14:tracePt t="43824" x="3702050" y="1285875"/>
          <p14:tracePt t="43832" x="3729038" y="1276350"/>
          <p14:tracePt t="43840" x="3792538" y="1239838"/>
          <p14:tracePt t="43848" x="3838575" y="1231900"/>
          <p14:tracePt t="43856" x="3875088" y="1231900"/>
          <p14:tracePt t="43864" x="3902075" y="1222375"/>
          <p14:tracePt t="43872" x="3948113" y="1195388"/>
          <p14:tracePt t="43880" x="3965575" y="1195388"/>
          <p14:tracePt t="43889" x="3992563" y="1185863"/>
          <p14:tracePt t="43896" x="4029075" y="1185863"/>
          <p14:tracePt t="43904" x="4038600" y="1185863"/>
          <p14:tracePt t="43912" x="4075113" y="1185863"/>
          <p14:tracePt t="43920" x="4102100" y="1176338"/>
          <p14:tracePt t="43928" x="4138613" y="1176338"/>
          <p14:tracePt t="43937" x="4184650" y="1176338"/>
          <p14:tracePt t="43944" x="4238625" y="1176338"/>
          <p14:tracePt t="43954" x="4275138" y="1176338"/>
          <p14:tracePt t="43960" x="4330700" y="1176338"/>
          <p14:tracePt t="43968" x="4367213" y="1176338"/>
          <p14:tracePt t="43976" x="4430713" y="1176338"/>
          <p14:tracePt t="43984" x="4476750" y="1176338"/>
          <p14:tracePt t="43992" x="4530725" y="1195388"/>
          <p14:tracePt t="44000" x="4576763" y="1212850"/>
          <p14:tracePt t="44008" x="4622800" y="1222375"/>
          <p14:tracePt t="44016" x="4649788" y="1239838"/>
          <p14:tracePt t="44024" x="4676775" y="1268413"/>
          <p14:tracePt t="44041" x="4713288" y="1295400"/>
          <p14:tracePt t="44048" x="4730750" y="1312863"/>
          <p14:tracePt t="44057" x="4759325" y="1322388"/>
          <p14:tracePt t="44064" x="4795838" y="1358900"/>
          <p14:tracePt t="44073" x="4840288" y="1395413"/>
          <p14:tracePt t="44080" x="4859338" y="1412875"/>
          <p14:tracePt t="44090" x="4876800" y="1422400"/>
          <p14:tracePt t="44097" x="4905375" y="1441450"/>
          <p14:tracePt t="44106" x="4932363" y="1458913"/>
          <p14:tracePt t="44113" x="4932363" y="1468438"/>
          <p14:tracePt t="44121" x="4949825" y="1495425"/>
          <p14:tracePt t="44129" x="4978400" y="1522413"/>
          <p14:tracePt t="44137" x="4978400" y="1558925"/>
          <p14:tracePt t="44145" x="4986338" y="1595438"/>
          <p14:tracePt t="44153" x="4986338" y="1641475"/>
          <p14:tracePt t="44161" x="4986338" y="1668463"/>
          <p14:tracePt t="44169" x="4986338" y="1724025"/>
          <p14:tracePt t="44177" x="4986338" y="1751013"/>
          <p14:tracePt t="44185" x="4986338" y="1804988"/>
          <p14:tracePt t="44192" x="4986338" y="1851025"/>
          <p14:tracePt t="44200" x="4986338" y="1878013"/>
          <p14:tracePt t="44208" x="4986338" y="1914525"/>
          <p14:tracePt t="44216" x="4968875" y="1960563"/>
          <p14:tracePt t="44224" x="4949825" y="1987550"/>
          <p14:tracePt t="44232" x="4949825" y="2024063"/>
          <p14:tracePt t="44240" x="4949825" y="2052638"/>
          <p14:tracePt t="44248" x="4922838" y="2079625"/>
          <p14:tracePt t="44256" x="4922838" y="2097088"/>
          <p14:tracePt t="44264" x="4913313" y="2116138"/>
          <p14:tracePt t="44273" x="4876800" y="2152650"/>
          <p14:tracePt t="44289" x="4876800" y="2170113"/>
          <p14:tracePt t="44296" x="4868863" y="2206625"/>
          <p14:tracePt t="44305" x="4849813" y="2225675"/>
          <p14:tracePt t="44313" x="4832350" y="2233613"/>
          <p14:tracePt t="44324" x="4822825" y="2243138"/>
          <p14:tracePt t="44329" x="4813300" y="2243138"/>
          <p14:tracePt t="44337" x="4786313" y="2252663"/>
          <p14:tracePt t="44345" x="4767263" y="2262188"/>
          <p14:tracePt t="44353" x="4740275" y="2262188"/>
          <p14:tracePt t="44361" x="4703763" y="2279650"/>
          <p14:tracePt t="44369" x="4667250" y="2279650"/>
          <p14:tracePt t="44377" x="4613275" y="2279650"/>
          <p14:tracePt t="44385" x="4540250" y="2279650"/>
          <p14:tracePt t="44394" x="4448175" y="2279650"/>
          <p14:tracePt t="44401" x="4376738" y="2279650"/>
          <p14:tracePt t="44409" x="4303713" y="2279650"/>
          <p14:tracePt t="44417" x="4175125" y="2279650"/>
          <p14:tracePt t="44426" x="4048125" y="2270125"/>
          <p14:tracePt t="44432" x="3948113" y="2243138"/>
          <p14:tracePt t="44441" x="3819525" y="2216150"/>
          <p14:tracePt t="44448" x="3738563" y="2197100"/>
          <p14:tracePt t="44457" x="3673475" y="2160588"/>
          <p14:tracePt t="44464" x="3636963" y="2152650"/>
          <p14:tracePt t="44473" x="3629025" y="2143125"/>
          <p14:tracePt t="44481" x="3600450" y="2116138"/>
          <p14:tracePt t="44490" x="3592513" y="2106613"/>
          <p14:tracePt t="44496" x="3573463" y="2079625"/>
          <p14:tracePt t="44512" x="3556000" y="2043113"/>
          <p14:tracePt t="44522" x="3556000" y="2024063"/>
          <p14:tracePt t="44528" x="3546475" y="1987550"/>
          <p14:tracePt t="44536" x="3546475" y="1933575"/>
          <p14:tracePt t="44544" x="3546475" y="1906588"/>
          <p14:tracePt t="44552" x="3527425" y="1851025"/>
          <p14:tracePt t="44560" x="3527425" y="1814513"/>
          <p14:tracePt t="44568" x="3527425" y="1741488"/>
          <p14:tracePt t="44578" x="3527425" y="1687513"/>
          <p14:tracePt t="44586" x="3527425" y="1631950"/>
          <p14:tracePt t="44593" x="3527425" y="1550988"/>
          <p14:tracePt t="44602" x="3527425" y="1477963"/>
          <p14:tracePt t="44609" x="3546475" y="1422400"/>
          <p14:tracePt t="44618" x="3573463" y="1358900"/>
          <p14:tracePt t="44625" x="3636963" y="1285875"/>
          <p14:tracePt t="44634" x="3692525" y="1239838"/>
          <p14:tracePt t="44643" x="3756025" y="1185863"/>
          <p14:tracePt t="44649" x="3838575" y="1130300"/>
          <p14:tracePt t="44658" x="3965575" y="1076325"/>
          <p14:tracePt t="44665" x="4048125" y="1049338"/>
          <p14:tracePt t="44673" x="4165600" y="984250"/>
          <p14:tracePt t="44681" x="4257675" y="957263"/>
          <p14:tracePt t="44691" x="4394200" y="930275"/>
          <p14:tracePt t="44696" x="4521200" y="920750"/>
          <p14:tracePt t="44706" x="4613275" y="903288"/>
          <p14:tracePt t="44712" x="4740275" y="893763"/>
          <p14:tracePt t="44721" x="4849813" y="893763"/>
          <p14:tracePt t="44728" x="4941888" y="893763"/>
          <p14:tracePt t="44736" x="5041900" y="893763"/>
          <p14:tracePt t="44744" x="5114925" y="893763"/>
          <p14:tracePt t="44752" x="5141913" y="893763"/>
          <p14:tracePt t="44760" x="5187950" y="893763"/>
          <p14:tracePt t="44768" x="5214938" y="911225"/>
          <p14:tracePt t="44776" x="5232400" y="920750"/>
          <p14:tracePt t="44784" x="5251450" y="939800"/>
          <p14:tracePt t="44792" x="5287963" y="984250"/>
          <p14:tracePt t="44808" x="5297488" y="1049338"/>
          <p14:tracePt t="44816" x="5297488" y="1085850"/>
          <p14:tracePt t="44825" x="5297488" y="1130300"/>
          <p14:tracePt t="44832" x="5305425" y="1185863"/>
          <p14:tracePt t="44840" x="5305425" y="1203325"/>
          <p14:tracePt t="44848" x="5305425" y="1239838"/>
          <p14:tracePt t="44858" x="5334000" y="1276350"/>
          <p14:tracePt t="44865" x="5334000" y="1303338"/>
          <p14:tracePt t="44876" x="5334000" y="1339850"/>
          <p14:tracePt t="44893" x="5334000" y="1404938"/>
          <p14:tracePt t="44898" x="5334000" y="1431925"/>
          <p14:tracePt t="44909" x="5334000" y="1495425"/>
          <p14:tracePt t="44913" x="5314950" y="1577975"/>
          <p14:tracePt t="44921" x="5241925" y="1660525"/>
          <p14:tracePt t="44928" x="5159375" y="1731963"/>
          <p14:tracePt t="44936" x="5041900" y="1833563"/>
          <p14:tracePt t="44944" x="4941888" y="1906588"/>
          <p14:tracePt t="44952" x="4822825" y="1979613"/>
          <p14:tracePt t="44960" x="4722813" y="2052638"/>
          <p14:tracePt t="44968" x="4603750" y="2125663"/>
          <p14:tracePt t="44976" x="4557713" y="2160588"/>
          <p14:tracePt t="44984" x="4494213" y="2197100"/>
          <p14:tracePt t="44992" x="4476750" y="2216150"/>
          <p14:tracePt t="45000" x="4430713" y="2243138"/>
          <p14:tracePt t="45098" x="4421188" y="2243138"/>
          <p14:tracePt t="45109" x="4403725" y="2243138"/>
          <p14:tracePt t="45116" x="4394200" y="2243138"/>
          <p14:tracePt t="45123" x="4357688" y="2243138"/>
          <p14:tracePt t="45129" x="4340225" y="2243138"/>
          <p14:tracePt t="45136" x="4284663" y="2225675"/>
          <p14:tracePt t="45146" x="4257675" y="2225675"/>
          <p14:tracePt t="45154" x="4238625" y="2216150"/>
          <p14:tracePt t="45162" x="4230688" y="2216150"/>
          <p14:tracePt t="45177" x="4211638" y="2197100"/>
          <p14:tracePt t="45554" x="4202113" y="2197100"/>
          <p14:tracePt t="45563" x="4202113" y="2233613"/>
          <p14:tracePt t="45570" x="4202113" y="2252663"/>
          <p14:tracePt t="45577" x="4202113" y="2279650"/>
          <p14:tracePt t="45585" x="4202113" y="2289175"/>
          <p14:tracePt t="45595" x="4202113" y="2316163"/>
          <p14:tracePt t="45601" x="4194175" y="2335213"/>
          <p14:tracePt t="45609" x="4194175" y="2379663"/>
          <p14:tracePt t="45616" x="4194175" y="2398713"/>
          <p14:tracePt t="45624" x="4194175" y="2425700"/>
          <p14:tracePt t="45632" x="4194175" y="2444750"/>
          <p14:tracePt t="45640" x="4194175" y="2471738"/>
          <p14:tracePt t="45648" x="4194175" y="2481263"/>
          <p14:tracePt t="45656" x="4194175" y="2508250"/>
          <p14:tracePt t="45664" x="4194175" y="2517775"/>
          <p14:tracePt t="45672" x="4194175" y="2525713"/>
          <p14:tracePt t="45680" x="4194175" y="2544763"/>
          <p14:tracePt t="45690" x="4194175" y="2554288"/>
          <p14:tracePt t="45696" x="4184650" y="2562225"/>
          <p14:tracePt t="45728" x="4184650" y="2571750"/>
          <p14:tracePt t="45874" x="4184650" y="2562225"/>
          <p14:tracePt t="45882" x="4202113" y="2535238"/>
          <p14:tracePt t="45890" x="4202113" y="2498725"/>
          <p14:tracePt t="45897" x="4202113" y="2462213"/>
          <p14:tracePt t="45906" x="4202113" y="2408238"/>
          <p14:tracePt t="45912" x="4202113" y="2362200"/>
          <p14:tracePt t="45919" x="4202113" y="2335213"/>
          <p14:tracePt t="45928" x="4202113" y="2306638"/>
          <p14:tracePt t="45936" x="4202113" y="2289175"/>
          <p14:tracePt t="45944" x="4202113" y="2270125"/>
          <p14:tracePt t="45952" x="4202113" y="2252663"/>
          <p14:tracePt t="45960" x="4202113" y="2243138"/>
          <p14:tracePt t="45976" x="4202113" y="2233613"/>
          <p14:tracePt t="46323" x="4202113" y="2216150"/>
          <p14:tracePt t="46329" x="4202113" y="2206625"/>
          <p14:tracePt t="46338" x="4202113" y="2197100"/>
          <p14:tracePt t="46345" x="4202113" y="2179638"/>
          <p14:tracePt t="46353" x="4202113" y="2170113"/>
          <p14:tracePt t="46369" x="4202113" y="2152650"/>
          <p14:tracePt t="46378" x="4194175" y="2143125"/>
          <p14:tracePt t="46394" x="4194175" y="2133600"/>
          <p14:tracePt t="46400" x="4184650" y="2125663"/>
          <p14:tracePt t="46449" x="4184650" y="2106613"/>
          <p14:tracePt t="46693" x="4175125" y="2106613"/>
          <p14:tracePt t="46696" x="4165600" y="2106613"/>
          <p14:tracePt t="46705" x="4148138" y="2106613"/>
          <p14:tracePt t="46712" x="4129088" y="2106613"/>
          <p14:tracePt t="46728" x="4121150" y="2116138"/>
          <p14:tracePt t="46752" x="4111625" y="2116138"/>
          <p14:tracePt t="47272" x="4102100" y="2125663"/>
          <p14:tracePt t="47280" x="4102100" y="2143125"/>
          <p14:tracePt t="47287" x="4075113" y="2170113"/>
          <p14:tracePt t="47296" x="4048125" y="2189163"/>
          <p14:tracePt t="47305" x="4029075" y="2225675"/>
          <p14:tracePt t="47312" x="4021138" y="2243138"/>
          <p14:tracePt t="47322" x="4011613" y="2262188"/>
          <p14:tracePt t="47329" x="4002088" y="2279650"/>
          <p14:tracePt t="47340" x="3992563" y="2306638"/>
          <p14:tracePt t="47344" x="3984625" y="2325688"/>
          <p14:tracePt t="47351" x="3975100" y="2335213"/>
          <p14:tracePt t="47360" x="3975100" y="2343150"/>
          <p14:tracePt t="47368" x="3965575" y="2371725"/>
          <p14:tracePt t="47384" x="3965575" y="2379663"/>
          <p14:tracePt t="47392" x="3965575" y="2408238"/>
          <p14:tracePt t="47400" x="3965575" y="2416175"/>
          <p14:tracePt t="47408" x="3956050" y="2425700"/>
          <p14:tracePt t="47424" x="3956050" y="2444750"/>
          <p14:tracePt t="47432" x="3956050" y="2452688"/>
          <p14:tracePt t="47457" x="3956050" y="2462213"/>
          <p14:tracePt t="47472" x="3956050" y="2471738"/>
          <p14:tracePt t="47497" x="3956050" y="2489200"/>
          <p14:tracePt t="47505" x="3938588" y="2508250"/>
          <p14:tracePt t="47520" x="3938588" y="2517775"/>
          <p14:tracePt t="47536" x="3938588" y="2525713"/>
          <p14:tracePt t="47552" x="3938588" y="2535238"/>
          <p14:tracePt t="47576" x="3938588" y="2544763"/>
          <p14:tracePt t="47618" x="3938588" y="2554288"/>
          <p14:tracePt t="48192" x="3911600" y="2562225"/>
          <p14:tracePt t="48200" x="3829050" y="2589213"/>
          <p14:tracePt t="48208" x="3746500" y="2598738"/>
          <p14:tracePt t="48216" x="3673475" y="2598738"/>
          <p14:tracePt t="48224" x="3619500" y="2598738"/>
          <p14:tracePt t="48232" x="3573463" y="2598738"/>
          <p14:tracePt t="48248" x="3546475" y="2598738"/>
          <p14:tracePt t="48539" x="3582988" y="2598738"/>
          <p14:tracePt t="48545" x="3665538" y="2598738"/>
          <p14:tracePt t="48552" x="3775075" y="2598738"/>
          <p14:tracePt t="48560" x="3902075" y="2617788"/>
          <p14:tracePt t="48568" x="4048125" y="2625725"/>
          <p14:tracePt t="48576" x="4165600" y="2654300"/>
          <p14:tracePt t="48584" x="4275138" y="2671763"/>
          <p14:tracePt t="48592" x="4367213" y="2681288"/>
          <p14:tracePt t="48600" x="4467225" y="2727325"/>
          <p14:tracePt t="48608" x="4513263" y="2744788"/>
          <p14:tracePt t="48616" x="4576763" y="2790825"/>
          <p14:tracePt t="48624" x="4622800" y="2808288"/>
          <p14:tracePt t="48632" x="4649788" y="2817813"/>
          <p14:tracePt t="48641" x="4659313" y="2827338"/>
          <p14:tracePt t="48648" x="4676775" y="2844800"/>
          <p14:tracePt t="48656" x="4686300" y="2844800"/>
          <p14:tracePt t="48708" x="4703763" y="2844800"/>
          <p14:tracePt t="48714" x="4740275" y="2844800"/>
          <p14:tracePt t="48723" x="4749800" y="2844800"/>
          <p14:tracePt t="48729" x="4795838" y="2844800"/>
          <p14:tracePt t="48738" x="4832350" y="2844800"/>
          <p14:tracePt t="48746" x="4876800" y="2844800"/>
          <p14:tracePt t="48754" x="4895850" y="2844800"/>
          <p14:tracePt t="48761" x="4905375" y="2844800"/>
          <p14:tracePt t="48769" x="4913313" y="2844800"/>
          <p14:tracePt t="49218" x="4986338" y="2827338"/>
          <p14:tracePt t="49225" x="5049838" y="2817813"/>
          <p14:tracePt t="49233" x="5095875" y="2808288"/>
          <p14:tracePt t="49242" x="5122863" y="2790825"/>
          <p14:tracePt t="49248" x="5178425" y="2771775"/>
          <p14:tracePt t="49256" x="5224463" y="2763838"/>
          <p14:tracePt t="49264" x="5260975" y="2754313"/>
          <p14:tracePt t="49273" x="5278438" y="2735263"/>
          <p14:tracePt t="49280" x="5297488" y="2735263"/>
          <p14:tracePt t="49288" x="5305425" y="2727325"/>
          <p14:tracePt t="49570" x="5314950" y="2717800"/>
          <p14:tracePt t="49579" x="5324475" y="2690813"/>
          <p14:tracePt t="49593" x="5334000" y="2671763"/>
          <p14:tracePt t="49600" x="5351463" y="2662238"/>
          <p14:tracePt t="49608" x="5360988" y="2654300"/>
          <p14:tracePt t="49632" x="5360988" y="2635250"/>
          <p14:tracePt t="49640" x="5368925" y="2625725"/>
          <p14:tracePt t="49649" x="5378450" y="2617788"/>
          <p14:tracePt t="49656" x="5378450" y="2608263"/>
          <p14:tracePt t="49664" x="5387975" y="2598738"/>
          <p14:tracePt t="49673" x="5387975" y="2589213"/>
          <p14:tracePt t="49811" x="5368925" y="2598738"/>
          <p14:tracePt t="49818" x="5351463" y="2608263"/>
          <p14:tracePt t="49827" x="5314950" y="2625725"/>
          <p14:tracePt t="49833" x="5297488" y="2635250"/>
          <p14:tracePt t="49840" x="5268913" y="2654300"/>
          <p14:tracePt t="49848" x="5251450" y="2662238"/>
          <p14:tracePt t="49858" x="5241925" y="2662238"/>
          <p14:tracePt t="49865" x="5224463" y="2662238"/>
          <p14:tracePt t="49874" x="5214938" y="2671763"/>
          <p14:tracePt t="49913" x="5205413" y="2671763"/>
          <p14:tracePt t="49922" x="5195888" y="2681288"/>
          <p14:tracePt t="49938" x="5159375" y="2681288"/>
          <p14:tracePt t="49945" x="5141913" y="2698750"/>
          <p14:tracePt t="49954" x="5122863" y="2698750"/>
          <p14:tracePt t="49964" x="5105400" y="2708275"/>
          <p14:tracePt t="49969" x="5068888" y="2708275"/>
          <p14:tracePt t="49977" x="5059363" y="2708275"/>
          <p14:tracePt t="49985" x="5032375" y="2708275"/>
          <p14:tracePt t="49993" x="4995863" y="2708275"/>
          <p14:tracePt t="50001" x="4959350" y="2717800"/>
          <p14:tracePt t="50009" x="4932363" y="2717800"/>
          <p14:tracePt t="50017" x="4895850" y="2717800"/>
          <p14:tracePt t="50025" x="4840288" y="2717800"/>
          <p14:tracePt t="50033" x="4803775" y="2717800"/>
          <p14:tracePt t="50041" x="4749800" y="2717800"/>
          <p14:tracePt t="50049" x="4695825" y="2717800"/>
          <p14:tracePt t="50057" x="4659313" y="2717800"/>
          <p14:tracePt t="50063" x="4603750" y="2717800"/>
          <p14:tracePt t="50072" x="4557713" y="2717800"/>
          <p14:tracePt t="50080" x="4521200" y="2717800"/>
          <p14:tracePt t="50088" x="4476750" y="2717800"/>
          <p14:tracePt t="50096" x="4448175" y="2708275"/>
          <p14:tracePt t="50105" x="4421188" y="2708275"/>
          <p14:tracePt t="50112" x="4403725" y="2708275"/>
          <p14:tracePt t="50122" x="4376738" y="2708275"/>
          <p14:tracePt t="50128" x="4357688" y="2708275"/>
          <p14:tracePt t="50136" x="4311650" y="2708275"/>
          <p14:tracePt t="50144" x="4294188" y="2698750"/>
          <p14:tracePt t="50152" x="4267200" y="2698750"/>
          <p14:tracePt t="50160" x="4221163" y="2698750"/>
          <p14:tracePt t="50168" x="4202113" y="2698750"/>
          <p14:tracePt t="50176" x="4165600" y="2698750"/>
          <p14:tracePt t="50184" x="4148138" y="2698750"/>
          <p14:tracePt t="50192" x="4111625" y="2698750"/>
          <p14:tracePt t="50200" x="4075113" y="2690813"/>
          <p14:tracePt t="50208" x="4065588" y="2690813"/>
          <p14:tracePt t="50216" x="4057650" y="2681288"/>
          <p14:tracePt t="50232" x="4038600" y="2681288"/>
          <p14:tracePt t="50298" x="4029075" y="2681288"/>
          <p14:tracePt t="50307" x="4021138" y="2681288"/>
          <p14:tracePt t="50314" x="4011613" y="2681288"/>
          <p14:tracePt t="50322" x="3984625" y="2681288"/>
          <p14:tracePt t="50329" x="3975100" y="2681288"/>
          <p14:tracePt t="50338" x="3965575" y="2681288"/>
          <p14:tracePt t="50345" x="3956050" y="2681288"/>
          <p14:tracePt t="50353" x="3938588" y="2681288"/>
          <p14:tracePt t="50361" x="3929063" y="2681288"/>
          <p14:tracePt t="50369" x="3902075" y="2681288"/>
          <p14:tracePt t="50377" x="3892550" y="2681288"/>
          <p14:tracePt t="50385" x="3865563" y="2681288"/>
          <p14:tracePt t="50393" x="3856038" y="2681288"/>
          <p14:tracePt t="50401" x="3846513" y="2681288"/>
          <p14:tracePt t="50409" x="3829050" y="2681288"/>
          <p14:tracePt t="50417" x="3819525" y="2681288"/>
          <p14:tracePt t="50425" x="3802063" y="2681288"/>
          <p14:tracePt t="50433" x="3783013" y="2681288"/>
          <p14:tracePt t="50441" x="3775075" y="2681288"/>
          <p14:tracePt t="50449" x="3756025" y="2681288"/>
          <p14:tracePt t="50458" x="3738563" y="2681288"/>
          <p14:tracePt t="50472" x="3729038" y="2681288"/>
          <p14:tracePt t="50481" x="3719513" y="2681288"/>
          <p14:tracePt t="50508" x="3692525" y="2671763"/>
          <p14:tracePt t="51061" x="3692525" y="2681288"/>
          <p14:tracePt t="51072" x="3692525" y="2690813"/>
          <p14:tracePt t="51112" x="3692525" y="2698750"/>
          <p14:tracePt t="51642" x="3692525" y="2708275"/>
          <p14:tracePt t="51650" x="3692525" y="2727325"/>
          <p14:tracePt t="51657" x="3692525" y="2735263"/>
          <p14:tracePt t="51665" x="3692525" y="2744788"/>
          <p14:tracePt t="51674" x="3702050" y="2754313"/>
          <p14:tracePt t="51681" x="3702050" y="2763838"/>
          <p14:tracePt t="51689" x="3702050" y="2771775"/>
          <p14:tracePt t="52218" x="3702050" y="2781300"/>
          <p14:tracePt t="52224" x="3702050" y="2790825"/>
          <p14:tracePt t="52232" x="3702050" y="2800350"/>
          <p14:tracePt t="52240" x="3702050" y="2817813"/>
          <p14:tracePt t="52248" x="3702050" y="2827338"/>
          <p14:tracePt t="52257" x="3702050" y="2844800"/>
          <p14:tracePt t="52264" x="3702050" y="2854325"/>
          <p14:tracePt t="52272" x="3702050" y="2873375"/>
          <p14:tracePt t="52281" x="3702050" y="2890838"/>
          <p14:tracePt t="52296" x="3702050" y="2900363"/>
          <p14:tracePt t="52304" x="3702050" y="2909888"/>
          <p14:tracePt t="52312" x="3702050" y="2927350"/>
          <p14:tracePt t="52321" x="3702050" y="2936875"/>
          <p14:tracePt t="52338" x="3702050" y="2946400"/>
          <p14:tracePt t="52344" x="3709988" y="2954338"/>
          <p14:tracePt t="53386" x="3765550" y="2954338"/>
          <p14:tracePt t="53394" x="3938588" y="2954338"/>
          <p14:tracePt t="53402" x="4165600" y="2954338"/>
          <p14:tracePt t="53409" x="4330700" y="2954338"/>
          <p14:tracePt t="53420" x="4549775" y="2954338"/>
          <p14:tracePt t="53425" x="4730750" y="2954338"/>
          <p14:tracePt t="53432" x="4876800" y="2954338"/>
          <p14:tracePt t="53440" x="5022850" y="2954338"/>
          <p14:tracePt t="53448" x="5132388" y="2954338"/>
          <p14:tracePt t="53456" x="5168900" y="2954338"/>
          <p14:tracePt t="53464" x="5195888" y="2954338"/>
          <p14:tracePt t="53909" x="5187950" y="2954338"/>
          <p14:tracePt t="53914" x="5151438" y="2954338"/>
          <p14:tracePt t="53923" x="5095875" y="2954338"/>
          <p14:tracePt t="53928" x="5068888" y="2954338"/>
          <p14:tracePt t="53937" x="5022850" y="2954338"/>
          <p14:tracePt t="53944" x="4968875" y="2936875"/>
          <p14:tracePt t="53952" x="4941888" y="2936875"/>
          <p14:tracePt t="53960" x="4922838" y="2927350"/>
          <p14:tracePt t="53968" x="4905375" y="2927350"/>
          <p14:tracePt t="53976" x="4868863" y="2917825"/>
          <p14:tracePt t="54202" x="4849813" y="2917825"/>
          <p14:tracePt t="54218" x="4840288" y="2917825"/>
          <p14:tracePt t="54425" x="4832350" y="2917825"/>
          <p14:tracePt t="54433" x="4822825" y="2917825"/>
          <p14:tracePt t="54441" x="4803775" y="2917825"/>
          <p14:tracePt t="54457" x="4776788" y="2927350"/>
          <p14:tracePt t="54472" x="4749800" y="2936875"/>
          <p14:tracePt t="54480" x="4740275" y="2946400"/>
          <p14:tracePt t="54504" x="4730750" y="2946400"/>
          <p14:tracePt t="54512" x="4722813" y="2954338"/>
          <p14:tracePt t="54602" x="4713288" y="2954338"/>
          <p14:tracePt t="54609" x="4703763" y="2963863"/>
          <p14:tracePt t="54618" x="4703763" y="2973388"/>
          <p14:tracePt t="54626" x="4695825" y="2973388"/>
          <p14:tracePt t="54642" x="4686300" y="2982913"/>
          <p14:tracePt t="54659" x="4676775" y="2982913"/>
          <p14:tracePt t="54666" x="4667250" y="2990850"/>
          <p14:tracePt t="54712" x="4649788" y="3000375"/>
          <p14:tracePt t="54721" x="4640263" y="3009900"/>
          <p14:tracePt t="54728" x="4640263" y="3017838"/>
          <p14:tracePt t="54738" x="4630738" y="3017838"/>
          <p14:tracePt t="54744" x="4613275" y="3027363"/>
          <p14:tracePt t="54752" x="4594225" y="3027363"/>
          <p14:tracePt t="54760" x="4586288" y="3036888"/>
          <p14:tracePt t="54768" x="4557713" y="3054350"/>
          <p14:tracePt t="54776" x="4549775" y="3054350"/>
          <p14:tracePt t="54784" x="4530725" y="3063875"/>
          <p14:tracePt t="54800" x="4521200" y="3073400"/>
          <p14:tracePt t="54809" x="4513263" y="3073400"/>
          <p14:tracePt t="54816" x="4503738" y="3082925"/>
          <p14:tracePt t="54825" x="4494213" y="3090863"/>
          <p14:tracePt t="54858" x="4484688" y="3109913"/>
          <p14:tracePt t="56066" x="4549775" y="3146425"/>
          <p14:tracePt t="56073" x="4667250" y="3173413"/>
          <p14:tracePt t="56080" x="4722813" y="3182938"/>
          <p14:tracePt t="56088" x="4822825" y="3228975"/>
          <p14:tracePt t="56096" x="4868863" y="3246438"/>
          <p14:tracePt t="56104" x="4895850" y="3273425"/>
          <p14:tracePt t="56112" x="4941888" y="3292475"/>
          <p14:tracePt t="56121" x="4968875" y="3319463"/>
          <p14:tracePt t="56128" x="4986338" y="3328988"/>
          <p14:tracePt t="56137" x="4995863" y="3338513"/>
          <p14:tracePt t="56144" x="5005388" y="3346450"/>
          <p14:tracePt t="56152" x="5014913" y="3355975"/>
          <p14:tracePt t="56160" x="5014913" y="3365500"/>
          <p14:tracePt t="56168" x="5014913" y="3375025"/>
          <p14:tracePt t="56176" x="5014913" y="3382963"/>
          <p14:tracePt t="56184" x="5014913" y="3392488"/>
          <p14:tracePt t="56192" x="5014913" y="3402013"/>
          <p14:tracePt t="56209" x="5014913" y="3419475"/>
          <p14:tracePt t="56217" x="5014913" y="3438525"/>
          <p14:tracePt t="56225" x="5014913" y="3446463"/>
          <p14:tracePt t="56233" x="5014913" y="3465513"/>
          <p14:tracePt t="56241" x="5014913" y="3492500"/>
          <p14:tracePt t="56249" x="5014913" y="3511550"/>
          <p14:tracePt t="56257" x="5005388" y="3556000"/>
          <p14:tracePt t="56265" x="4986338" y="3575050"/>
          <p14:tracePt t="56274" x="4959350" y="3592513"/>
          <p14:tracePt t="56281" x="4941888" y="3621088"/>
          <p14:tracePt t="56288" x="4922838" y="3638550"/>
          <p14:tracePt t="56297" x="4913313" y="3648075"/>
          <p14:tracePt t="56305" x="4895850" y="3665538"/>
          <p14:tracePt t="56313" x="4876800" y="3684588"/>
          <p14:tracePt t="56322" x="4859338" y="3694113"/>
          <p14:tracePt t="56329" x="4849813" y="3702050"/>
          <p14:tracePt t="56338" x="4840288" y="3711575"/>
          <p14:tracePt t="56345" x="4822825" y="3721100"/>
          <p14:tracePt t="56353" x="4813300" y="3738563"/>
          <p14:tracePt t="56361" x="4795838" y="3748088"/>
          <p14:tracePt t="56369" x="4795838" y="3757613"/>
          <p14:tracePt t="56385" x="4776788" y="3775075"/>
          <p14:tracePt t="56394" x="4767263" y="3784600"/>
          <p14:tracePt t="56401" x="4759325" y="3784600"/>
          <p14:tracePt t="56409" x="4749800" y="3794125"/>
          <p14:tracePt t="56417" x="4722813" y="3794125"/>
          <p14:tracePt t="56425" x="4703763" y="3803650"/>
          <p14:tracePt t="56433" x="4695825" y="3811588"/>
          <p14:tracePt t="56440" x="4676775" y="3830638"/>
          <p14:tracePt t="56456" x="4676775" y="3840163"/>
          <p14:tracePt t="56464" x="4667250" y="3857625"/>
          <p14:tracePt t="56472" x="4659313" y="3867150"/>
          <p14:tracePt t="56480" x="4640263" y="3867150"/>
          <p14:tracePt t="56489" x="4630738" y="3875088"/>
          <p14:tracePt t="56495" x="4622800" y="3875088"/>
          <p14:tracePt t="56512" x="4603750" y="3894138"/>
          <p14:tracePt t="56528" x="4586288" y="3903663"/>
          <p14:tracePt t="56539" x="4576763" y="3911600"/>
          <p14:tracePt t="56544" x="4549775" y="3921125"/>
          <p14:tracePt t="56561" x="4503738" y="3940175"/>
          <p14:tracePt t="56569" x="4448175" y="3957638"/>
          <p14:tracePt t="56578" x="4376738" y="3957638"/>
          <p14:tracePt t="56584" x="4311650" y="3967163"/>
          <p14:tracePt t="56592" x="4238625" y="3967163"/>
          <p14:tracePt t="56600" x="4184650" y="3967163"/>
          <p14:tracePt t="56608" x="4138613" y="3967163"/>
          <p14:tracePt t="56616" x="4102100" y="3967163"/>
          <p14:tracePt t="56624" x="4084638" y="3967163"/>
          <p14:tracePt t="56632" x="4057650" y="3967163"/>
          <p14:tracePt t="56640" x="4038600" y="3967163"/>
          <p14:tracePt t="56656" x="4021138" y="3967163"/>
          <p14:tracePt t="56664" x="4002088" y="3967163"/>
          <p14:tracePt t="56681" x="3984625" y="3957638"/>
          <p14:tracePt t="56692" x="3975100" y="3948113"/>
          <p14:tracePt t="56697" x="3965575" y="3940175"/>
          <p14:tracePt t="56706" x="3929063" y="3903663"/>
          <p14:tracePt t="56713" x="3911600" y="3875088"/>
          <p14:tracePt t="56723" x="3875088" y="3848100"/>
          <p14:tracePt t="56729" x="3838575" y="3803650"/>
          <p14:tracePt t="56741" x="3819525" y="3767138"/>
          <p14:tracePt t="56745" x="3792538" y="3738563"/>
          <p14:tracePt t="56754" x="3746500" y="3675063"/>
          <p14:tracePt t="56761" x="3729038" y="3629025"/>
          <p14:tracePt t="56769" x="3692525" y="3584575"/>
          <p14:tracePt t="56777" x="3683000" y="3556000"/>
          <p14:tracePt t="56785" x="3673475" y="3519488"/>
          <p14:tracePt t="56794" x="3673475" y="3482975"/>
          <p14:tracePt t="56801" x="3673475" y="3465513"/>
          <p14:tracePt t="56811" x="3673475" y="3455988"/>
          <p14:tracePt t="56815" x="3673475" y="3438525"/>
          <p14:tracePt t="56824" x="3673475" y="3429000"/>
          <p14:tracePt t="56832" x="3665538" y="3419475"/>
          <p14:tracePt t="56920" x="3665538" y="3402013"/>
          <p14:tracePt t="56928" x="3665538" y="3365500"/>
          <p14:tracePt t="56937" x="3719513" y="3346450"/>
          <p14:tracePt t="56944" x="3802063" y="3319463"/>
          <p14:tracePt t="56955" x="3883025" y="3292475"/>
          <p14:tracePt t="56961" x="4011613" y="3265488"/>
          <p14:tracePt t="56969" x="4102100" y="3255963"/>
          <p14:tracePt t="56977" x="4184650" y="3255963"/>
          <p14:tracePt t="56985" x="4238625" y="3236913"/>
          <p14:tracePt t="56993" x="4284663" y="3236913"/>
          <p14:tracePt t="57001" x="4321175" y="3236913"/>
          <p14:tracePt t="57017" x="4330700" y="3236913"/>
          <p14:tracePt t="57122" x="4340225" y="3236913"/>
          <p14:tracePt t="57152" x="4367213" y="3255963"/>
          <p14:tracePt t="57160" x="4384675" y="3273425"/>
          <p14:tracePt t="57168" x="4403725" y="3319463"/>
          <p14:tracePt t="57176" x="4421188" y="3355975"/>
          <p14:tracePt t="57184" x="4440238" y="3375025"/>
          <p14:tracePt t="57192" x="4448175" y="3411538"/>
          <p14:tracePt t="57200" x="4448175" y="3438525"/>
          <p14:tracePt t="57208" x="4448175" y="3455988"/>
          <p14:tracePt t="57216" x="4448175" y="3502025"/>
          <p14:tracePt t="57224" x="4467225" y="3529013"/>
          <p14:tracePt t="57232" x="4467225" y="3548063"/>
          <p14:tracePt t="57240" x="4467225" y="3592513"/>
          <p14:tracePt t="57248" x="4467225" y="3602038"/>
          <p14:tracePt t="57256" x="4467225" y="3638550"/>
          <p14:tracePt t="57264" x="4467225" y="3665538"/>
          <p14:tracePt t="57272" x="4467225" y="3694113"/>
          <p14:tracePt t="57280" x="4467225" y="3711575"/>
          <p14:tracePt t="57288" x="4467225" y="3748088"/>
          <p14:tracePt t="57296" x="4467225" y="3784600"/>
          <p14:tracePt t="57303" x="4467225" y="3803650"/>
          <p14:tracePt t="57312" x="4467225" y="3840163"/>
          <p14:tracePt t="57320" x="4457700" y="3857625"/>
          <p14:tracePt t="57328" x="4448175" y="3894138"/>
          <p14:tracePt t="57337" x="4430713" y="3903663"/>
          <p14:tracePt t="57344" x="4421188" y="3903663"/>
          <p14:tracePt t="57360" x="4421188" y="3930650"/>
          <p14:tracePt t="57368" x="4413250" y="3940175"/>
          <p14:tracePt t="57384" x="4394200" y="3940175"/>
          <p14:tracePt t="57392" x="4376738" y="3948113"/>
          <p14:tracePt t="57401" x="4357688" y="3984625"/>
          <p14:tracePt t="57408" x="4340225" y="3994150"/>
          <p14:tracePt t="57416" x="4321175" y="4003675"/>
          <p14:tracePt t="57425" x="4267200" y="4013200"/>
          <p14:tracePt t="57431" x="4221163" y="4013200"/>
          <p14:tracePt t="57440" x="4175125" y="4030663"/>
          <p14:tracePt t="57448" x="4102100" y="4030663"/>
          <p14:tracePt t="57456" x="4029075" y="4030663"/>
          <p14:tracePt t="57464" x="3938588" y="4030663"/>
          <p14:tracePt t="57472" x="3883025" y="4030663"/>
          <p14:tracePt t="57480" x="3819525" y="4030663"/>
          <p14:tracePt t="57488" x="3792538" y="4030663"/>
          <p14:tracePt t="57496" x="3765550" y="4021138"/>
          <p14:tracePt t="57505" x="3756025" y="4013200"/>
          <p14:tracePt t="57513" x="3738563" y="3994150"/>
          <p14:tracePt t="57521" x="3719513" y="3976688"/>
          <p14:tracePt t="57528" x="3709988" y="3930650"/>
          <p14:tracePt t="57536" x="3702050" y="3875088"/>
          <p14:tracePt t="57544" x="3702050" y="3848100"/>
          <p14:tracePt t="57552" x="3702050" y="3821113"/>
          <p14:tracePt t="57560" x="3702050" y="3784600"/>
          <p14:tracePt t="57568" x="3702050" y="3748088"/>
          <p14:tracePt t="57576" x="3702050" y="3721100"/>
          <p14:tracePt t="57584" x="3702050" y="3684588"/>
          <p14:tracePt t="57592" x="3709988" y="3665538"/>
          <p14:tracePt t="57600" x="3729038" y="3638550"/>
          <p14:tracePt t="57608" x="3746500" y="3611563"/>
          <p14:tracePt t="57616" x="3783013" y="3575050"/>
          <p14:tracePt t="57624" x="3802063" y="3556000"/>
          <p14:tracePt t="57632" x="3829050" y="3529013"/>
          <p14:tracePt t="57640" x="3846513" y="3502025"/>
          <p14:tracePt t="57648" x="3865563" y="3482975"/>
          <p14:tracePt t="57656" x="3902075" y="3465513"/>
          <p14:tracePt t="57664" x="3919538" y="3455988"/>
          <p14:tracePt t="57672" x="3965575" y="3438525"/>
          <p14:tracePt t="57680" x="4002088" y="3419475"/>
          <p14:tracePt t="57688" x="4038600" y="3411538"/>
          <p14:tracePt t="57696" x="4094163" y="3402013"/>
          <p14:tracePt t="57704" x="4184650" y="3375025"/>
          <p14:tracePt t="57711" x="4275138" y="3375025"/>
          <p14:tracePt t="57721" x="4367213" y="3375025"/>
          <p14:tracePt t="57728" x="4448175" y="3375025"/>
          <p14:tracePt t="57737" x="4503738" y="3375025"/>
          <p14:tracePt t="57744" x="4530725" y="3375025"/>
          <p14:tracePt t="57752" x="4557713" y="3419475"/>
          <p14:tracePt t="57760" x="4576763" y="3429000"/>
          <p14:tracePt t="57768" x="4576763" y="3438525"/>
          <p14:tracePt t="57776" x="4603750" y="3455988"/>
          <p14:tracePt t="57784" x="4613275" y="3475038"/>
          <p14:tracePt t="57800" x="4622800" y="3482975"/>
          <p14:tracePt t="57872" x="4622800" y="3502025"/>
          <p14:tracePt t="57888" x="4622800" y="3511550"/>
          <p14:tracePt t="57897" x="4622800" y="3538538"/>
          <p14:tracePt t="57907" x="4622800" y="3556000"/>
          <p14:tracePt t="57914" x="4630738" y="3575050"/>
          <p14:tracePt t="57923" x="4630738" y="3584575"/>
          <p14:tracePt t="57929" x="4630738" y="3602038"/>
          <p14:tracePt t="57938" x="4630738" y="3611563"/>
          <p14:tracePt t="57944" x="4630738" y="3638550"/>
          <p14:tracePt t="57961" x="4649788" y="3657600"/>
          <p14:tracePt t="59058" x="4659313" y="3665538"/>
          <p14:tracePt t="59088" x="4667250" y="3665538"/>
          <p14:tracePt t="59096" x="4686300" y="3665538"/>
          <p14:tracePt t="59112" x="4695825" y="3665538"/>
          <p14:tracePt t="59146" x="4703763" y="3657600"/>
          <p14:tracePt t="59842" x="4713288" y="3648075"/>
          <p14:tracePt t="63354" x="4722813" y="3602038"/>
          <p14:tracePt t="63362" x="4722813" y="3538538"/>
          <p14:tracePt t="63370" x="4722813" y="3519488"/>
          <p14:tracePt t="63378" x="4722813" y="3492500"/>
          <p14:tracePt t="63386" x="4722813" y="3438525"/>
          <p14:tracePt t="63394" x="4722813" y="3419475"/>
          <p14:tracePt t="63402" x="4722813" y="3382963"/>
          <p14:tracePt t="63409" x="4722813" y="3355975"/>
          <p14:tracePt t="63418" x="4722813" y="3319463"/>
          <p14:tracePt t="63426" x="4703763" y="3292475"/>
          <p14:tracePt t="63432" x="4703763" y="3282950"/>
          <p14:tracePt t="63440" x="4703763" y="3273425"/>
          <p14:tracePt t="63457" x="4703763" y="3255963"/>
          <p14:tracePt t="64192" x="4686300" y="3246438"/>
          <p14:tracePt t="64202" x="4649788" y="3236913"/>
          <p14:tracePt t="64218" x="4622800" y="3228975"/>
          <p14:tracePt t="64224" x="4594225" y="3200400"/>
          <p14:tracePt t="64232" x="4567238" y="3192463"/>
          <p14:tracePt t="64240" x="4540250" y="3182938"/>
          <p14:tracePt t="64248" x="4513263" y="3173413"/>
          <p14:tracePt t="64256" x="4494213" y="3163888"/>
          <p14:tracePt t="64264" x="4457700" y="3146425"/>
          <p14:tracePt t="64280" x="4440238" y="3136900"/>
          <p14:tracePt t="64304" x="4430713" y="3127375"/>
          <p14:tracePt t="64370" x="4413250" y="3119438"/>
          <p14:tracePt t="64378" x="4413250" y="3109913"/>
          <p14:tracePt t="64388" x="4413250" y="3100388"/>
          <p14:tracePt t="64395" x="4403725" y="3073400"/>
          <p14:tracePt t="64409" x="4394200" y="3063875"/>
          <p14:tracePt t="64417" x="4384675" y="3046413"/>
          <p14:tracePt t="64425" x="4367213" y="3027363"/>
          <p14:tracePt t="64433" x="4367213" y="3017838"/>
          <p14:tracePt t="64441" x="4357688" y="3000375"/>
          <p14:tracePt t="64449" x="4348163" y="2982913"/>
          <p14:tracePt t="64465" x="4330700" y="2963863"/>
          <p14:tracePt t="64474" x="4321175" y="2954338"/>
          <p14:tracePt t="64488" x="4311650" y="2946400"/>
          <p14:tracePt t="64522" x="4303713" y="2927350"/>
          <p14:tracePt t="64571" x="4294188" y="2917825"/>
          <p14:tracePt t="65338" x="4284663" y="2917825"/>
          <p14:tracePt t="65345" x="4267200" y="2936875"/>
          <p14:tracePt t="65357" x="4248150" y="2936875"/>
          <p14:tracePt t="65363" x="4230688" y="2946400"/>
          <p14:tracePt t="65372" x="4175125" y="2954338"/>
          <p14:tracePt t="65378" x="4165600" y="2954338"/>
          <p14:tracePt t="65388" x="4138613" y="2954338"/>
          <p14:tracePt t="65395" x="4121150" y="2954338"/>
          <p14:tracePt t="65402" x="4094163" y="2954338"/>
          <p14:tracePt t="65409" x="4084638" y="2954338"/>
          <p14:tracePt t="65424" x="4065588" y="2954338"/>
          <p14:tracePt t="65432" x="4057650" y="2954338"/>
          <p14:tracePt t="65448" x="4048125" y="2954338"/>
          <p14:tracePt t="65457" x="4038600" y="2954338"/>
          <p14:tracePt t="65464" x="4021138" y="2954338"/>
          <p14:tracePt t="65488" x="4011613" y="2954338"/>
          <p14:tracePt t="65496" x="4002088" y="2954338"/>
          <p14:tracePt t="65504" x="3975100" y="2954338"/>
          <p14:tracePt t="65514" x="3956050" y="2954338"/>
          <p14:tracePt t="65520" x="3929063" y="2954338"/>
          <p14:tracePt t="65528" x="3883025" y="2954338"/>
          <p14:tracePt t="65537" x="3856038" y="2954338"/>
          <p14:tracePt t="65544" x="3819525" y="2954338"/>
          <p14:tracePt t="65552" x="3775075" y="2954338"/>
          <p14:tracePt t="65560" x="3756025" y="2954338"/>
          <p14:tracePt t="65568" x="3729038" y="2954338"/>
          <p14:tracePt t="65576" x="3709988" y="2954338"/>
          <p14:tracePt t="65584" x="3692525" y="2954338"/>
          <p14:tracePt t="65593" x="3683000" y="2954338"/>
          <p14:tracePt t="65770" x="3673475" y="2954338"/>
          <p14:tracePt t="65896" x="3692525" y="2946400"/>
          <p14:tracePt t="65905" x="3810000" y="2946400"/>
          <p14:tracePt t="65912" x="3975100" y="2946400"/>
          <p14:tracePt t="65920" x="4102100" y="2946400"/>
          <p14:tracePt t="65928" x="4248150" y="2963863"/>
          <p14:tracePt t="65936" x="4430713" y="2963863"/>
          <p14:tracePt t="65943" x="4613275" y="2963863"/>
          <p14:tracePt t="65954" x="4759325" y="2973388"/>
          <p14:tracePt t="65960" x="4922838" y="2973388"/>
          <p14:tracePt t="65968" x="5059363" y="2973388"/>
          <p14:tracePt t="65976" x="5214938" y="3009900"/>
          <p14:tracePt t="65984" x="5268913" y="3009900"/>
          <p14:tracePt t="65992" x="5305425" y="3009900"/>
          <p14:tracePt t="66000" x="5324475" y="3009900"/>
          <p14:tracePt t="66248" x="5314950" y="3009900"/>
          <p14:tracePt t="66256" x="5232400" y="3009900"/>
          <p14:tracePt t="66264" x="5122863" y="3009900"/>
          <p14:tracePt t="66272" x="4978400" y="3009900"/>
          <p14:tracePt t="66280" x="4832350" y="3009900"/>
          <p14:tracePt t="66287" x="4686300" y="3009900"/>
          <p14:tracePt t="66296" x="4540250" y="2982913"/>
          <p14:tracePt t="66304" x="4430713" y="2973388"/>
          <p14:tracePt t="66312" x="4311650" y="2946400"/>
          <p14:tracePt t="66320" x="4221163" y="2927350"/>
          <p14:tracePt t="66328" x="4184650" y="2927350"/>
          <p14:tracePt t="66336" x="4148138" y="2917825"/>
          <p14:tracePt t="66344" x="4138613" y="2917825"/>
          <p14:tracePt t="66448" x="4111625" y="2917825"/>
          <p14:tracePt t="66456" x="4065588" y="2917825"/>
          <p14:tracePt t="66465" x="4048125" y="2917825"/>
          <p14:tracePt t="66473" x="4021138" y="2917825"/>
          <p14:tracePt t="66481" x="4002088" y="2917825"/>
          <p14:tracePt t="66488" x="3992563" y="2917825"/>
          <p14:tracePt t="66496" x="3984625" y="2917825"/>
          <p14:tracePt t="66504" x="3965575" y="2917825"/>
          <p14:tracePt t="66512" x="3956050" y="2917825"/>
          <p14:tracePt t="66520" x="3929063" y="2917825"/>
          <p14:tracePt t="66529" x="3919538" y="2917825"/>
          <p14:tracePt t="66540" x="3911600" y="2917825"/>
          <p14:tracePt t="66545" x="3892550" y="2917825"/>
          <p14:tracePt t="66556" x="3875088" y="2917825"/>
          <p14:tracePt t="66577" x="3856038" y="2917825"/>
          <p14:tracePt t="66593" x="3846513" y="2917825"/>
          <p14:tracePt t="66625" x="3838575" y="2917825"/>
          <p14:tracePt t="66633" x="3829050" y="2917825"/>
          <p14:tracePt t="66649" x="3810000" y="2917825"/>
          <p14:tracePt t="66673" x="3802063" y="2917825"/>
          <p14:tracePt t="66681" x="3792538" y="2917825"/>
          <p14:tracePt t="66691" x="3775075" y="2917825"/>
          <p14:tracePt t="66697" x="3756025" y="2917825"/>
          <p14:tracePt t="66711" x="3729038" y="2917825"/>
          <p14:tracePt t="66720" x="3719513" y="2917825"/>
          <p14:tracePt t="66737" x="3709988" y="2917825"/>
          <p14:tracePt t="66745" x="3702050" y="2917825"/>
          <p14:tracePt t="66756" x="3692525" y="2917825"/>
          <p14:tracePt t="66774" x="3683000" y="2917825"/>
          <p14:tracePt t="66777" x="3673475" y="2917825"/>
          <p14:tracePt t="66785" x="3665538" y="2917825"/>
          <p14:tracePt t="68056" x="3673475" y="2917825"/>
          <p14:tracePt t="68064" x="3709988" y="2917825"/>
          <p14:tracePt t="68072" x="3765550" y="2917825"/>
          <p14:tracePt t="68080" x="3819525" y="2917825"/>
          <p14:tracePt t="68088" x="3856038" y="2917825"/>
          <p14:tracePt t="68097" x="3892550" y="2917825"/>
          <p14:tracePt t="68105" x="3938588" y="2917825"/>
          <p14:tracePt t="68113" x="3956050" y="2917825"/>
          <p14:tracePt t="68121" x="3965575" y="2917825"/>
          <p14:tracePt t="68129" x="4002088" y="2917825"/>
          <p14:tracePt t="68139" x="4029075" y="2917825"/>
          <p14:tracePt t="68145" x="4065588" y="2917825"/>
          <p14:tracePt t="68154" x="4102100" y="2917825"/>
          <p14:tracePt t="68161" x="4184650" y="2917825"/>
          <p14:tracePt t="68171" x="4238625" y="2917825"/>
          <p14:tracePt t="68177" x="4267200" y="2917825"/>
          <p14:tracePt t="68185" x="4321175" y="2917825"/>
          <p14:tracePt t="68192" x="4367213" y="2917825"/>
          <p14:tracePt t="68201" x="4421188" y="2917825"/>
          <p14:tracePt t="68209" x="4476750" y="2917825"/>
          <p14:tracePt t="68217" x="4540250" y="2936875"/>
          <p14:tracePt t="68225" x="4576763" y="2946400"/>
          <p14:tracePt t="68233" x="4594225" y="2946400"/>
          <p14:tracePt t="68241" x="4613275" y="2946400"/>
          <p14:tracePt t="68248" x="4622800" y="2946400"/>
          <p14:tracePt t="68609" x="4613275" y="2954338"/>
          <p14:tracePt t="68618" x="4594225" y="2954338"/>
          <p14:tracePt t="68632" x="4586288" y="2954338"/>
          <p14:tracePt t="68640" x="4576763" y="2954338"/>
          <p14:tracePt t="68754" x="4557713" y="2954338"/>
          <p14:tracePt t="68773" x="4549775" y="2963863"/>
          <p14:tracePt t="68792" x="4540250" y="2963863"/>
          <p14:tracePt t="69225" x="4513263" y="2963863"/>
          <p14:tracePt t="69233" x="4503738" y="2963863"/>
          <p14:tracePt t="69240" x="4494213" y="2963863"/>
          <p14:tracePt t="69690" x="4467225" y="2973388"/>
          <p14:tracePt t="70345" x="4457700" y="2982913"/>
          <p14:tracePt t="70354" x="4421188" y="2982913"/>
          <p14:tracePt t="70361" x="4376738" y="2982913"/>
          <p14:tracePt t="70370" x="4348163" y="2963863"/>
          <p14:tracePt t="70377" x="4303713" y="2963863"/>
          <p14:tracePt t="70386" x="4267200" y="2963863"/>
          <p14:tracePt t="70393" x="4238625" y="2954338"/>
          <p14:tracePt t="70401" x="4202113" y="2954338"/>
          <p14:tracePt t="70410" x="4175125" y="2936875"/>
          <p14:tracePt t="70417" x="4157663" y="2936875"/>
          <p14:tracePt t="70425" x="4148138" y="2936875"/>
          <p14:tracePt t="70706" x="4102100" y="2927350"/>
          <p14:tracePt t="70713" x="4048125" y="2927350"/>
          <p14:tracePt t="70721" x="3938588" y="2927350"/>
          <p14:tracePt t="70729" x="3846513" y="2927350"/>
          <p14:tracePt t="70740" x="3756025" y="2927350"/>
          <p14:tracePt t="70745" x="3673475" y="2927350"/>
          <p14:tracePt t="70756" x="3619500" y="2927350"/>
          <p14:tracePt t="70761" x="3592513" y="2917825"/>
          <p14:tracePt t="70774" x="3582988" y="2917825"/>
          <p14:tracePt t="70777" x="3573463" y="2917825"/>
          <p14:tracePt t="71690" x="3536950" y="2917825"/>
          <p14:tracePt t="71698" x="3473450" y="2917825"/>
          <p14:tracePt t="71704" x="3373438" y="2863850"/>
          <p14:tracePt t="71713" x="3327400" y="2836863"/>
          <p14:tracePt t="71722" x="3273425" y="2790825"/>
          <p14:tracePt t="71729" x="3236913" y="2744788"/>
          <p14:tracePt t="71738" x="3190875" y="2690813"/>
          <p14:tracePt t="71745" x="3108325" y="2625725"/>
          <p14:tracePt t="71753" x="3044825" y="2581275"/>
          <p14:tracePt t="71762" x="3008313" y="2554288"/>
          <p14:tracePt t="71768" x="2954338" y="2525713"/>
          <p14:tracePt t="71776" x="2917825" y="2508250"/>
          <p14:tracePt t="71784" x="2898775" y="2498725"/>
          <p14:tracePt t="71841" x="2881313" y="2489200"/>
          <p14:tracePt t="71850" x="2871788" y="2481263"/>
          <p14:tracePt t="71861" x="2852738" y="2452688"/>
          <p14:tracePt t="71866" x="2852738" y="2444750"/>
          <p14:tracePt t="71873" x="2844800" y="2408238"/>
          <p14:tracePt t="71880" x="2817813" y="2379663"/>
          <p14:tracePt t="71889" x="2817813" y="2343150"/>
          <p14:tracePt t="71896" x="2789238" y="2289175"/>
          <p14:tracePt t="71906" x="2789238" y="2270125"/>
          <p14:tracePt t="71912" x="2789238" y="2243138"/>
          <p14:tracePt t="71924" x="2781300" y="2197100"/>
          <p14:tracePt t="71930" x="2781300" y="2160588"/>
          <p14:tracePt t="71939" x="2781300" y="2143125"/>
          <p14:tracePt t="71945" x="2762250" y="2097088"/>
          <p14:tracePt t="71956" x="2762250" y="2060575"/>
          <p14:tracePt t="71961" x="2752725" y="2016125"/>
          <p14:tracePt t="71970" x="2752725" y="1987550"/>
          <p14:tracePt t="71977" x="2752725" y="1943100"/>
          <p14:tracePt t="71985" x="2752725" y="1906588"/>
          <p14:tracePt t="71992" x="2752725" y="1860550"/>
          <p14:tracePt t="72001" x="2752725" y="1851025"/>
          <p14:tracePt t="72008" x="2752725" y="1814513"/>
          <p14:tracePt t="72016" x="2752725" y="1787525"/>
          <p14:tracePt t="72024" x="2752725" y="1760538"/>
          <p14:tracePt t="72032" x="2752725" y="1751013"/>
          <p14:tracePt t="72040" x="2752725" y="1741488"/>
          <p14:tracePt t="72064" x="2752725" y="1724025"/>
          <p14:tracePt t="72266" x="2744788" y="1724025"/>
          <p14:tracePt t="72273" x="2652713" y="1697038"/>
          <p14:tracePt t="72282" x="2543175" y="1651000"/>
          <p14:tracePt t="72288" x="2443163" y="1641475"/>
          <p14:tracePt t="72297" x="2224088" y="1558925"/>
          <p14:tracePt t="72304" x="1895475" y="1477963"/>
          <p14:tracePt t="72313" x="1558925" y="1368425"/>
          <p14:tracePt t="72323" x="1222375" y="1285875"/>
          <p14:tracePt t="72328" x="966788" y="1212850"/>
          <p14:tracePt t="72339" x="738188" y="1139825"/>
          <p14:tracePt t="72344" x="565150" y="1076325"/>
          <p14:tracePt t="72354" x="474663" y="1049338"/>
          <p14:tracePt t="72361" x="392113" y="1020763"/>
          <p14:tracePt t="72370" x="365125" y="1012825"/>
          <p14:tracePt t="72540" x="392113" y="1012825"/>
          <p14:tracePt t="72544" x="401638" y="1012825"/>
          <p14:tracePt t="72552" x="438150" y="1012825"/>
          <p14:tracePt t="72560" x="446088" y="1012825"/>
          <p14:tracePt t="72570" x="482600" y="1020763"/>
          <p14:tracePt t="72576" x="538163" y="1039813"/>
          <p14:tracePt t="72584" x="611188" y="1049338"/>
          <p14:tracePt t="72593" x="747713" y="1076325"/>
          <p14:tracePt t="72604" x="874713" y="1093788"/>
          <p14:tracePt t="72611" x="1057275" y="1103313"/>
          <p14:tracePt t="72618" x="1222375" y="1149350"/>
          <p14:tracePt t="72626" x="1385888" y="1166813"/>
          <p14:tracePt t="72634" x="1568450" y="1166813"/>
          <p14:tracePt t="72641" x="1751013" y="1185863"/>
          <p14:tracePt t="72649" x="1968500" y="1185863"/>
          <p14:tracePt t="72657" x="2133600" y="1185863"/>
          <p14:tracePt t="72665" x="2333625" y="1195388"/>
          <p14:tracePt t="72673" x="2516188" y="1231900"/>
          <p14:tracePt t="72681" x="2662238" y="1231900"/>
          <p14:tracePt t="72690" x="2789238" y="1231900"/>
          <p14:tracePt t="72697" x="2881313" y="1231900"/>
          <p14:tracePt t="72704" x="2971800" y="1231900"/>
          <p14:tracePt t="72713" x="3008313" y="1231900"/>
          <p14:tracePt t="72721" x="3044825" y="1231900"/>
          <p14:tracePt t="72729" x="3071813" y="1231900"/>
          <p14:tracePt t="72978" x="3081338" y="1239838"/>
          <p14:tracePt t="72992" x="3081338" y="1258888"/>
          <p14:tracePt t="73000" x="3071813" y="1303338"/>
          <p14:tracePt t="73008" x="3063875" y="1349375"/>
          <p14:tracePt t="73016" x="3035300" y="1431925"/>
          <p14:tracePt t="73024" x="3008313" y="1522413"/>
          <p14:tracePt t="73032" x="3008313" y="1595438"/>
          <p14:tracePt t="73040" x="2990850" y="1677988"/>
          <p14:tracePt t="73048" x="2990850" y="1768475"/>
          <p14:tracePt t="73056" x="2990850" y="1841500"/>
          <p14:tracePt t="73064" x="2998788" y="1914525"/>
          <p14:tracePt t="73072" x="3035300" y="1997075"/>
          <p14:tracePt t="73082" x="3044825" y="2043113"/>
          <p14:tracePt t="73088" x="3063875" y="2097088"/>
          <p14:tracePt t="73096" x="3090863" y="2143125"/>
          <p14:tracePt t="73107" x="3144838" y="2179638"/>
          <p14:tracePt t="73112" x="3154363" y="2197100"/>
          <p14:tracePt t="73121" x="3163888" y="2206625"/>
          <p14:tracePt t="73128" x="3181350" y="2243138"/>
          <p14:tracePt t="73137" x="3190875" y="2252663"/>
          <p14:tracePt t="73145" x="3200400" y="2270125"/>
          <p14:tracePt t="73157" x="3200400" y="2279650"/>
          <p14:tracePt t="73162" x="3217863" y="2298700"/>
          <p14:tracePt t="73173" x="3236913" y="2316163"/>
          <p14:tracePt t="73177" x="3254375" y="2335213"/>
          <p14:tracePt t="73190" x="3300413" y="2398713"/>
          <p14:tracePt t="73192" x="3363913" y="2481263"/>
          <p14:tracePt t="73200" x="3419475" y="2544763"/>
          <p14:tracePt t="73208" x="3455988" y="2562225"/>
          <p14:tracePt t="73216" x="3500438" y="2608263"/>
          <p14:tracePt t="73224" x="3582988" y="2662238"/>
          <p14:tracePt t="73232" x="3600450" y="2690813"/>
          <p14:tracePt t="73240" x="3646488" y="2735263"/>
          <p14:tracePt t="73248" x="3665538" y="2754313"/>
          <p14:tracePt t="73256" x="3692525" y="2781300"/>
          <p14:tracePt t="73264" x="3719513" y="2800350"/>
          <p14:tracePt t="74722" x="3719513" y="2790825"/>
          <p14:tracePt t="75922" x="3738563" y="2790825"/>
          <p14:tracePt t="75929" x="3746500" y="2790825"/>
          <p14:tracePt t="75938" x="3756025" y="2790825"/>
          <p14:tracePt t="76073" x="3765550" y="2790825"/>
          <p14:tracePt t="76097" x="3792538" y="2800350"/>
          <p14:tracePt t="76105" x="3802063" y="2808288"/>
          <p14:tracePt t="76129" x="3802063" y="2817813"/>
          <p14:tracePt t="76264" x="3802063" y="2836863"/>
          <p14:tracePt t="76272" x="3783013" y="2854325"/>
          <p14:tracePt t="76288" x="3783013" y="2863850"/>
          <p14:tracePt t="76312" x="3756025" y="2873375"/>
          <p14:tracePt t="77140" x="3746500" y="2873375"/>
          <p14:tracePt t="77650" x="3738563" y="2863850"/>
          <p14:tracePt t="77666" x="3719513" y="2863850"/>
          <p14:tracePt t="77674" x="3709988" y="2863850"/>
          <p14:tracePt t="77682" x="3702050" y="2863850"/>
          <p14:tracePt t="77690" x="3683000" y="2863850"/>
          <p14:tracePt t="77705" x="3683000" y="2873375"/>
          <p14:tracePt t="77713" x="3673475" y="2881313"/>
          <p14:tracePt t="77737" x="3673475" y="2890838"/>
          <p14:tracePt t="77768" x="3673475" y="2900363"/>
          <p14:tracePt t="77905" x="3683000" y="2900363"/>
          <p14:tracePt t="77911" x="3692525" y="2900363"/>
          <p14:tracePt t="77920" x="3702050" y="2890838"/>
          <p14:tracePt t="77936" x="3709988" y="2881313"/>
          <p14:tracePt t="77952" x="3709988" y="2873375"/>
          <p14:tracePt t="77968" x="3709988" y="2863850"/>
          <p14:tracePt t="77984" x="3709988" y="2854325"/>
          <p14:tracePt t="78035" x="3692525" y="2854325"/>
          <p14:tracePt t="78042" x="3665538" y="2854325"/>
          <p14:tracePt t="78049" x="3629025" y="2854325"/>
          <p14:tracePt t="78057" x="3592513" y="2854325"/>
          <p14:tracePt t="78065" x="3556000" y="2854325"/>
          <p14:tracePt t="78072" x="3500438" y="2854325"/>
          <p14:tracePt t="78080" x="3446463" y="2854325"/>
          <p14:tracePt t="78088" x="3363913" y="2881313"/>
          <p14:tracePt t="78096" x="3317875" y="2881313"/>
          <p14:tracePt t="78104" x="3263900" y="2909888"/>
          <p14:tracePt t="78112" x="3200400" y="2927350"/>
          <p14:tracePt t="78120" x="3190875" y="2936875"/>
          <p14:tracePt t="78128" x="3163888" y="2946400"/>
          <p14:tracePt t="78135" x="3163888" y="2954338"/>
          <p14:tracePt t="78156" x="3117850" y="2973388"/>
          <p14:tracePt t="78161" x="3117850" y="2982913"/>
          <p14:tracePt t="78172" x="3100388" y="2990850"/>
          <p14:tracePt t="78177" x="3063875" y="3009900"/>
          <p14:tracePt t="78190" x="3044825" y="3027363"/>
          <p14:tracePt t="78193" x="3027363" y="3046413"/>
          <p14:tracePt t="78204" x="2998788" y="3073400"/>
          <p14:tracePt t="78207" x="2962275" y="3100388"/>
          <p14:tracePt t="78216" x="2954338" y="3119438"/>
          <p14:tracePt t="78224" x="2944813" y="3127375"/>
          <p14:tracePt t="78232" x="2917825" y="3155950"/>
          <p14:tracePt t="78240" x="2917825" y="3163888"/>
          <p14:tracePt t="78248" x="2917825" y="3173413"/>
          <p14:tracePt t="78256" x="2908300" y="3182938"/>
          <p14:tracePt t="78272" x="2898775" y="3200400"/>
          <p14:tracePt t="78288" x="2881313" y="3246438"/>
          <p14:tracePt t="78297" x="2881313" y="3273425"/>
          <p14:tracePt t="78306" x="2881313" y="3319463"/>
          <p14:tracePt t="78313" x="2881313" y="3375025"/>
          <p14:tracePt t="78324" x="2881313" y="3446463"/>
          <p14:tracePt t="78329" x="2881313" y="3538538"/>
          <p14:tracePt t="78338" x="2881313" y="3584575"/>
          <p14:tracePt t="78345" x="2908300" y="3657600"/>
          <p14:tracePt t="78356" x="2935288" y="3721100"/>
          <p14:tracePt t="78361" x="2962275" y="3803650"/>
          <p14:tracePt t="78370" x="2998788" y="3884613"/>
          <p14:tracePt t="78377" x="3008313" y="3940175"/>
          <p14:tracePt t="78388" x="3027363" y="3976688"/>
          <p14:tracePt t="78393" x="3035300" y="4003675"/>
          <p14:tracePt t="78403" x="3054350" y="4049713"/>
          <p14:tracePt t="78421" x="3054350" y="4067175"/>
          <p14:tracePt t="78426" x="3054350" y="4076700"/>
          <p14:tracePt t="78433" x="3054350" y="4094163"/>
          <p14:tracePt t="78441" x="3054350" y="4113213"/>
          <p14:tracePt t="78448" x="3054350" y="4130675"/>
          <p14:tracePt t="78457" x="3054350" y="4159250"/>
          <p14:tracePt t="78464" x="3054350" y="4176713"/>
          <p14:tracePt t="78473" x="3054350" y="4203700"/>
          <p14:tracePt t="78480" x="3054350" y="4222750"/>
          <p14:tracePt t="78488" x="3054350" y="4259263"/>
          <p14:tracePt t="78497" x="3054350" y="4303713"/>
          <p14:tracePt t="78505" x="3071813" y="4332288"/>
          <p14:tracePt t="78512" x="3100388" y="4368800"/>
          <p14:tracePt t="78520" x="3117850" y="4386263"/>
          <p14:tracePt t="78528" x="3127375" y="4413250"/>
          <p14:tracePt t="78535" x="3136900" y="4422775"/>
          <p14:tracePt t="78544" x="3136900" y="4432300"/>
          <p14:tracePt t="78560" x="3154363" y="4441825"/>
          <p14:tracePt t="78592" x="3163888" y="4459288"/>
          <p14:tracePt t="78608" x="3163888" y="4468813"/>
          <p14:tracePt t="78616" x="3171825" y="4505325"/>
          <p14:tracePt t="78624" x="3171825" y="4514850"/>
          <p14:tracePt t="78640" x="3190875" y="4541838"/>
          <p14:tracePt t="78648" x="3200400" y="4559300"/>
          <p14:tracePt t="78656" x="3227388" y="4605338"/>
          <p14:tracePt t="78664" x="3244850" y="4624388"/>
          <p14:tracePt t="78672" x="3317875" y="4651375"/>
          <p14:tracePt t="78680" x="3346450" y="4678363"/>
          <p14:tracePt t="78688" x="3382963" y="4705350"/>
          <p14:tracePt t="78696" x="3390900" y="4714875"/>
          <p14:tracePt t="78704" x="3400425" y="4724400"/>
          <p14:tracePt t="78712" x="3446463" y="4760913"/>
          <p14:tracePt t="78720" x="3455988" y="4768850"/>
          <p14:tracePt t="78728" x="3473450" y="4778375"/>
          <p14:tracePt t="78736" x="3482975" y="4797425"/>
          <p14:tracePt t="78744" x="3519488" y="4824413"/>
          <p14:tracePt t="78753" x="3556000" y="4841875"/>
          <p14:tracePt t="78760" x="3563938" y="4841875"/>
          <p14:tracePt t="78769" x="3600450" y="4878388"/>
          <p14:tracePt t="78775" x="3629025" y="4897438"/>
          <p14:tracePt t="78785" x="3646488" y="4914900"/>
          <p14:tracePt t="78792" x="3646488" y="4924425"/>
          <p14:tracePt t="78801" x="3673475" y="4943475"/>
          <p14:tracePt t="78808" x="3683000" y="4951413"/>
          <p14:tracePt t="78816" x="3702050" y="4960938"/>
          <p14:tracePt t="78825" x="3709988" y="4960938"/>
          <p14:tracePt t="78840" x="3729038" y="4979988"/>
          <p14:tracePt t="78848" x="3738563" y="4987925"/>
          <p14:tracePt t="78856" x="3746500" y="4987925"/>
          <p14:tracePt t="78864" x="3756025" y="4997450"/>
          <p14:tracePt t="78872" x="3775075" y="5006975"/>
          <p14:tracePt t="78880" x="3792538" y="5006975"/>
          <p14:tracePt t="78903" x="3883025" y="5043488"/>
          <p14:tracePt t="78905" x="3902075" y="5043488"/>
          <p14:tracePt t="78912" x="3929063" y="5043488"/>
          <p14:tracePt t="78976" x="3938588" y="5043488"/>
          <p14:tracePt t="78985" x="3938588" y="5033963"/>
          <p14:tracePt t="78992" x="3938588" y="5024438"/>
          <p14:tracePt t="79009" x="3938588" y="5006975"/>
          <p14:tracePt t="79017" x="3938588" y="4997450"/>
          <p14:tracePt t="79033" x="3938588" y="4987925"/>
          <p14:tracePt t="79041" x="3919538" y="4960938"/>
          <p14:tracePt t="79049" x="3919538" y="4951413"/>
          <p14:tracePt t="79057" x="3911600" y="4924425"/>
          <p14:tracePt t="79065" x="3892550" y="4906963"/>
          <p14:tracePt t="79073" x="3875088" y="4878388"/>
          <p14:tracePt t="79081" x="3865563" y="4851400"/>
          <p14:tracePt t="79090" x="3846513" y="4833938"/>
          <p14:tracePt t="79096" x="3819525" y="4814888"/>
          <p14:tracePt t="79107" x="3819525" y="4805363"/>
          <p14:tracePt t="79114" x="3775075" y="4768850"/>
          <p14:tracePt t="79130" x="3775075" y="4760913"/>
          <p14:tracePt t="79155" x="3765550" y="4741863"/>
          <p14:tracePt t="79178" x="3765550" y="4732338"/>
          <p14:tracePt t="79315" x="3765550" y="4751388"/>
          <p14:tracePt t="79320" x="3775075" y="4768850"/>
          <p14:tracePt t="79330" x="3802063" y="4805363"/>
          <p14:tracePt t="79338" x="3819525" y="4824413"/>
          <p14:tracePt t="79346" x="3838575" y="4851400"/>
          <p14:tracePt t="79355" x="3856038" y="4870450"/>
          <p14:tracePt t="79361" x="3865563" y="4878388"/>
          <p14:tracePt t="79369" x="3875088" y="4887913"/>
          <p14:tracePt t="79531" x="3856038" y="4887913"/>
          <p14:tracePt t="79538" x="3829050" y="4906963"/>
          <p14:tracePt t="79547" x="3792538" y="4906963"/>
          <p14:tracePt t="79555" x="3783013" y="4906963"/>
          <p14:tracePt t="79561" x="3746500" y="4906963"/>
          <p14:tracePt t="79570" x="3729038" y="4906963"/>
          <p14:tracePt t="79577" x="3729038" y="4914900"/>
          <p14:tracePt t="79586" x="3719513" y="4914900"/>
          <p14:tracePt t="79601" x="3709988" y="4914900"/>
          <p14:tracePt t="79617" x="3702050" y="4914900"/>
          <p14:tracePt t="79633" x="3692525" y="4914900"/>
          <p14:tracePt t="79641" x="3673475" y="4914900"/>
          <p14:tracePt t="79649" x="3665538" y="4914900"/>
          <p14:tracePt t="79658" x="3656013" y="4914900"/>
          <p14:tracePt t="79664" x="3636963" y="4914900"/>
          <p14:tracePt t="79673" x="3629025" y="4914900"/>
          <p14:tracePt t="79681" x="3609975" y="4914900"/>
          <p14:tracePt t="79697" x="3592513" y="4914900"/>
          <p14:tracePt t="79736" x="3582988" y="4924425"/>
          <p14:tracePt t="79994" x="3582988" y="4914900"/>
          <p14:tracePt t="80002" x="3582988" y="4906963"/>
          <p14:tracePt t="80016" x="3609975" y="4878388"/>
          <p14:tracePt t="80025" x="3646488" y="4851400"/>
          <p14:tracePt t="80032" x="3683000" y="4824413"/>
          <p14:tracePt t="80040" x="3738563" y="4787900"/>
          <p14:tracePt t="80047" x="3802063" y="4751388"/>
          <p14:tracePt t="80056" x="3865563" y="4705350"/>
          <p14:tracePt t="80064" x="3883025" y="4678363"/>
          <p14:tracePt t="80072" x="3929063" y="4660900"/>
          <p14:tracePt t="80080" x="3975100" y="4632325"/>
          <p14:tracePt t="80088" x="4002088" y="4624388"/>
          <p14:tracePt t="80096" x="4029075" y="4614863"/>
          <p14:tracePt t="80104" x="4065588" y="4595813"/>
          <p14:tracePt t="80112" x="4084638" y="4595813"/>
          <p14:tracePt t="80120" x="4111625" y="4587875"/>
          <p14:tracePt t="80128" x="4129088" y="4587875"/>
          <p14:tracePt t="80137" x="4138613" y="4578350"/>
          <p14:tracePt t="80144" x="4157663" y="4578350"/>
          <p14:tracePt t="80151" x="4184650" y="4568825"/>
          <p14:tracePt t="80160" x="4211638" y="4568825"/>
          <p14:tracePt t="80169" x="4230688" y="4568825"/>
          <p14:tracePt t="80177" x="4267200" y="4568825"/>
          <p14:tracePt t="80188" x="4294188" y="4568825"/>
          <p14:tracePt t="80192" x="4303713" y="4559300"/>
          <p14:tracePt t="80200" x="4311650" y="4551363"/>
          <p14:tracePt t="80208" x="4340225" y="4541838"/>
          <p14:tracePt t="80216" x="4348163" y="4541838"/>
          <p14:tracePt t="80224" x="4357688" y="4541838"/>
          <p14:tracePt t="80231" x="4367213" y="4541838"/>
          <p14:tracePt t="80240" x="4376738" y="4541838"/>
          <p14:tracePt t="80346" x="4384675" y="4532313"/>
          <p14:tracePt t="80369" x="4394200" y="4505325"/>
          <p14:tracePt t="80400" x="4403725" y="4495800"/>
          <p14:tracePt t="80803" x="4394200" y="4505325"/>
          <p14:tracePt t="80841" x="4384675" y="4505325"/>
          <p14:tracePt t="80872" x="4367213" y="4505325"/>
          <p14:tracePt t="80881" x="4348163" y="4505325"/>
          <p14:tracePt t="80891" x="4311650" y="4505325"/>
          <p14:tracePt t="80897" x="4267200" y="4505325"/>
          <p14:tracePt t="80907" x="4230688" y="4505325"/>
          <p14:tracePt t="80911" x="4175125" y="4505325"/>
          <p14:tracePt t="80920" x="4121150" y="4505325"/>
          <p14:tracePt t="80928" x="4065588" y="4505325"/>
          <p14:tracePt t="80936" x="4011613" y="4505325"/>
          <p14:tracePt t="80944" x="3948113" y="4486275"/>
          <p14:tracePt t="80952" x="3902075" y="4478338"/>
          <p14:tracePt t="80959" x="3865563" y="4468813"/>
          <p14:tracePt t="80968" x="3846513" y="4449763"/>
          <p14:tracePt t="80986" x="3829050" y="4441825"/>
          <p14:tracePt t="81008" x="3819525" y="4441825"/>
          <p14:tracePt t="81017" x="3810000" y="4432300"/>
          <p14:tracePt t="81025" x="3802063" y="4422775"/>
          <p14:tracePt t="81033" x="3792538" y="4413250"/>
          <p14:tracePt t="81048" x="3775075" y="4395788"/>
          <p14:tracePt t="81056" x="3756025" y="4376738"/>
          <p14:tracePt t="81064" x="3746500" y="4368800"/>
          <p14:tracePt t="81072" x="3719513" y="4340225"/>
          <p14:tracePt t="81080" x="3702050" y="4322763"/>
          <p14:tracePt t="81088" x="3683000" y="4303713"/>
          <p14:tracePt t="81096" x="3665538" y="4286250"/>
          <p14:tracePt t="81104" x="3656013" y="4268788"/>
          <p14:tracePt t="81112" x="3636963" y="4249738"/>
          <p14:tracePt t="81120" x="3629025" y="4213225"/>
          <p14:tracePt t="81128" x="3629025" y="4203700"/>
          <p14:tracePt t="81137" x="3629025" y="4159250"/>
          <p14:tracePt t="81146" x="3629025" y="4130675"/>
          <p14:tracePt t="81155" x="3629025" y="4103688"/>
          <p14:tracePt t="81162" x="3629025" y="4057650"/>
          <p14:tracePt t="81173" x="3629025" y="4003675"/>
          <p14:tracePt t="81177" x="3629025" y="3967163"/>
          <p14:tracePt t="81188" x="3646488" y="3903663"/>
          <p14:tracePt t="81193" x="3702050" y="3840163"/>
          <p14:tracePt t="81205" x="3729038" y="3794125"/>
          <p14:tracePt t="81210" x="3775075" y="3730625"/>
          <p14:tracePt t="81217" x="3829050" y="3675063"/>
          <p14:tracePt t="81225" x="3865563" y="3629025"/>
          <p14:tracePt t="81233" x="3892550" y="3602038"/>
          <p14:tracePt t="81241" x="3911600" y="3584575"/>
          <p14:tracePt t="81248" x="3929063" y="3565525"/>
          <p14:tracePt t="81256" x="3956050" y="3538538"/>
          <p14:tracePt t="81264" x="3975100" y="3519488"/>
          <p14:tracePt t="81272" x="3992563" y="3502025"/>
          <p14:tracePt t="81280" x="4011613" y="3492500"/>
          <p14:tracePt t="81288" x="4029075" y="3482975"/>
          <p14:tracePt t="81297" x="4038600" y="3475038"/>
          <p14:tracePt t="81304" x="4048125" y="3465513"/>
          <p14:tracePt t="81311" x="4065588" y="3446463"/>
          <p14:tracePt t="81329" x="4084638" y="3438525"/>
          <p14:tracePt t="81336" x="4121150" y="3438525"/>
          <p14:tracePt t="81344" x="4138613" y="3419475"/>
          <p14:tracePt t="81352" x="4165600" y="3419475"/>
          <p14:tracePt t="81360" x="4202113" y="3402013"/>
          <p14:tracePt t="81368" x="4267200" y="3402013"/>
          <p14:tracePt t="81376" x="4303713" y="3402013"/>
          <p14:tracePt t="81385" x="4357688" y="3402013"/>
          <p14:tracePt t="81392" x="4430713" y="3402013"/>
          <p14:tracePt t="81400" x="4484688" y="3402013"/>
          <p14:tracePt t="81408" x="4549775" y="3411538"/>
          <p14:tracePt t="81416" x="4630738" y="3438525"/>
          <p14:tracePt t="81424" x="4667250" y="3446463"/>
          <p14:tracePt t="81432" x="4749800" y="3475038"/>
          <p14:tracePt t="81440" x="4759325" y="3475038"/>
          <p14:tracePt t="81448" x="4776788" y="3482975"/>
          <p14:tracePt t="81456" x="4776788" y="3492500"/>
          <p14:tracePt t="81464" x="4776788" y="3502025"/>
          <p14:tracePt t="81472" x="4776788" y="3511550"/>
          <p14:tracePt t="81480" x="4776788" y="3529013"/>
          <p14:tracePt t="81488" x="4776788" y="3548063"/>
          <p14:tracePt t="81496" x="4776788" y="3556000"/>
          <p14:tracePt t="81513" x="4776788" y="3565525"/>
          <p14:tracePt t="81520" x="4776788" y="3584575"/>
          <p14:tracePt t="81529" x="4776788" y="3602038"/>
          <p14:tracePt t="81536" x="4776788" y="3611563"/>
          <p14:tracePt t="81544" x="4776788" y="3638550"/>
          <p14:tracePt t="81552" x="4776788" y="3675063"/>
          <p14:tracePt t="81560" x="4776788" y="3694113"/>
          <p14:tracePt t="81568" x="4776788" y="3738563"/>
          <p14:tracePt t="81576" x="4776788" y="3775075"/>
          <p14:tracePt t="81585" x="4776788" y="3794125"/>
          <p14:tracePt t="81593" x="4776788" y="3840163"/>
          <p14:tracePt t="81604" x="4759325" y="3875088"/>
          <p14:tracePt t="81608" x="4759325" y="3911600"/>
          <p14:tracePt t="81616" x="4759325" y="3948113"/>
          <p14:tracePt t="81624" x="4740275" y="4003675"/>
          <p14:tracePt t="81632" x="4722813" y="4040188"/>
          <p14:tracePt t="81640" x="4713288" y="4067175"/>
          <p14:tracePt t="81648" x="4703763" y="4094163"/>
          <p14:tracePt t="81656" x="4686300" y="4113213"/>
          <p14:tracePt t="81664" x="4676775" y="4149725"/>
          <p14:tracePt t="81672" x="4659313" y="4167188"/>
          <p14:tracePt t="81680" x="4640263" y="4186238"/>
          <p14:tracePt t="81688" x="4630738" y="4195763"/>
          <p14:tracePt t="81696" x="4613275" y="4213225"/>
          <p14:tracePt t="81705" x="4586288" y="4240213"/>
          <p14:tracePt t="81712" x="4576763" y="4249738"/>
          <p14:tracePt t="81720" x="4540250" y="4259263"/>
          <p14:tracePt t="81728" x="4503738" y="4268788"/>
          <p14:tracePt t="81736" x="4476750" y="4286250"/>
          <p14:tracePt t="81744" x="4430713" y="4313238"/>
          <p14:tracePt t="81752" x="4394200" y="4322763"/>
          <p14:tracePt t="81760" x="4330700" y="4322763"/>
          <p14:tracePt t="81769" x="4284663" y="4340225"/>
          <p14:tracePt t="81776" x="4257675" y="4349750"/>
          <p14:tracePt t="81785" x="4230688" y="4368800"/>
          <p14:tracePt t="81792" x="4184650" y="4368800"/>
          <p14:tracePt t="81801" x="4165600" y="4368800"/>
          <p14:tracePt t="81882" x="4148138" y="4368800"/>
          <p14:tracePt t="81891" x="4094163" y="4368800"/>
          <p14:tracePt t="81898" x="4011613" y="4303713"/>
          <p14:tracePt t="81908" x="3911600" y="4232275"/>
          <p14:tracePt t="81912" x="3819525" y="4149725"/>
          <p14:tracePt t="81922" x="3738563" y="4057650"/>
          <p14:tracePt t="81927" x="3656013" y="3976688"/>
          <p14:tracePt t="81936" x="3609975" y="3911600"/>
          <p14:tracePt t="81944" x="3556000" y="3830638"/>
          <p14:tracePt t="81953" x="3519488" y="3730625"/>
          <p14:tracePt t="81959" x="3490913" y="3657600"/>
          <p14:tracePt t="81968" x="3482975" y="3592513"/>
          <p14:tracePt t="81976" x="3482975" y="3556000"/>
          <p14:tracePt t="81984" x="3482975" y="3519488"/>
          <p14:tracePt t="81992" x="3482975" y="3492500"/>
          <p14:tracePt t="82000" x="3482975" y="3455988"/>
          <p14:tracePt t="82007" x="3482975" y="3419475"/>
          <p14:tracePt t="82016" x="3527425" y="3375025"/>
          <p14:tracePt t="82024" x="3563938" y="3309938"/>
          <p14:tracePt t="82032" x="3600450" y="3265488"/>
          <p14:tracePt t="82040" x="3665538" y="3209925"/>
          <p14:tracePt t="82048" x="3729038" y="3163888"/>
          <p14:tracePt t="82056" x="3783013" y="3127375"/>
          <p14:tracePt t="82066" x="3838575" y="3100388"/>
          <p14:tracePt t="82072" x="3911600" y="3046413"/>
          <p14:tracePt t="82080" x="3948113" y="3036888"/>
          <p14:tracePt t="82088" x="3984625" y="3017838"/>
          <p14:tracePt t="82096" x="4011613" y="3009900"/>
          <p14:tracePt t="82112" x="4029075" y="3009900"/>
          <p14:tracePt t="82128" x="4038600" y="3009900"/>
          <p14:tracePt t="82160" x="4084638" y="3009900"/>
          <p14:tracePt t="82169" x="4148138" y="3054350"/>
          <p14:tracePt t="82176" x="4248150" y="3119438"/>
          <p14:tracePt t="82186" x="4311650" y="3173413"/>
          <p14:tracePt t="82193" x="4413250" y="3246438"/>
          <p14:tracePt t="82204" x="4494213" y="3302000"/>
          <p14:tracePt t="82209" x="4513263" y="3319463"/>
          <p14:tracePt t="82219" x="4603750" y="3382963"/>
          <p14:tracePt t="82227" x="4667250" y="3438525"/>
          <p14:tracePt t="82233" x="4722813" y="3475038"/>
          <p14:tracePt t="82243" x="4749800" y="3492500"/>
          <p14:tracePt t="82248" x="4795838" y="3511550"/>
          <p14:tracePt t="82256" x="4813300" y="3538538"/>
          <p14:tracePt t="82264" x="4822825" y="3538538"/>
          <p14:tracePt t="82298" x="4822825" y="3556000"/>
          <p14:tracePt t="82306" x="4822825" y="3565525"/>
          <p14:tracePt t="82314" x="4822825" y="3575050"/>
          <p14:tracePt t="82321" x="4822825" y="3584575"/>
          <p14:tracePt t="82330" x="4822825" y="3611563"/>
          <p14:tracePt t="82340" x="4822825" y="3629025"/>
          <p14:tracePt t="82345" x="4822825" y="3657600"/>
          <p14:tracePt t="82356" x="4822825" y="3684588"/>
          <p14:tracePt t="82361" x="4795838" y="3730625"/>
          <p14:tracePt t="82372" x="4786313" y="3757613"/>
          <p14:tracePt t="82377" x="4776788" y="3794125"/>
          <p14:tracePt t="82387" x="4767263" y="3811588"/>
          <p14:tracePt t="82392" x="4749800" y="3848100"/>
          <p14:tracePt t="82402" x="4740275" y="3857625"/>
          <p14:tracePt t="82409" x="4730750" y="3875088"/>
          <p14:tracePt t="82417" x="4722813" y="3894138"/>
          <p14:tracePt t="82425" x="4703763" y="3911600"/>
          <p14:tracePt t="82433" x="4686300" y="3921125"/>
          <p14:tracePt t="82441" x="4676775" y="3930650"/>
          <p14:tracePt t="82449" x="4676775" y="3940175"/>
          <p14:tracePt t="82458" x="4659313" y="3957638"/>
          <p14:tracePt t="82464" x="4613275" y="3976688"/>
          <p14:tracePt t="82473" x="4594225" y="3994150"/>
          <p14:tracePt t="82481" x="4576763" y="4003675"/>
          <p14:tracePt t="82490" x="4557713" y="4021138"/>
          <p14:tracePt t="82497" x="4521200" y="4040188"/>
          <p14:tracePt t="82506" x="4494213" y="4057650"/>
          <p14:tracePt t="82513" x="4467225" y="4067175"/>
          <p14:tracePt t="82521" x="4448175" y="4076700"/>
          <p14:tracePt t="82531" x="4430713" y="4086225"/>
          <p14:tracePt t="82536" x="4413250" y="4103688"/>
          <p14:tracePt t="82544" x="4394200" y="4113213"/>
          <p14:tracePt t="82552" x="4348163" y="4122738"/>
          <p14:tracePt t="82560" x="4321175" y="4149725"/>
          <p14:tracePt t="82569" x="4284663" y="4159250"/>
          <p14:tracePt t="82576" x="4257675" y="4159250"/>
          <p14:tracePt t="82586" x="4238625" y="4159250"/>
          <p14:tracePt t="82592" x="4202113" y="4159250"/>
          <p14:tracePt t="82600" x="4157663" y="4159250"/>
          <p14:tracePt t="82608" x="4121150" y="4159250"/>
          <p14:tracePt t="82616" x="4075113" y="4159250"/>
          <p14:tracePt t="82624" x="4038600" y="4159250"/>
          <p14:tracePt t="82632" x="3984625" y="4159250"/>
          <p14:tracePt t="82641" x="3929063" y="4159250"/>
          <p14:tracePt t="82649" x="3865563" y="4159250"/>
          <p14:tracePt t="82657" x="3819525" y="4140200"/>
          <p14:tracePt t="82665" x="3738563" y="4086225"/>
          <p14:tracePt t="82690" x="3692525" y="4067175"/>
          <p14:tracePt t="82697" x="3692525" y="4057650"/>
          <p14:tracePt t="82706" x="3665538" y="4030663"/>
          <p14:tracePt t="82720" x="3665538" y="3984625"/>
          <p14:tracePt t="82729" x="3656013" y="3984625"/>
          <p14:tracePt t="82738" x="3656013" y="3948113"/>
          <p14:tracePt t="82745" x="3656013" y="3930650"/>
          <p14:tracePt t="82754" x="3656013" y="3884613"/>
          <p14:tracePt t="82761" x="3646488" y="3848100"/>
          <p14:tracePt t="82773" x="3646488" y="3803650"/>
          <p14:tracePt t="82777" x="3646488" y="3784600"/>
          <p14:tracePt t="82788" x="3646488" y="3757613"/>
          <p14:tracePt t="82793" x="3646488" y="3730625"/>
          <p14:tracePt t="82804" x="3646488" y="3702050"/>
          <p14:tracePt t="82809" x="3646488" y="3684588"/>
          <p14:tracePt t="82820" x="3646488" y="3657600"/>
          <p14:tracePt t="82824" x="3656013" y="3621088"/>
          <p14:tracePt t="82832" x="3656013" y="3602038"/>
          <p14:tracePt t="82840" x="3673475" y="3584575"/>
          <p14:tracePt t="82848" x="3683000" y="3556000"/>
          <p14:tracePt t="82858" x="3702050" y="3519488"/>
          <p14:tracePt t="82864" x="3709988" y="3482975"/>
          <p14:tracePt t="82887" x="3775075" y="3392488"/>
          <p14:tracePt t="82888" x="3792538" y="3375025"/>
          <p14:tracePt t="82896" x="3838575" y="3309938"/>
          <p14:tracePt t="82904" x="3883025" y="3292475"/>
          <p14:tracePt t="82912" x="3965575" y="3228975"/>
          <p14:tracePt t="82920" x="4029075" y="3209925"/>
          <p14:tracePt t="82928" x="4094163" y="3182938"/>
          <p14:tracePt t="82936" x="4184650" y="3136900"/>
          <p14:tracePt t="82944" x="4267200" y="3127375"/>
          <p14:tracePt t="82953" x="4340225" y="3119438"/>
          <p14:tracePt t="82960" x="4421188" y="3100388"/>
          <p14:tracePt t="82968" x="4476750" y="3100388"/>
          <p14:tracePt t="82976" x="4513263" y="3100388"/>
          <p14:tracePt t="82985" x="4549775" y="3100388"/>
          <p14:tracePt t="83034" x="4567238" y="3100388"/>
          <p14:tracePt t="83041" x="4567238" y="3109913"/>
          <p14:tracePt t="83050" x="4576763" y="3136900"/>
          <p14:tracePt t="83058" x="4586288" y="3182938"/>
          <p14:tracePt t="83066" x="4622800" y="3246438"/>
          <p14:tracePt t="83074" x="4630738" y="3282950"/>
          <p14:tracePt t="83081" x="4686300" y="3355975"/>
          <p14:tracePt t="83089" x="4695825" y="3392488"/>
          <p14:tracePt t="83096" x="4749800" y="3455988"/>
          <p14:tracePt t="83105" x="4803775" y="3529013"/>
          <p14:tracePt t="83112" x="4822825" y="3575050"/>
          <p14:tracePt t="83120" x="4832350" y="3611563"/>
          <p14:tracePt t="83128" x="4849813" y="3648075"/>
          <p14:tracePt t="83137" x="4868863" y="3711575"/>
          <p14:tracePt t="83144" x="4868863" y="3721100"/>
          <p14:tracePt t="83152" x="4868863" y="3757613"/>
          <p14:tracePt t="83159" x="4868863" y="3784600"/>
          <p14:tracePt t="83170" x="4876800" y="3830638"/>
          <p14:tracePt t="83178" x="4876800" y="3848100"/>
          <p14:tracePt t="83189" x="4876800" y="3867150"/>
          <p14:tracePt t="83193" x="4876800" y="3884613"/>
          <p14:tracePt t="83205" x="4876800" y="3903663"/>
          <p14:tracePt t="83208" x="4868863" y="3930650"/>
          <p14:tracePt t="83217" x="4859338" y="3948113"/>
          <p14:tracePt t="83225" x="4859338" y="3957638"/>
          <p14:tracePt t="83233" x="4840288" y="3984625"/>
          <p14:tracePt t="83241" x="4822825" y="4003675"/>
          <p14:tracePt t="83248" x="4813300" y="4013200"/>
          <p14:tracePt t="83256" x="4795838" y="4040188"/>
          <p14:tracePt t="83264" x="4776788" y="4057650"/>
          <p14:tracePt t="83272" x="4749800" y="4076700"/>
          <p14:tracePt t="83279" x="4730750" y="4094163"/>
          <p14:tracePt t="83288" x="4713288" y="4103688"/>
          <p14:tracePt t="83296" x="4667250" y="4149725"/>
          <p14:tracePt t="83304" x="4659313" y="4159250"/>
          <p14:tracePt t="83312" x="4613275" y="4186238"/>
          <p14:tracePt t="83320" x="4594225" y="4186238"/>
          <p14:tracePt t="83328" x="4557713" y="4203700"/>
          <p14:tracePt t="83345" x="4540250" y="4213225"/>
          <p14:tracePt t="83351" x="4530725" y="4213225"/>
          <p14:tracePt t="83360" x="4503738" y="4222750"/>
          <p14:tracePt t="83377" x="4494213" y="4222750"/>
          <p14:tracePt t="83393" x="4484688" y="4222750"/>
          <p14:tracePt t="83409" x="4467225" y="4222750"/>
          <p14:tracePt t="83417" x="4440238" y="4222750"/>
          <p14:tracePt t="83425" x="4421188" y="4240213"/>
          <p14:tracePt t="83432" x="4394200" y="4240213"/>
          <p14:tracePt t="83440" x="4376738" y="4240213"/>
          <p14:tracePt t="83448" x="4340225" y="4240213"/>
          <p14:tracePt t="83456" x="4294188" y="4240213"/>
          <p14:tracePt t="83464" x="4257675" y="4240213"/>
          <p14:tracePt t="83472" x="4221163" y="4240213"/>
          <p14:tracePt t="83481" x="4184650" y="4240213"/>
          <p14:tracePt t="83488" x="4138613" y="4240213"/>
          <p14:tracePt t="83496" x="4111625" y="4222750"/>
          <p14:tracePt t="83504" x="4084638" y="4213225"/>
          <p14:tracePt t="83512" x="4048125" y="4203700"/>
          <p14:tracePt t="83520" x="4011613" y="4186238"/>
          <p14:tracePt t="83528" x="3992563" y="4176713"/>
          <p14:tracePt t="83536" x="3984625" y="4167188"/>
          <p14:tracePt t="83544" x="3956050" y="4159250"/>
          <p14:tracePt t="83552" x="3948113" y="4149725"/>
          <p14:tracePt t="83561" x="3929063" y="4130675"/>
          <p14:tracePt t="83568" x="3919538" y="4122738"/>
          <p14:tracePt t="83576" x="3902075" y="4122738"/>
          <p14:tracePt t="83584" x="3902075" y="4113213"/>
          <p14:tracePt t="83592" x="3902075" y="4103688"/>
          <p14:tracePt t="83600" x="3883025" y="4094163"/>
          <p14:tracePt t="83608" x="3875088" y="4094163"/>
          <p14:tracePt t="83616" x="3865563" y="4094163"/>
          <p14:tracePt t="83624" x="3856038" y="4086225"/>
          <p14:tracePt t="83632" x="3846513" y="4076700"/>
          <p14:tracePt t="83640" x="3829050" y="4076700"/>
          <p14:tracePt t="83649" x="3810000" y="4057650"/>
          <p14:tracePt t="84177" x="3802063" y="4049713"/>
          <p14:tracePt t="86458" x="3802063" y="4021138"/>
          <p14:tracePt t="86466" x="3819525" y="4003675"/>
          <p14:tracePt t="86474" x="3838575" y="3994150"/>
          <p14:tracePt t="86482" x="3875088" y="3984625"/>
          <p14:tracePt t="86489" x="3911600" y="3957638"/>
          <p14:tracePt t="86497" x="3938588" y="3948113"/>
          <p14:tracePt t="86505" x="3992563" y="3930650"/>
          <p14:tracePt t="86513" x="4038600" y="3903663"/>
          <p14:tracePt t="86522" x="4094163" y="3903663"/>
          <p14:tracePt t="86529" x="4157663" y="3894138"/>
          <p14:tracePt t="86538" x="4211638" y="3894138"/>
          <p14:tracePt t="86545" x="4267200" y="3884613"/>
          <p14:tracePt t="86555" x="4348163" y="3884613"/>
          <p14:tracePt t="86562" x="4440238" y="3867150"/>
          <p14:tracePt t="86572" x="4530725" y="3867150"/>
          <p14:tracePt t="86577" x="4659313" y="3867150"/>
          <p14:tracePt t="86588" x="4749800" y="3867150"/>
          <p14:tracePt t="86592" x="4859338" y="3867150"/>
          <p14:tracePt t="86603" x="4949825" y="3867150"/>
          <p14:tracePt t="86608" x="5005388" y="3867150"/>
          <p14:tracePt t="86616" x="5049838" y="3867150"/>
          <p14:tracePt t="86624" x="5105400" y="3867150"/>
          <p14:tracePt t="86632" x="5132388" y="3867150"/>
          <p14:tracePt t="86640" x="5151438" y="3867150"/>
          <p14:tracePt t="86648" x="5195888" y="3867150"/>
          <p14:tracePt t="86664" x="5205413" y="3867150"/>
          <p14:tracePt t="86672" x="5224463" y="3867150"/>
          <p14:tracePt t="86688" x="5232400" y="3867150"/>
          <p14:tracePt t="86696" x="5241925" y="3867150"/>
          <p14:tracePt t="86708" x="5268913" y="3867150"/>
          <p14:tracePt t="86711" x="5287963" y="3867150"/>
          <p14:tracePt t="86721" x="5314950" y="3867150"/>
          <p14:tracePt t="86727" x="5368925" y="3867150"/>
          <p14:tracePt t="86736" x="5387975" y="3867150"/>
          <p14:tracePt t="86744" x="5441950" y="3867150"/>
          <p14:tracePt t="86752" x="5478463" y="3867150"/>
          <p14:tracePt t="86760" x="5534025" y="3867150"/>
          <p14:tracePt t="86769" x="5597525" y="3875088"/>
          <p14:tracePt t="86776" x="5688013" y="3911600"/>
          <p14:tracePt t="86785" x="5807075" y="3930650"/>
          <p14:tracePt t="86792" x="5953125" y="3940175"/>
          <p14:tracePt t="86801" x="6080125" y="3967163"/>
          <p14:tracePt t="86807" x="6226175" y="3984625"/>
          <p14:tracePt t="86816" x="6391275" y="3984625"/>
          <p14:tracePt t="86824" x="6554788" y="4003675"/>
          <p14:tracePt t="86832" x="6737350" y="4003675"/>
          <p14:tracePt t="86840" x="6937375" y="4003675"/>
          <p14:tracePt t="86848" x="7156450" y="4003675"/>
          <p14:tracePt t="86856" x="7339013" y="4003675"/>
          <p14:tracePt t="86863" x="7667625" y="4003675"/>
          <p14:tracePt t="86872" x="7950200" y="3976688"/>
          <p14:tracePt t="86879" x="8113713" y="3940175"/>
          <p14:tracePt t="86902" x="8442325" y="3884613"/>
          <p14:tracePt t="86904" x="8569325" y="3867150"/>
          <p14:tracePt t="86911" x="8705850" y="3857625"/>
          <p14:tracePt t="86920" x="8778875" y="3811588"/>
          <p14:tracePt t="86928" x="8842375" y="3784600"/>
          <p14:tracePt t="86936" x="8897938" y="3784600"/>
          <p14:tracePt t="86943" x="8961438" y="3775075"/>
          <p14:tracePt t="86951" x="8988425" y="3767138"/>
          <p14:tracePt t="86960" x="9043988" y="3767138"/>
          <p14:tracePt t="86968" x="9061450" y="3757613"/>
          <p14:tracePt t="86976" x="9107488" y="37576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ja-JP"/>
              <a:t>Memory</a:t>
            </a:r>
            <a:r>
              <a:rPr lang="ja-JP" altLang="en-US"/>
              <a:t>　</a:t>
            </a:r>
            <a:r>
              <a:rPr lang="en-US" altLang="ja-JP"/>
              <a:t>Consistency maintenance on CC-NUMA</a:t>
            </a:r>
          </a:p>
        </p:txBody>
      </p:sp>
      <p:sp>
        <p:nvSpPr>
          <p:cNvPr id="9219" name="Rectangle 3"/>
          <p:cNvSpPr>
            <a:spLocks noGrp="1" noChangeArrowheads="1"/>
          </p:cNvSpPr>
          <p:nvPr>
            <p:ph type="body" idx="1"/>
          </p:nvPr>
        </p:nvSpPr>
        <p:spPr>
          <a:xfrm>
            <a:off x="457200" y="1600200"/>
            <a:ext cx="8229600" cy="3844925"/>
          </a:xfrm>
        </p:spPr>
        <p:txBody>
          <a:bodyPr/>
          <a:lstStyle/>
          <a:p>
            <a:r>
              <a:rPr lang="en-US" altLang="ja-JP" dirty="0"/>
              <a:t>Consistency between different home memory must be relaxed.</a:t>
            </a:r>
          </a:p>
          <a:p>
            <a:pPr lvl="1"/>
            <a:r>
              <a:rPr lang="en-US" altLang="ja-JP" dirty="0"/>
              <a:t>The data and related synchronization variables must be allocated on the same home memory.</a:t>
            </a:r>
          </a:p>
          <a:p>
            <a:r>
              <a:rPr lang="en-US" altLang="ja-JP" dirty="0"/>
              <a:t>Let’s focus on a single home memory:</a:t>
            </a:r>
          </a:p>
          <a:p>
            <a:pPr lvl="1"/>
            <a:r>
              <a:rPr lang="en-US" altLang="ja-JP" dirty="0"/>
              <a:t>For the synchronization operation, sequential consistency must be kept.</a:t>
            </a:r>
          </a:p>
          <a:p>
            <a:pPr lvl="1"/>
            <a:r>
              <a:rPr lang="en-US" altLang="ja-JP" dirty="0"/>
              <a:t>For other operation, the acknowledge messages can be omitted.</a:t>
            </a:r>
          </a:p>
        </p:txBody>
      </p:sp>
      <p:pic>
        <p:nvPicPr>
          <p:cNvPr id="2" name="オーディオ 1">
            <a:hlinkClick r:id="" action="ppaction://media"/>
            <a:extLst>
              <a:ext uri="{FF2B5EF4-FFF2-40B4-BE49-F238E27FC236}">
                <a16:creationId xmlns:a16="http://schemas.microsoft.com/office/drawing/2014/main" id="{32CC0269-8744-4298-BACF-9D44F744A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327"/>
    </mc:Choice>
    <mc:Fallback xmlns="">
      <p:transition spd="slow" advTm="12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0" x="9017000" y="3721100"/>
          <p14:tracePt t="488" x="8888413" y="3721100"/>
          <p14:tracePt t="494" x="8742363" y="3721100"/>
          <p14:tracePt t="504" x="8596313" y="3721100"/>
          <p14:tracePt t="509" x="8469313" y="3694113"/>
          <p14:tracePt t="519" x="8378825" y="3694113"/>
          <p14:tracePt t="525" x="8232775" y="3694113"/>
          <p14:tracePt t="533" x="8177213" y="3694113"/>
          <p14:tracePt t="541" x="8096250" y="3665538"/>
          <p14:tracePt t="549" x="8059738" y="3657600"/>
          <p14:tracePt t="557" x="8040688" y="3648075"/>
          <p14:tracePt t="565" x="8023225" y="3638550"/>
          <p14:tracePt t="573" x="7986713" y="3638550"/>
          <p14:tracePt t="581" x="7967663" y="3638550"/>
          <p14:tracePt t="597" x="7940675" y="3638550"/>
          <p14:tracePt t="605" x="7931150" y="3638550"/>
          <p14:tracePt t="613" x="7904163" y="3638550"/>
          <p14:tracePt t="621" x="7885113" y="3638550"/>
          <p14:tracePt t="631" x="7850188" y="3638550"/>
          <p14:tracePt t="641" x="7794625" y="3638550"/>
          <p14:tracePt t="647" x="7712075" y="3638550"/>
          <p14:tracePt t="657" x="7639050" y="3611563"/>
          <p14:tracePt t="662" x="7521575" y="3584575"/>
          <p14:tracePt t="673" x="7448550" y="3565525"/>
          <p14:tracePt t="679" x="7392988" y="3565525"/>
          <p14:tracePt t="689" x="7312025" y="3538538"/>
          <p14:tracePt t="694" x="7256463" y="3538538"/>
          <p14:tracePt t="706" x="7202488" y="3538538"/>
          <p14:tracePt t="710" x="7146925" y="3538538"/>
          <p14:tracePt t="718" x="7046913" y="3538538"/>
          <p14:tracePt t="726" x="6992938" y="3538538"/>
          <p14:tracePt t="734" x="6919913" y="3538538"/>
          <p14:tracePt t="742" x="6864350" y="3538538"/>
          <p14:tracePt t="750" x="6819900" y="3538538"/>
          <p14:tracePt t="758" x="6810375" y="3538538"/>
          <p14:tracePt t="766" x="6764338" y="3538538"/>
          <p14:tracePt t="773" x="6727825" y="3538538"/>
          <p14:tracePt t="781" x="6710363" y="3538538"/>
          <p14:tracePt t="789" x="6673850" y="3538538"/>
          <p14:tracePt t="797" x="6664325" y="3538538"/>
          <p14:tracePt t="805" x="6627813" y="3538538"/>
          <p14:tracePt t="813" x="6610350" y="3538538"/>
          <p14:tracePt t="829" x="6581775" y="3538538"/>
          <p14:tracePt t="837" x="6573838" y="3538538"/>
          <p14:tracePt t="845" x="6564313" y="3538538"/>
          <p14:tracePt t="854" x="6537325" y="3538538"/>
          <p14:tracePt t="861" x="6527800" y="3538538"/>
          <p14:tracePt t="878" x="6518275" y="3538538"/>
          <p14:tracePt t="889" x="6508750" y="3538538"/>
          <p14:tracePt t="910" x="6500813" y="3538538"/>
          <p14:tracePt t="1145" x="6481763" y="3538538"/>
          <p14:tracePt t="1151" x="6464300" y="3538538"/>
          <p14:tracePt t="1160" x="6445250" y="3538538"/>
          <p14:tracePt t="1168" x="6435725" y="3538538"/>
          <p14:tracePt t="1173" x="6418263" y="3538538"/>
          <p14:tracePt t="1189" x="6408738" y="3538538"/>
          <p14:tracePt t="1197" x="6399213" y="3538538"/>
          <p14:tracePt t="1205" x="6381750" y="3538538"/>
          <p14:tracePt t="1213" x="6372225" y="3538538"/>
          <p14:tracePt t="1221" x="6362700" y="3538538"/>
          <p14:tracePt t="1295" x="6354763" y="3538538"/>
          <p14:tracePt t="1303" x="6345238" y="3538538"/>
          <p14:tracePt t="1310" x="6326188" y="3529013"/>
          <p14:tracePt t="1342" x="6318250" y="3529013"/>
          <p14:tracePt t="126111" x="6454775" y="3529013"/>
          <p14:tracePt t="126123" x="6837363" y="3529013"/>
          <p14:tracePt t="126125" x="7694613" y="3529013"/>
          <p14:tracePt t="126133" x="8469313" y="3529013"/>
          <p14:tracePt t="126142" x="9107488" y="35750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219200" y="228600"/>
            <a:ext cx="7772400" cy="1143000"/>
          </a:xfrm>
        </p:spPr>
        <p:txBody>
          <a:bodyPr/>
          <a:lstStyle/>
          <a:p>
            <a:r>
              <a:rPr lang="en-US" altLang="ja-JP" dirty="0"/>
              <a:t>Required Acknowledge messages</a:t>
            </a:r>
            <a:r>
              <a:rPr lang="ja-JP" altLang="en-US" dirty="0"/>
              <a:t> </a:t>
            </a:r>
          </a:p>
        </p:txBody>
      </p:sp>
      <p:sp>
        <p:nvSpPr>
          <p:cNvPr id="123907" name="Text Box 3"/>
          <p:cNvSpPr txBox="1">
            <a:spLocks noChangeArrowheads="1"/>
          </p:cNvSpPr>
          <p:nvPr/>
        </p:nvSpPr>
        <p:spPr bwMode="auto">
          <a:xfrm>
            <a:off x="1524000" y="4648200"/>
            <a:ext cx="1031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ja-JP" sz="1400" b="1">
                <a:latin typeface="Times New Roman" panose="02020603050405020304" pitchFamily="18" charset="0"/>
              </a:rPr>
              <a:t>Node</a:t>
            </a:r>
            <a:r>
              <a:rPr lang="ja-JP" altLang="en-US" sz="1400" b="1">
                <a:latin typeface="Times New Roman" panose="02020603050405020304" pitchFamily="18" charset="0"/>
              </a:rPr>
              <a:t>　１</a:t>
            </a:r>
          </a:p>
        </p:txBody>
      </p:sp>
      <p:sp>
        <p:nvSpPr>
          <p:cNvPr id="123908" name="Text Box 4"/>
          <p:cNvSpPr txBox="1">
            <a:spLocks noChangeArrowheads="1"/>
          </p:cNvSpPr>
          <p:nvPr/>
        </p:nvSpPr>
        <p:spPr bwMode="auto">
          <a:xfrm>
            <a:off x="5148263" y="4483100"/>
            <a:ext cx="7858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400" b="1">
                <a:latin typeface="Times New Roman" panose="02020603050405020304" pitchFamily="18" charset="0"/>
              </a:rPr>
              <a:t>Node</a:t>
            </a:r>
            <a:r>
              <a:rPr lang="ja-JP" altLang="en-US" sz="1400" b="1">
                <a:latin typeface="Times New Roman" panose="02020603050405020304" pitchFamily="18" charset="0"/>
              </a:rPr>
              <a:t>　</a:t>
            </a:r>
            <a:r>
              <a:rPr lang="en-US" altLang="ja-JP" sz="1400" b="1">
                <a:latin typeface="Times New Roman" panose="02020603050405020304" pitchFamily="18" charset="0"/>
              </a:rPr>
              <a:t>2</a:t>
            </a:r>
          </a:p>
        </p:txBody>
      </p:sp>
      <p:sp>
        <p:nvSpPr>
          <p:cNvPr id="123909" name="Text Box 5"/>
          <p:cNvSpPr txBox="1">
            <a:spLocks noChangeArrowheads="1"/>
          </p:cNvSpPr>
          <p:nvPr/>
        </p:nvSpPr>
        <p:spPr bwMode="auto">
          <a:xfrm>
            <a:off x="5562600" y="2286000"/>
            <a:ext cx="10969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ja-JP" sz="1400" b="1">
                <a:latin typeface="Times New Roman" panose="02020603050405020304" pitchFamily="18" charset="0"/>
              </a:rPr>
              <a:t>Node</a:t>
            </a:r>
            <a:r>
              <a:rPr lang="ja-JP" altLang="en-US" sz="1400" b="1">
                <a:latin typeface="Times New Roman" panose="02020603050405020304" pitchFamily="18" charset="0"/>
              </a:rPr>
              <a:t>　３</a:t>
            </a:r>
          </a:p>
        </p:txBody>
      </p:sp>
      <p:sp>
        <p:nvSpPr>
          <p:cNvPr id="123910" name="Text Box 6"/>
          <p:cNvSpPr txBox="1">
            <a:spLocks noChangeArrowheads="1"/>
          </p:cNvSpPr>
          <p:nvPr/>
        </p:nvSpPr>
        <p:spPr bwMode="auto">
          <a:xfrm>
            <a:off x="1905000" y="2184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400" b="1">
                <a:latin typeface="Times New Roman" panose="02020603050405020304" pitchFamily="18" charset="0"/>
              </a:rPr>
              <a:t>Node</a:t>
            </a:r>
            <a:r>
              <a:rPr lang="ja-JP" altLang="en-US" sz="1400" b="1">
                <a:latin typeface="Times New Roman" panose="02020603050405020304" pitchFamily="18" charset="0"/>
              </a:rPr>
              <a:t>　０</a:t>
            </a:r>
          </a:p>
        </p:txBody>
      </p:sp>
      <p:grpSp>
        <p:nvGrpSpPr>
          <p:cNvPr id="123911" name="Group 7"/>
          <p:cNvGrpSpPr>
            <a:grpSpLocks/>
          </p:cNvGrpSpPr>
          <p:nvPr/>
        </p:nvGrpSpPr>
        <p:grpSpPr bwMode="auto">
          <a:xfrm>
            <a:off x="2590800" y="1676400"/>
            <a:ext cx="457200" cy="1524000"/>
            <a:chOff x="1632" y="1056"/>
            <a:chExt cx="288" cy="960"/>
          </a:xfrm>
        </p:grpSpPr>
        <p:sp>
          <p:nvSpPr>
            <p:cNvPr id="123912" name="Oval 8"/>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913" name="Rectangle 9"/>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23914" name="Line 10"/>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15" name="Rectangle 11"/>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p>
              <a:endParaRPr lang="ja-JP" altLang="en-US"/>
            </a:p>
          </p:txBody>
        </p:sp>
        <p:sp>
          <p:nvSpPr>
            <p:cNvPr id="123916" name="Line 12"/>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23917" name="Group 13"/>
          <p:cNvGrpSpPr>
            <a:grpSpLocks/>
          </p:cNvGrpSpPr>
          <p:nvPr/>
        </p:nvGrpSpPr>
        <p:grpSpPr bwMode="auto">
          <a:xfrm>
            <a:off x="2362200" y="3962400"/>
            <a:ext cx="457200" cy="1524000"/>
            <a:chOff x="1632" y="1056"/>
            <a:chExt cx="288" cy="960"/>
          </a:xfrm>
        </p:grpSpPr>
        <p:sp>
          <p:nvSpPr>
            <p:cNvPr id="123918" name="Oval 14"/>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919" name="Rectangle 15"/>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23920" name="Line 16"/>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21" name="Rectangle 17"/>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p>
              <a:endParaRPr lang="ja-JP" altLang="en-US"/>
            </a:p>
          </p:txBody>
        </p:sp>
        <p:sp>
          <p:nvSpPr>
            <p:cNvPr id="123922" name="Line 18"/>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23923" name="Group 19"/>
          <p:cNvGrpSpPr>
            <a:grpSpLocks/>
          </p:cNvGrpSpPr>
          <p:nvPr/>
        </p:nvGrpSpPr>
        <p:grpSpPr bwMode="auto">
          <a:xfrm>
            <a:off x="4572000" y="3886200"/>
            <a:ext cx="457200" cy="1524000"/>
            <a:chOff x="1632" y="1056"/>
            <a:chExt cx="288" cy="960"/>
          </a:xfrm>
        </p:grpSpPr>
        <p:sp>
          <p:nvSpPr>
            <p:cNvPr id="123924" name="Oval 20"/>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925" name="Rectangle 21"/>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23926" name="Line 22"/>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27" name="Rectangle 23"/>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p>
              <a:endParaRPr lang="ja-JP" altLang="en-US"/>
            </a:p>
          </p:txBody>
        </p:sp>
        <p:sp>
          <p:nvSpPr>
            <p:cNvPr id="123928" name="Line 24"/>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123929" name="Group 25"/>
          <p:cNvGrpSpPr>
            <a:grpSpLocks/>
          </p:cNvGrpSpPr>
          <p:nvPr/>
        </p:nvGrpSpPr>
        <p:grpSpPr bwMode="auto">
          <a:xfrm>
            <a:off x="5181600" y="1752600"/>
            <a:ext cx="457200" cy="1524000"/>
            <a:chOff x="1632" y="1056"/>
            <a:chExt cx="288" cy="960"/>
          </a:xfrm>
        </p:grpSpPr>
        <p:sp>
          <p:nvSpPr>
            <p:cNvPr id="123930" name="Oval 26"/>
            <p:cNvSpPr>
              <a:spLocks noChangeArrowheads="1"/>
            </p:cNvSpPr>
            <p:nvPr/>
          </p:nvSpPr>
          <p:spPr bwMode="auto">
            <a:xfrm>
              <a:off x="1632" y="1056"/>
              <a:ext cx="288" cy="288"/>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123931" name="Rectangle 27"/>
            <p:cNvSpPr>
              <a:spLocks noChangeArrowheads="1"/>
            </p:cNvSpPr>
            <p:nvPr/>
          </p:nvSpPr>
          <p:spPr bwMode="auto">
            <a:xfrm>
              <a:off x="1632" y="1728"/>
              <a:ext cx="288" cy="288"/>
            </a:xfrm>
            <a:prstGeom prst="rect">
              <a:avLst/>
            </a:prstGeom>
            <a:solidFill>
              <a:schemeClr val="accent1"/>
            </a:solidFill>
            <a:ln w="9525">
              <a:solidFill>
                <a:schemeClr val="tx1"/>
              </a:solidFill>
              <a:miter lim="800000"/>
              <a:headEnd/>
              <a:tailEnd/>
            </a:ln>
          </p:spPr>
          <p:txBody>
            <a:bodyPr wrap="none" anchor="ctr"/>
            <a:lstStyle/>
            <a:p>
              <a:endParaRPr lang="ja-JP" altLang="en-US"/>
            </a:p>
          </p:txBody>
        </p:sp>
        <p:sp>
          <p:nvSpPr>
            <p:cNvPr id="123932" name="Line 28"/>
            <p:cNvSpPr>
              <a:spLocks noChangeShapeType="1"/>
            </p:cNvSpPr>
            <p:nvPr/>
          </p:nvSpPr>
          <p:spPr bwMode="auto">
            <a:xfrm>
              <a:off x="1776" y="134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33" name="Rectangle 29"/>
            <p:cNvSpPr>
              <a:spLocks noChangeArrowheads="1"/>
            </p:cNvSpPr>
            <p:nvPr/>
          </p:nvSpPr>
          <p:spPr bwMode="auto">
            <a:xfrm>
              <a:off x="1680" y="1488"/>
              <a:ext cx="192" cy="144"/>
            </a:xfrm>
            <a:prstGeom prst="rect">
              <a:avLst/>
            </a:prstGeom>
            <a:solidFill>
              <a:srgbClr val="CCFF33"/>
            </a:solidFill>
            <a:ln w="9525">
              <a:solidFill>
                <a:schemeClr val="tx1"/>
              </a:solidFill>
              <a:miter lim="800000"/>
              <a:headEnd/>
              <a:tailEnd/>
            </a:ln>
          </p:spPr>
          <p:txBody>
            <a:bodyPr wrap="none" anchor="ctr"/>
            <a:lstStyle/>
            <a:p>
              <a:endParaRPr lang="ja-JP" altLang="en-US"/>
            </a:p>
          </p:txBody>
        </p:sp>
        <p:sp>
          <p:nvSpPr>
            <p:cNvPr id="123934" name="Line 30"/>
            <p:cNvSpPr>
              <a:spLocks noChangeShapeType="1"/>
            </p:cNvSpPr>
            <p:nvPr/>
          </p:nvSpPr>
          <p:spPr bwMode="auto">
            <a:xfrm>
              <a:off x="1776" y="1632"/>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123935" name="Rectangle 31"/>
          <p:cNvSpPr>
            <a:spLocks noChangeArrowheads="1"/>
          </p:cNvSpPr>
          <p:nvPr/>
        </p:nvSpPr>
        <p:spPr bwMode="auto">
          <a:xfrm>
            <a:off x="3200400" y="2819400"/>
            <a:ext cx="990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pPr algn="ctr"/>
            <a:endParaRPr lang="ja-JP" altLang="ja-JP" sz="1200">
              <a:latin typeface="Times New Roman" panose="02020603050405020304" pitchFamily="18" charset="0"/>
            </a:endParaRPr>
          </a:p>
        </p:txBody>
      </p:sp>
      <p:sp>
        <p:nvSpPr>
          <p:cNvPr id="123936" name="Line 32"/>
          <p:cNvSpPr>
            <a:spLocks noChangeShapeType="1"/>
          </p:cNvSpPr>
          <p:nvPr/>
        </p:nvSpPr>
        <p:spPr bwMode="auto">
          <a:xfrm>
            <a:off x="36576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37" name="Line 33"/>
          <p:cNvSpPr>
            <a:spLocks noChangeShapeType="1"/>
          </p:cNvSpPr>
          <p:nvPr/>
        </p:nvSpPr>
        <p:spPr bwMode="auto">
          <a:xfrm>
            <a:off x="38862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38" name="Line 34"/>
          <p:cNvSpPr>
            <a:spLocks noChangeShapeType="1"/>
          </p:cNvSpPr>
          <p:nvPr/>
        </p:nvSpPr>
        <p:spPr bwMode="auto">
          <a:xfrm>
            <a:off x="3429000" y="28194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39" name="Rectangle 35"/>
          <p:cNvSpPr>
            <a:spLocks noChangeArrowheads="1"/>
          </p:cNvSpPr>
          <p:nvPr/>
        </p:nvSpPr>
        <p:spPr bwMode="auto">
          <a:xfrm>
            <a:off x="4191000" y="2819400"/>
            <a:ext cx="228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p>
        </p:txBody>
      </p:sp>
      <p:sp>
        <p:nvSpPr>
          <p:cNvPr id="123940" name="Text Box 36"/>
          <p:cNvSpPr txBox="1">
            <a:spLocks noChangeArrowheads="1"/>
          </p:cNvSpPr>
          <p:nvPr/>
        </p:nvSpPr>
        <p:spPr bwMode="auto">
          <a:xfrm>
            <a:off x="3132138" y="2781300"/>
            <a:ext cx="38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2000" b="1">
                <a:latin typeface="Times New Roman" panose="02020603050405020304" pitchFamily="18" charset="0"/>
              </a:rPr>
              <a:t>Ｓ</a:t>
            </a:r>
          </a:p>
        </p:txBody>
      </p:sp>
      <p:sp>
        <p:nvSpPr>
          <p:cNvPr id="123941" name="Text Box 37"/>
          <p:cNvSpPr txBox="1">
            <a:spLocks noChangeArrowheads="1"/>
          </p:cNvSpPr>
          <p:nvPr/>
        </p:nvSpPr>
        <p:spPr bwMode="auto">
          <a:xfrm>
            <a:off x="2803525" y="4646613"/>
            <a:ext cx="39687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b="1">
                <a:latin typeface="Times New Roman" panose="02020603050405020304" pitchFamily="18" charset="0"/>
              </a:rPr>
              <a:t>Ｓ</a:t>
            </a:r>
          </a:p>
        </p:txBody>
      </p:sp>
      <p:grpSp>
        <p:nvGrpSpPr>
          <p:cNvPr id="123942" name="Group 38"/>
          <p:cNvGrpSpPr>
            <a:grpSpLocks/>
          </p:cNvGrpSpPr>
          <p:nvPr/>
        </p:nvGrpSpPr>
        <p:grpSpPr bwMode="auto">
          <a:xfrm>
            <a:off x="3276600" y="2171700"/>
            <a:ext cx="1844675" cy="495300"/>
            <a:chOff x="2064" y="1368"/>
            <a:chExt cx="1162" cy="312"/>
          </a:xfrm>
        </p:grpSpPr>
        <p:sp>
          <p:nvSpPr>
            <p:cNvPr id="123943" name="Line 39"/>
            <p:cNvSpPr>
              <a:spLocks noChangeShapeType="1"/>
            </p:cNvSpPr>
            <p:nvPr/>
          </p:nvSpPr>
          <p:spPr bwMode="auto">
            <a:xfrm flipH="1">
              <a:off x="2064" y="1680"/>
              <a:ext cx="105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44" name="Text Box 40"/>
            <p:cNvSpPr txBox="1">
              <a:spLocks noChangeArrowheads="1"/>
            </p:cNvSpPr>
            <p:nvPr/>
          </p:nvSpPr>
          <p:spPr bwMode="auto">
            <a:xfrm>
              <a:off x="2198" y="1368"/>
              <a:ext cx="1028"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b="1">
                  <a:latin typeface="Times New Roman" panose="02020603050405020304" pitchFamily="18" charset="0"/>
                </a:rPr>
                <a:t>Write</a:t>
              </a:r>
              <a:r>
                <a:rPr lang="ja-JP" altLang="en-US" b="1">
                  <a:latin typeface="Times New Roman" panose="02020603050405020304" pitchFamily="18" charset="0"/>
                </a:rPr>
                <a:t>　</a:t>
              </a:r>
              <a:r>
                <a:rPr lang="en-US" altLang="ja-JP" b="1">
                  <a:latin typeface="Times New Roman" panose="02020603050405020304" pitchFamily="18" charset="0"/>
                </a:rPr>
                <a:t>request</a:t>
              </a:r>
              <a:endParaRPr lang="en-US" altLang="ja-JP" sz="1200" b="1">
                <a:latin typeface="Times New Roman" panose="02020603050405020304" pitchFamily="18" charset="0"/>
              </a:endParaRPr>
            </a:p>
          </p:txBody>
        </p:sp>
      </p:grpSp>
      <p:grpSp>
        <p:nvGrpSpPr>
          <p:cNvPr id="123945" name="Group 41"/>
          <p:cNvGrpSpPr>
            <a:grpSpLocks/>
          </p:cNvGrpSpPr>
          <p:nvPr/>
        </p:nvGrpSpPr>
        <p:grpSpPr bwMode="auto">
          <a:xfrm>
            <a:off x="2819400" y="3429000"/>
            <a:ext cx="1187450" cy="660400"/>
            <a:chOff x="1776" y="2160"/>
            <a:chExt cx="748" cy="416"/>
          </a:xfrm>
        </p:grpSpPr>
        <p:sp>
          <p:nvSpPr>
            <p:cNvPr id="123946" name="Line 42"/>
            <p:cNvSpPr>
              <a:spLocks noChangeShapeType="1"/>
            </p:cNvSpPr>
            <p:nvPr/>
          </p:nvSpPr>
          <p:spPr bwMode="auto">
            <a:xfrm flipH="1">
              <a:off x="1776" y="2160"/>
              <a:ext cx="96"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47" name="Text Box 43"/>
            <p:cNvSpPr txBox="1">
              <a:spLocks noChangeArrowheads="1"/>
            </p:cNvSpPr>
            <p:nvPr/>
          </p:nvSpPr>
          <p:spPr bwMode="auto">
            <a:xfrm>
              <a:off x="1824" y="2384"/>
              <a:ext cx="700"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400" b="1">
                  <a:latin typeface="Times New Roman" panose="02020603050405020304" pitchFamily="18" charset="0"/>
                </a:rPr>
                <a:t>Invalidation</a:t>
              </a:r>
            </a:p>
          </p:txBody>
        </p:sp>
      </p:grpSp>
      <p:grpSp>
        <p:nvGrpSpPr>
          <p:cNvPr id="123948" name="Group 44"/>
          <p:cNvGrpSpPr>
            <a:grpSpLocks/>
          </p:cNvGrpSpPr>
          <p:nvPr/>
        </p:nvGrpSpPr>
        <p:grpSpPr bwMode="auto">
          <a:xfrm>
            <a:off x="3352800" y="1774825"/>
            <a:ext cx="1600200" cy="366713"/>
            <a:chOff x="2112" y="1118"/>
            <a:chExt cx="1008" cy="231"/>
          </a:xfrm>
        </p:grpSpPr>
        <p:sp>
          <p:nvSpPr>
            <p:cNvPr id="123949" name="Line 45"/>
            <p:cNvSpPr>
              <a:spLocks noChangeShapeType="1"/>
            </p:cNvSpPr>
            <p:nvPr/>
          </p:nvSpPr>
          <p:spPr bwMode="auto">
            <a:xfrm>
              <a:off x="2112" y="1344"/>
              <a:ext cx="10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50" name="Text Box 46"/>
            <p:cNvSpPr txBox="1">
              <a:spLocks noChangeArrowheads="1"/>
            </p:cNvSpPr>
            <p:nvPr/>
          </p:nvSpPr>
          <p:spPr bwMode="auto">
            <a:xfrm>
              <a:off x="2390" y="1118"/>
              <a:ext cx="386"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b="1">
                  <a:latin typeface="Times New Roman" panose="02020603050405020304" pitchFamily="18" charset="0"/>
                </a:rPr>
                <a:t>Ａｃｋ</a:t>
              </a:r>
              <a:endParaRPr lang="ja-JP" altLang="en-US" sz="1200" b="1">
                <a:latin typeface="Times New Roman" panose="02020603050405020304" pitchFamily="18" charset="0"/>
              </a:endParaRPr>
            </a:p>
          </p:txBody>
        </p:sp>
      </p:grpSp>
      <p:sp>
        <p:nvSpPr>
          <p:cNvPr id="123951" name="Text Box 47"/>
          <p:cNvSpPr txBox="1">
            <a:spLocks noChangeArrowheads="1"/>
          </p:cNvSpPr>
          <p:nvPr/>
        </p:nvSpPr>
        <p:spPr bwMode="auto">
          <a:xfrm>
            <a:off x="3132138" y="27813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latin typeface="Times New Roman" panose="02020603050405020304" pitchFamily="18" charset="0"/>
              </a:rPr>
              <a:t>D</a:t>
            </a:r>
          </a:p>
        </p:txBody>
      </p:sp>
      <p:sp>
        <p:nvSpPr>
          <p:cNvPr id="123952" name="Text Box 48"/>
          <p:cNvSpPr txBox="1">
            <a:spLocks noChangeArrowheads="1"/>
          </p:cNvSpPr>
          <p:nvPr/>
        </p:nvSpPr>
        <p:spPr bwMode="auto">
          <a:xfrm>
            <a:off x="5867400" y="2438400"/>
            <a:ext cx="38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2000" b="1">
                <a:latin typeface="Times New Roman" panose="02020603050405020304" pitchFamily="18" charset="0"/>
              </a:rPr>
              <a:t>Ｓ</a:t>
            </a:r>
          </a:p>
        </p:txBody>
      </p:sp>
      <p:sp>
        <p:nvSpPr>
          <p:cNvPr id="123953" name="Text Box 49"/>
          <p:cNvSpPr txBox="1">
            <a:spLocks noChangeArrowheads="1"/>
          </p:cNvSpPr>
          <p:nvPr/>
        </p:nvSpPr>
        <p:spPr bwMode="auto">
          <a:xfrm>
            <a:off x="6003925" y="2765425"/>
            <a:ext cx="768350" cy="376238"/>
          </a:xfrm>
          <a:prstGeom prst="rect">
            <a:avLst/>
          </a:prstGeom>
          <a:noFill/>
          <a:ln w="9525">
            <a:solidFill>
              <a:srgbClr val="FF5050"/>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ja-JP" altLang="en-US" b="1">
                <a:latin typeface="Times New Roman" panose="02020603050405020304" pitchFamily="18" charset="0"/>
              </a:rPr>
              <a:t>Ｗｒｉｔｅ</a:t>
            </a:r>
            <a:endParaRPr lang="ja-JP" altLang="en-US">
              <a:latin typeface="Times New Roman" panose="02020603050405020304" pitchFamily="18" charset="0"/>
            </a:endParaRPr>
          </a:p>
        </p:txBody>
      </p:sp>
      <p:sp>
        <p:nvSpPr>
          <p:cNvPr id="123954" name="Text Box 50"/>
          <p:cNvSpPr txBox="1">
            <a:spLocks noChangeArrowheads="1"/>
          </p:cNvSpPr>
          <p:nvPr/>
        </p:nvSpPr>
        <p:spPr bwMode="auto">
          <a:xfrm>
            <a:off x="5867400" y="24209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latin typeface="Times New Roman" panose="02020603050405020304" pitchFamily="18" charset="0"/>
              </a:rPr>
              <a:t>D</a:t>
            </a:r>
          </a:p>
        </p:txBody>
      </p:sp>
      <p:grpSp>
        <p:nvGrpSpPr>
          <p:cNvPr id="123955" name="Group 51"/>
          <p:cNvGrpSpPr>
            <a:grpSpLocks/>
          </p:cNvGrpSpPr>
          <p:nvPr/>
        </p:nvGrpSpPr>
        <p:grpSpPr bwMode="auto">
          <a:xfrm>
            <a:off x="1812925" y="3200400"/>
            <a:ext cx="1965325" cy="1814513"/>
            <a:chOff x="1142" y="2016"/>
            <a:chExt cx="1238" cy="1143"/>
          </a:xfrm>
        </p:grpSpPr>
        <p:grpSp>
          <p:nvGrpSpPr>
            <p:cNvPr id="123956" name="Group 52"/>
            <p:cNvGrpSpPr>
              <a:grpSpLocks/>
            </p:cNvGrpSpPr>
            <p:nvPr/>
          </p:nvGrpSpPr>
          <p:grpSpPr bwMode="auto">
            <a:xfrm>
              <a:off x="1142" y="2016"/>
              <a:ext cx="442" cy="432"/>
              <a:chOff x="1142" y="2016"/>
              <a:chExt cx="442" cy="432"/>
            </a:xfrm>
          </p:grpSpPr>
          <p:sp>
            <p:nvSpPr>
              <p:cNvPr id="123957" name="Line 53"/>
              <p:cNvSpPr>
                <a:spLocks noChangeShapeType="1"/>
              </p:cNvSpPr>
              <p:nvPr/>
            </p:nvSpPr>
            <p:spPr bwMode="auto">
              <a:xfrm flipV="1">
                <a:off x="1488" y="2016"/>
                <a:ext cx="96"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3958" name="Text Box 54"/>
              <p:cNvSpPr txBox="1">
                <a:spLocks noChangeArrowheads="1"/>
              </p:cNvSpPr>
              <p:nvPr/>
            </p:nvSpPr>
            <p:spPr bwMode="auto">
              <a:xfrm>
                <a:off x="1142" y="2167"/>
                <a:ext cx="309"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400" b="1">
                    <a:latin typeface="Times New Roman" panose="02020603050405020304" pitchFamily="18" charset="0"/>
                  </a:rPr>
                  <a:t>Ack</a:t>
                </a:r>
              </a:p>
            </p:txBody>
          </p:sp>
        </p:grpSp>
        <p:sp>
          <p:nvSpPr>
            <p:cNvPr id="123959" name="Text Box 55"/>
            <p:cNvSpPr txBox="1">
              <a:spLocks noChangeArrowheads="1"/>
            </p:cNvSpPr>
            <p:nvPr/>
          </p:nvSpPr>
          <p:spPr bwMode="auto">
            <a:xfrm>
              <a:off x="1968" y="2928"/>
              <a:ext cx="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latin typeface="Times New Roman" panose="02020603050405020304" pitchFamily="18" charset="0"/>
                </a:rPr>
                <a:t>→</a:t>
              </a:r>
              <a:r>
                <a:rPr lang="ja-JP" altLang="en-US" b="1">
                  <a:latin typeface="Times New Roman" panose="02020603050405020304" pitchFamily="18" charset="0"/>
                </a:rPr>
                <a:t>　</a:t>
              </a:r>
              <a:r>
                <a:rPr lang="en-US" altLang="ja-JP" b="1">
                  <a:latin typeface="Times New Roman" panose="02020603050405020304" pitchFamily="18" charset="0"/>
                </a:rPr>
                <a:t>I</a:t>
              </a:r>
            </a:p>
          </p:txBody>
        </p:sp>
      </p:grpSp>
      <p:sp>
        <p:nvSpPr>
          <p:cNvPr id="123960" name="Text Box 56"/>
          <p:cNvSpPr txBox="1">
            <a:spLocks noChangeArrowheads="1"/>
          </p:cNvSpPr>
          <p:nvPr/>
        </p:nvSpPr>
        <p:spPr bwMode="auto">
          <a:xfrm>
            <a:off x="4140200"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１</a:t>
            </a:r>
          </a:p>
        </p:txBody>
      </p:sp>
      <p:sp>
        <p:nvSpPr>
          <p:cNvPr id="123961" name="Text Box 57"/>
          <p:cNvSpPr txBox="1">
            <a:spLocks noChangeArrowheads="1"/>
          </p:cNvSpPr>
          <p:nvPr/>
        </p:nvSpPr>
        <p:spPr bwMode="auto">
          <a:xfrm>
            <a:off x="3563938" y="2781300"/>
            <a:ext cx="33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１</a:t>
            </a:r>
          </a:p>
        </p:txBody>
      </p:sp>
      <p:sp>
        <p:nvSpPr>
          <p:cNvPr id="123962" name="Text Box 58"/>
          <p:cNvSpPr txBox="1">
            <a:spLocks noChangeArrowheads="1"/>
          </p:cNvSpPr>
          <p:nvPr/>
        </p:nvSpPr>
        <p:spPr bwMode="auto">
          <a:xfrm>
            <a:off x="3563938" y="27813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0</a:t>
            </a:r>
          </a:p>
        </p:txBody>
      </p:sp>
      <p:sp>
        <p:nvSpPr>
          <p:cNvPr id="123963" name="Text Box 59"/>
          <p:cNvSpPr txBox="1">
            <a:spLocks noChangeArrowheads="1"/>
          </p:cNvSpPr>
          <p:nvPr/>
        </p:nvSpPr>
        <p:spPr bwMode="auto">
          <a:xfrm>
            <a:off x="5867400" y="3500438"/>
            <a:ext cx="3308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Acknowledge messages</a:t>
            </a:r>
          </a:p>
          <a:p>
            <a:r>
              <a:rPr lang="en-US" altLang="ja-JP" b="1"/>
              <a:t>are needed to keep the order</a:t>
            </a:r>
          </a:p>
          <a:p>
            <a:r>
              <a:rPr lang="en-US" altLang="ja-JP" b="1"/>
              <a:t>of data update.</a:t>
            </a:r>
          </a:p>
        </p:txBody>
      </p:sp>
      <p:sp>
        <p:nvSpPr>
          <p:cNvPr id="123964" name="AutoShape 60"/>
          <p:cNvSpPr>
            <a:spLocks noChangeArrowheads="1"/>
          </p:cNvSpPr>
          <p:nvPr/>
        </p:nvSpPr>
        <p:spPr bwMode="auto">
          <a:xfrm>
            <a:off x="7064561" y="4876800"/>
            <a:ext cx="431800" cy="288925"/>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965" name="Text Box 61"/>
          <p:cNvSpPr txBox="1">
            <a:spLocks noChangeArrowheads="1"/>
          </p:cNvSpPr>
          <p:nvPr/>
        </p:nvSpPr>
        <p:spPr bwMode="auto">
          <a:xfrm>
            <a:off x="4932591" y="5708336"/>
            <a:ext cx="42114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They are needed for synchronization</a:t>
            </a:r>
          </a:p>
          <a:p>
            <a:endParaRPr lang="en-US" altLang="ja-JP" b="1" dirty="0"/>
          </a:p>
        </p:txBody>
      </p:sp>
      <p:pic>
        <p:nvPicPr>
          <p:cNvPr id="2" name="オーディオ 1">
            <a:hlinkClick r:id="" action="ppaction://media"/>
            <a:extLst>
              <a:ext uri="{FF2B5EF4-FFF2-40B4-BE49-F238E27FC236}">
                <a16:creationId xmlns:a16="http://schemas.microsoft.com/office/drawing/2014/main" id="{56A0E41A-27BB-47A6-A574-14D78F1A4E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9856"/>
    </mc:Choice>
    <mc:Fallback xmlns="">
      <p:transition spd="slow" advTm="6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239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39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239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239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396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396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3940"/>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3951"/>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12395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39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39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39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3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123940" grpId="0"/>
      <p:bldP spid="123951" grpId="0"/>
      <p:bldP spid="123952" grpId="0"/>
      <p:bldP spid="123953" grpId="0" animBg="1"/>
      <p:bldP spid="123954" grpId="0"/>
      <p:bldP spid="123961" grpId="0"/>
      <p:bldP spid="123962" grpId="0"/>
      <p:bldP spid="123963" grpId="0"/>
      <p:bldP spid="123964" grpId="0" animBg="1"/>
      <p:bldP spid="123965" grpId="0"/>
    </p:bldLst>
  </p:timing>
  <p:extLst>
    <p:ext uri="{3A86A75C-4F4B-4683-9AE1-C65F6400EC91}">
      <p14:laserTraceLst xmlns:p14="http://schemas.microsoft.com/office/powerpoint/2010/main">
        <p14:tracePtLst>
          <p14:tracePt t="407" x="8569325" y="4551363"/>
          <p14:tracePt t="415" x="8386763" y="4595813"/>
          <p14:tracePt t="423" x="8113713" y="4668838"/>
          <p14:tracePt t="431" x="7967663" y="4697413"/>
          <p14:tracePt t="439" x="7804150" y="4741863"/>
          <p14:tracePt t="448" x="7639050" y="4760913"/>
          <p14:tracePt t="457" x="7521575" y="4768850"/>
          <p14:tracePt t="466" x="7412038" y="4787900"/>
          <p14:tracePt t="473" x="7339013" y="4787900"/>
          <p14:tracePt t="482" x="7292975" y="4805363"/>
          <p14:tracePt t="488" x="7275513" y="4805363"/>
          <p14:tracePt t="496" x="7256463" y="4805363"/>
          <p14:tracePt t="744" x="7265988" y="4787900"/>
          <p14:tracePt t="752" x="7302500" y="4741863"/>
          <p14:tracePt t="760" x="7366000" y="4687888"/>
          <p14:tracePt t="768" x="7392988" y="4668838"/>
          <p14:tracePt t="777" x="7421563" y="4624388"/>
          <p14:tracePt t="785" x="7439025" y="4595813"/>
          <p14:tracePt t="794" x="7466013" y="4578350"/>
          <p14:tracePt t="800" x="7485063" y="4559300"/>
          <p14:tracePt t="808" x="7485063" y="4551363"/>
          <p14:tracePt t="815" x="7494588" y="4532313"/>
          <p14:tracePt t="2400" x="7502525" y="4522788"/>
          <p14:tracePt t="2583" x="7521575" y="4522788"/>
          <p14:tracePt t="2592" x="7612063" y="4486275"/>
          <p14:tracePt t="2599" x="7704138" y="4486275"/>
          <p14:tracePt t="2609" x="7813675" y="4486275"/>
          <p14:tracePt t="2615" x="7921625" y="4486275"/>
          <p14:tracePt t="2623" x="8050213" y="4486275"/>
          <p14:tracePt t="2631" x="8213725" y="4486275"/>
          <p14:tracePt t="2639" x="8432800" y="4486275"/>
          <p14:tracePt t="2647" x="8697913" y="4486275"/>
          <p14:tracePt t="2655" x="8997950" y="4486275"/>
          <p14:tracePt t="14144" x="8559800" y="3757613"/>
          <p14:tracePt t="14151" x="8067675" y="3721100"/>
          <p14:tracePt t="14162" x="7667625" y="3657600"/>
          <p14:tracePt t="14167" x="7502525" y="3621088"/>
          <p14:tracePt t="14176" x="7339013" y="3565525"/>
          <p14:tracePt t="14183" x="7219950" y="3538538"/>
          <p14:tracePt t="14192" x="7192963" y="3511550"/>
          <p14:tracePt t="14199" x="7183438" y="3511550"/>
          <p14:tracePt t="14273" x="7165975" y="3502025"/>
          <p14:tracePt t="14289" x="7065963" y="3492500"/>
          <p14:tracePt t="14297" x="6964363" y="3446463"/>
          <p14:tracePt t="14305" x="6892925" y="3438525"/>
          <p14:tracePt t="14314" x="6800850" y="3429000"/>
          <p14:tracePt t="14320" x="6764338" y="3411538"/>
          <p14:tracePt t="14328" x="6727825" y="3392488"/>
          <p14:tracePt t="14336" x="6691313" y="3382963"/>
          <p14:tracePt t="14344" x="6673850" y="3375025"/>
          <p14:tracePt t="14411" x="6645275" y="3375025"/>
          <p14:tracePt t="14417" x="6591300" y="3375025"/>
          <p14:tracePt t="14426" x="6500813" y="3355975"/>
          <p14:tracePt t="14432" x="6362700" y="3328988"/>
          <p14:tracePt t="14441" x="6218238" y="3302000"/>
          <p14:tracePt t="14448" x="6072188" y="3282950"/>
          <p14:tracePt t="14458" x="5907088" y="3255963"/>
          <p14:tracePt t="14463" x="5770563" y="3228975"/>
          <p14:tracePt t="14471" x="5624513" y="3200400"/>
          <p14:tracePt t="14479" x="5534025" y="3173413"/>
          <p14:tracePt t="14487" x="5397500" y="3109913"/>
          <p14:tracePt t="14495" x="5287963" y="3109913"/>
          <p14:tracePt t="14503" x="5224463" y="3100388"/>
          <p14:tracePt t="14511" x="5151438" y="3082925"/>
          <p14:tracePt t="14519" x="5132388" y="3082925"/>
          <p14:tracePt t="14528" x="5114925" y="3082925"/>
          <p14:tracePt t="14543" x="5105400" y="3082925"/>
          <p14:tracePt t="14703" x="5068888" y="3082925"/>
          <p14:tracePt t="14711" x="5022850" y="3082925"/>
          <p14:tracePt t="14719" x="4968875" y="3082925"/>
          <p14:tracePt t="14727" x="4941888" y="3100388"/>
          <p14:tracePt t="14735" x="4895850" y="3109913"/>
          <p14:tracePt t="14744" x="4868863" y="3109913"/>
          <p14:tracePt t="14751" x="4840288" y="3119438"/>
          <p14:tracePt t="14760" x="4803775" y="3127375"/>
          <p14:tracePt t="14778" x="4795838" y="3127375"/>
          <p14:tracePt t="14883" x="4786313" y="3136900"/>
          <p14:tracePt t="14897" x="4776788" y="3146425"/>
          <p14:tracePt t="14905" x="4759325" y="3146425"/>
          <p14:tracePt t="14913" x="4740275" y="3155950"/>
          <p14:tracePt t="14920" x="4730750" y="3155950"/>
          <p14:tracePt t="14927" x="4722813" y="3155950"/>
          <p14:tracePt t="14935" x="4722813" y="3163888"/>
          <p14:tracePt t="14951" x="4713288" y="3163888"/>
          <p14:tracePt t="14993" x="4695825" y="3163888"/>
          <p14:tracePt t="14999" x="4686300" y="3163888"/>
          <p14:tracePt t="15009" x="4676775" y="3173413"/>
          <p14:tracePt t="15015" x="4659313" y="3173413"/>
          <p14:tracePt t="15025" x="4630738" y="3200400"/>
          <p14:tracePt t="15041" x="4622800" y="3209925"/>
          <p14:tracePt t="15047" x="4603750" y="3209925"/>
          <p14:tracePt t="15055" x="4586288" y="3219450"/>
          <p14:tracePt t="15079" x="4576763" y="3228975"/>
          <p14:tracePt t="15087" x="4576763" y="3236913"/>
          <p14:tracePt t="15103" x="4567238" y="3255963"/>
          <p14:tracePt t="15112" x="4567238" y="3265488"/>
          <p14:tracePt t="15119" x="4567238" y="3273425"/>
          <p14:tracePt t="15265" x="4567238" y="3282950"/>
          <p14:tracePt t="15273" x="4576763" y="3282950"/>
          <p14:tracePt t="15281" x="4603750" y="3282950"/>
          <p14:tracePt t="15288" x="4659313" y="3282950"/>
          <p14:tracePt t="15296" x="4695825" y="3282950"/>
          <p14:tracePt t="15304" x="4767263" y="3282950"/>
          <p14:tracePt t="15313" x="4840288" y="3282950"/>
          <p14:tracePt t="15320" x="4886325" y="3282950"/>
          <p14:tracePt t="15328" x="4941888" y="3282950"/>
          <p14:tracePt t="15336" x="4978400" y="3273425"/>
          <p14:tracePt t="15345" x="4986338" y="3273425"/>
          <p14:tracePt t="15352" x="5022850" y="3273425"/>
          <p14:tracePt t="15359" x="5032375" y="3273425"/>
          <p14:tracePt t="15368" x="5049838" y="3265488"/>
          <p14:tracePt t="15378" x="5059363" y="3265488"/>
          <p14:tracePt t="15394" x="5068888" y="3255963"/>
          <p14:tracePt t="15415" x="5086350" y="3236913"/>
          <p14:tracePt t="15425" x="5095875" y="3236913"/>
          <p14:tracePt t="15431" x="5114925" y="3228975"/>
          <p14:tracePt t="15439" x="5141913" y="3219450"/>
          <p14:tracePt t="15447" x="5178425" y="3209925"/>
          <p14:tracePt t="15455" x="5187950" y="3209925"/>
          <p14:tracePt t="15463" x="5214938" y="3192463"/>
          <p14:tracePt t="15471" x="5241925" y="3192463"/>
          <p14:tracePt t="15479" x="5260975" y="3192463"/>
          <p14:tracePt t="15487" x="5305425" y="3163888"/>
          <p14:tracePt t="15495" x="5305425" y="3155950"/>
          <p14:tracePt t="15504" x="5334000" y="3146425"/>
          <p14:tracePt t="15512" x="5351463" y="3127375"/>
          <p14:tracePt t="15520" x="5368925" y="3127375"/>
          <p14:tracePt t="15528" x="5387975" y="3119438"/>
          <p14:tracePt t="15536" x="5405438" y="3109913"/>
          <p14:tracePt t="15544" x="5441950" y="3090863"/>
          <p14:tracePt t="15552" x="5451475" y="3082925"/>
          <p14:tracePt t="15561" x="5470525" y="3063875"/>
          <p14:tracePt t="15575" x="5487988" y="3046413"/>
          <p14:tracePt t="15600" x="5497513" y="3036888"/>
          <p14:tracePt t="15737" x="5478463" y="3036888"/>
          <p14:tracePt t="15745" x="5461000" y="3036888"/>
          <p14:tracePt t="15753" x="5434013" y="3054350"/>
          <p14:tracePt t="15762" x="5424488" y="3054350"/>
          <p14:tracePt t="15937" x="5434013" y="3046413"/>
          <p14:tracePt t="15944" x="5451475" y="3027363"/>
          <p14:tracePt t="15954" x="5470525" y="3000375"/>
          <p14:tracePt t="15960" x="5507038" y="2982913"/>
          <p14:tracePt t="15967" x="5524500" y="2973388"/>
          <p14:tracePt t="15975" x="5543550" y="2954338"/>
          <p14:tracePt t="15983" x="5588000" y="2936875"/>
          <p14:tracePt t="15992" x="5597525" y="2927350"/>
          <p14:tracePt t="15999" x="5607050" y="2909888"/>
          <p14:tracePt t="16008" x="5624513" y="2900363"/>
          <p14:tracePt t="16015" x="5634038" y="2900363"/>
          <p14:tracePt t="16025" x="5661025" y="2890838"/>
          <p14:tracePt t="16226" x="5643563" y="2890838"/>
          <p14:tracePt t="16234" x="5624513" y="2900363"/>
          <p14:tracePt t="16257" x="5616575" y="2909888"/>
          <p14:tracePt t="16264" x="5588000" y="2917825"/>
          <p14:tracePt t="16273" x="5580063" y="2917825"/>
          <p14:tracePt t="16280" x="5570538" y="2927350"/>
          <p14:tracePt t="16288" x="5551488" y="2946400"/>
          <p14:tracePt t="16296" x="5534025" y="2963863"/>
          <p14:tracePt t="16304" x="5514975" y="2982913"/>
          <p14:tracePt t="16312" x="5487988" y="3000375"/>
          <p14:tracePt t="16320" x="5461000" y="3017838"/>
          <p14:tracePt t="16329" x="5441950" y="3054350"/>
          <p14:tracePt t="16336" x="5434013" y="3054350"/>
          <p14:tracePt t="16344" x="5414963" y="3073400"/>
          <p14:tracePt t="16352" x="5397500" y="3090863"/>
          <p14:tracePt t="16568" x="5341938" y="3090863"/>
          <p14:tracePt t="16575" x="5287963" y="3090863"/>
          <p14:tracePt t="16584" x="5232400" y="3090863"/>
          <p14:tracePt t="16591" x="5195888" y="3073400"/>
          <p14:tracePt t="16599" x="5168900" y="3054350"/>
          <p14:tracePt t="16608" x="5151438" y="3036888"/>
          <p14:tracePt t="16615" x="5132388" y="3027363"/>
          <p14:tracePt t="16624" x="5122863" y="3017838"/>
          <p14:tracePt t="16639" x="5122863" y="3009900"/>
          <p14:tracePt t="16656" x="5122863" y="2982913"/>
          <p14:tracePt t="16664" x="5122863" y="2963863"/>
          <p14:tracePt t="16672" x="5122863" y="2946400"/>
          <p14:tracePt t="16680" x="5141913" y="2890838"/>
          <p14:tracePt t="16688" x="5141913" y="2881313"/>
          <p14:tracePt t="16696" x="5195888" y="2836863"/>
          <p14:tracePt t="16704" x="5241925" y="2800350"/>
          <p14:tracePt t="16712" x="5297488" y="2754313"/>
          <p14:tracePt t="16720" x="5360988" y="2717800"/>
          <p14:tracePt t="16728" x="5405438" y="2690813"/>
          <p14:tracePt t="16736" x="5434013" y="2662238"/>
          <p14:tracePt t="16745" x="5478463" y="2635250"/>
          <p14:tracePt t="16752" x="5561013" y="2581275"/>
          <p14:tracePt t="16760" x="5661025" y="2544763"/>
          <p14:tracePt t="16768" x="5734050" y="2525713"/>
          <p14:tracePt t="16775" x="5834063" y="2517775"/>
          <p14:tracePt t="16785" x="5980113" y="2498725"/>
          <p14:tracePt t="16792" x="6145213" y="2498725"/>
          <p14:tracePt t="16800" x="6326188" y="2498725"/>
          <p14:tracePt t="16809" x="6481763" y="2498725"/>
          <p14:tracePt t="16817" x="6627813" y="2498725"/>
          <p14:tracePt t="16825" x="6783388" y="2554288"/>
          <p14:tracePt t="16831" x="6900863" y="2608263"/>
          <p14:tracePt t="16839" x="6929438" y="2635250"/>
          <p14:tracePt t="16847" x="6973888" y="2662238"/>
          <p14:tracePt t="16855" x="6973888" y="2671763"/>
          <p14:tracePt t="16863" x="6973888" y="2708275"/>
          <p14:tracePt t="16871" x="6973888" y="2781300"/>
          <p14:tracePt t="16880" x="6892925" y="2881313"/>
          <p14:tracePt t="16887" x="6773863" y="3000375"/>
          <p14:tracePt t="16897" x="6637338" y="3109913"/>
          <p14:tracePt t="16903" x="6418263" y="3192463"/>
          <p14:tracePt t="16911" x="6272213" y="3255963"/>
          <p14:tracePt t="16920" x="6080125" y="3319463"/>
          <p14:tracePt t="16927" x="5943600" y="3346450"/>
          <p14:tracePt t="16936" x="5834063" y="3375025"/>
          <p14:tracePt t="16944" x="5743575" y="3382963"/>
          <p14:tracePt t="16952" x="5697538" y="3382963"/>
          <p14:tracePt t="16960" x="5688013" y="3382963"/>
          <p14:tracePt t="17018" x="5680075" y="3382963"/>
          <p14:tracePt t="17026" x="5661025" y="3392488"/>
          <p14:tracePt t="17033" x="5597525" y="3402013"/>
          <p14:tracePt t="17042" x="5451475" y="3446463"/>
          <p14:tracePt t="17048" x="5268913" y="3482975"/>
          <p14:tracePt t="17055" x="5032375" y="3529013"/>
          <p14:tracePt t="17063" x="4795838" y="3621088"/>
          <p14:tracePt t="17071" x="4567238" y="3694113"/>
          <p14:tracePt t="17080" x="4311650" y="3748088"/>
          <p14:tracePt t="17088" x="4148138" y="3794125"/>
          <p14:tracePt t="17095" x="3992563" y="3857625"/>
          <p14:tracePt t="17103" x="3846513" y="3884613"/>
          <p14:tracePt t="17112" x="3702050" y="3940175"/>
          <p14:tracePt t="17119" x="3619500" y="3957638"/>
          <p14:tracePt t="17128" x="3546475" y="3967163"/>
          <p14:tracePt t="17135" x="3519488" y="3976688"/>
          <p14:tracePt t="17143" x="3482975" y="3976688"/>
          <p14:tracePt t="17151" x="3463925" y="3984625"/>
          <p14:tracePt t="17161" x="3436938" y="4013200"/>
          <p14:tracePt t="17168" x="3427413" y="4013200"/>
          <p14:tracePt t="17177" x="3419475" y="4013200"/>
          <p14:tracePt t="17185" x="3382963" y="4049713"/>
          <p14:tracePt t="17197" x="3336925" y="4067175"/>
          <p14:tracePt t="17200" x="3273425" y="4103688"/>
          <p14:tracePt t="17210" x="3208338" y="4130675"/>
          <p14:tracePt t="17216" x="3144838" y="4159250"/>
          <p14:tracePt t="17228" x="3127375" y="4167188"/>
          <p14:tracePt t="17232" x="3090863" y="4176713"/>
          <p14:tracePt t="17240" x="3054350" y="4186238"/>
          <p14:tracePt t="17248" x="3027363" y="4195763"/>
          <p14:tracePt t="17256" x="3017838" y="4203700"/>
          <p14:tracePt t="17272" x="3008313" y="4213225"/>
          <p14:tracePt t="17305" x="2998788" y="4213225"/>
          <p14:tracePt t="17313" x="2962275" y="4232275"/>
          <p14:tracePt t="17321" x="2935288" y="4249738"/>
          <p14:tracePt t="17327" x="2881313" y="4268788"/>
          <p14:tracePt t="17336" x="2835275" y="4276725"/>
          <p14:tracePt t="17345" x="2735263" y="4332288"/>
          <p14:tracePt t="17352" x="2643188" y="4359275"/>
          <p14:tracePt t="17360" x="2562225" y="4395788"/>
          <p14:tracePt t="17368" x="2516188" y="4405313"/>
          <p14:tracePt t="17377" x="2433638" y="4449763"/>
          <p14:tracePt t="17384" x="2389188" y="4468813"/>
          <p14:tracePt t="17393" x="2352675" y="4486275"/>
          <p14:tracePt t="17400" x="2316163" y="4514850"/>
          <p14:tracePt t="17410" x="2297113" y="4522788"/>
          <p14:tracePt t="17415" x="2287588" y="4532313"/>
          <p14:tracePt t="17425" x="2287588" y="4541838"/>
          <p14:tracePt t="17441" x="2279650" y="4551363"/>
          <p14:tracePt t="17480" x="2270125" y="4559300"/>
          <p14:tracePt t="17488" x="2224088" y="4595813"/>
          <p14:tracePt t="17495" x="2214563" y="4614863"/>
          <p14:tracePt t="17503" x="2124075" y="4678363"/>
          <p14:tracePt t="17511" x="2078038" y="4714875"/>
          <p14:tracePt t="17519" x="1997075" y="4760913"/>
          <p14:tracePt t="17527" x="1931988" y="4805363"/>
          <p14:tracePt t="17535" x="1895475" y="4841875"/>
          <p14:tracePt t="17544" x="1868488" y="4860925"/>
          <p14:tracePt t="17551" x="1824038" y="4870450"/>
          <p14:tracePt t="17560" x="1795463" y="4906963"/>
          <p14:tracePt t="17567" x="1787525" y="4906963"/>
          <p14:tracePt t="17576" x="1778000" y="4914900"/>
          <p14:tracePt t="17583" x="1768475" y="4914900"/>
          <p14:tracePt t="17591" x="1731963" y="4924425"/>
          <p14:tracePt t="17664" x="1722438" y="4924425"/>
          <p14:tracePt t="17672" x="1722438" y="4906963"/>
          <p14:tracePt t="17680" x="1722438" y="4814888"/>
          <p14:tracePt t="17687" x="1704975" y="4760913"/>
          <p14:tracePt t="17696" x="1704975" y="4697413"/>
          <p14:tracePt t="17704" x="1704975" y="4660900"/>
          <p14:tracePt t="17712" x="1704975" y="4605338"/>
          <p14:tracePt t="17720" x="1704975" y="4568825"/>
          <p14:tracePt t="17728" x="1704975" y="4551363"/>
          <p14:tracePt t="17736" x="1704975" y="4514850"/>
          <p14:tracePt t="17744" x="1722438" y="4495800"/>
          <p14:tracePt t="17752" x="1768475" y="4459288"/>
          <p14:tracePt t="17760" x="1795463" y="4441825"/>
          <p14:tracePt t="17768" x="1824038" y="4441825"/>
          <p14:tracePt t="17776" x="1868488" y="4441825"/>
          <p14:tracePt t="17784" x="1895475" y="4441825"/>
          <p14:tracePt t="17792" x="1941513" y="4441825"/>
          <p14:tracePt t="17799" x="1968500" y="4441825"/>
          <p14:tracePt t="17809" x="1987550" y="4441825"/>
          <p14:tracePt t="17815" x="1997075" y="4441825"/>
          <p14:tracePt t="17825" x="2024063" y="4459288"/>
          <p14:tracePt t="17832" x="2041525" y="4495800"/>
          <p14:tracePt t="17841" x="2060575" y="4522788"/>
          <p14:tracePt t="17848" x="2070100" y="4541838"/>
          <p14:tracePt t="17855" x="2070100" y="4559300"/>
          <p14:tracePt t="17863" x="2070100" y="4595813"/>
          <p14:tracePt t="17871" x="2070100" y="4614863"/>
          <p14:tracePt t="17879" x="2070100" y="4651375"/>
          <p14:tracePt t="17887" x="2070100" y="4678363"/>
          <p14:tracePt t="17896" x="2070100" y="4705350"/>
          <p14:tracePt t="17903" x="2070100" y="4724400"/>
          <p14:tracePt t="17911" x="2070100" y="4741863"/>
          <p14:tracePt t="17919" x="2070100" y="4751388"/>
          <p14:tracePt t="17927" x="2070100" y="4778375"/>
          <p14:tracePt t="17943" x="2070100" y="4797425"/>
          <p14:tracePt t="17960" x="2070100" y="4814888"/>
          <p14:tracePt t="17968" x="2060575" y="4833938"/>
          <p14:tracePt t="17984" x="2041525" y="4841875"/>
          <p14:tracePt t="17993" x="2033588" y="4851400"/>
          <p14:tracePt t="18000" x="2014538" y="4851400"/>
          <p14:tracePt t="18009" x="1997075" y="4851400"/>
          <p14:tracePt t="18025" x="1987550" y="4860925"/>
          <p14:tracePt t="18168" x="2024063" y="4870450"/>
          <p14:tracePt t="18176" x="2051050" y="4870450"/>
          <p14:tracePt t="18184" x="2106613" y="4870450"/>
          <p14:tracePt t="18193" x="2160588" y="4870450"/>
          <p14:tracePt t="18200" x="2206625" y="4870450"/>
          <p14:tracePt t="18209" x="2260600" y="4870450"/>
          <p14:tracePt t="18216" x="2297113" y="4870450"/>
          <p14:tracePt t="18226" x="2343150" y="4870450"/>
          <p14:tracePt t="18232" x="2360613" y="4870450"/>
          <p14:tracePt t="18243" x="2389188" y="4870450"/>
          <p14:tracePt t="18248" x="2397125" y="4870450"/>
          <p14:tracePt t="18256" x="2406650" y="4870450"/>
          <p14:tracePt t="18288" x="2425700" y="4870450"/>
          <p14:tracePt t="18305" x="2433638" y="4870450"/>
          <p14:tracePt t="18313" x="2452688" y="4870450"/>
          <p14:tracePt t="18320" x="2489200" y="4870450"/>
          <p14:tracePt t="18329" x="2533650" y="4870450"/>
          <p14:tracePt t="18336" x="2570163" y="4870450"/>
          <p14:tracePt t="18346" x="2589213" y="4870450"/>
          <p14:tracePt t="18352" x="2606675" y="4878388"/>
          <p14:tracePt t="18360" x="2616200" y="4878388"/>
          <p14:tracePt t="18399" x="2625725" y="4887913"/>
          <p14:tracePt t="18769" x="2662238" y="4887913"/>
          <p14:tracePt t="18776" x="2725738" y="4833938"/>
          <p14:tracePt t="18784" x="2771775" y="4787900"/>
          <p14:tracePt t="18796" x="2844800" y="4687888"/>
          <p14:tracePt t="18801" x="2917825" y="4605338"/>
          <p14:tracePt t="18812" x="2998788" y="4532313"/>
          <p14:tracePt t="18817" x="3054350" y="4468813"/>
          <p14:tracePt t="18827" x="3100388" y="4405313"/>
          <p14:tracePt t="18832" x="3171825" y="4313238"/>
          <p14:tracePt t="18842" x="3227388" y="4232275"/>
          <p14:tracePt t="18848" x="3300413" y="4149725"/>
          <p14:tracePt t="18856" x="3317875" y="4122738"/>
          <p14:tracePt t="18864" x="3354388" y="4057650"/>
          <p14:tracePt t="18872" x="3363913" y="4021138"/>
          <p14:tracePt t="18879" x="3373438" y="3957638"/>
          <p14:tracePt t="18888" x="3373438" y="3930650"/>
          <p14:tracePt t="18895" x="3373438" y="3903663"/>
          <p14:tracePt t="18903" x="3373438" y="3857625"/>
          <p14:tracePt t="18912" x="3390900" y="3840163"/>
          <p14:tracePt t="18919" x="3390900" y="3811588"/>
          <p14:tracePt t="18927" x="3400425" y="3794125"/>
          <p14:tracePt t="18935" x="3419475" y="3748088"/>
          <p14:tracePt t="18944" x="3419475" y="3721100"/>
          <p14:tracePt t="18952" x="3446463" y="3711575"/>
          <p14:tracePt t="18961" x="3463925" y="3702050"/>
          <p14:tracePt t="18967" x="3473450" y="3675063"/>
          <p14:tracePt t="18976" x="3490913" y="3657600"/>
          <p14:tracePt t="18984" x="3519488" y="3592513"/>
          <p14:tracePt t="18993" x="3519488" y="3584575"/>
          <p14:tracePt t="19000" x="3546475" y="3548063"/>
          <p14:tracePt t="19010" x="3546475" y="3519488"/>
          <p14:tracePt t="19016" x="3556000" y="3511550"/>
          <p14:tracePt t="19027" x="3563938" y="3502025"/>
          <p14:tracePt t="19043" x="3573463" y="3465513"/>
          <p14:tracePt t="19049" x="3582988" y="3455988"/>
          <p14:tracePt t="19064" x="3592513" y="3446463"/>
          <p14:tracePt t="19072" x="3592513" y="3438525"/>
          <p14:tracePt t="19080" x="3600450" y="3419475"/>
          <p14:tracePt t="19088" x="3609975" y="3411538"/>
          <p14:tracePt t="19096" x="3619500" y="3402013"/>
          <p14:tracePt t="19103" x="3636963" y="3382963"/>
          <p14:tracePt t="19112" x="3646488" y="3382963"/>
          <p14:tracePt t="19119" x="3646488" y="3375025"/>
          <p14:tracePt t="19127" x="3656013" y="3365500"/>
          <p14:tracePt t="19135" x="3683000" y="3338513"/>
          <p14:tracePt t="19143" x="3692525" y="3319463"/>
          <p14:tracePt t="19151" x="3719513" y="3282950"/>
          <p14:tracePt t="19167" x="3729038" y="3255963"/>
          <p14:tracePt t="19175" x="3738563" y="3236913"/>
          <p14:tracePt t="19183" x="3765550" y="3209925"/>
          <p14:tracePt t="19191" x="3775075" y="3192463"/>
          <p14:tracePt t="19209" x="3783013" y="3163888"/>
          <p14:tracePt t="19225" x="3810000" y="3127375"/>
          <p14:tracePt t="19231" x="3819525" y="3119438"/>
          <p14:tracePt t="19247" x="3829050" y="3109913"/>
          <p14:tracePt t="19256" x="3829050" y="3100388"/>
          <p14:tracePt t="19264" x="3846513" y="3082925"/>
          <p14:tracePt t="19271" x="3856038" y="3073400"/>
          <p14:tracePt t="19279" x="3875088" y="3054350"/>
          <p14:tracePt t="19288" x="3883025" y="3054350"/>
          <p14:tracePt t="19295" x="3902075" y="3046413"/>
          <p14:tracePt t="19304" x="3929063" y="3027363"/>
          <p14:tracePt t="19312" x="3984625" y="3027363"/>
          <p14:tracePt t="19320" x="4057650" y="3017838"/>
          <p14:tracePt t="19328" x="4121150" y="3017838"/>
          <p14:tracePt t="19335" x="4211638" y="3017838"/>
          <p14:tracePt t="19344" x="4340225" y="3017838"/>
          <p14:tracePt t="19352" x="4484688" y="3017838"/>
          <p14:tracePt t="19360" x="4630738" y="3017838"/>
          <p14:tracePt t="19368" x="4776788" y="3017838"/>
          <p14:tracePt t="19376" x="4913313" y="3017838"/>
          <p14:tracePt t="19383" x="5059363" y="3017838"/>
          <p14:tracePt t="19392" x="5187950" y="3017838"/>
          <p14:tracePt t="19399" x="5287963" y="3000375"/>
          <p14:tracePt t="19408" x="5341938" y="2990850"/>
          <p14:tracePt t="19415" x="5414963" y="2990850"/>
          <p14:tracePt t="19424" x="5451475" y="2973388"/>
          <p14:tracePt t="19431" x="5461000" y="2973388"/>
          <p14:tracePt t="19567" x="5478463" y="2973388"/>
          <p14:tracePt t="19575" x="5497513" y="2973388"/>
          <p14:tracePt t="19583" x="5524500" y="2973388"/>
          <p14:tracePt t="19591" x="5534025" y="2973388"/>
          <p14:tracePt t="19599" x="5543550" y="2973388"/>
          <p14:tracePt t="19607" x="5570538" y="2963863"/>
          <p14:tracePt t="19615" x="5580063" y="2954338"/>
          <p14:tracePt t="19624" x="5597525" y="2954338"/>
          <p14:tracePt t="19631" x="5616575" y="2946400"/>
          <p14:tracePt t="19673" x="5624513" y="2946400"/>
          <p14:tracePt t="19681" x="5624513" y="2936875"/>
          <p14:tracePt t="19689" x="5634038" y="2927350"/>
          <p14:tracePt t="19700" x="5653088" y="2917825"/>
          <p14:tracePt t="19705" x="5661025" y="2909888"/>
          <p14:tracePt t="19712" x="5680075" y="2900363"/>
          <p14:tracePt t="19720" x="5680075" y="2890838"/>
          <p14:tracePt t="19728" x="5707063" y="2873375"/>
          <p14:tracePt t="19913" x="5716588" y="2873375"/>
          <p14:tracePt t="20209" x="5716588" y="2854325"/>
          <p14:tracePt t="20215" x="5716588" y="2844800"/>
          <p14:tracePt t="20263" x="5716588" y="2836863"/>
          <p14:tracePt t="20529" x="5716588" y="2827338"/>
          <p14:tracePt t="20545" x="5697538" y="2817813"/>
          <p14:tracePt t="20607" x="5697538" y="2808288"/>
          <p14:tracePt t="20647" x="5680075" y="2781300"/>
          <p14:tracePt t="20664" x="5670550" y="2763838"/>
          <p14:tracePt t="20672" x="5653088" y="2735263"/>
          <p14:tracePt t="20680" x="5643563" y="2735263"/>
          <p14:tracePt t="20688" x="5634038" y="2727325"/>
          <p14:tracePt t="20696" x="5616575" y="2698750"/>
          <p14:tracePt t="20704" x="5607050" y="2690813"/>
          <p14:tracePt t="20713" x="5588000" y="2671763"/>
          <p14:tracePt t="20720" x="5588000" y="2662238"/>
          <p14:tracePt t="20728" x="5580063" y="2654300"/>
          <p14:tracePt t="20744" x="5570538" y="2644775"/>
          <p14:tracePt t="20760" x="5561013" y="2635250"/>
          <p14:tracePt t="20801" x="5551488" y="2625725"/>
          <p14:tracePt t="21240" x="5514975" y="2625725"/>
          <p14:tracePt t="21247" x="5461000" y="2635250"/>
          <p14:tracePt t="21256" x="5324475" y="2698750"/>
          <p14:tracePt t="21263" x="5205413" y="2771775"/>
          <p14:tracePt t="21271" x="5086350" y="2844800"/>
          <p14:tracePt t="21279" x="4913313" y="2936875"/>
          <p14:tracePt t="21287" x="4786313" y="3017838"/>
          <p14:tracePt t="21295" x="4649788" y="3090863"/>
          <p14:tracePt t="21303" x="4513263" y="3163888"/>
          <p14:tracePt t="21311" x="4413250" y="3236913"/>
          <p14:tracePt t="21319" x="4330700" y="3309938"/>
          <p14:tracePt t="21327" x="4230688" y="3375025"/>
          <p14:tracePt t="21335" x="4148138" y="3429000"/>
          <p14:tracePt t="21343" x="4102100" y="3465513"/>
          <p14:tracePt t="21351" x="4048125" y="3502025"/>
          <p14:tracePt t="21360" x="4029075" y="3519488"/>
          <p14:tracePt t="21367" x="3975100" y="3548063"/>
          <p14:tracePt t="21375" x="3929063" y="3584575"/>
          <p14:tracePt t="21383" x="3911600" y="3602038"/>
          <p14:tracePt t="21392" x="3902075" y="3611563"/>
          <p14:tracePt t="21400" x="3883025" y="3638550"/>
          <p14:tracePt t="21410" x="3865563" y="3657600"/>
          <p14:tracePt t="21415" x="3865563" y="3665538"/>
          <p14:tracePt t="21425" x="3856038" y="3684588"/>
          <p14:tracePt t="21442" x="3838575" y="3702050"/>
          <p14:tracePt t="21463" x="3838575" y="3721100"/>
          <p14:tracePt t="21479" x="3838575" y="3730625"/>
          <p14:tracePt t="21487" x="3838575" y="3738563"/>
          <p14:tracePt t="21495" x="3865563" y="3748088"/>
          <p14:tracePt t="21503" x="3919538" y="3757613"/>
          <p14:tracePt t="21511" x="3984625" y="3784600"/>
          <p14:tracePt t="21519" x="4075113" y="3784600"/>
          <p14:tracePt t="21527" x="4184650" y="3784600"/>
          <p14:tracePt t="21535" x="4330700" y="3784600"/>
          <p14:tracePt t="21543" x="4521200" y="3784600"/>
          <p14:tracePt t="21551" x="4722813" y="3784600"/>
          <p14:tracePt t="21560" x="4968875" y="3784600"/>
          <p14:tracePt t="21567" x="5305425" y="3784600"/>
          <p14:tracePt t="21575" x="5643563" y="3784600"/>
          <p14:tracePt t="21583" x="6016625" y="3784600"/>
          <p14:tracePt t="21591" x="6391275" y="3784600"/>
          <p14:tracePt t="21599" x="6691313" y="3784600"/>
          <p14:tracePt t="21608" x="6946900" y="3784600"/>
          <p14:tracePt t="21615" x="7212013" y="3784600"/>
          <p14:tracePt t="21624" x="7412038" y="3803650"/>
          <p14:tracePt t="21631" x="7575550" y="3803650"/>
          <p14:tracePt t="21641" x="7721600" y="3803650"/>
          <p14:tracePt t="21647" x="7813675" y="3803650"/>
          <p14:tracePt t="21655" x="7921625" y="3803650"/>
          <p14:tracePt t="21663" x="8023225" y="3784600"/>
          <p14:tracePt t="21671" x="8113713" y="3767138"/>
          <p14:tracePt t="21679" x="8213725" y="3730625"/>
          <p14:tracePt t="21687" x="8305800" y="3702050"/>
          <p14:tracePt t="21695" x="8442325" y="3665538"/>
          <p14:tracePt t="21703" x="8532813" y="3629025"/>
          <p14:tracePt t="21711" x="8632825" y="3575050"/>
          <p14:tracePt t="21719" x="8751888" y="3511550"/>
          <p14:tracePt t="21727" x="8861425" y="3465513"/>
          <p14:tracePt t="21735" x="8980488" y="3411538"/>
          <p14:tracePt t="21743" x="9061450" y="3338513"/>
          <p14:tracePt t="26450" x="8642350" y="3163888"/>
          <p14:tracePt t="26460" x="8459788" y="3155950"/>
          <p14:tracePt t="26466" x="8332788" y="3136900"/>
          <p14:tracePt t="26473" x="8223250" y="3119438"/>
          <p14:tracePt t="26480" x="8159750" y="3100388"/>
          <p14:tracePt t="26488" x="8150225" y="3100388"/>
          <p14:tracePt t="26544" x="8123238" y="3100388"/>
          <p14:tracePt t="26552" x="8096250" y="3100388"/>
          <p14:tracePt t="26560" x="8031163" y="3100388"/>
          <p14:tracePt t="26568" x="7940675" y="3100388"/>
          <p14:tracePt t="26577" x="7804150" y="3082925"/>
          <p14:tracePt t="26584" x="7694613" y="3073400"/>
          <p14:tracePt t="26592" x="7585075" y="3054350"/>
          <p14:tracePt t="26600" x="7485063" y="3027363"/>
          <p14:tracePt t="26609" x="7392988" y="3017838"/>
          <p14:tracePt t="26616" x="7339013" y="3000375"/>
          <p14:tracePt t="26625" x="7275513" y="2982913"/>
          <p14:tracePt t="26632" x="7239000" y="2973388"/>
          <p14:tracePt t="26641" x="7202488" y="2954338"/>
          <p14:tracePt t="26648" x="7156450" y="2946400"/>
          <p14:tracePt t="26657" x="7129463" y="2946400"/>
          <p14:tracePt t="26664" x="7102475" y="2946400"/>
          <p14:tracePt t="26671" x="7056438" y="2936875"/>
          <p14:tracePt t="26680" x="7037388" y="2936875"/>
          <p14:tracePt t="26688" x="7000875" y="2936875"/>
          <p14:tracePt t="26695" x="6956425" y="2936875"/>
          <p14:tracePt t="26704" x="6929438" y="2936875"/>
          <p14:tracePt t="26711" x="6892925" y="2936875"/>
          <p14:tracePt t="26719" x="6837363" y="2936875"/>
          <p14:tracePt t="26727" x="6791325" y="2936875"/>
          <p14:tracePt t="26735" x="6727825" y="2936875"/>
          <p14:tracePt t="26743" x="6627813" y="2936875"/>
          <p14:tracePt t="26751" x="6573838" y="2936875"/>
          <p14:tracePt t="26759" x="6500813" y="2936875"/>
          <p14:tracePt t="26767" x="6427788" y="2909888"/>
          <p14:tracePt t="26776" x="6345238" y="2900363"/>
          <p14:tracePt t="26783" x="6254750" y="2881313"/>
          <p14:tracePt t="26791" x="6153150" y="2873375"/>
          <p14:tracePt t="26799" x="6062663" y="2873375"/>
          <p14:tracePt t="26808" x="5953125" y="2844800"/>
          <p14:tracePt t="26815" x="5843588" y="2827338"/>
          <p14:tracePt t="26824" x="5743575" y="2817813"/>
          <p14:tracePt t="26831" x="5634038" y="2800350"/>
          <p14:tracePt t="26840" x="5524500" y="2771775"/>
          <p14:tracePt t="26847" x="5461000" y="2763838"/>
          <p14:tracePt t="26856" x="5434013" y="2763838"/>
          <p14:tracePt t="26863" x="5378450" y="2754313"/>
          <p14:tracePt t="26871" x="5368925" y="2754313"/>
          <p14:tracePt t="26879" x="5341938" y="2754313"/>
          <p14:tracePt t="26887" x="5334000" y="2744788"/>
          <p14:tracePt t="26895" x="5324475" y="2744788"/>
          <p14:tracePt t="26911" x="5314950" y="2744788"/>
          <p14:tracePt t="26920" x="5305425" y="2744788"/>
          <p14:tracePt t="26928" x="5268913" y="2744788"/>
          <p14:tracePt t="26936" x="5232400" y="2717800"/>
          <p14:tracePt t="26944" x="5178425" y="2717800"/>
          <p14:tracePt t="26952" x="5095875" y="2708275"/>
          <p14:tracePt t="26960" x="5022850" y="2690813"/>
          <p14:tracePt t="26968" x="4978400" y="2690813"/>
          <p14:tracePt t="26976" x="4949825" y="2681288"/>
          <p14:tracePt t="26984" x="4905375" y="2681288"/>
          <p14:tracePt t="27297" x="4905375" y="2662238"/>
          <p14:tracePt t="27313" x="4922838" y="2662238"/>
          <p14:tracePt t="27320" x="4932363" y="2662238"/>
          <p14:tracePt t="27328" x="4941888" y="2662238"/>
          <p14:tracePt t="27335" x="4968875" y="2662238"/>
          <p14:tracePt t="27344" x="4978400" y="2662238"/>
          <p14:tracePt t="27351" x="4986338" y="2662238"/>
          <p14:tracePt t="27359" x="4995863" y="2662238"/>
          <p14:tracePt t="27367" x="5014913" y="2662238"/>
          <p14:tracePt t="27375" x="5032375" y="2662238"/>
          <p14:tracePt t="27383" x="5049838" y="2662238"/>
          <p14:tracePt t="27399" x="5059363" y="2654300"/>
          <p14:tracePt t="28809" x="5022850" y="2662238"/>
          <p14:tracePt t="28815" x="4949825" y="2662238"/>
          <p14:tracePt t="28825" x="4840288" y="2662238"/>
          <p14:tracePt t="28831" x="4749800" y="2662238"/>
          <p14:tracePt t="28840" x="4622800" y="2662238"/>
          <p14:tracePt t="28847" x="4476750" y="2662238"/>
          <p14:tracePt t="28857" x="4348163" y="2654300"/>
          <p14:tracePt t="28863" x="4230688" y="2644775"/>
          <p14:tracePt t="28871" x="4121150" y="2625725"/>
          <p14:tracePt t="28879" x="4048125" y="2625725"/>
          <p14:tracePt t="28887" x="4011613" y="2625725"/>
          <p14:tracePt t="28895" x="3938588" y="2608263"/>
          <p14:tracePt t="28903" x="3929063" y="2598738"/>
          <p14:tracePt t="28911" x="3902075" y="2589213"/>
          <p14:tracePt t="28927" x="3892550" y="2589213"/>
          <p14:tracePt t="28944" x="3883025" y="2589213"/>
          <p14:tracePt t="28951" x="3856038" y="2589213"/>
          <p14:tracePt t="28959" x="3819525" y="2589213"/>
          <p14:tracePt t="28967" x="3792538" y="2589213"/>
          <p14:tracePt t="28976" x="3746500" y="2589213"/>
          <p14:tracePt t="28983" x="3683000" y="2589213"/>
          <p14:tracePt t="28991" x="3582988" y="2589213"/>
          <p14:tracePt t="28999" x="3490913" y="2571750"/>
          <p14:tracePt t="29008" x="3419475" y="2571750"/>
          <p14:tracePt t="29015" x="3309938" y="2571750"/>
          <p14:tracePt t="29024" x="3236913" y="2571750"/>
          <p14:tracePt t="29041" x="3100388" y="2535238"/>
          <p14:tracePt t="29047" x="3054350" y="2535238"/>
          <p14:tracePt t="29057" x="3027363" y="2535238"/>
          <p14:tracePt t="29063" x="3008313" y="2525713"/>
          <p14:tracePt t="29079" x="2998788" y="2525713"/>
          <p14:tracePt t="29095" x="2981325" y="2525713"/>
          <p14:tracePt t="29112" x="2971800" y="2525713"/>
          <p14:tracePt t="29128" x="2962275" y="2525713"/>
          <p14:tracePt t="29393" x="2935288" y="2525713"/>
          <p14:tracePt t="29399" x="2917825" y="2525713"/>
          <p14:tracePt t="29407" x="2862263" y="2525713"/>
          <p14:tracePt t="29415" x="2762250" y="2562225"/>
          <p14:tracePt t="29424" x="2689225" y="2571750"/>
          <p14:tracePt t="29431" x="2589213" y="2598738"/>
          <p14:tracePt t="29440" x="2498725" y="2625725"/>
          <p14:tracePt t="29447" x="2416175" y="2654300"/>
          <p14:tracePt t="29457" x="2343150" y="2654300"/>
          <p14:tracePt t="29463" x="2260600" y="2681288"/>
          <p14:tracePt t="29471" x="2206625" y="2681288"/>
          <p14:tracePt t="29479" x="2151063" y="2681288"/>
          <p14:tracePt t="29487" x="2106613" y="2681288"/>
          <p14:tracePt t="29495" x="2078038" y="2681288"/>
          <p14:tracePt t="29503" x="2070100" y="2681288"/>
          <p14:tracePt t="29545" x="2041525" y="2681288"/>
          <p14:tracePt t="29559" x="2005013" y="2681288"/>
          <p14:tracePt t="29567" x="1987550" y="2662238"/>
          <p14:tracePt t="29576" x="1968500" y="2635250"/>
          <p14:tracePt t="29583" x="1960563" y="2635250"/>
          <p14:tracePt t="29591" x="1960563" y="2608263"/>
          <p14:tracePt t="29599" x="1951038" y="2598738"/>
          <p14:tracePt t="29608" x="1951038" y="2581275"/>
          <p14:tracePt t="29615" x="1951038" y="2554288"/>
          <p14:tracePt t="29624" x="1951038" y="2544763"/>
          <p14:tracePt t="29631" x="1951038" y="2517775"/>
          <p14:tracePt t="29643" x="1951038" y="2508250"/>
          <p14:tracePt t="29648" x="1951038" y="2489200"/>
          <p14:tracePt t="29662" x="1951038" y="2452688"/>
          <p14:tracePt t="29664" x="1951038" y="2444750"/>
          <p14:tracePt t="29676" x="1960563" y="2408238"/>
          <p14:tracePt t="29680" x="1997075" y="2389188"/>
          <p14:tracePt t="29689" x="2041525" y="2352675"/>
          <p14:tracePt t="29698" x="2051050" y="2343150"/>
          <p14:tracePt t="29705" x="2097088" y="2316163"/>
          <p14:tracePt t="29712" x="2133600" y="2298700"/>
          <p14:tracePt t="29720" x="2160588" y="2262188"/>
          <p14:tracePt t="29728" x="2179638" y="2252663"/>
          <p14:tracePt t="29736" x="2206625" y="2243138"/>
          <p14:tracePt t="29744" x="2243138" y="2233613"/>
          <p14:tracePt t="29752" x="2251075" y="2233613"/>
          <p14:tracePt t="29760" x="2279650" y="2225675"/>
          <p14:tracePt t="29767" x="2279650" y="2216150"/>
          <p14:tracePt t="29792" x="2287588" y="2216150"/>
          <p14:tracePt t="29817" x="2306638" y="2216150"/>
          <p14:tracePt t="29823" x="2324100" y="2216150"/>
          <p14:tracePt t="29833" x="2352675" y="2216150"/>
          <p14:tracePt t="29840" x="2379663" y="2216150"/>
          <p14:tracePt t="29848" x="2416175" y="2216150"/>
          <p14:tracePt t="29857" x="2443163" y="2225675"/>
          <p14:tracePt t="29863" x="2470150" y="2233613"/>
          <p14:tracePt t="29871" x="2533650" y="2262188"/>
          <p14:tracePt t="29879" x="2533650" y="2270125"/>
          <p14:tracePt t="29887" x="2562225" y="2279650"/>
          <p14:tracePt t="29895" x="2606675" y="2306638"/>
          <p14:tracePt t="29903" x="2625725" y="2316163"/>
          <p14:tracePt t="29928" x="2635250" y="2325688"/>
          <p14:tracePt t="29975" x="2635250" y="2335213"/>
          <p14:tracePt t="29983" x="2635250" y="2352675"/>
          <p14:tracePt t="29991" x="2635250" y="2371725"/>
          <p14:tracePt t="29999" x="2635250" y="2389188"/>
          <p14:tracePt t="30007" x="2643188" y="2408238"/>
          <p14:tracePt t="30026" x="2662238" y="2435225"/>
          <p14:tracePt t="30031" x="2671763" y="2462213"/>
          <p14:tracePt t="30064" x="2671763" y="2481263"/>
          <p14:tracePt t="30119" x="2671763" y="2489200"/>
          <p14:tracePt t="30135" x="2671763" y="2508250"/>
          <p14:tracePt t="30151" x="2662238" y="2562225"/>
          <p14:tracePt t="30160" x="2616200" y="2581275"/>
          <p14:tracePt t="30167" x="2579688" y="2608263"/>
          <p14:tracePt t="30175" x="2533650" y="2654300"/>
          <p14:tracePt t="30183" x="2506663" y="2671763"/>
          <p14:tracePt t="30191" x="2443163" y="2717800"/>
          <p14:tracePt t="30199" x="2425700" y="2744788"/>
          <p14:tracePt t="30208" x="2379663" y="2781300"/>
          <p14:tracePt t="30215" x="2352675" y="2817813"/>
          <p14:tracePt t="30224" x="2316163" y="2836863"/>
          <p14:tracePt t="30231" x="2287588" y="2844800"/>
          <p14:tracePt t="30240" x="2270125" y="2863850"/>
          <p14:tracePt t="30247" x="2251075" y="2873375"/>
          <p14:tracePt t="30257" x="2243138" y="2873375"/>
          <p14:tracePt t="30271" x="2233613" y="2873375"/>
          <p14:tracePt t="30279" x="2224088" y="2873375"/>
          <p14:tracePt t="30295" x="2197100" y="2873375"/>
          <p14:tracePt t="30311" x="2187575" y="2873375"/>
          <p14:tracePt t="30319" x="2160588" y="2873375"/>
          <p14:tracePt t="30327" x="2143125" y="2873375"/>
          <p14:tracePt t="30336" x="2106613" y="2854325"/>
          <p14:tracePt t="30343" x="2097088" y="2836863"/>
          <p14:tracePt t="30351" x="2078038" y="2800350"/>
          <p14:tracePt t="30360" x="2041525" y="2763838"/>
          <p14:tracePt t="30367" x="2033588" y="2727325"/>
          <p14:tracePt t="30375" x="2024063" y="2671763"/>
          <p14:tracePt t="30383" x="2024063" y="2635250"/>
          <p14:tracePt t="30391" x="2024063" y="2589213"/>
          <p14:tracePt t="30399" x="2024063" y="2525713"/>
          <p14:tracePt t="30407" x="2024063" y="2481263"/>
          <p14:tracePt t="30416" x="2024063" y="2444750"/>
          <p14:tracePt t="30424" x="2024063" y="2398713"/>
          <p14:tracePt t="30432" x="2051050" y="2371725"/>
          <p14:tracePt t="30442" x="2070100" y="2335213"/>
          <p14:tracePt t="30447" x="2097088" y="2306638"/>
          <p14:tracePt t="30457" x="2114550" y="2289175"/>
          <p14:tracePt t="30463" x="2160588" y="2279650"/>
          <p14:tracePt t="30471" x="2170113" y="2279650"/>
          <p14:tracePt t="30479" x="2197100" y="2270125"/>
          <p14:tracePt t="30487" x="2233613" y="2270125"/>
          <p14:tracePt t="30495" x="2306638" y="2270125"/>
          <p14:tracePt t="30503" x="2379663" y="2270125"/>
          <p14:tracePt t="30511" x="2452688" y="2270125"/>
          <p14:tracePt t="30519" x="2562225" y="2270125"/>
          <p14:tracePt t="30527" x="2643188" y="2325688"/>
          <p14:tracePt t="30535" x="2725738" y="2379663"/>
          <p14:tracePt t="30544" x="2808288" y="2425700"/>
          <p14:tracePt t="30552" x="2852738" y="2452688"/>
          <p14:tracePt t="30560" x="2908300" y="2489200"/>
          <p14:tracePt t="30567" x="2917825" y="2498725"/>
          <p14:tracePt t="30575" x="2925763" y="2517775"/>
          <p14:tracePt t="30583" x="2935288" y="2535238"/>
          <p14:tracePt t="30599" x="2935288" y="2554288"/>
          <p14:tracePt t="30608" x="2935288" y="2571750"/>
          <p14:tracePt t="30615" x="2935288" y="2581275"/>
          <p14:tracePt t="30623" x="2935288" y="2589213"/>
          <p14:tracePt t="30631" x="2935288" y="2598738"/>
          <p14:tracePt t="30644" x="2935288" y="2608263"/>
          <p14:tracePt t="30651" x="2935288" y="2617788"/>
          <p14:tracePt t="30665" x="2935288" y="2635250"/>
          <p14:tracePt t="30676" x="2935288" y="2644775"/>
          <p14:tracePt t="30680" x="2935288" y="2654300"/>
          <p14:tracePt t="30688" x="2925763" y="2662238"/>
          <p14:tracePt t="30696" x="2917825" y="2671763"/>
          <p14:tracePt t="30704" x="2908300" y="2671763"/>
          <p14:tracePt t="30712" x="2889250" y="2690813"/>
          <p14:tracePt t="30720" x="2881313" y="2698750"/>
          <p14:tracePt t="30727" x="2862263" y="2717800"/>
          <p14:tracePt t="30736" x="2862263" y="2727325"/>
          <p14:tracePt t="30743" x="2835275" y="2754313"/>
          <p14:tracePt t="30752" x="2798763" y="2763838"/>
          <p14:tracePt t="30760" x="2781300" y="2771775"/>
          <p14:tracePt t="30767" x="2752725" y="2771775"/>
          <p14:tracePt t="30775" x="2725738" y="2781300"/>
          <p14:tracePt t="30783" x="2716213" y="2790825"/>
          <p14:tracePt t="30792" x="2708275" y="2800350"/>
          <p14:tracePt t="30799" x="2679700" y="2800350"/>
          <p14:tracePt t="30808" x="2652713" y="2800350"/>
          <p14:tracePt t="30816" x="2635250" y="2800350"/>
          <p14:tracePt t="30823" x="2616200" y="2800350"/>
          <p14:tracePt t="30831" x="2589213" y="2808288"/>
          <p14:tracePt t="30847" x="2570163" y="2808288"/>
          <p14:tracePt t="30857" x="2552700" y="2808288"/>
          <p14:tracePt t="30975" x="2598738" y="2808288"/>
          <p14:tracePt t="30983" x="2652713" y="2808288"/>
          <p14:tracePt t="30991" x="2708275" y="2808288"/>
          <p14:tracePt t="30999" x="2808288" y="2808288"/>
          <p14:tracePt t="31007" x="2898775" y="2808288"/>
          <p14:tracePt t="31026" x="3081338" y="2808288"/>
          <p14:tracePt t="31032" x="3136900" y="2808288"/>
          <p14:tracePt t="31040" x="3190875" y="2808288"/>
          <p14:tracePt t="31047" x="3208338" y="2808288"/>
          <p14:tracePt t="31057" x="3236913" y="2817813"/>
          <p14:tracePt t="31063" x="3244850" y="2817813"/>
          <p14:tracePt t="31072" x="3254375" y="2817813"/>
          <p14:tracePt t="31095" x="3273425" y="2817813"/>
          <p14:tracePt t="31103" x="3281363" y="2827338"/>
          <p14:tracePt t="31111" x="3290888" y="2836863"/>
          <p14:tracePt t="31136" x="3317875" y="2836863"/>
          <p14:tracePt t="31144" x="3363913" y="2844800"/>
          <p14:tracePt t="31152" x="3382963" y="2844800"/>
          <p14:tracePt t="31161" x="3390900" y="2854325"/>
          <p14:tracePt t="31167" x="3427413" y="2863850"/>
          <p14:tracePt t="31175" x="3455988" y="2863850"/>
          <p14:tracePt t="31183" x="3473450" y="2881313"/>
          <p14:tracePt t="31431" x="3455988" y="2881313"/>
          <p14:tracePt t="31439" x="3436938" y="2881313"/>
          <p14:tracePt t="31456" x="3400425" y="2881313"/>
          <p14:tracePt t="31463" x="3390900" y="2881313"/>
          <p14:tracePt t="31472" x="3382963" y="2881313"/>
          <p14:tracePt t="31479" x="3373438" y="2890838"/>
          <p14:tracePt t="31616" x="3427413" y="2890838"/>
          <p14:tracePt t="31624" x="3536950" y="2890838"/>
          <p14:tracePt t="31632" x="3683000" y="2890838"/>
          <p14:tracePt t="31640" x="3829050" y="2890838"/>
          <p14:tracePt t="31648" x="4021138" y="2890838"/>
          <p14:tracePt t="31657" x="4202113" y="2890838"/>
          <p14:tracePt t="31664" x="4403725" y="2890838"/>
          <p14:tracePt t="31674" x="4586288" y="2890838"/>
          <p14:tracePt t="31680" x="4767263" y="2890838"/>
          <p14:tracePt t="31688" x="4932363" y="2890838"/>
          <p14:tracePt t="31696" x="5078413" y="2890838"/>
          <p14:tracePt t="31704" x="5224463" y="2900363"/>
          <p14:tracePt t="31712" x="5368925" y="2900363"/>
          <p14:tracePt t="31720" x="5497513" y="2900363"/>
          <p14:tracePt t="31728" x="5607050" y="2917825"/>
          <p14:tracePt t="31736" x="5734050" y="2946400"/>
          <p14:tracePt t="31744" x="5843588" y="2963863"/>
          <p14:tracePt t="31752" x="5943600" y="2990850"/>
          <p14:tracePt t="31760" x="6072188" y="3017838"/>
          <p14:tracePt t="31768" x="6189663" y="3046413"/>
          <p14:tracePt t="31777" x="6318250" y="3100388"/>
          <p14:tracePt t="31784" x="6491288" y="3136900"/>
          <p14:tracePt t="31793" x="6654800" y="3192463"/>
          <p14:tracePt t="31800" x="6819900" y="3209925"/>
          <p14:tracePt t="31807" x="7010400" y="3273425"/>
          <p14:tracePt t="31816" x="7275513" y="3346450"/>
          <p14:tracePt t="31824" x="7512050" y="3382963"/>
          <p14:tracePt t="31833" x="7740650" y="3455988"/>
          <p14:tracePt t="31841" x="8077200" y="3556000"/>
          <p14:tracePt t="31848" x="8332788" y="3611563"/>
          <p14:tracePt t="31857" x="8551863" y="3665538"/>
          <p14:tracePt t="31864" x="8861425" y="3767138"/>
          <p14:tracePt t="31874" x="9080500" y="3811588"/>
          <p14:tracePt t="34797" x="8350250" y="4368800"/>
          <p14:tracePt t="34801" x="7913688" y="4486275"/>
          <p14:tracePt t="34809" x="7502525" y="4595813"/>
          <p14:tracePt t="34816" x="7110413" y="4660900"/>
          <p14:tracePt t="34827" x="6827838" y="4697413"/>
          <p14:tracePt t="34832" x="6581775" y="4732338"/>
          <p14:tracePt t="34842" x="6418263" y="4751388"/>
          <p14:tracePt t="34848" x="6218238" y="4751388"/>
          <p14:tracePt t="34858" x="6072188" y="4751388"/>
          <p14:tracePt t="34864" x="5980113" y="4751388"/>
          <p14:tracePt t="34875" x="5907088" y="4751388"/>
          <p14:tracePt t="34879" x="5797550" y="4751388"/>
          <p14:tracePt t="34887" x="5724525" y="4751388"/>
          <p14:tracePt t="34895" x="5597525" y="4751388"/>
          <p14:tracePt t="34903" x="5470525" y="4751388"/>
          <p14:tracePt t="34911" x="5305425" y="4751388"/>
          <p14:tracePt t="34919" x="5159375" y="4751388"/>
          <p14:tracePt t="34927" x="5014913" y="4751388"/>
          <p14:tracePt t="34935" x="4868863" y="4751388"/>
          <p14:tracePt t="34943" x="4759325" y="4751388"/>
          <p14:tracePt t="34952" x="4667250" y="4751388"/>
          <p14:tracePt t="34960" x="4613275" y="4751388"/>
          <p14:tracePt t="34967" x="4557713" y="4751388"/>
          <p14:tracePt t="34975" x="4540250" y="4751388"/>
          <p14:tracePt t="34983" x="4513263" y="4751388"/>
          <p14:tracePt t="34991" x="4503738" y="4751388"/>
          <p14:tracePt t="34999" x="4494213" y="4751388"/>
          <p14:tracePt t="35025" x="4476750" y="4751388"/>
          <p14:tracePt t="35032" x="4467225" y="4751388"/>
          <p14:tracePt t="35043" x="4448175" y="4751388"/>
          <p14:tracePt t="35048" x="4413250" y="4751388"/>
          <p14:tracePt t="35060" x="4367213" y="4751388"/>
          <p14:tracePt t="35064" x="4303713" y="4751388"/>
          <p14:tracePt t="35076" x="4248150" y="4751388"/>
          <p14:tracePt t="35080" x="4194175" y="4751388"/>
          <p14:tracePt t="35092" x="4157663" y="4751388"/>
          <p14:tracePt t="35096" x="4129088" y="4751388"/>
          <p14:tracePt t="35103" x="4102100" y="4751388"/>
          <p14:tracePt t="35111" x="4084638" y="4751388"/>
          <p14:tracePt t="35119" x="4057650" y="4751388"/>
          <p14:tracePt t="35127" x="4048125" y="4751388"/>
          <p14:tracePt t="35135" x="4021138" y="4732338"/>
          <p14:tracePt t="35143" x="4011613" y="4732338"/>
          <p14:tracePt t="35151" x="3992563" y="4724400"/>
          <p14:tracePt t="35159" x="3956050" y="4724400"/>
          <p14:tracePt t="35167" x="3892550" y="4697413"/>
          <p14:tracePt t="35175" x="3783013" y="4668838"/>
          <p14:tracePt t="35183" x="3636963" y="4641850"/>
          <p14:tracePt t="35193" x="3500438" y="4595813"/>
          <p14:tracePt t="35199" x="3373438" y="4568825"/>
          <p14:tracePt t="35208" x="3273425" y="4522788"/>
          <p14:tracePt t="35216" x="3190875" y="4505325"/>
          <p14:tracePt t="35226" x="3181350" y="4505325"/>
          <p14:tracePt t="35232" x="3144838" y="4486275"/>
          <p14:tracePt t="35287" x="3200400" y="4468813"/>
          <p14:tracePt t="35295" x="3346450" y="4441825"/>
          <p14:tracePt t="35303" x="3509963" y="4422775"/>
          <p14:tracePt t="35311" x="3673475" y="4376738"/>
          <p14:tracePt t="35319" x="3911600" y="4340225"/>
          <p14:tracePt t="35327" x="4194175" y="4286250"/>
          <p14:tracePt t="35336" x="4467225" y="4268788"/>
          <p14:tracePt t="35344" x="4832350" y="4203700"/>
          <p14:tracePt t="35352" x="5214938" y="4159250"/>
          <p14:tracePt t="35360" x="5514975" y="4086225"/>
          <p14:tracePt t="35367" x="5826125" y="4040188"/>
          <p14:tracePt t="35375" x="6162675" y="3957638"/>
          <p14:tracePt t="35383" x="6491288" y="3875088"/>
          <p14:tracePt t="35391" x="6727825" y="3857625"/>
          <p14:tracePt t="35399" x="6946900" y="3811588"/>
          <p14:tracePt t="35407" x="7110413" y="3794125"/>
          <p14:tracePt t="35415" x="7256463" y="3784600"/>
          <p14:tracePt t="35423" x="7385050" y="3767138"/>
          <p14:tracePt t="35431" x="7502525" y="3738563"/>
          <p14:tracePt t="35439" x="7575550" y="3730625"/>
          <p14:tracePt t="35447" x="7612063" y="3730625"/>
          <p14:tracePt t="35457" x="7685088" y="3730625"/>
          <p14:tracePt t="35463" x="7758113" y="3730625"/>
          <p14:tracePt t="35474" x="7867650" y="3730625"/>
          <p14:tracePt t="35481" x="7977188" y="3730625"/>
          <p14:tracePt t="35493" x="8123238" y="3730625"/>
          <p14:tracePt t="35497" x="8323263" y="3730625"/>
          <p14:tracePt t="35505" x="8488363" y="3730625"/>
          <p14:tracePt t="35513" x="8669338" y="3730625"/>
          <p14:tracePt t="35521" x="8861425" y="3730625"/>
          <p14:tracePt t="35529" x="9007475" y="3730625"/>
          <p14:tracePt t="35537" x="9117013" y="3730625"/>
          <p14:tracePt t="40439" x="9017000" y="3638550"/>
          <p14:tracePt t="40449" x="8943975" y="3638550"/>
          <p14:tracePt t="40460" x="8870950" y="3638550"/>
          <p14:tracePt t="40464" x="8778875" y="3638550"/>
          <p14:tracePt t="40477" x="8669338" y="3638550"/>
          <p14:tracePt t="40480" x="8523288" y="3638550"/>
          <p14:tracePt t="40494" x="8359775" y="3638550"/>
          <p14:tracePt t="40496" x="8196263" y="3638550"/>
          <p14:tracePt t="40509" x="8004175" y="3638550"/>
          <p14:tracePt t="40512" x="7821613" y="3638550"/>
          <p14:tracePt t="40520" x="7594600" y="3629025"/>
          <p14:tracePt t="40528" x="7466013" y="3629025"/>
          <p14:tracePt t="40536" x="7319963" y="3602038"/>
          <p14:tracePt t="40544" x="7165975" y="3556000"/>
          <p14:tracePt t="40551" x="7092950" y="3538538"/>
          <p14:tracePt t="40559" x="6983413" y="3538538"/>
          <p14:tracePt t="40567" x="6900863" y="3529013"/>
          <p14:tracePt t="40576" x="6864350" y="3529013"/>
          <p14:tracePt t="40583" x="6846888" y="3519488"/>
          <p14:tracePt t="40591" x="6819900" y="3519488"/>
          <p14:tracePt t="40599" x="6810375" y="3519488"/>
          <p14:tracePt t="40658" x="6800850" y="3519488"/>
          <p14:tracePt t="40665" x="6773863" y="3519488"/>
          <p14:tracePt t="40678" x="6746875" y="3519488"/>
          <p14:tracePt t="40680" x="6691313" y="3519488"/>
          <p14:tracePt t="40689" x="6637338" y="3519488"/>
          <p14:tracePt t="40695" x="6537325" y="3548063"/>
          <p14:tracePt t="40703" x="6445250" y="3548063"/>
          <p14:tracePt t="40711" x="6362700" y="3565525"/>
          <p14:tracePt t="40719" x="6235700" y="3575050"/>
          <p14:tracePt t="40727" x="6089650" y="3592513"/>
          <p14:tracePt t="40735" x="5943600" y="3592513"/>
          <p14:tracePt t="40743" x="5761038" y="3592513"/>
          <p14:tracePt t="40751" x="5570538" y="3592513"/>
          <p14:tracePt t="40759" x="5368925" y="3592513"/>
          <p14:tracePt t="40767" x="5168900" y="3592513"/>
          <p14:tracePt t="40776" x="4949825" y="3592513"/>
          <p14:tracePt t="40784" x="4722813" y="3592513"/>
          <p14:tracePt t="40792" x="4557713" y="3592513"/>
          <p14:tracePt t="40800" x="4357688" y="3592513"/>
          <p14:tracePt t="40809" x="4184650" y="3592513"/>
          <p14:tracePt t="40816" x="4002088" y="3592513"/>
          <p14:tracePt t="40826" x="3819525" y="3592513"/>
          <p14:tracePt t="40832" x="3656013" y="3592513"/>
          <p14:tracePt t="40842" x="3490913" y="3592513"/>
          <p14:tracePt t="40848" x="3346450" y="3638550"/>
          <p14:tracePt t="40858" x="3208338" y="3657600"/>
          <p14:tracePt t="40864" x="3063875" y="3665538"/>
          <p14:tracePt t="40876" x="2917825" y="3694113"/>
          <p14:tracePt t="40880" x="2752725" y="3711575"/>
          <p14:tracePt t="40890" x="2606675" y="3711575"/>
          <p14:tracePt t="40895" x="2479675" y="3711575"/>
          <p14:tracePt t="40903" x="2352675" y="3711575"/>
          <p14:tracePt t="40911" x="2279650" y="3711575"/>
          <p14:tracePt t="40919" x="2206625" y="3711575"/>
          <p14:tracePt t="40927" x="2160588" y="3711575"/>
          <p14:tracePt t="40943" x="2143125" y="3711575"/>
          <p14:tracePt t="40959" x="2124075" y="3711575"/>
          <p14:tracePt t="40967" x="2114550" y="3711575"/>
          <p14:tracePt t="40976" x="2097088" y="3711575"/>
          <p14:tracePt t="40984" x="2087563" y="3711575"/>
          <p14:tracePt t="41017" x="2078038" y="3711575"/>
          <p14:tracePt t="41184" x="2078038" y="3721100"/>
          <p14:tracePt t="41194" x="2078038" y="3738563"/>
          <p14:tracePt t="41200" x="2078038" y="3757613"/>
          <p14:tracePt t="41209" x="2078038" y="3767138"/>
          <p14:tracePt t="41216" x="2078038" y="3784600"/>
          <p14:tracePt t="41224" x="2078038" y="3794125"/>
          <p14:tracePt t="41232" x="2078038" y="3803650"/>
          <p14:tracePt t="41240" x="2078038" y="3830638"/>
          <p14:tracePt t="41248" x="2078038" y="3840163"/>
          <p14:tracePt t="41258" x="2078038" y="3857625"/>
          <p14:tracePt t="41264" x="2078038" y="3867150"/>
          <p14:tracePt t="41280" x="2078038" y="3875088"/>
          <p14:tracePt t="41290" x="2078038" y="3884613"/>
          <p14:tracePt t="41295" x="2078038" y="3911600"/>
          <p14:tracePt t="41303" x="2087563" y="3930650"/>
          <p14:tracePt t="41319" x="2087563" y="3948113"/>
          <p14:tracePt t="41327" x="2087563" y="3967163"/>
          <p14:tracePt t="41335" x="2087563" y="3994150"/>
          <p14:tracePt t="41343" x="2087563" y="4003675"/>
          <p14:tracePt t="41351" x="2087563" y="4013200"/>
          <p14:tracePt t="41367" x="2097088" y="4021138"/>
          <p14:tracePt t="41449" x="2124075" y="4021138"/>
          <p14:tracePt t="41461" x="2187575" y="3994150"/>
          <p14:tracePt t="41467" x="2206625" y="3976688"/>
          <p14:tracePt t="41479" x="2279650" y="3894138"/>
          <p14:tracePt t="41482" x="2352675" y="3811588"/>
          <p14:tracePt t="41492" x="2416175" y="3748088"/>
          <p14:tracePt t="41496" x="2489200" y="3665538"/>
          <p14:tracePt t="41505" x="2570163" y="3575050"/>
          <p14:tracePt t="41511" x="2652713" y="3492500"/>
          <p14:tracePt t="41519" x="2725738" y="3429000"/>
          <p14:tracePt t="41527" x="2781300" y="3355975"/>
          <p14:tracePt t="41535" x="2835275" y="3273425"/>
          <p14:tracePt t="41543" x="2871788" y="3209925"/>
          <p14:tracePt t="41551" x="2889250" y="3182938"/>
          <p14:tracePt t="41559" x="2925763" y="3127375"/>
          <p14:tracePt t="41567" x="2944813" y="3082925"/>
          <p14:tracePt t="41576" x="2971800" y="3046413"/>
          <p14:tracePt t="41584" x="2990850" y="3027363"/>
          <p14:tracePt t="41599" x="2990850" y="3017838"/>
          <p14:tracePt t="41897" x="2990850" y="3036888"/>
          <p14:tracePt t="41905" x="2990850" y="3046413"/>
          <p14:tracePt t="41914" x="2990850" y="3063875"/>
          <p14:tracePt t="41928" x="2990850" y="3073400"/>
          <p14:tracePt t="41936" x="2990850" y="3082925"/>
          <p14:tracePt t="41944" x="2990850" y="3100388"/>
          <p14:tracePt t="41960" x="2990850" y="3109913"/>
          <p14:tracePt t="42077" x="2998788" y="3119438"/>
          <p14:tracePt t="42306" x="3008313" y="3119438"/>
          <p14:tracePt t="42313" x="3081338" y="3109913"/>
          <p14:tracePt t="42323" x="3163888" y="3082925"/>
          <p14:tracePt t="42328" x="3327400" y="3073400"/>
          <p14:tracePt t="42335" x="3436938" y="3046413"/>
          <p14:tracePt t="42343" x="3546475" y="3046413"/>
          <p14:tracePt t="42351" x="3646488" y="3027363"/>
          <p14:tracePt t="42359" x="3719513" y="3017838"/>
          <p14:tracePt t="42367" x="3765550" y="3009900"/>
          <p14:tracePt t="42375" x="3775075" y="3009900"/>
          <p14:tracePt t="42383" x="3783013" y="3009900"/>
          <p14:tracePt t="42522" x="3792538" y="3009900"/>
          <p14:tracePt t="42535" x="3792538" y="3017838"/>
          <p14:tracePt t="42543" x="3792538" y="3054350"/>
          <p14:tracePt t="42551" x="3792538" y="3063875"/>
          <p14:tracePt t="42559" x="3792538" y="3082925"/>
          <p14:tracePt t="42567" x="3775075" y="3100388"/>
          <p14:tracePt t="42575" x="3746500" y="3119438"/>
          <p14:tracePt t="42583" x="3702050" y="3127375"/>
          <p14:tracePt t="42591" x="3692525" y="3136900"/>
          <p14:tracePt t="42599" x="3665538" y="3136900"/>
          <p14:tracePt t="42607" x="3609975" y="3173413"/>
          <p14:tracePt t="42616" x="3582988" y="3173413"/>
          <p14:tracePt t="42624" x="3527425" y="3182938"/>
          <p14:tracePt t="42631" x="3463925" y="3200400"/>
          <p14:tracePt t="42639" x="3390900" y="3200400"/>
          <p14:tracePt t="42647" x="3281363" y="3200400"/>
          <p14:tracePt t="42656" x="3171825" y="3200400"/>
          <p14:tracePt t="42663" x="3008313" y="3200400"/>
          <p14:tracePt t="42672" x="2917825" y="3200400"/>
          <p14:tracePt t="42679" x="2771775" y="3192463"/>
          <p14:tracePt t="42689" x="2552700" y="3109913"/>
          <p14:tracePt t="42695" x="2379663" y="3046413"/>
          <p14:tracePt t="42703" x="2233613" y="2990850"/>
          <p14:tracePt t="42711" x="2114550" y="2900363"/>
          <p14:tracePt t="42719" x="2033588" y="2827338"/>
          <p14:tracePt t="42727" x="1997075" y="2781300"/>
          <p14:tracePt t="42735" x="1960563" y="2735263"/>
          <p14:tracePt t="42743" x="1951038" y="2690813"/>
          <p14:tracePt t="42751" x="1951038" y="2662238"/>
          <p14:tracePt t="42760" x="1951038" y="2608263"/>
          <p14:tracePt t="42767" x="1951038" y="2581275"/>
          <p14:tracePt t="42775" x="1951038" y="2525713"/>
          <p14:tracePt t="42783" x="1951038" y="2489200"/>
          <p14:tracePt t="42792" x="1978025" y="2444750"/>
          <p14:tracePt t="42800" x="2005013" y="2398713"/>
          <p14:tracePt t="42808" x="2033588" y="2371725"/>
          <p14:tracePt t="42816" x="2060575" y="2325688"/>
          <p14:tracePt t="42823" x="2106613" y="2289175"/>
          <p14:tracePt t="42832" x="2151063" y="2270125"/>
          <p14:tracePt t="42840" x="2197100" y="2243138"/>
          <p14:tracePt t="42848" x="2279650" y="2216150"/>
          <p14:tracePt t="42857" x="2416175" y="2216150"/>
          <p14:tracePt t="42864" x="2552700" y="2206625"/>
          <p14:tracePt t="42874" x="2698750" y="2170113"/>
          <p14:tracePt t="42880" x="2917825" y="2170113"/>
          <p14:tracePt t="42891" x="3144838" y="2170113"/>
          <p14:tracePt t="42896" x="3455988" y="2189163"/>
          <p14:tracePt t="42904" x="3636963" y="2216150"/>
          <p14:tracePt t="42912" x="3902075" y="2270125"/>
          <p14:tracePt t="42920" x="4065588" y="2279650"/>
          <p14:tracePt t="42928" x="4230688" y="2325688"/>
          <p14:tracePt t="42936" x="4321175" y="2343150"/>
          <p14:tracePt t="42944" x="4403725" y="2352675"/>
          <p14:tracePt t="42952" x="4421188" y="2352675"/>
          <p14:tracePt t="42983" x="4421188" y="2362200"/>
          <p14:tracePt t="42999" x="4421188" y="2379663"/>
          <p14:tracePt t="43007" x="4421188" y="2398713"/>
          <p14:tracePt t="43015" x="4421188" y="2425700"/>
          <p14:tracePt t="43040" x="4421188" y="2581275"/>
          <p14:tracePt t="43048" x="4421188" y="2608263"/>
          <p14:tracePt t="43057" x="4413250" y="2654300"/>
          <p14:tracePt t="43064" x="4413250" y="2681288"/>
          <p14:tracePt t="43076" x="4413250" y="2690813"/>
          <p14:tracePt t="43080" x="4413250" y="2708275"/>
          <p14:tracePt t="43091" x="4413250" y="2735263"/>
          <p14:tracePt t="43096" x="4413250" y="2744788"/>
          <p14:tracePt t="43104" x="4413250" y="2754313"/>
          <p14:tracePt t="43112" x="4413250" y="2771775"/>
          <p14:tracePt t="43128" x="4413250" y="2781300"/>
          <p14:tracePt t="43136" x="4413250" y="2808288"/>
          <p14:tracePt t="43144" x="4413250" y="2817813"/>
          <p14:tracePt t="43152" x="4357688" y="2873375"/>
          <p14:tracePt t="43160" x="4321175" y="2917825"/>
          <p14:tracePt t="43168" x="4294188" y="2954338"/>
          <p14:tracePt t="43175" x="4230688" y="3000375"/>
          <p14:tracePt t="43183" x="4148138" y="3054350"/>
          <p14:tracePt t="43192" x="4029075" y="3100388"/>
          <p14:tracePt t="43199" x="3965575" y="3136900"/>
          <p14:tracePt t="43207" x="3856038" y="3163888"/>
          <p14:tracePt t="43215" x="3792538" y="3209925"/>
          <p14:tracePt t="43224" x="3729038" y="3219450"/>
          <p14:tracePt t="43231" x="3692525" y="3228975"/>
          <p14:tracePt t="43239" x="3683000" y="3228975"/>
          <p14:tracePt t="43247" x="3665538" y="3228975"/>
          <p14:tracePt t="43320" x="3646488" y="3228975"/>
          <p14:tracePt t="43328" x="3629025" y="3228975"/>
          <p14:tracePt t="43336" x="3592513" y="3228975"/>
          <p14:tracePt t="43344" x="3519488" y="3200400"/>
          <p14:tracePt t="43352" x="3455988" y="3173413"/>
          <p14:tracePt t="43360" x="3390900" y="3127375"/>
          <p14:tracePt t="43368" x="3290888" y="3063875"/>
          <p14:tracePt t="43378" x="3227388" y="3046413"/>
          <p14:tracePt t="43384" x="3171825" y="2990850"/>
          <p14:tracePt t="43392" x="3154363" y="2973388"/>
          <p14:tracePt t="43400" x="3127375" y="2946400"/>
          <p14:tracePt t="43408" x="3117850" y="2909888"/>
          <p14:tracePt t="43416" x="3081338" y="2881313"/>
          <p14:tracePt t="43423" x="3071813" y="2836863"/>
          <p14:tracePt t="43432" x="3071813" y="2808288"/>
          <p14:tracePt t="43440" x="3071813" y="2781300"/>
          <p14:tracePt t="43449" x="3071813" y="2727325"/>
          <p14:tracePt t="43459" x="3071813" y="2681288"/>
          <p14:tracePt t="43465" x="3071813" y="2644775"/>
          <p14:tracePt t="43479" x="3071813" y="2598738"/>
          <p14:tracePt t="43481" x="3081338" y="2571750"/>
          <p14:tracePt t="43490" x="3108325" y="2525713"/>
          <p14:tracePt t="43496" x="3127375" y="2481263"/>
          <p14:tracePt t="43505" x="3163888" y="2452688"/>
          <p14:tracePt t="43511" x="3190875" y="2416175"/>
          <p14:tracePt t="43519" x="3227388" y="2389188"/>
          <p14:tracePt t="43527" x="3273425" y="2352675"/>
          <p14:tracePt t="43536" x="3300413" y="2343150"/>
          <p14:tracePt t="43543" x="3309938" y="2335213"/>
          <p14:tracePt t="43551" x="3327400" y="2306638"/>
          <p14:tracePt t="43560" x="3400425" y="2298700"/>
          <p14:tracePt t="43568" x="3509963" y="2270125"/>
          <p14:tracePt t="43575" x="3636963" y="2270125"/>
          <p14:tracePt t="43583" x="3802063" y="2270125"/>
          <p14:tracePt t="43591" x="3984625" y="2270125"/>
          <p14:tracePt t="43599" x="4148138" y="2270125"/>
          <p14:tracePt t="43607" x="4257675" y="2270125"/>
          <p14:tracePt t="43615" x="4403725" y="2270125"/>
          <p14:tracePt t="43623" x="4513263" y="2270125"/>
          <p14:tracePt t="43633" x="4594225" y="2289175"/>
          <p14:tracePt t="43639" x="4686300" y="2298700"/>
          <p14:tracePt t="43647" x="4749800" y="2335213"/>
          <p14:tracePt t="43655" x="4767263" y="2343150"/>
          <p14:tracePt t="43663" x="4776788" y="2352675"/>
          <p14:tracePt t="43672" x="4786313" y="2371725"/>
          <p14:tracePt t="43679" x="4786313" y="2379663"/>
          <p14:tracePt t="43690" x="4786313" y="2416175"/>
          <p14:tracePt t="43695" x="4786313" y="2435225"/>
          <p14:tracePt t="43704" x="4776788" y="2489200"/>
          <p14:tracePt t="43712" x="4749800" y="2535238"/>
          <p14:tracePt t="43720" x="4722813" y="2581275"/>
          <p14:tracePt t="43728" x="4695825" y="2662238"/>
          <p14:tracePt t="43736" x="4676775" y="2681288"/>
          <p14:tracePt t="43744" x="4667250" y="2708275"/>
          <p14:tracePt t="43752" x="4630738" y="2754313"/>
          <p14:tracePt t="43760" x="4622800" y="2771775"/>
          <p14:tracePt t="43768" x="4613275" y="2790825"/>
          <p14:tracePt t="43776" x="4613275" y="2800350"/>
          <p14:tracePt t="43784" x="4594225" y="2817813"/>
          <p14:tracePt t="43791" x="4586288" y="2827338"/>
          <p14:tracePt t="43799" x="4586288" y="2836863"/>
          <p14:tracePt t="43808" x="4557713" y="2854325"/>
          <p14:tracePt t="43815" x="4540250" y="2863850"/>
          <p14:tracePt t="43824" x="4503738" y="2873375"/>
          <p14:tracePt t="43831" x="4457700" y="2890838"/>
          <p14:tracePt t="43840" x="4376738" y="2909888"/>
          <p14:tracePt t="43847" x="4303713" y="2909888"/>
          <p14:tracePt t="43856" x="4194175" y="2909888"/>
          <p14:tracePt t="43863" x="4121150" y="2909888"/>
          <p14:tracePt t="43874" x="4048125" y="2909888"/>
          <p14:tracePt t="43879" x="3975100" y="2909888"/>
          <p14:tracePt t="43890" x="3883025" y="2909888"/>
          <p14:tracePt t="43896" x="3829050" y="2909888"/>
          <p14:tracePt t="43904" x="3810000" y="2909888"/>
          <p14:tracePt t="43912" x="3775075" y="2900363"/>
          <p14:tracePt t="43953" x="3765550" y="2890838"/>
          <p14:tracePt t="43967" x="3765550" y="2873375"/>
          <p14:tracePt t="43983" x="3765550" y="2863850"/>
          <p14:tracePt t="43999" x="3765550" y="2854325"/>
          <p14:tracePt t="44399" x="3765550" y="2827338"/>
          <p14:tracePt t="44407" x="3765550" y="2817813"/>
          <p14:tracePt t="44415" x="3765550" y="2781300"/>
          <p14:tracePt t="44423" x="3765550" y="2771775"/>
          <p14:tracePt t="44431" x="3765550" y="2735263"/>
          <p14:tracePt t="44440" x="3765550" y="2708275"/>
          <p14:tracePt t="44447" x="3775075" y="2671763"/>
          <p14:tracePt t="44456" x="3775075" y="2662238"/>
          <p14:tracePt t="44463" x="3783013" y="2635250"/>
          <p14:tracePt t="44473" x="3783013" y="2625725"/>
          <p14:tracePt t="44490" x="3802063" y="2617788"/>
          <p14:tracePt t="44495" x="3810000" y="2608263"/>
          <p14:tracePt t="44512" x="3829050" y="2598738"/>
          <p14:tracePt t="44520" x="3846513" y="2589213"/>
          <p14:tracePt t="44528" x="3865563" y="2589213"/>
          <p14:tracePt t="44536" x="3902075" y="2589213"/>
          <p14:tracePt t="44544" x="3975100" y="2589213"/>
          <p14:tracePt t="44552" x="4029075" y="2589213"/>
          <p14:tracePt t="44559" x="4084638" y="2589213"/>
          <p14:tracePt t="44567" x="4165600" y="2589213"/>
          <p14:tracePt t="44575" x="4257675" y="2608263"/>
          <p14:tracePt t="44584" x="4357688" y="2654300"/>
          <p14:tracePt t="44591" x="4457700" y="2690813"/>
          <p14:tracePt t="44599" x="4567238" y="2754313"/>
          <p14:tracePt t="44608" x="4630738" y="2771775"/>
          <p14:tracePt t="44615" x="4676775" y="2827338"/>
          <p14:tracePt t="44623" x="4749800" y="2881313"/>
          <p14:tracePt t="44631" x="4813300" y="2917825"/>
          <p14:tracePt t="44639" x="4822825" y="2927350"/>
          <p14:tracePt t="44656" x="4832350" y="2936875"/>
          <p14:tracePt t="44785" x="4840288" y="2946400"/>
          <p14:tracePt t="44799" x="4832350" y="2973388"/>
          <p14:tracePt t="44808" x="4822825" y="2982913"/>
          <p14:tracePt t="44823" x="4822825" y="2990850"/>
          <p14:tracePt t="44831" x="4813300" y="3009900"/>
          <p14:tracePt t="45040" x="4803775" y="3017838"/>
          <p14:tracePt t="45292" x="4803775" y="3036888"/>
          <p14:tracePt t="45448" x="4803775" y="3046413"/>
          <p14:tracePt t="45463" x="4803775" y="3054350"/>
          <p14:tracePt t="45471" x="4795838" y="3063875"/>
          <p14:tracePt t="45479" x="4795838" y="3073400"/>
          <p14:tracePt t="45490" x="4786313" y="3082925"/>
          <p14:tracePt t="45496" x="4767263" y="3090863"/>
          <p14:tracePt t="45888" x="4803775" y="3090863"/>
          <p14:tracePt t="45895" x="4876800" y="3073400"/>
          <p14:tracePt t="45904" x="4968875" y="3073400"/>
          <p14:tracePt t="45911" x="5078413" y="3063875"/>
          <p14:tracePt t="45919" x="5159375" y="3046413"/>
          <p14:tracePt t="45927" x="5187950" y="3046413"/>
          <p14:tracePt t="45935" x="5232400" y="3027363"/>
          <p14:tracePt t="45943" x="5260975" y="3027363"/>
          <p14:tracePt t="45951" x="5287963" y="3017838"/>
          <p14:tracePt t="45960" x="5297488" y="3017838"/>
          <p14:tracePt t="45967" x="5305425" y="3017838"/>
          <p14:tracePt t="45991" x="5314950" y="3009900"/>
          <p14:tracePt t="46009" x="5351463" y="2982913"/>
          <p14:tracePt t="46015" x="5360988" y="2973388"/>
          <p14:tracePt t="46129" x="5305425" y="2973388"/>
          <p14:tracePt t="46135" x="5195888" y="2973388"/>
          <p14:tracePt t="46143" x="5068888" y="2973388"/>
          <p14:tracePt t="46151" x="4922838" y="2973388"/>
          <p14:tracePt t="46159" x="4767263" y="2973388"/>
          <p14:tracePt t="46167" x="4567238" y="2973388"/>
          <p14:tracePt t="46175" x="4403725" y="2954338"/>
          <p14:tracePt t="46183" x="4238625" y="2936875"/>
          <p14:tracePt t="46192" x="4048125" y="2890838"/>
          <p14:tracePt t="46199" x="3902075" y="2881313"/>
          <p14:tracePt t="46207" x="3792538" y="2863850"/>
          <p14:tracePt t="46215" x="3719513" y="2854325"/>
          <p14:tracePt t="46224" x="3683000" y="2844800"/>
          <p14:tracePt t="46231" x="3656013" y="2836863"/>
          <p14:tracePt t="46239" x="3646488" y="2836863"/>
          <p14:tracePt t="46247" x="3636963" y="2827338"/>
          <p14:tracePt t="46425" x="3636963" y="2808288"/>
          <p14:tracePt t="46433" x="3636963" y="2800350"/>
          <p14:tracePt t="46449" x="3636963" y="2790825"/>
          <p14:tracePt t="46457" x="3636963" y="2781300"/>
          <p14:tracePt t="46464" x="3629025" y="2781300"/>
          <p14:tracePt t="46520" x="3619500" y="2781300"/>
          <p14:tracePt t="46528" x="3609975" y="2781300"/>
          <p14:tracePt t="46536" x="3592513" y="2781300"/>
          <p14:tracePt t="46544" x="3573463" y="2781300"/>
          <p14:tracePt t="46552" x="3563938" y="2781300"/>
          <p14:tracePt t="46568" x="3556000" y="2781300"/>
          <p14:tracePt t="46576" x="3536950" y="2781300"/>
          <p14:tracePt t="46584" x="3519488" y="2781300"/>
          <p14:tracePt t="46593" x="3509963" y="2781300"/>
          <p14:tracePt t="46600" x="3490913" y="2781300"/>
          <p14:tracePt t="46609" x="3473450" y="2781300"/>
          <p14:tracePt t="46632" x="3455988" y="2781300"/>
          <p14:tracePt t="46641" x="3436938" y="2781300"/>
          <p14:tracePt t="46648" x="3409950" y="2781300"/>
          <p14:tracePt t="46657" x="3400425" y="2781300"/>
          <p14:tracePt t="46680" x="3390900" y="2781300"/>
          <p14:tracePt t="46696" x="3382963" y="2781300"/>
          <p14:tracePt t="46712" x="3373438" y="2781300"/>
          <p14:tracePt t="46720" x="3363913" y="2781300"/>
          <p14:tracePt t="46728" x="3354388" y="2781300"/>
          <p14:tracePt t="46736" x="3346450" y="2781300"/>
          <p14:tracePt t="46744" x="3336925" y="2781300"/>
          <p14:tracePt t="46752" x="3327400" y="2781300"/>
          <p14:tracePt t="46760" x="3317875" y="2781300"/>
          <p14:tracePt t="46776" x="3300413" y="2781300"/>
          <p14:tracePt t="47224" x="3281363" y="2790825"/>
          <p14:tracePt t="47232" x="3273425" y="2790825"/>
          <p14:tracePt t="47240" x="3254375" y="2790825"/>
          <p14:tracePt t="47248" x="3244850" y="2790825"/>
          <p14:tracePt t="47257" x="3227388" y="2790825"/>
          <p14:tracePt t="47280" x="3217863" y="2790825"/>
          <p14:tracePt t="47353" x="3208338" y="2790825"/>
          <p14:tracePt t="47361" x="3190875" y="2790825"/>
          <p14:tracePt t="47368" x="3171825" y="2781300"/>
          <p14:tracePt t="47377" x="3163888" y="2763838"/>
          <p14:tracePt t="47384" x="3154363" y="2754313"/>
          <p14:tracePt t="47392" x="3136900" y="2735263"/>
          <p14:tracePt t="47400" x="3127375" y="2698750"/>
          <p14:tracePt t="47409" x="3117850" y="2698750"/>
          <p14:tracePt t="47416" x="3117850" y="2681288"/>
          <p14:tracePt t="47424" x="3100388" y="2644775"/>
          <p14:tracePt t="47440" x="3100388" y="2635250"/>
          <p14:tracePt t="47447" x="3100388" y="2625725"/>
          <p14:tracePt t="47455" x="3081338" y="2608263"/>
          <p14:tracePt t="47463" x="3071813" y="2598738"/>
          <p14:tracePt t="47479" x="3071813" y="2589213"/>
          <p14:tracePt t="47505" x="3071813" y="2581275"/>
          <p14:tracePt t="47519" x="3071813" y="2571750"/>
          <p14:tracePt t="47536" x="3071813" y="2562225"/>
          <p14:tracePt t="47551" x="3071813" y="2554288"/>
          <p14:tracePt t="47559" x="3071813" y="2544763"/>
          <p14:tracePt t="47575" x="3071813" y="2535238"/>
          <p14:tracePt t="47583" x="3081338" y="2535238"/>
          <p14:tracePt t="47592" x="3090863" y="2525713"/>
          <p14:tracePt t="47607" x="3100388" y="2517775"/>
          <p14:tracePt t="47615" x="3108325" y="2508250"/>
          <p14:tracePt t="47623" x="3117850" y="2489200"/>
          <p14:tracePt t="47631" x="3136900" y="2481263"/>
          <p14:tracePt t="47647" x="3171825" y="2481263"/>
          <p14:tracePt t="47656" x="3181350" y="2481263"/>
          <p14:tracePt t="47679" x="3190875" y="2481263"/>
          <p14:tracePt t="47729" x="3208338" y="2481263"/>
          <p14:tracePt t="47738" x="3227388" y="2481263"/>
          <p14:tracePt t="47752" x="3236913" y="2508250"/>
          <p14:tracePt t="47768" x="3244850" y="2525713"/>
          <p14:tracePt t="47834" x="3244850" y="2535238"/>
          <p14:tracePt t="47842" x="3244850" y="2554288"/>
          <p14:tracePt t="47850" x="3244850" y="2571750"/>
          <p14:tracePt t="47856" x="3244850" y="2589213"/>
          <p14:tracePt t="47863" x="3217863" y="2625725"/>
          <p14:tracePt t="47872" x="3171825" y="2644775"/>
          <p14:tracePt t="47879" x="3154363" y="2662238"/>
          <p14:tracePt t="47889" x="3108325" y="2698750"/>
          <p14:tracePt t="47895" x="3071813" y="2708275"/>
          <p14:tracePt t="47905" x="3054350" y="2727325"/>
          <p14:tracePt t="47911" x="3044825" y="2735263"/>
          <p14:tracePt t="47920" x="3035300" y="2735263"/>
          <p14:tracePt t="48033" x="3027363" y="2735263"/>
          <p14:tracePt t="48040" x="3027363" y="2727325"/>
          <p14:tracePt t="48048" x="3027363" y="2708275"/>
          <p14:tracePt t="48065" x="3027363" y="2698750"/>
          <p14:tracePt t="48076" x="3027363" y="2690813"/>
          <p14:tracePt t="48081" x="3027363" y="2671763"/>
          <p14:tracePt t="48092" x="3027363" y="2662238"/>
          <p14:tracePt t="48096" x="3027363" y="2654300"/>
          <p14:tracePt t="48105" x="3027363" y="2644775"/>
          <p14:tracePt t="48111" x="3027363" y="2635250"/>
          <p14:tracePt t="48119" x="3027363" y="2625725"/>
          <p14:tracePt t="48127" x="3035300" y="2608263"/>
          <p14:tracePt t="48151" x="3044825" y="2589213"/>
          <p14:tracePt t="48159" x="3063875" y="2581275"/>
          <p14:tracePt t="48167" x="3071813" y="2571750"/>
          <p14:tracePt t="48193" x="3090863" y="2571750"/>
          <p14:tracePt t="48209" x="3100388" y="2571750"/>
          <p14:tracePt t="48327" x="3108325" y="2581275"/>
          <p14:tracePt t="48335" x="3108325" y="2589213"/>
          <p14:tracePt t="48343" x="3108325" y="2598738"/>
          <p14:tracePt t="48351" x="3108325" y="2625725"/>
          <p14:tracePt t="48368" x="3100388" y="2644775"/>
          <p14:tracePt t="48376" x="3100388" y="2654300"/>
          <p14:tracePt t="48399" x="3090863" y="2662238"/>
          <p14:tracePt t="48423" x="3081338" y="2671763"/>
          <p14:tracePt t="48431" x="3081338" y="2681288"/>
          <p14:tracePt t="48448" x="3063875" y="2690813"/>
          <p14:tracePt t="48458" x="3054350" y="2690813"/>
          <p14:tracePt t="48464" x="3044825" y="2698750"/>
          <p14:tracePt t="48476" x="3027363" y="2698750"/>
          <p14:tracePt t="48481" x="3017838" y="2698750"/>
          <p14:tracePt t="48492" x="2998788" y="2708275"/>
          <p14:tracePt t="48512" x="2990850" y="2708275"/>
          <p14:tracePt t="48536" x="2981325" y="2708275"/>
          <p14:tracePt t="48559" x="2971800" y="2708275"/>
          <p14:tracePt t="48631" x="2962275" y="2708275"/>
          <p14:tracePt t="48639" x="2944813" y="2698750"/>
          <p14:tracePt t="48655" x="2944813" y="2690813"/>
          <p14:tracePt t="48663" x="2944813" y="2662238"/>
          <p14:tracePt t="48681" x="2944813" y="2654300"/>
          <p14:tracePt t="48692" x="2944813" y="2644775"/>
          <p14:tracePt t="48698" x="2944813" y="2625725"/>
          <p14:tracePt t="48864" x="2935288" y="2617788"/>
          <p14:tracePt t="48887" x="2925763" y="2617788"/>
          <p14:tracePt t="49841" x="2944813" y="2598738"/>
          <p14:tracePt t="49856" x="2962275" y="2589213"/>
          <p14:tracePt t="49863" x="2998788" y="2571750"/>
          <p14:tracePt t="49872" x="3027363" y="2562225"/>
          <p14:tracePt t="49879" x="3035300" y="2554288"/>
          <p14:tracePt t="49895" x="3044825" y="2554288"/>
          <p14:tracePt t="49913" x="3054350" y="2554288"/>
          <p14:tracePt t="50027" x="3081338" y="2554288"/>
          <p14:tracePt t="50034" x="3100388" y="2562225"/>
          <p14:tracePt t="50049" x="3117850" y="2562225"/>
          <p14:tracePt t="50055" x="3136900" y="2571750"/>
          <p14:tracePt t="50073" x="3144838" y="2581275"/>
          <p14:tracePt t="50105" x="3144838" y="2589213"/>
          <p14:tracePt t="50157" x="3144838" y="2598738"/>
          <p14:tracePt t="50167" x="3144838" y="2608263"/>
          <p14:tracePt t="50175" x="3144838" y="2617788"/>
          <p14:tracePt t="50192" x="3144838" y="2625725"/>
          <p14:tracePt t="50199" x="3136900" y="2635250"/>
          <p14:tracePt t="50207" x="3127375" y="2644775"/>
          <p14:tracePt t="50223" x="3117850" y="2654300"/>
          <p14:tracePt t="50240" x="3108325" y="2662238"/>
          <p14:tracePt t="50247" x="3090863" y="2671763"/>
          <p14:tracePt t="50255" x="3090863" y="2681288"/>
          <p14:tracePt t="50265" x="3071813" y="2690813"/>
          <p14:tracePt t="50275" x="3071813" y="2698750"/>
          <p14:tracePt t="50281" x="3054350" y="2708275"/>
          <p14:tracePt t="50293" x="3035300" y="2727325"/>
          <p14:tracePt t="50297" x="2998788" y="2735263"/>
          <p14:tracePt t="50309" x="2962275" y="2754313"/>
          <p14:tracePt t="50312" x="2925763" y="2763838"/>
          <p14:tracePt t="50321" x="2889250" y="2781300"/>
          <p14:tracePt t="50327" x="2825750" y="2790825"/>
          <p14:tracePt t="50335" x="2789238" y="2808288"/>
          <p14:tracePt t="50343" x="2771775" y="2808288"/>
          <p14:tracePt t="50351" x="2725738" y="2808288"/>
          <p14:tracePt t="50359" x="2708275" y="2808288"/>
          <p14:tracePt t="50367" x="2689225" y="2808288"/>
          <p14:tracePt t="50375" x="2679700" y="2808288"/>
          <p14:tracePt t="50400" x="2662238" y="2808288"/>
          <p14:tracePt t="50433" x="2652713" y="2808288"/>
          <p14:tracePt t="50440" x="2643188" y="2808288"/>
          <p14:tracePt t="50449" x="2635250" y="2808288"/>
          <p14:tracePt t="50459" x="2625725" y="2800350"/>
          <p14:tracePt t="50465" x="2606675" y="2754313"/>
          <p14:tracePt t="50477" x="2606675" y="2727325"/>
          <p14:tracePt t="50480" x="2606675" y="2698750"/>
          <p14:tracePt t="50490" x="2606675" y="2681288"/>
          <p14:tracePt t="50496" x="2606675" y="2635250"/>
          <p14:tracePt t="50506" x="2606675" y="2608263"/>
          <p14:tracePt t="50511" x="2606675" y="2598738"/>
          <p14:tracePt t="50519" x="2606675" y="2581275"/>
          <p14:tracePt t="50527" x="2606675" y="2554288"/>
          <p14:tracePt t="50543" x="2616200" y="2535238"/>
          <p14:tracePt t="50559" x="2625725" y="2517775"/>
          <p14:tracePt t="50575" x="2625725" y="2508250"/>
          <p14:tracePt t="50591" x="2635250" y="2498725"/>
          <p14:tracePt t="50648" x="2652713" y="2498725"/>
          <p14:tracePt t="50655" x="2679700" y="2498725"/>
          <p14:tracePt t="50664" x="2708275" y="2498725"/>
          <p14:tracePt t="50672" x="2752725" y="2498725"/>
          <p14:tracePt t="50688" x="2789238" y="2498725"/>
          <p14:tracePt t="50696" x="2825750" y="2498725"/>
          <p14:tracePt t="50709" x="2835275" y="2498725"/>
          <p14:tracePt t="50712" x="2844800" y="2498725"/>
          <p14:tracePt t="50724" x="2862263" y="2498725"/>
          <p14:tracePt t="50728" x="2871788" y="2498725"/>
          <p14:tracePt t="50745" x="2881313" y="2498725"/>
          <p14:tracePt t="50752" x="2889250" y="2508250"/>
          <p14:tracePt t="50777" x="2898775" y="2517775"/>
          <p14:tracePt t="50785" x="2908300" y="2525713"/>
          <p14:tracePt t="50800" x="2908300" y="2535238"/>
          <p14:tracePt t="50808" x="2908300" y="2544763"/>
          <p14:tracePt t="50816" x="2917825" y="2554288"/>
          <p14:tracePt t="50824" x="2935288" y="2581275"/>
          <p14:tracePt t="50832" x="2935288" y="2589213"/>
          <p14:tracePt t="50848" x="2935288" y="2598738"/>
          <p14:tracePt t="51057" x="2935288" y="2608263"/>
          <p14:tracePt t="51257" x="2962275" y="2617788"/>
          <p14:tracePt t="51265" x="2998788" y="2617788"/>
          <p14:tracePt t="51273" x="3054350" y="2617788"/>
          <p14:tracePt t="51281" x="3127375" y="2617788"/>
          <p14:tracePt t="51294" x="3200400" y="2617788"/>
          <p14:tracePt t="51296" x="3273425" y="2617788"/>
          <p14:tracePt t="51309" x="3363913" y="2617788"/>
          <p14:tracePt t="51313" x="3436938" y="2617788"/>
          <p14:tracePt t="51326" x="3490913" y="2617788"/>
          <p14:tracePt t="51328" x="3556000" y="2635250"/>
          <p14:tracePt t="51336" x="3609975" y="2644775"/>
          <p14:tracePt t="51344" x="3656013" y="2644775"/>
          <p14:tracePt t="51352" x="3683000" y="2654300"/>
          <p14:tracePt t="51359" x="3702050" y="2654300"/>
          <p14:tracePt t="51368" x="3709988" y="2654300"/>
          <p14:tracePt t="51375" x="3729038" y="2654300"/>
          <p14:tracePt t="51384" x="3746500" y="2654300"/>
          <p14:tracePt t="51391" x="3765550" y="2654300"/>
          <p14:tracePt t="51401" x="3775075" y="2654300"/>
          <p14:tracePt t="51408" x="3792538" y="2654300"/>
          <p14:tracePt t="51416" x="3810000" y="2654300"/>
          <p14:tracePt t="51426" x="3829050" y="2654300"/>
          <p14:tracePt t="51433" x="3846513" y="2654300"/>
          <p14:tracePt t="51443" x="3865563" y="2654300"/>
          <p14:tracePt t="51448" x="3875088" y="2654300"/>
          <p14:tracePt t="51538" x="3846513" y="2654300"/>
          <p14:tracePt t="51553" x="3838575" y="2654300"/>
          <p14:tracePt t="51560" x="3819525" y="2654300"/>
          <p14:tracePt t="51568" x="3810000" y="2654300"/>
          <p14:tracePt t="51575" x="3802063" y="2654300"/>
          <p14:tracePt t="51583" x="3775075" y="2671763"/>
          <p14:tracePt t="51591" x="3756025" y="2681288"/>
          <p14:tracePt t="51599" x="3729038" y="2690813"/>
          <p14:tracePt t="51607" x="3692525" y="2698750"/>
          <p14:tracePt t="51615" x="3656013" y="2727325"/>
          <p14:tracePt t="51623" x="3609975" y="2735263"/>
          <p14:tracePt t="51632" x="3546475" y="2754313"/>
          <p14:tracePt t="51639" x="3490913" y="2771775"/>
          <p14:tracePt t="51647" x="3446463" y="2863850"/>
          <p14:tracePt t="51656" x="3346450" y="2890838"/>
          <p14:tracePt t="51663" x="3273425" y="2936875"/>
          <p14:tracePt t="51671" x="3171825" y="2973388"/>
          <p14:tracePt t="51679" x="3071813" y="3017838"/>
          <p14:tracePt t="51688" x="2990850" y="3073400"/>
          <p14:tracePt t="51695" x="2944813" y="3100388"/>
          <p14:tracePt t="51705" x="2881313" y="3136900"/>
          <p14:tracePt t="51712" x="2835275" y="3155950"/>
          <p14:tracePt t="51719" x="2817813" y="3173413"/>
          <p14:tracePt t="51727" x="2808288" y="3182938"/>
          <p14:tracePt t="51735" x="2798763" y="3209925"/>
          <p14:tracePt t="51743" x="2781300" y="3228975"/>
          <p14:tracePt t="51752" x="2771775" y="3265488"/>
          <p14:tracePt t="51760" x="2762250" y="3282950"/>
          <p14:tracePt t="51768" x="2752725" y="3319463"/>
          <p14:tracePt t="51777" x="2725738" y="3365500"/>
          <p14:tracePt t="51784" x="2716213" y="3382963"/>
          <p14:tracePt t="51793" x="2708275" y="3438525"/>
          <p14:tracePt t="51800" x="2671763" y="3502025"/>
          <p14:tracePt t="51810" x="2635250" y="3538538"/>
          <p14:tracePt t="51817" x="2606675" y="3584575"/>
          <p14:tracePt t="51823" x="2579688" y="3629025"/>
          <p14:tracePt t="51831" x="2562225" y="3675063"/>
          <p14:tracePt t="51839" x="2533650" y="3702050"/>
          <p14:tracePt t="51847" x="2533650" y="3711575"/>
          <p14:tracePt t="51856" x="2533650" y="3730625"/>
          <p14:tracePt t="51863" x="2506663" y="3748088"/>
          <p14:tracePt t="52127" x="2506663" y="3711575"/>
          <p14:tracePt t="52135" x="2533650" y="3638550"/>
          <p14:tracePt t="52143" x="2579688" y="3529013"/>
          <p14:tracePt t="52151" x="2598738" y="3429000"/>
          <p14:tracePt t="52159" x="2625725" y="3302000"/>
          <p14:tracePt t="52167" x="2635250" y="3228975"/>
          <p14:tracePt t="52176" x="2635250" y="3100388"/>
          <p14:tracePt t="52183" x="2635250" y="3027363"/>
          <p14:tracePt t="52192" x="2635250" y="2927350"/>
          <p14:tracePt t="52199" x="2635250" y="2873375"/>
          <p14:tracePt t="52208" x="2635250" y="2844800"/>
          <p14:tracePt t="52215" x="2635250" y="2817813"/>
          <p14:tracePt t="52223" x="2635250" y="2808288"/>
          <p14:tracePt t="52319" x="2635250" y="2800350"/>
          <p14:tracePt t="52335" x="2643188" y="2771775"/>
          <p14:tracePt t="52344" x="2652713" y="2763838"/>
          <p14:tracePt t="52351" x="2662238" y="2727325"/>
          <p14:tracePt t="52359" x="2662238" y="2717800"/>
          <p14:tracePt t="52367" x="2679700" y="2708275"/>
          <p14:tracePt t="52375" x="2679700" y="2690813"/>
          <p14:tracePt t="52383" x="2689225" y="2681288"/>
          <p14:tracePt t="52391" x="2698750" y="2662238"/>
          <p14:tracePt t="52415" x="2698750" y="2654300"/>
          <p14:tracePt t="52513" x="2662238" y="2681288"/>
          <p14:tracePt t="52522" x="2635250" y="2681288"/>
          <p14:tracePt t="52530" x="2579688" y="2690813"/>
          <p14:tracePt t="52539" x="2552700" y="2690813"/>
          <p14:tracePt t="52545" x="2506663" y="2690813"/>
          <p14:tracePt t="52552" x="2470150" y="2690813"/>
          <p14:tracePt t="52560" x="2425700" y="2690813"/>
          <p14:tracePt t="52568" x="2389188" y="2690813"/>
          <p14:tracePt t="52576" x="2379663" y="2690813"/>
          <p14:tracePt t="52584" x="2360613" y="2690813"/>
          <p14:tracePt t="52592" x="2316163" y="2681288"/>
          <p14:tracePt t="52600" x="2316163" y="2671763"/>
          <p14:tracePt t="52608" x="2306638" y="2662238"/>
          <p14:tracePt t="52616" x="2279650" y="2654300"/>
          <p14:tracePt t="52625" x="2260600" y="2625725"/>
          <p14:tracePt t="52632" x="2260600" y="2608263"/>
          <p14:tracePt t="52640" x="2260600" y="2581275"/>
          <p14:tracePt t="52648" x="2224088" y="2517775"/>
          <p14:tracePt t="52655" x="2224088" y="2481263"/>
          <p14:tracePt t="52664" x="2214563" y="2435225"/>
          <p14:tracePt t="52673" x="2197100" y="2398713"/>
          <p14:tracePt t="52681" x="2179638" y="2352675"/>
          <p14:tracePt t="52688" x="2179638" y="2335213"/>
          <p14:tracePt t="52695" x="2179638" y="2289175"/>
          <p14:tracePt t="52706" x="2179638" y="2270125"/>
          <p14:tracePt t="52711" x="2179638" y="2243138"/>
          <p14:tracePt t="52729" x="2179638" y="2225675"/>
          <p14:tracePt t="52741" x="2179638" y="2216150"/>
          <p14:tracePt t="52745" x="2187575" y="2216150"/>
          <p14:tracePt t="52753" x="2224088" y="2206625"/>
          <p14:tracePt t="52762" x="2279650" y="2179638"/>
          <p14:tracePt t="52769" x="2360613" y="2179638"/>
          <p14:tracePt t="52777" x="2498725" y="2179638"/>
          <p14:tracePt t="52784" x="2643188" y="2179638"/>
          <p14:tracePt t="52792" x="2789238" y="2179638"/>
          <p14:tracePt t="52800" x="2990850" y="2179638"/>
          <p14:tracePt t="52807" x="3100388" y="2179638"/>
          <p14:tracePt t="52817" x="3281363" y="2216150"/>
          <p14:tracePt t="52825" x="3463925" y="2225675"/>
          <p14:tracePt t="52833" x="3619500" y="2262188"/>
          <p14:tracePt t="52842" x="3802063" y="2306638"/>
          <p14:tracePt t="52849" x="3911600" y="2335213"/>
          <p14:tracePt t="52858" x="3975100" y="2343150"/>
          <p14:tracePt t="52865" x="4021138" y="2371725"/>
          <p14:tracePt t="52890" x="4021138" y="2398713"/>
          <p14:tracePt t="52898" x="3992563" y="2425700"/>
          <p14:tracePt t="52908" x="3948113" y="2481263"/>
          <p14:tracePt t="52913" x="3902075" y="2525713"/>
          <p14:tracePt t="52928" x="3846513" y="2562225"/>
          <p14:tracePt t="52930" x="3802063" y="2598738"/>
          <p14:tracePt t="52937" x="3756025" y="2617788"/>
          <p14:tracePt t="52946" x="3692525" y="2644775"/>
          <p14:tracePt t="52952" x="3646488" y="2671763"/>
          <p14:tracePt t="52968" x="3636963" y="2681288"/>
          <p14:tracePt t="52976" x="3629025" y="2690813"/>
          <p14:tracePt t="52984" x="3609975" y="2690813"/>
          <p14:tracePt t="52992" x="3600450" y="2698750"/>
          <p14:tracePt t="53000" x="3582988" y="2698750"/>
          <p14:tracePt t="53009" x="3582988" y="2708275"/>
          <p14:tracePt t="53016" x="3563938" y="2717800"/>
          <p14:tracePt t="53040" x="3419475" y="2727325"/>
          <p14:tracePt t="53048" x="3346450" y="2727325"/>
          <p14:tracePt t="53055" x="3273425" y="2727325"/>
          <p14:tracePt t="53064" x="3163888" y="2727325"/>
          <p14:tracePt t="53074" x="3063875" y="2727325"/>
          <p14:tracePt t="53080" x="2971800" y="2717800"/>
          <p14:tracePt t="53090" x="2889250" y="2690813"/>
          <p14:tracePt t="53096" x="2835275" y="2681288"/>
          <p14:tracePt t="53106" x="2771775" y="2654300"/>
          <p14:tracePt t="53112" x="2725738" y="2635250"/>
          <p14:tracePt t="53124" x="2698750" y="2625725"/>
          <p14:tracePt t="53128" x="2635250" y="2589213"/>
          <p14:tracePt t="53136" x="2635250" y="2581275"/>
          <p14:tracePt t="53144" x="2616200" y="2571750"/>
          <p14:tracePt t="53152" x="2598738" y="2554288"/>
          <p14:tracePt t="53168" x="2589213" y="2544763"/>
          <p14:tracePt t="53193" x="2579688" y="2525713"/>
          <p14:tracePt t="53199" x="2570163" y="2517775"/>
          <p14:tracePt t="53207" x="2562225" y="2517775"/>
          <p14:tracePt t="53215" x="2562225" y="2508250"/>
          <p14:tracePt t="53223" x="2562225" y="2481263"/>
          <p14:tracePt t="53231" x="2562225" y="2471738"/>
          <p14:tracePt t="53239" x="2562225" y="2435225"/>
          <p14:tracePt t="53247" x="2562225" y="2416175"/>
          <p14:tracePt t="53255" x="2562225" y="2389188"/>
          <p14:tracePt t="53263" x="2562225" y="2371725"/>
          <p14:tracePt t="53271" x="2562225" y="2343150"/>
          <p14:tracePt t="53281" x="2570163" y="2325688"/>
          <p14:tracePt t="53293" x="2616200" y="2298700"/>
          <p14:tracePt t="53297" x="2662238" y="2262188"/>
          <p14:tracePt t="53308" x="2725738" y="2252663"/>
          <p14:tracePt t="53313" x="2798763" y="2243138"/>
          <p14:tracePt t="53327" x="2871788" y="2243138"/>
          <p14:tracePt t="53328" x="2944813" y="2243138"/>
          <p14:tracePt t="53338" x="3054350" y="2243138"/>
          <p14:tracePt t="53343" x="3136900" y="2243138"/>
          <p14:tracePt t="53352" x="3244850" y="2243138"/>
          <p14:tracePt t="53360" x="3317875" y="2243138"/>
          <p14:tracePt t="53368" x="3419475" y="2270125"/>
          <p14:tracePt t="53376" x="3527425" y="2298700"/>
          <p14:tracePt t="53384" x="3573463" y="2335213"/>
          <p14:tracePt t="53392" x="3636963" y="2352675"/>
          <p14:tracePt t="53400" x="3665538" y="2371725"/>
          <p14:tracePt t="53408" x="3692525" y="2398713"/>
          <p14:tracePt t="53424" x="3692525" y="2425700"/>
          <p14:tracePt t="53432" x="3692525" y="2435225"/>
          <p14:tracePt t="53441" x="3692525" y="2444750"/>
          <p14:tracePt t="53447" x="3692525" y="2452688"/>
          <p14:tracePt t="53463" x="3692525" y="2471738"/>
          <p14:tracePt t="53472" x="3692525" y="2489200"/>
          <p14:tracePt t="53479" x="3636963" y="2508250"/>
          <p14:tracePt t="53489" x="3609975" y="2544763"/>
          <p14:tracePt t="53495" x="3592513" y="2554288"/>
          <p14:tracePt t="53506" x="3556000" y="2581275"/>
          <p14:tracePt t="53511" x="3527425" y="2608263"/>
          <p14:tracePt t="53519" x="3490913" y="2625725"/>
          <p14:tracePt t="53527" x="3473450" y="2654300"/>
          <p14:tracePt t="53535" x="3427413" y="2690813"/>
          <p14:tracePt t="53543" x="3400425" y="2698750"/>
          <p14:tracePt t="53551" x="3382963" y="2717800"/>
          <p14:tracePt t="53559" x="3354388" y="2727325"/>
          <p14:tracePt t="53567" x="3346450" y="2735263"/>
          <p14:tracePt t="53583" x="3327400" y="2744788"/>
          <p14:tracePt t="53634" x="3309938" y="2744788"/>
          <p14:tracePt t="53640" x="3290888" y="2744788"/>
          <p14:tracePt t="53648" x="3281363" y="2744788"/>
          <p14:tracePt t="53656" x="3254375" y="2735263"/>
          <p14:tracePt t="53664" x="3236913" y="2735263"/>
          <p14:tracePt t="53672" x="3217863" y="2727325"/>
          <p14:tracePt t="53680" x="3208338" y="2727325"/>
          <p14:tracePt t="53688" x="3200400" y="2717800"/>
          <p14:tracePt t="53704" x="3163888" y="2717800"/>
          <p14:tracePt t="53711" x="3144838" y="2698750"/>
          <p14:tracePt t="53724" x="3136900" y="2698750"/>
          <p14:tracePt t="53729" x="3117850" y="2690813"/>
          <p14:tracePt t="53737" x="3108325" y="2690813"/>
          <p14:tracePt t="53745" x="3100388" y="2690813"/>
          <p14:tracePt t="53753" x="3071813" y="2690813"/>
          <p14:tracePt t="53761" x="3044825" y="2690813"/>
          <p14:tracePt t="53769" x="3027363" y="2690813"/>
          <p14:tracePt t="53777" x="3017838" y="2690813"/>
          <p14:tracePt t="53784" x="2990850" y="2690813"/>
          <p14:tracePt t="53792" x="2971800" y="2690813"/>
          <p14:tracePt t="53800" x="2944813" y="2690813"/>
          <p14:tracePt t="53808" x="2925763" y="2690813"/>
          <p14:tracePt t="53816" x="2898775" y="2690813"/>
          <p14:tracePt t="53824" x="2881313" y="2690813"/>
          <p14:tracePt t="53832" x="2862263" y="2690813"/>
          <p14:tracePt t="53840" x="2844800" y="2690813"/>
          <p14:tracePt t="53857" x="2825750" y="2690813"/>
          <p14:tracePt t="53864" x="2808288" y="2690813"/>
          <p14:tracePt t="53873" x="2781300" y="2690813"/>
          <p14:tracePt t="53880" x="2762250" y="2690813"/>
          <p14:tracePt t="53890" x="2725738" y="2690813"/>
          <p14:tracePt t="53896" x="2716213" y="2690813"/>
          <p14:tracePt t="53907" x="2671763" y="2690813"/>
          <p14:tracePt t="53912" x="2652713" y="2690813"/>
          <p14:tracePt t="53924" x="2598738" y="2690813"/>
          <p14:tracePt t="53928" x="2570163" y="2681288"/>
          <p14:tracePt t="53936" x="2516188" y="2681288"/>
          <p14:tracePt t="53944" x="2498725" y="2671763"/>
          <p14:tracePt t="53952" x="2443163" y="2671763"/>
          <p14:tracePt t="53960" x="2425700" y="2654300"/>
          <p14:tracePt t="53968" x="2389188" y="2644775"/>
          <p14:tracePt t="53976" x="2370138" y="2644775"/>
          <p14:tracePt t="53984" x="2352675" y="2635250"/>
          <p14:tracePt t="53992" x="2333625" y="2625725"/>
          <p14:tracePt t="54016" x="2333625" y="2617788"/>
          <p14:tracePt t="54042" x="2306638" y="2571750"/>
          <p14:tracePt t="54048" x="2306638" y="2562225"/>
          <p14:tracePt t="54056" x="2297113" y="2535238"/>
          <p14:tracePt t="54064" x="2297113" y="2525713"/>
          <p14:tracePt t="54074" x="2297113" y="2508250"/>
          <p14:tracePt t="54080" x="2297113" y="2498725"/>
          <p14:tracePt t="54090" x="2297113" y="2481263"/>
          <p14:tracePt t="54096" x="2287588" y="2462213"/>
          <p14:tracePt t="54112" x="2287588" y="2444750"/>
          <p14:tracePt t="54124" x="2287588" y="2435225"/>
          <p14:tracePt t="54128" x="2287588" y="2416175"/>
          <p14:tracePt t="54136" x="2287588" y="2408238"/>
          <p14:tracePt t="54144" x="2287588" y="2389188"/>
          <p14:tracePt t="54152" x="2287588" y="2379663"/>
          <p14:tracePt t="54176" x="2287588" y="2362200"/>
          <p14:tracePt t="54184" x="2287588" y="2343150"/>
          <p14:tracePt t="54192" x="2287588" y="2335213"/>
          <p14:tracePt t="54200" x="2287588" y="2316163"/>
          <p14:tracePt t="54209" x="2297113" y="2298700"/>
          <p14:tracePt t="54216" x="2324100" y="2279650"/>
          <p14:tracePt t="54226" x="2333625" y="2262188"/>
          <p14:tracePt t="54232" x="2370138" y="2252663"/>
          <p14:tracePt t="54241" x="2416175" y="2225675"/>
          <p14:tracePt t="54248" x="2433638" y="2216150"/>
          <p14:tracePt t="54257" x="2479675" y="2197100"/>
          <p14:tracePt t="54264" x="2543175" y="2189163"/>
          <p14:tracePt t="54272" x="2579688" y="2170113"/>
          <p14:tracePt t="54279" x="2643188" y="2160588"/>
          <p14:tracePt t="54288" x="2679700" y="2152650"/>
          <p14:tracePt t="54295" x="2716213" y="2143125"/>
          <p14:tracePt t="54305" x="2752725" y="2143125"/>
          <p14:tracePt t="54311" x="2798763" y="2143125"/>
          <p14:tracePt t="54323" x="2817813" y="2133600"/>
          <p14:tracePt t="54327" x="2844800" y="2133600"/>
          <p14:tracePt t="54335" x="2881313" y="2133600"/>
          <p14:tracePt t="54343" x="2898775" y="2133600"/>
          <p14:tracePt t="54351" x="2944813" y="2133600"/>
          <p14:tracePt t="54359" x="2962275" y="2133600"/>
          <p14:tracePt t="54367" x="2981325" y="2133600"/>
          <p14:tracePt t="54384" x="3008313" y="2133600"/>
          <p14:tracePt t="54392" x="3044825" y="2143125"/>
          <p14:tracePt t="54400" x="3071813" y="2143125"/>
          <p14:tracePt t="54409" x="3090863" y="2152650"/>
          <p14:tracePt t="54416" x="3117850" y="2160588"/>
          <p14:tracePt t="54424" x="3136900" y="2160588"/>
          <p14:tracePt t="54432" x="3163888" y="2170113"/>
          <p14:tracePt t="54439" x="3171825" y="2170113"/>
          <p14:tracePt t="54449" x="3190875" y="2179638"/>
          <p14:tracePt t="54458" x="3200400" y="2189163"/>
          <p14:tracePt t="54464" x="3208338" y="2189163"/>
          <p14:tracePt t="54475" x="3217863" y="2189163"/>
          <p14:tracePt t="55753" x="3227388" y="2197100"/>
          <p14:tracePt t="56247" x="3227388" y="2206625"/>
          <p14:tracePt t="56255" x="3227388" y="2243138"/>
          <p14:tracePt t="56263" x="3227388" y="2270125"/>
          <p14:tracePt t="56272" x="3227388" y="2298700"/>
          <p14:tracePt t="56279" x="3227388" y="2343150"/>
          <p14:tracePt t="56295" x="3236913" y="2371725"/>
          <p14:tracePt t="56897" x="3208338" y="2398713"/>
          <p14:tracePt t="56906" x="3190875" y="2425700"/>
          <p14:tracePt t="56914" x="3171825" y="2444750"/>
          <p14:tracePt t="56923" x="3154363" y="2462213"/>
          <p14:tracePt t="56927" x="3144838" y="2498725"/>
          <p14:tracePt t="56936" x="3108325" y="2535238"/>
          <p14:tracePt t="56943" x="3081338" y="2581275"/>
          <p14:tracePt t="56951" x="3063875" y="2617788"/>
          <p14:tracePt t="56959" x="3035300" y="2644775"/>
          <p14:tracePt t="56967" x="3008313" y="2690813"/>
          <p14:tracePt t="56975" x="2971800" y="2754313"/>
          <p14:tracePt t="56983" x="2935288" y="2800350"/>
          <p14:tracePt t="56991" x="2925763" y="2817813"/>
          <p14:tracePt t="56999" x="2881313" y="2900363"/>
          <p14:tracePt t="57007" x="2871788" y="2927350"/>
          <p14:tracePt t="57016" x="2835275" y="2954338"/>
          <p14:tracePt t="57042" x="2808288" y="3073400"/>
          <p14:tracePt t="57048" x="2771775" y="3100388"/>
          <p14:tracePt t="57058" x="2762250" y="3136900"/>
          <p14:tracePt t="57065" x="2744788" y="3163888"/>
          <p14:tracePt t="57074" x="2708275" y="3192463"/>
          <p14:tracePt t="57080" x="2698750" y="3209925"/>
          <p14:tracePt t="57093" x="2679700" y="3255963"/>
          <p14:tracePt t="57096" x="2662238" y="3292475"/>
          <p14:tracePt t="57107" x="2616200" y="3319463"/>
          <p14:tracePt t="57112" x="2606675" y="3328988"/>
          <p14:tracePt t="57121" x="2570163" y="3355975"/>
          <p14:tracePt t="57128" x="2533650" y="3392488"/>
          <p14:tracePt t="57138" x="2506663" y="3411538"/>
          <p14:tracePt t="57143" x="2479675" y="3419475"/>
          <p14:tracePt t="57151" x="2443163" y="3438525"/>
          <p14:tracePt t="57159" x="2425700" y="3455988"/>
          <p14:tracePt t="57167" x="2406650" y="3465513"/>
          <p14:tracePt t="57175" x="2389188" y="3465513"/>
          <p14:tracePt t="57183" x="2379663" y="3465513"/>
          <p14:tracePt t="57199" x="2370138" y="3465513"/>
          <p14:tracePt t="57215" x="2352675" y="3465513"/>
          <p14:tracePt t="57225" x="2333625" y="3465513"/>
          <p14:tracePt t="57231" x="2287588" y="3465513"/>
          <p14:tracePt t="57239" x="2270125" y="3465513"/>
          <p14:tracePt t="57247" x="2243138" y="3465513"/>
          <p14:tracePt t="57255" x="2214563" y="3465513"/>
          <p14:tracePt t="57263" x="2143125" y="3419475"/>
          <p14:tracePt t="57271" x="2097088" y="3382963"/>
          <p14:tracePt t="57279" x="2041525" y="3346450"/>
          <p14:tracePt t="57288" x="1968500" y="3319463"/>
          <p14:tracePt t="57295" x="1924050" y="3302000"/>
          <p14:tracePt t="57304" x="1841500" y="3255963"/>
          <p14:tracePt t="57311" x="1824038" y="3246438"/>
          <p14:tracePt t="57322" x="1804988" y="3236913"/>
          <p14:tracePt t="57328" x="1787525" y="3228975"/>
          <p14:tracePt t="57338" x="1768475" y="3219450"/>
          <p14:tracePt t="57343" x="1768475" y="3209925"/>
          <p14:tracePt t="57351" x="1768475" y="3200400"/>
          <p14:tracePt t="57367" x="1768475" y="3173413"/>
          <p14:tracePt t="57375" x="1778000" y="3136900"/>
          <p14:tracePt t="57383" x="1795463" y="3109913"/>
          <p14:tracePt t="57392" x="1831975" y="3082925"/>
          <p14:tracePt t="57400" x="1851025" y="3054350"/>
          <p14:tracePt t="57408" x="1868488" y="3017838"/>
          <p14:tracePt t="57416" x="1914525" y="2990850"/>
          <p14:tracePt t="57426" x="1931988" y="2982913"/>
          <p14:tracePt t="57432" x="1997075" y="2963863"/>
          <p14:tracePt t="57448" x="2033588" y="2963863"/>
          <p14:tracePt t="57456" x="2078038" y="2963863"/>
          <p14:tracePt t="57464" x="2114550" y="2963863"/>
          <p14:tracePt t="57473" x="2151063" y="2963863"/>
          <p14:tracePt t="57480" x="2187575" y="2963863"/>
          <p14:tracePt t="57490" x="2214563" y="2973388"/>
          <p14:tracePt t="57496" x="2260600" y="3009900"/>
          <p14:tracePt t="57505" x="2287588" y="3027363"/>
          <p14:tracePt t="57511" x="2306638" y="3046413"/>
          <p14:tracePt t="57521" x="2316163" y="3063875"/>
          <p14:tracePt t="57528" x="2316163" y="3073400"/>
          <p14:tracePt t="57541" x="2316163" y="3090863"/>
          <p14:tracePt t="57553" x="2316163" y="3100388"/>
          <p14:tracePt t="57560" x="2316163" y="3109913"/>
          <p14:tracePt t="57576" x="2316163" y="3127375"/>
          <p14:tracePt t="57591" x="2316163" y="3136900"/>
          <p14:tracePt t="57608" x="2324100" y="3155950"/>
          <p14:tracePt t="57616" x="2324100" y="3163888"/>
          <p14:tracePt t="57624" x="2352675" y="3192463"/>
          <p14:tracePt t="57632" x="2416175" y="3209925"/>
          <p14:tracePt t="57640" x="2516188" y="3255963"/>
          <p14:tracePt t="57647" x="2625725" y="3282950"/>
          <p14:tracePt t="57655" x="2798763" y="3328988"/>
          <p14:tracePt t="57663" x="2981325" y="3355975"/>
          <p14:tracePt t="57673" x="3217863" y="3411538"/>
          <p14:tracePt t="57679" x="3490913" y="3429000"/>
          <p14:tracePt t="57687" x="3783013" y="3429000"/>
          <p14:tracePt t="57695" x="4084638" y="3429000"/>
          <p14:tracePt t="57704" x="4348163" y="3429000"/>
          <p14:tracePt t="57711" x="4613275" y="3429000"/>
          <p14:tracePt t="57720" x="4840288" y="3429000"/>
          <p14:tracePt t="57727" x="5132388" y="3429000"/>
          <p14:tracePt t="57735" x="5360988" y="3429000"/>
          <p14:tracePt t="57743" x="5543550" y="3429000"/>
          <p14:tracePt t="57751" x="5724525" y="3429000"/>
          <p14:tracePt t="57759" x="5870575" y="3411538"/>
          <p14:tracePt t="57767" x="6016625" y="3392488"/>
          <p14:tracePt t="57775" x="6162675" y="3375025"/>
          <p14:tracePt t="57783" x="6299200" y="3338513"/>
          <p14:tracePt t="57791" x="6464300" y="3302000"/>
          <p14:tracePt t="57799" x="6627813" y="3292475"/>
          <p14:tracePt t="57807" x="6773863" y="3255963"/>
          <p14:tracePt t="57815" x="6937375" y="3246438"/>
          <p14:tracePt t="57824" x="7119938" y="3209925"/>
          <p14:tracePt t="57832" x="7283450" y="3209925"/>
          <p14:tracePt t="57840" x="7439025" y="3182938"/>
          <p14:tracePt t="57848" x="7602538" y="3163888"/>
          <p14:tracePt t="57855" x="7748588" y="3163888"/>
          <p14:tracePt t="57863" x="7877175" y="3155950"/>
          <p14:tracePt t="57872" x="7986713" y="3155950"/>
          <p14:tracePt t="57880" x="8096250" y="3155950"/>
          <p14:tracePt t="57893" x="8204200" y="3155950"/>
          <p14:tracePt t="57896" x="8277225" y="3155950"/>
          <p14:tracePt t="57905" x="8350250" y="3155950"/>
          <p14:tracePt t="57912" x="8396288" y="3155950"/>
          <p14:tracePt t="57922" x="8432800" y="3155950"/>
          <p14:tracePt t="57929" x="8459788" y="3155950"/>
          <p14:tracePt t="57936" x="8488363" y="3155950"/>
          <p14:tracePt t="57944" x="8505825" y="3155950"/>
          <p14:tracePt t="57952" x="8551863" y="3155950"/>
          <p14:tracePt t="57960" x="8588375" y="3155950"/>
          <p14:tracePt t="57968" x="8632825" y="3155950"/>
          <p14:tracePt t="57976" x="8688388" y="3163888"/>
          <p14:tracePt t="57984" x="8770938" y="3192463"/>
          <p14:tracePt t="57992" x="8861425" y="3209925"/>
          <p14:tracePt t="58000" x="8980488" y="32464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ja-JP" dirty="0"/>
              <a:t>Revisit</a:t>
            </a:r>
            <a:r>
              <a:rPr lang="ja-JP" altLang="en-US" dirty="0"/>
              <a:t> </a:t>
            </a:r>
            <a:r>
              <a:rPr lang="en-US" altLang="ja-JP" dirty="0"/>
              <a:t>to</a:t>
            </a:r>
            <a:r>
              <a:rPr lang="ja-JP" altLang="en-US" dirty="0"/>
              <a:t> </a:t>
            </a:r>
            <a:r>
              <a:rPr lang="en-US" altLang="ja-JP" dirty="0"/>
              <a:t>Readers-Writers</a:t>
            </a:r>
            <a:r>
              <a:rPr lang="ja-JP" altLang="en-US" dirty="0"/>
              <a:t>　</a:t>
            </a:r>
            <a:r>
              <a:rPr lang="en-US" altLang="ja-JP" dirty="0"/>
              <a:t>Problem</a:t>
            </a:r>
          </a:p>
        </p:txBody>
      </p:sp>
      <p:sp>
        <p:nvSpPr>
          <p:cNvPr id="6147" name="Oval 4"/>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148" name="Oval 5"/>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149" name="Rectangle 6"/>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6150" name="Rectangle 7"/>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０</a:t>
            </a:r>
          </a:p>
        </p:txBody>
      </p:sp>
      <p:grpSp>
        <p:nvGrpSpPr>
          <p:cNvPr id="2" name="Group 24"/>
          <p:cNvGrpSpPr>
            <a:grpSpLocks/>
          </p:cNvGrpSpPr>
          <p:nvPr/>
        </p:nvGrpSpPr>
        <p:grpSpPr bwMode="auto">
          <a:xfrm>
            <a:off x="1981200" y="2743200"/>
            <a:ext cx="2438400" cy="304800"/>
            <a:chOff x="1248" y="1728"/>
            <a:chExt cx="1536" cy="192"/>
          </a:xfrm>
        </p:grpSpPr>
        <p:sp>
          <p:nvSpPr>
            <p:cNvPr id="6163" name="Line 8"/>
            <p:cNvSpPr>
              <a:spLocks noChangeShapeType="1"/>
            </p:cNvSpPr>
            <p:nvPr/>
          </p:nvSpPr>
          <p:spPr bwMode="auto">
            <a:xfrm>
              <a:off x="1248" y="1776"/>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64" name="Oval 13"/>
            <p:cNvSpPr>
              <a:spLocks noChangeArrowheads="1"/>
            </p:cNvSpPr>
            <p:nvPr/>
          </p:nvSpPr>
          <p:spPr bwMode="auto">
            <a:xfrm>
              <a:off x="2640" y="1728"/>
              <a:ext cx="144" cy="192"/>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grpSp>
      <p:grpSp>
        <p:nvGrpSpPr>
          <p:cNvPr id="3" name="Group 25"/>
          <p:cNvGrpSpPr>
            <a:grpSpLocks/>
          </p:cNvGrpSpPr>
          <p:nvPr/>
        </p:nvGrpSpPr>
        <p:grpSpPr bwMode="auto">
          <a:xfrm>
            <a:off x="1905000" y="2971800"/>
            <a:ext cx="2057400" cy="1143000"/>
            <a:chOff x="1200" y="1872"/>
            <a:chExt cx="1296" cy="720"/>
          </a:xfrm>
        </p:grpSpPr>
        <p:sp>
          <p:nvSpPr>
            <p:cNvPr id="6161" name="Line 10"/>
            <p:cNvSpPr>
              <a:spLocks noChangeShapeType="1"/>
            </p:cNvSpPr>
            <p:nvPr/>
          </p:nvSpPr>
          <p:spPr bwMode="auto">
            <a:xfrm>
              <a:off x="1200" y="1872"/>
              <a:ext cx="1296"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6162" name="Text Box 15"/>
            <p:cNvSpPr txBox="1">
              <a:spLocks noChangeArrowheads="1"/>
            </p:cNvSpPr>
            <p:nvPr/>
          </p:nvSpPr>
          <p:spPr bwMode="auto">
            <a:xfrm>
              <a:off x="2208" y="230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１</a:t>
              </a:r>
            </a:p>
          </p:txBody>
        </p:sp>
      </p:grpSp>
      <p:sp>
        <p:nvSpPr>
          <p:cNvPr id="6153" name="Text Box 16"/>
          <p:cNvSpPr txBox="1">
            <a:spLocks noChangeArrowheads="1"/>
          </p:cNvSpPr>
          <p:nvPr/>
        </p:nvSpPr>
        <p:spPr bwMode="auto">
          <a:xfrm>
            <a:off x="1889125" y="4841875"/>
            <a:ext cx="6684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 </a:t>
            </a:r>
            <a:r>
              <a:rPr lang="en-US" altLang="ja-JP" sz="2400">
                <a:latin typeface="Times New Roman" panose="02020603050405020304" pitchFamily="18" charset="0"/>
              </a:rPr>
              <a:t>writes data then sets the synchronization flag</a:t>
            </a:r>
          </a:p>
        </p:txBody>
      </p:sp>
      <p:sp>
        <p:nvSpPr>
          <p:cNvPr id="6154" name="Text Box 17"/>
          <p:cNvSpPr txBox="1">
            <a:spLocks noChangeArrowheads="1"/>
          </p:cNvSpPr>
          <p:nvPr/>
        </p:nvSpPr>
        <p:spPr bwMode="auto">
          <a:xfrm>
            <a:off x="1979613" y="5661025"/>
            <a:ext cx="371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r>
              <a:rPr lang="ja-JP" altLang="en-US" sz="2400">
                <a:latin typeface="Times New Roman" panose="02020603050405020304" pitchFamily="18" charset="0"/>
              </a:rPr>
              <a:t>：</a:t>
            </a:r>
            <a:r>
              <a:rPr lang="en-US" altLang="ja-JP" sz="2400">
                <a:latin typeface="Times New Roman" panose="02020603050405020304" pitchFamily="18" charset="0"/>
              </a:rPr>
              <a:t>waits until flag is set</a:t>
            </a:r>
          </a:p>
        </p:txBody>
      </p:sp>
      <p:sp>
        <p:nvSpPr>
          <p:cNvPr id="6155" name="Text Box 18"/>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6156" name="Text Box 19"/>
          <p:cNvSpPr txBox="1">
            <a:spLocks noChangeArrowheads="1"/>
          </p:cNvSpPr>
          <p:nvPr/>
        </p:nvSpPr>
        <p:spPr bwMode="auto">
          <a:xfrm>
            <a:off x="7375525" y="19462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6157" name="Text Box 20"/>
          <p:cNvSpPr txBox="1">
            <a:spLocks noChangeArrowheads="1"/>
          </p:cNvSpPr>
          <p:nvPr/>
        </p:nvSpPr>
        <p:spPr bwMode="auto">
          <a:xfrm>
            <a:off x="974725" y="3470275"/>
            <a:ext cx="2230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Write(D</a:t>
            </a:r>
            <a:r>
              <a:rPr lang="ja-JP" altLang="en-US" sz="2400">
                <a:latin typeface="Times New Roman" panose="02020603050405020304" pitchFamily="18" charset="0"/>
              </a:rPr>
              <a:t>，</a:t>
            </a:r>
            <a:r>
              <a:rPr lang="en-US" altLang="ja-JP" sz="2400">
                <a:latin typeface="Times New Roman" panose="02020603050405020304" pitchFamily="18" charset="0"/>
              </a:rPr>
              <a:t>Data)</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Write(X,1)</a:t>
            </a:r>
            <a:r>
              <a:rPr lang="ja-JP" altLang="en-US" sz="2400">
                <a:latin typeface="Times New Roman" panose="02020603050405020304" pitchFamily="18" charset="0"/>
              </a:rPr>
              <a:t>；</a:t>
            </a:r>
          </a:p>
        </p:txBody>
      </p:sp>
      <p:sp>
        <p:nvSpPr>
          <p:cNvPr id="6158" name="Text Box 21"/>
          <p:cNvSpPr txBox="1">
            <a:spLocks noChangeArrowheads="1"/>
          </p:cNvSpPr>
          <p:nvPr/>
        </p:nvSpPr>
        <p:spPr bwMode="auto">
          <a:xfrm>
            <a:off x="4251325" y="20224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D</a:t>
            </a:r>
          </a:p>
        </p:txBody>
      </p:sp>
      <p:sp>
        <p:nvSpPr>
          <p:cNvPr id="6159" name="Text Box 22"/>
          <p:cNvSpPr txBox="1">
            <a:spLocks noChangeArrowheads="1"/>
          </p:cNvSpPr>
          <p:nvPr/>
        </p:nvSpPr>
        <p:spPr bwMode="auto">
          <a:xfrm>
            <a:off x="4175125" y="40036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6160" name="Text Box 23"/>
          <p:cNvSpPr txBox="1">
            <a:spLocks noChangeArrowheads="1"/>
          </p:cNvSpPr>
          <p:nvPr/>
        </p:nvSpPr>
        <p:spPr bwMode="auto">
          <a:xfrm>
            <a:off x="6308725" y="3394075"/>
            <a:ext cx="276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until(X==1)</a:t>
            </a:r>
            <a:r>
              <a:rPr lang="ja-JP" altLang="en-US" sz="2400">
                <a:latin typeface="Times New Roman" panose="02020603050405020304" pitchFamily="18" charset="0"/>
              </a:rPr>
              <a:t>；</a:t>
            </a:r>
          </a:p>
        </p:txBody>
      </p:sp>
      <p:pic>
        <p:nvPicPr>
          <p:cNvPr id="4" name="オーディオ 3">
            <a:hlinkClick r:id="" action="ppaction://media"/>
            <a:extLst>
              <a:ext uri="{FF2B5EF4-FFF2-40B4-BE49-F238E27FC236}">
                <a16:creationId xmlns:a16="http://schemas.microsoft.com/office/drawing/2014/main" id="{E5976597-9F34-4A98-BD55-82C843BB6F3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816"/>
    </mc:Choice>
    <mc:Fallback xmlns="">
      <p:transition spd="slow" advTm="3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05" x="2316163" y="5353050"/>
          <p14:tracePt t="5238" x="2316163" y="5289550"/>
          <p14:tracePt t="5246" x="2343150" y="5180013"/>
          <p14:tracePt t="5254" x="2352675" y="5097463"/>
          <p14:tracePt t="5262" x="2352675" y="4987925"/>
          <p14:tracePt t="5271" x="2370138" y="4897438"/>
          <p14:tracePt t="5278" x="2370138" y="4851400"/>
          <p14:tracePt t="5288" x="2370138" y="4797425"/>
          <p14:tracePt t="5294" x="2379663" y="4705350"/>
          <p14:tracePt t="5303" x="2406650" y="4605338"/>
          <p14:tracePt t="5310" x="2425700" y="4532313"/>
          <p14:tracePt t="5321" x="2433638" y="4441825"/>
          <p14:tracePt t="5325" x="2452688" y="4322763"/>
          <p14:tracePt t="5335" x="2452688" y="4268788"/>
          <p14:tracePt t="5341" x="2489200" y="4159250"/>
          <p14:tracePt t="5350" x="2506663" y="4030663"/>
          <p14:tracePt t="5357" x="2552700" y="3911600"/>
          <p14:tracePt t="5365" x="2579688" y="3784600"/>
          <p14:tracePt t="5373" x="2625725" y="3648075"/>
          <p14:tracePt t="5381" x="2652713" y="3538538"/>
          <p14:tracePt t="5389" x="2698750" y="3419475"/>
          <p14:tracePt t="5397" x="2708275" y="3328988"/>
          <p14:tracePt t="5405" x="2752725" y="3209925"/>
          <p14:tracePt t="5413" x="2781300" y="3146425"/>
          <p14:tracePt t="5421" x="2789238" y="3090863"/>
          <p14:tracePt t="5429" x="2798763" y="3027363"/>
          <p14:tracePt t="5438" x="2825750" y="2982913"/>
          <p14:tracePt t="5446" x="2835275" y="2954338"/>
          <p14:tracePt t="5458" x="2844800" y="2909888"/>
          <p14:tracePt t="5460" x="2852738" y="2873375"/>
          <p14:tracePt t="5468" x="2871788" y="2854325"/>
          <p14:tracePt t="5476" x="2881313" y="2817813"/>
          <p14:tracePt t="5485" x="2889250" y="2800350"/>
          <p14:tracePt t="5494" x="2898775" y="2771775"/>
          <p14:tracePt t="5503" x="2925763" y="2754313"/>
          <p14:tracePt t="5510" x="2944813" y="2727325"/>
          <p14:tracePt t="5520" x="2944813" y="2717800"/>
          <p14:tracePt t="5526" x="2971800" y="2690813"/>
          <p14:tracePt t="5537" x="2971800" y="2671763"/>
          <p14:tracePt t="5542" x="2981325" y="2635250"/>
          <p14:tracePt t="5552" x="2990850" y="2617788"/>
          <p14:tracePt t="5557" x="2998788" y="2589213"/>
          <p14:tracePt t="5570" x="3008313" y="2562225"/>
          <p14:tracePt t="5573" x="3027363" y="2525713"/>
          <p14:tracePt t="5588" x="3035300" y="2498725"/>
          <p14:tracePt t="5596" x="3044825" y="2489200"/>
          <p14:tracePt t="5604" x="3044825" y="2471738"/>
          <p14:tracePt t="5612" x="3063875" y="2444750"/>
          <p14:tracePt t="5620" x="3081338" y="2408238"/>
          <p14:tracePt t="5629" x="3090863" y="2389188"/>
          <p14:tracePt t="5637" x="3100388" y="2352675"/>
          <p14:tracePt t="5645" x="3117850" y="2316163"/>
          <p14:tracePt t="5653" x="3127375" y="2298700"/>
          <p14:tracePt t="5661" x="3127375" y="2279650"/>
          <p14:tracePt t="5669" x="3136900" y="2243138"/>
          <p14:tracePt t="5676" x="3136900" y="2225675"/>
          <p14:tracePt t="5685" x="3144838" y="2197100"/>
          <p14:tracePt t="5692" x="3144838" y="2179638"/>
          <p14:tracePt t="5700" x="3144838" y="2143125"/>
          <p14:tracePt t="5717" x="3171825" y="2106613"/>
          <p14:tracePt t="5725" x="3181350" y="2089150"/>
          <p14:tracePt t="5734" x="3181350" y="2079625"/>
          <p14:tracePt t="5752" x="3190875" y="2060575"/>
          <p14:tracePt t="5757" x="3200400" y="2043113"/>
          <p14:tracePt t="5798" x="3200400" y="2033588"/>
          <p14:tracePt t="13705" x="3200400" y="2024063"/>
          <p14:tracePt t="13708" x="3290888" y="2024063"/>
          <p14:tracePt t="13717" x="3473450" y="2024063"/>
          <p14:tracePt t="13724" x="3665538" y="2024063"/>
          <p14:tracePt t="13733" x="3892550" y="2024063"/>
          <p14:tracePt t="13740" x="4038600" y="2024063"/>
          <p14:tracePt t="13750" x="4184650" y="2024063"/>
          <p14:tracePt t="13757" x="4257675" y="2024063"/>
          <p14:tracePt t="13769" x="4348163" y="2024063"/>
          <p14:tracePt t="13773" x="4376738" y="2024063"/>
          <p14:tracePt t="13782" x="4421188" y="2024063"/>
          <p14:tracePt t="13789" x="4448175" y="2024063"/>
          <p14:tracePt t="13797" x="4467225" y="2024063"/>
          <p14:tracePt t="13958" x="4476750" y="2033588"/>
          <p14:tracePt t="13968" x="4467225" y="2060575"/>
          <p14:tracePt t="13974" x="4376738" y="2125663"/>
          <p14:tracePt t="13982" x="4311650" y="2179638"/>
          <p14:tracePt t="13990" x="4175125" y="2252663"/>
          <p14:tracePt t="13998" x="4094163" y="2306638"/>
          <p14:tracePt t="14006" x="4011613" y="2398713"/>
          <p14:tracePt t="14014" x="3948113" y="2444750"/>
          <p14:tracePt t="14022" x="3902075" y="2481263"/>
          <p14:tracePt t="14030" x="3829050" y="2554288"/>
          <p14:tracePt t="14038" x="3783013" y="2589213"/>
          <p14:tracePt t="14046" x="3756025" y="2617788"/>
          <p14:tracePt t="14056" x="3702050" y="2662238"/>
          <p14:tracePt t="14062" x="3673475" y="2698750"/>
          <p14:tracePt t="14069" x="3656013" y="2717800"/>
          <p14:tracePt t="14077" x="3592513" y="2754313"/>
          <p14:tracePt t="14085" x="3573463" y="2771775"/>
          <p14:tracePt t="14092" x="3527425" y="2808288"/>
          <p14:tracePt t="14101" x="3482975" y="2844800"/>
          <p14:tracePt t="14108" x="3427413" y="2890838"/>
          <p14:tracePt t="14117" x="3409950" y="2936875"/>
          <p14:tracePt t="14124" x="3346450" y="3000375"/>
          <p14:tracePt t="14133" x="3309938" y="3036888"/>
          <p14:tracePt t="14141" x="3281363" y="3054350"/>
          <p14:tracePt t="14150" x="3244850" y="3090863"/>
          <p14:tracePt t="14157" x="3236913" y="3090863"/>
          <p14:tracePt t="14167" x="3208338" y="3109913"/>
          <p14:tracePt t="14172" x="3190875" y="3136900"/>
          <p14:tracePt t="14181" x="3171825" y="3155950"/>
          <p14:tracePt t="14188" x="3154363" y="3163888"/>
          <p14:tracePt t="14196" x="3136900" y="3182938"/>
          <p14:tracePt t="14204" x="3127375" y="3182938"/>
          <p14:tracePt t="14214" x="3117850" y="3192463"/>
          <p14:tracePt t="14222" x="3108325" y="3192463"/>
          <p14:tracePt t="14230" x="3100388" y="3200400"/>
          <p14:tracePt t="14238" x="3090863" y="3200400"/>
          <p14:tracePt t="14246" x="3063875" y="3209925"/>
          <p14:tracePt t="14254" x="3044825" y="3209925"/>
          <p14:tracePt t="14262" x="3027363" y="3228975"/>
          <p14:tracePt t="14271" x="2971800" y="3236913"/>
          <p14:tracePt t="14277" x="2935288" y="3236913"/>
          <p14:tracePt t="14285" x="2917825" y="3236913"/>
          <p14:tracePt t="14293" x="2889250" y="3236913"/>
          <p14:tracePt t="14309" x="2881313" y="3236913"/>
          <p14:tracePt t="14430" x="2852738" y="3236913"/>
          <p14:tracePt t="14440" x="2781300" y="3236913"/>
          <p14:tracePt t="14446" x="2725738" y="3236913"/>
          <p14:tracePt t="14456" x="2671763" y="3236913"/>
          <p14:tracePt t="14460" x="2598738" y="3236913"/>
          <p14:tracePt t="14469" x="2562225" y="3236913"/>
          <p14:tracePt t="14476" x="2525713" y="3236913"/>
          <p14:tracePt t="14485" x="2506663" y="3236913"/>
          <p14:tracePt t="14492" x="2498725" y="3236913"/>
          <p14:tracePt t="14501" x="2479675" y="3228975"/>
          <p14:tracePt t="14508" x="2462213" y="3228975"/>
          <p14:tracePt t="14517" x="2443163" y="3219450"/>
          <p14:tracePt t="14524" x="2425700" y="3209925"/>
          <p14:tracePt t="14533" x="2416175" y="3209925"/>
          <p14:tracePt t="14540" x="2397125" y="3192463"/>
          <p14:tracePt t="14557" x="2389188" y="3192463"/>
          <p14:tracePt t="14568" x="2370138" y="3192463"/>
          <p14:tracePt t="14572" x="2343150" y="3182938"/>
          <p14:tracePt t="14580" x="2324100" y="3173413"/>
          <p14:tracePt t="14605" x="2316163" y="3173413"/>
          <p14:tracePt t="14613" x="2297113" y="3173413"/>
          <p14:tracePt t="14710" x="2287588" y="3163888"/>
          <p14:tracePt t="14718" x="2270125" y="3146425"/>
          <p14:tracePt t="14726" x="2251075" y="3136900"/>
          <p14:tracePt t="14736" x="2214563" y="3136900"/>
          <p14:tracePt t="14742" x="2197100" y="3127375"/>
          <p14:tracePt t="14754" x="2187575" y="3127375"/>
          <p14:tracePt t="14758" x="2170113" y="3127375"/>
          <p14:tracePt t="14771" x="2160588" y="3119438"/>
          <p14:tracePt t="14900" x="2170113" y="3100388"/>
          <p14:tracePt t="14908" x="2287588" y="3073400"/>
          <p14:tracePt t="14916" x="2379663" y="3046413"/>
          <p14:tracePt t="14924" x="2489200" y="3046413"/>
          <p14:tracePt t="14933" x="2616200" y="3027363"/>
          <p14:tracePt t="14940" x="2716213" y="3017838"/>
          <p14:tracePt t="14950" x="2825750" y="3000375"/>
          <p14:tracePt t="14956" x="2935288" y="2973388"/>
          <p14:tracePt t="14965" x="3017838" y="2963863"/>
          <p14:tracePt t="14973" x="3108325" y="2963863"/>
          <p14:tracePt t="14981" x="3181350" y="2946400"/>
          <p14:tracePt t="14989" x="3254375" y="2946400"/>
          <p14:tracePt t="14997" x="3300413" y="2936875"/>
          <p14:tracePt t="15005" x="3382963" y="2909888"/>
          <p14:tracePt t="15012" x="3409950" y="2909888"/>
          <p14:tracePt t="15020" x="3463925" y="2909888"/>
          <p14:tracePt t="15028" x="3519488" y="2909888"/>
          <p14:tracePt t="15036" x="3546475" y="2909888"/>
          <p14:tracePt t="15044" x="3619500" y="2909888"/>
          <p14:tracePt t="15053" x="3673475" y="2909888"/>
          <p14:tracePt t="15061" x="3729038" y="2909888"/>
          <p14:tracePt t="15069" x="3783013" y="2909888"/>
          <p14:tracePt t="15077" x="3829050" y="2909888"/>
          <p14:tracePt t="15084" x="3856038" y="2909888"/>
          <p14:tracePt t="15092" x="3883025" y="2909888"/>
          <p14:tracePt t="15231" x="3892550" y="2909888"/>
          <p14:tracePt t="15236" x="3929063" y="2909888"/>
          <p14:tracePt t="15244" x="3948113" y="2909888"/>
          <p14:tracePt t="15253" x="3992563" y="2900363"/>
          <p14:tracePt t="15269" x="4021138" y="2890838"/>
          <p14:tracePt t="15276" x="4038600" y="2890838"/>
          <p14:tracePt t="15284" x="4057650" y="2890838"/>
          <p14:tracePt t="15292" x="4065588" y="2890838"/>
          <p14:tracePt t="15300" x="4084638" y="2890838"/>
          <p14:tracePt t="15309" x="4111625" y="2890838"/>
          <p14:tracePt t="15316" x="4138613" y="2881313"/>
          <p14:tracePt t="15325" x="4175125" y="2881313"/>
          <p14:tracePt t="15340" x="4194175" y="2881313"/>
          <p14:tracePt t="15350" x="4211638" y="2863850"/>
          <p14:tracePt t="15770" x="4303713" y="2863850"/>
          <p14:tracePt t="15775" x="4494213" y="2863850"/>
          <p14:tracePt t="15785" x="4640263" y="2863850"/>
          <p14:tracePt t="15791" x="4868863" y="2863850"/>
          <p14:tracePt t="15799" x="5086350" y="2863850"/>
          <p14:tracePt t="15806" x="5387975" y="2863850"/>
          <p14:tracePt t="15813" x="5724525" y="2863850"/>
          <p14:tracePt t="15821" x="6062663" y="2863850"/>
          <p14:tracePt t="15829" x="6399213" y="2863850"/>
          <p14:tracePt t="15837" x="6737350" y="2863850"/>
          <p14:tracePt t="15845" x="6956425" y="2863850"/>
          <p14:tracePt t="15854" x="7219950" y="2863850"/>
          <p14:tracePt t="15861" x="7421563" y="2863850"/>
          <p14:tracePt t="15870" x="7602538" y="2863850"/>
          <p14:tracePt t="15877" x="7785100" y="2863850"/>
          <p14:tracePt t="15902" x="8159750" y="2863850"/>
          <p14:tracePt t="15909" x="8240713" y="2863850"/>
          <p14:tracePt t="15917" x="8277225" y="2863850"/>
          <p14:tracePt t="15925" x="8332788" y="2854325"/>
          <p14:tracePt t="15933" x="8378825" y="2854325"/>
          <p14:tracePt t="15941" x="8396288" y="2844800"/>
          <p14:tracePt t="15949" x="8451850" y="2844800"/>
          <p14:tracePt t="15957" x="8488363" y="2836863"/>
          <p14:tracePt t="15966" x="8569325" y="2836863"/>
          <p14:tracePt t="15973" x="8642350" y="2808288"/>
          <p14:tracePt t="15981" x="8705850" y="2790825"/>
          <p14:tracePt t="15989" x="8797925" y="2790825"/>
          <p14:tracePt t="15997" x="8870950" y="2790825"/>
          <p14:tracePt t="16005" x="8924925" y="2790825"/>
          <p14:tracePt t="16013" x="8997950" y="2790825"/>
          <p14:tracePt t="16021" x="9061450" y="2781300"/>
          <p14:tracePt t="16029" x="9117013" y="2781300"/>
          <p14:tracePt t="18736" x="8997950" y="4203700"/>
          <p14:tracePt t="18741" x="8897938" y="4249738"/>
          <p14:tracePt t="18750" x="8770938" y="4276725"/>
          <p14:tracePt t="18757" x="8642350" y="4322763"/>
          <p14:tracePt t="18767" x="8469313" y="4349750"/>
          <p14:tracePt t="18773" x="8305800" y="4395788"/>
          <p14:tracePt t="18783" x="8104188" y="4432300"/>
          <p14:tracePt t="18788" x="7850188" y="4486275"/>
          <p14:tracePt t="18796" x="7648575" y="4495800"/>
          <p14:tracePt t="18804" x="7439025" y="4551363"/>
          <p14:tracePt t="18812" x="7202488" y="4559300"/>
          <p14:tracePt t="18820" x="6992938" y="4595813"/>
          <p14:tracePt t="18828" x="6846888" y="4595813"/>
          <p14:tracePt t="18837" x="6718300" y="4624388"/>
          <p14:tracePt t="18844" x="6573838" y="4624388"/>
          <p14:tracePt t="18853" x="6445250" y="4624388"/>
          <p14:tracePt t="18861" x="6345238" y="4641850"/>
          <p14:tracePt t="18869" x="6291263" y="4641850"/>
          <p14:tracePt t="18877" x="6254750" y="4632325"/>
          <p14:tracePt t="18885" x="6208713" y="4632325"/>
          <p14:tracePt t="18893" x="6199188" y="4632325"/>
          <p14:tracePt t="18901" x="6189663" y="4632325"/>
          <p14:tracePt t="18933" x="6162675" y="4624388"/>
          <p14:tracePt t="18942" x="6162675" y="4614863"/>
          <p14:tracePt t="18949" x="6145213" y="4595813"/>
          <p14:tracePt t="18956" x="6099175" y="4587875"/>
          <p14:tracePt t="18966" x="6007100" y="4559300"/>
          <p14:tracePt t="18972" x="5889625" y="4532313"/>
          <p14:tracePt t="18981" x="5780088" y="4495800"/>
          <p14:tracePt t="18988" x="5607050" y="4449763"/>
          <p14:tracePt t="18996" x="5441950" y="4405313"/>
          <p14:tracePt t="19005" x="5278438" y="4359275"/>
          <p14:tracePt t="19013" x="5059363" y="4295775"/>
          <p14:tracePt t="19021" x="4895850" y="4268788"/>
          <p14:tracePt t="19029" x="4730750" y="4203700"/>
          <p14:tracePt t="19037" x="4557713" y="4159250"/>
          <p14:tracePt t="19045" x="4413250" y="4113213"/>
          <p14:tracePt t="19053" x="4294188" y="4076700"/>
          <p14:tracePt t="19061" x="4202113" y="4057650"/>
          <p14:tracePt t="19069" x="4138613" y="4049713"/>
          <p14:tracePt t="19077" x="4102100" y="4049713"/>
          <p14:tracePt t="19086" x="4084638" y="4040188"/>
          <p14:tracePt t="19093" x="4075113" y="4040188"/>
          <p14:tracePt t="19270" x="4065588" y="4030663"/>
          <p14:tracePt t="19332" x="4057650" y="4021138"/>
          <p14:tracePt t="19340" x="4029075" y="4021138"/>
          <p14:tracePt t="19349" x="3975100" y="4021138"/>
          <p14:tracePt t="19356" x="3865563" y="3976688"/>
          <p14:tracePt t="19369" x="3746500" y="3921125"/>
          <p14:tracePt t="19372" x="3592513" y="3848100"/>
          <p14:tracePt t="19380" x="3400425" y="3748088"/>
          <p14:tracePt t="19389" x="3208338" y="3629025"/>
          <p14:tracePt t="19396" x="3100388" y="3584575"/>
          <p14:tracePt t="19404" x="2889250" y="3465513"/>
          <p14:tracePt t="19413" x="2689225" y="3382963"/>
          <p14:tracePt t="19420" x="2543175" y="3309938"/>
          <p14:tracePt t="19428" x="2479675" y="3282950"/>
          <p14:tracePt t="19437" x="2416175" y="3246438"/>
          <p14:tracePt t="19444" x="2352675" y="3219450"/>
          <p14:tracePt t="19455" x="2333625" y="3219450"/>
          <p14:tracePt t="19460" x="2324100" y="3219450"/>
          <p14:tracePt t="19822" x="2316163" y="3209925"/>
          <p14:tracePt t="19830" x="2306638" y="3192463"/>
          <p14:tracePt t="19836" x="2297113" y="3192463"/>
          <p14:tracePt t="19844" x="2270125" y="3182938"/>
          <p14:tracePt t="19860" x="2251075" y="3173413"/>
          <p14:tracePt t="19869" x="2233613" y="3155950"/>
          <p14:tracePt t="19876" x="2206625" y="3136900"/>
          <p14:tracePt t="19885" x="2206625" y="3127375"/>
          <p14:tracePt t="19892" x="2197100" y="3119438"/>
          <p14:tracePt t="19900" x="2187575" y="3119438"/>
          <p14:tracePt t="19908" x="2179638" y="3109913"/>
          <p14:tracePt t="19924" x="2170113" y="3100388"/>
          <p14:tracePt t="20039" x="2160588" y="3100388"/>
          <p14:tracePt t="20046" x="2151063" y="3100388"/>
          <p14:tracePt t="20063" x="2143125" y="3100388"/>
          <p14:tracePt t="20070" x="2106613" y="3100388"/>
          <p14:tracePt t="20077" x="2097088" y="3100388"/>
          <p14:tracePt t="20085" x="2060575" y="3100388"/>
          <p14:tracePt t="20093" x="2041525" y="3100388"/>
          <p14:tracePt t="20116" x="2024063" y="3100388"/>
          <p14:tracePt t="20517" x="2060575" y="3109913"/>
          <p14:tracePt t="20525" x="2124075" y="3119438"/>
          <p14:tracePt t="20534" x="2160588" y="3119438"/>
          <p14:tracePt t="20540" x="2206625" y="3155950"/>
          <p14:tracePt t="20550" x="2233613" y="3163888"/>
          <p14:tracePt t="20556" x="2279650" y="3182938"/>
          <p14:tracePt t="20566" x="2324100" y="3219450"/>
          <p14:tracePt t="20573" x="2406650" y="3255963"/>
          <p14:tracePt t="20584" x="2470150" y="3302000"/>
          <p14:tracePt t="20588" x="2552700" y="3355975"/>
          <p14:tracePt t="20596" x="2652713" y="3411538"/>
          <p14:tracePt t="20604" x="2771775" y="3465513"/>
          <p14:tracePt t="20612" x="2871788" y="3511550"/>
          <p14:tracePt t="20622" x="2971800" y="3565525"/>
          <p14:tracePt t="20630" x="3081338" y="3592513"/>
          <p14:tracePt t="20638" x="3200400" y="3657600"/>
          <p14:tracePt t="20646" x="3309938" y="3694113"/>
          <p14:tracePt t="20656" x="3390900" y="3721100"/>
          <p14:tracePt t="20662" x="3463925" y="3738563"/>
          <p14:tracePt t="20670" x="3527425" y="3757613"/>
          <p14:tracePt t="20677" x="3592513" y="3775075"/>
          <p14:tracePt t="20685" x="3619500" y="3784600"/>
          <p14:tracePt t="20692" x="3636963" y="3784600"/>
          <p14:tracePt t="20700" x="3656013" y="3794125"/>
          <p14:tracePt t="20756" x="3673475" y="3794125"/>
          <p14:tracePt t="20766" x="3702050" y="3794125"/>
          <p14:tracePt t="20772" x="3729038" y="3794125"/>
          <p14:tracePt t="20781" x="3783013" y="3794125"/>
          <p14:tracePt t="20788" x="3838575" y="3794125"/>
          <p14:tracePt t="20797" x="3938588" y="3794125"/>
          <p14:tracePt t="20805" x="4011613" y="3794125"/>
          <p14:tracePt t="20813" x="4102100" y="3794125"/>
          <p14:tracePt t="20820" x="4194175" y="3821113"/>
          <p14:tracePt t="20828" x="4248150" y="3821113"/>
          <p14:tracePt t="20836" x="4284663" y="3821113"/>
          <p14:tracePt t="20844" x="4311650" y="3821113"/>
          <p14:tracePt t="21334" x="4321175" y="3830638"/>
          <p14:tracePt t="21436" x="4321175" y="3848100"/>
          <p14:tracePt t="21444" x="4321175" y="3867150"/>
          <p14:tracePt t="21453" x="4311650" y="3884613"/>
          <p14:tracePt t="21462" x="4284663" y="3921125"/>
          <p14:tracePt t="21471" x="4267200" y="3930650"/>
          <p14:tracePt t="21478" x="4248150" y="3948113"/>
          <p14:tracePt t="21487" x="4230688" y="3967163"/>
          <p14:tracePt t="21492" x="4211638" y="3984625"/>
          <p14:tracePt t="21501" x="4194175" y="4003675"/>
          <p14:tracePt t="21508" x="4175125" y="4013200"/>
          <p14:tracePt t="21518" x="4157663" y="4021138"/>
          <p14:tracePt t="21742" x="4148138" y="4003675"/>
          <p14:tracePt t="21749" x="4148138" y="3976688"/>
          <p14:tracePt t="21756" x="4148138" y="3930650"/>
          <p14:tracePt t="21766" x="4148138" y="3921125"/>
          <p14:tracePt t="21772" x="4148138" y="3911600"/>
          <p14:tracePt t="21782" x="4148138" y="3884613"/>
          <p14:tracePt t="21790" x="4148138" y="3875088"/>
          <p14:tracePt t="21801" x="4148138" y="3867150"/>
          <p14:tracePt t="21806" x="4148138" y="3857625"/>
          <p14:tracePt t="21822" x="4148138" y="3840163"/>
          <p14:tracePt t="21846" x="4148138" y="3830638"/>
          <p14:tracePt t="21854" x="4157663" y="3803650"/>
          <p14:tracePt t="21871" x="4165600" y="3794125"/>
          <p14:tracePt t="21878" x="4184650" y="3775075"/>
          <p14:tracePt t="21900" x="4211638" y="3748088"/>
          <p14:tracePt t="21902" x="4221163" y="3738563"/>
          <p14:tracePt t="21917" x="4230688" y="3738563"/>
          <p14:tracePt t="21925" x="4248150" y="3721100"/>
          <p14:tracePt t="21932" x="4248150" y="3711575"/>
          <p14:tracePt t="21949" x="4257675" y="3702050"/>
          <p14:tracePt t="21966" x="4267200" y="3694113"/>
          <p14:tracePt t="21982" x="4275138" y="3684588"/>
          <p14:tracePt t="21988" x="4294188" y="3665538"/>
          <p14:tracePt t="22004" x="4340225" y="3657600"/>
          <p14:tracePt t="22021" x="4348163" y="3657600"/>
          <p14:tracePt t="22028" x="4394200" y="3648075"/>
          <p14:tracePt t="22036" x="4440238" y="3638550"/>
          <p14:tracePt t="22045" x="4457700" y="3638550"/>
          <p14:tracePt t="22053" x="4484688" y="3638550"/>
          <p14:tracePt t="22061" x="4503738" y="3638550"/>
          <p14:tracePt t="22069" x="4530725" y="3638550"/>
          <p14:tracePt t="22076" x="4540250" y="3638550"/>
          <p14:tracePt t="22085" x="4549775" y="3638550"/>
          <p14:tracePt t="22125" x="4557713" y="3638550"/>
          <p14:tracePt t="22133" x="4567238" y="3638550"/>
          <p14:tracePt t="22141" x="4586288" y="3638550"/>
          <p14:tracePt t="22149" x="4594225" y="3648075"/>
          <p14:tracePt t="22157" x="4613275" y="3675063"/>
          <p14:tracePt t="22165" x="4622800" y="3711575"/>
          <p14:tracePt t="22172" x="4630738" y="3730625"/>
          <p14:tracePt t="22181" x="4630738" y="3748088"/>
          <p14:tracePt t="22188" x="4640263" y="3757613"/>
          <p14:tracePt t="22196" x="4659313" y="3784600"/>
          <p14:tracePt t="22204" x="4659313" y="3794125"/>
          <p14:tracePt t="22220" x="4667250" y="3811588"/>
          <p14:tracePt t="22252" x="4667250" y="3830638"/>
          <p14:tracePt t="22302" x="4667250" y="3840163"/>
          <p14:tracePt t="22310" x="4667250" y="3848100"/>
          <p14:tracePt t="22317" x="4667250" y="3867150"/>
          <p14:tracePt t="22326" x="4667250" y="3875088"/>
          <p14:tracePt t="22335" x="4667250" y="3884613"/>
          <p14:tracePt t="22352" x="4667250" y="3911600"/>
          <p14:tracePt t="22369" x="4667250" y="3921125"/>
          <p14:tracePt t="22373" x="4667250" y="3930650"/>
          <p14:tracePt t="22383" x="4659313" y="3957638"/>
          <p14:tracePt t="22396" x="4649788" y="3967163"/>
          <p14:tracePt t="22404" x="4640263" y="3976688"/>
          <p14:tracePt t="22412" x="4630738" y="3984625"/>
          <p14:tracePt t="22420" x="4622800" y="3994150"/>
          <p14:tracePt t="22428" x="4613275" y="3994150"/>
          <p14:tracePt t="22454" x="4603750" y="4003675"/>
          <p14:tracePt t="22478" x="4594225" y="4013200"/>
          <p14:tracePt t="22486" x="4586288" y="4021138"/>
          <p14:tracePt t="22493" x="4567238" y="4021138"/>
          <p14:tracePt t="22501" x="4530725" y="4040188"/>
          <p14:tracePt t="22509" x="4494213" y="4040188"/>
          <p14:tracePt t="22517" x="4457700" y="4057650"/>
          <p14:tracePt t="22525" x="4440238" y="4057650"/>
          <p14:tracePt t="22534" x="4394200" y="4067175"/>
          <p14:tracePt t="22540" x="4367213" y="4076700"/>
          <p14:tracePt t="22549" x="4340225" y="4076700"/>
          <p14:tracePt t="22556" x="4321175" y="4076700"/>
          <p14:tracePt t="22566" x="4303713" y="4076700"/>
          <p14:tracePt t="22572" x="4294188" y="4086225"/>
          <p14:tracePt t="22678" x="4284663" y="4094163"/>
          <p14:tracePt t="22687" x="4267200" y="4086225"/>
          <p14:tracePt t="22694" x="4248150" y="4049713"/>
          <p14:tracePt t="22701" x="4230688" y="4021138"/>
          <p14:tracePt t="22710" x="4194175" y="3984625"/>
          <p14:tracePt t="22726" x="4184650" y="3957638"/>
          <p14:tracePt t="22739" x="4165600" y="3940175"/>
          <p14:tracePt t="22741" x="4148138" y="3921125"/>
          <p14:tracePt t="22757" x="4148138" y="3911600"/>
          <p14:tracePt t="22773" x="4148138" y="3903663"/>
          <p14:tracePt t="22789" x="4148138" y="3894138"/>
          <p14:tracePt t="22805" x="4148138" y="3875088"/>
          <p14:tracePt t="22813" x="4148138" y="3867150"/>
          <p14:tracePt t="22821" x="4148138" y="3848100"/>
          <p14:tracePt t="22829" x="4148138" y="3830638"/>
          <p14:tracePt t="22837" x="4148138" y="3811588"/>
          <p14:tracePt t="22845" x="4148138" y="3784600"/>
          <p14:tracePt t="22853" x="4157663" y="3757613"/>
          <p14:tracePt t="22861" x="4165600" y="3757613"/>
          <p14:tracePt t="22870" x="4184650" y="3748088"/>
          <p14:tracePt t="22877" x="4211638" y="3711575"/>
          <p14:tracePt t="22885" x="4221163" y="3702050"/>
          <p14:tracePt t="22899" x="4238625" y="3694113"/>
          <p14:tracePt t="22901" x="4284663" y="3665538"/>
          <p14:tracePt t="22909" x="4303713" y="3648075"/>
          <p14:tracePt t="22917" x="4321175" y="3648075"/>
          <p14:tracePt t="22925" x="4340225" y="3621088"/>
          <p14:tracePt t="22933" x="4376738" y="3592513"/>
          <p14:tracePt t="22948" x="4403725" y="3565525"/>
          <p14:tracePt t="22956" x="4413250" y="3565525"/>
          <p14:tracePt t="22965" x="4430713" y="3556000"/>
          <p14:tracePt t="22973" x="4440238" y="3556000"/>
          <p14:tracePt t="22982" x="4457700" y="3556000"/>
          <p14:tracePt t="22988" x="4476750" y="3548063"/>
          <p14:tracePt t="22996" x="4494213" y="3548063"/>
          <p14:tracePt t="23004" x="4513263" y="3548063"/>
          <p14:tracePt t="23012" x="4530725" y="3548063"/>
          <p14:tracePt t="23020" x="4557713" y="3548063"/>
          <p14:tracePt t="23029" x="4576763" y="3548063"/>
          <p14:tracePt t="23037" x="4603750" y="3548063"/>
          <p14:tracePt t="23045" x="4659313" y="3548063"/>
          <p14:tracePt t="23053" x="4676775" y="3548063"/>
          <p14:tracePt t="23060" x="4703763" y="3548063"/>
          <p14:tracePt t="23069" x="4722813" y="3548063"/>
          <p14:tracePt t="23085" x="4740275" y="3548063"/>
          <p14:tracePt t="23093" x="4749800" y="3548063"/>
          <p14:tracePt t="23110" x="4749800" y="3556000"/>
          <p14:tracePt t="23119" x="4749800" y="3565525"/>
          <p14:tracePt t="23135" x="4749800" y="3575050"/>
          <p14:tracePt t="23142" x="4749800" y="3592513"/>
          <p14:tracePt t="23153" x="4749800" y="3602038"/>
          <p14:tracePt t="23158" x="4749800" y="3638550"/>
          <p14:tracePt t="23170" x="4749800" y="3657600"/>
          <p14:tracePt t="23174" x="4722813" y="3702050"/>
          <p14:tracePt t="23185" x="4703763" y="3730625"/>
          <p14:tracePt t="23190" x="4695825" y="3748088"/>
          <p14:tracePt t="23203" x="4686300" y="3767138"/>
          <p14:tracePt t="23206" x="4676775" y="3784600"/>
          <p14:tracePt t="23213" x="4659313" y="3811588"/>
          <p14:tracePt t="23221" x="4649788" y="3811588"/>
          <p14:tracePt t="23229" x="4640263" y="3821113"/>
          <p14:tracePt t="23252" x="4630738" y="3830638"/>
          <p14:tracePt t="23277" x="4613275" y="3848100"/>
          <p14:tracePt t="23301" x="4594225" y="3867150"/>
          <p14:tracePt t="23317" x="4576763" y="3884613"/>
          <p14:tracePt t="23325" x="4557713" y="3894138"/>
          <p14:tracePt t="23332" x="4549775" y="3903663"/>
          <p14:tracePt t="23342" x="4540250" y="3911600"/>
          <p14:tracePt t="23351" x="4521200" y="3921125"/>
          <p14:tracePt t="23358" x="4513263" y="3930650"/>
          <p14:tracePt t="23368" x="4503738" y="3930650"/>
          <p14:tracePt t="23373" x="4494213" y="3940175"/>
          <p14:tracePt t="23383" x="4484688" y="3940175"/>
          <p14:tracePt t="23510" x="4476750" y="3940175"/>
          <p14:tracePt t="23517" x="4467225" y="3940175"/>
          <p14:tracePt t="23526" x="4448175" y="3940175"/>
          <p14:tracePt t="23536" x="4440238" y="3940175"/>
          <p14:tracePt t="23552" x="4430713" y="3940175"/>
          <p14:tracePt t="23558" x="4421188" y="3940175"/>
          <p14:tracePt t="23570" x="4413250" y="3940175"/>
          <p14:tracePt t="23574" x="4394200" y="3930650"/>
          <p14:tracePt t="23606" x="4384675" y="3921125"/>
          <p14:tracePt t="23646" x="4384675" y="3903663"/>
          <p14:tracePt t="23678" x="4384675" y="3894138"/>
          <p14:tracePt t="25174" x="4413250" y="3875088"/>
          <p14:tracePt t="25183" x="4513263" y="3848100"/>
          <p14:tracePt t="25191" x="4586288" y="3830638"/>
          <p14:tracePt t="25202" x="4667250" y="3830638"/>
          <p14:tracePt t="25205" x="4703763" y="3821113"/>
          <p14:tracePt t="25212" x="4795838" y="3821113"/>
          <p14:tracePt t="25220" x="4886325" y="3821113"/>
          <p14:tracePt t="25228" x="4978400" y="3821113"/>
          <p14:tracePt t="25236" x="5068888" y="3821113"/>
          <p14:tracePt t="25244" x="5168900" y="3821113"/>
          <p14:tracePt t="25252" x="5224463" y="3821113"/>
          <p14:tracePt t="25261" x="5260975" y="3821113"/>
          <p14:tracePt t="25269" x="5287963" y="3821113"/>
          <p14:tracePt t="25277" x="5334000" y="3821113"/>
          <p14:tracePt t="25285" x="5368925" y="3821113"/>
          <p14:tracePt t="25293" x="5414963" y="3821113"/>
          <p14:tracePt t="25301" x="5441950" y="3821113"/>
          <p14:tracePt t="25308" x="5487988" y="3821113"/>
          <p14:tracePt t="25317" x="5543550" y="3821113"/>
          <p14:tracePt t="25325" x="5616575" y="3821113"/>
          <p14:tracePt t="25335" x="5707063" y="3821113"/>
          <p14:tracePt t="25340" x="5797550" y="3821113"/>
          <p14:tracePt t="25349" x="5926138" y="3821113"/>
          <p14:tracePt t="25356" x="6053138" y="3821113"/>
          <p14:tracePt t="25365" x="6199188" y="3821113"/>
          <p14:tracePt t="25373" x="6345238" y="3821113"/>
          <p14:tracePt t="25382" x="6491288" y="3821113"/>
          <p14:tracePt t="25388" x="6637338" y="3821113"/>
          <p14:tracePt t="25397" x="6746875" y="3821113"/>
          <p14:tracePt t="25404" x="6892925" y="3821113"/>
          <p14:tracePt t="25412" x="7019925" y="3821113"/>
          <p14:tracePt t="25420" x="7146925" y="3821113"/>
          <p14:tracePt t="25428" x="7239000" y="3821113"/>
          <p14:tracePt t="25437" x="7385050" y="3821113"/>
          <p14:tracePt t="25445" x="7512050" y="3821113"/>
          <p14:tracePt t="25454" x="7639050" y="3821113"/>
          <p14:tracePt t="25460" x="7767638" y="3821113"/>
          <p14:tracePt t="25469" x="7877175" y="3821113"/>
          <p14:tracePt t="25476" x="8004175" y="3821113"/>
          <p14:tracePt t="25485" x="8132763" y="3821113"/>
          <p14:tracePt t="25493" x="8259763" y="3803650"/>
          <p14:tracePt t="25501" x="8350250" y="3775075"/>
          <p14:tracePt t="25509" x="8459788" y="3775075"/>
          <p14:tracePt t="25518" x="8559800" y="3767138"/>
          <p14:tracePt t="25525" x="8615363" y="3757613"/>
          <p14:tracePt t="25532" x="8697913" y="3711575"/>
          <p14:tracePt t="25541" x="8751888" y="3711575"/>
          <p14:tracePt t="25549" x="8834438" y="3702050"/>
          <p14:tracePt t="25557" x="8888413" y="3702050"/>
          <p14:tracePt t="25566" x="8924925" y="3694113"/>
          <p14:tracePt t="25573" x="8961438" y="3684588"/>
          <p14:tracePt t="25582" x="8970963" y="3684588"/>
          <p14:tracePt t="25589" x="8980488" y="3665538"/>
          <p14:tracePt t="25598" x="8988425" y="3665538"/>
          <p14:tracePt t="25704" x="9007475" y="3657600"/>
          <p14:tracePt t="25710" x="9080500" y="36385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ja-JP"/>
              <a:t>Implementation of Weak</a:t>
            </a:r>
            <a:r>
              <a:rPr lang="ja-JP" altLang="en-US"/>
              <a:t>　</a:t>
            </a:r>
            <a:r>
              <a:rPr lang="en-US" altLang="ja-JP"/>
              <a:t>Consistency</a:t>
            </a:r>
          </a:p>
        </p:txBody>
      </p:sp>
      <p:sp>
        <p:nvSpPr>
          <p:cNvPr id="11267" name="Rectangle 3"/>
          <p:cNvSpPr>
            <a:spLocks noGrp="1" noChangeArrowheads="1"/>
          </p:cNvSpPr>
          <p:nvPr>
            <p:ph type="body" idx="1"/>
          </p:nvPr>
        </p:nvSpPr>
        <p:spPr>
          <a:xfrm>
            <a:off x="457200" y="1600200"/>
            <a:ext cx="8507413" cy="4421188"/>
          </a:xfrm>
        </p:spPr>
        <p:txBody>
          <a:bodyPr/>
          <a:lstStyle/>
          <a:p>
            <a:pPr>
              <a:lnSpc>
                <a:spcPct val="90000"/>
              </a:lnSpc>
            </a:pPr>
            <a:r>
              <a:rPr lang="en-US" altLang="ja-JP"/>
              <a:t>Write requests are not needed to wait for acknowledge packets.</a:t>
            </a:r>
          </a:p>
          <a:p>
            <a:pPr>
              <a:lnSpc>
                <a:spcPct val="90000"/>
              </a:lnSpc>
            </a:pPr>
            <a:r>
              <a:rPr lang="en-US" altLang="ja-JP"/>
              <a:t>Reads can override packets in Write buffer.</a:t>
            </a:r>
          </a:p>
          <a:p>
            <a:pPr>
              <a:lnSpc>
                <a:spcPct val="90000"/>
              </a:lnSpc>
            </a:pPr>
            <a:r>
              <a:rPr lang="en-US" altLang="ja-JP"/>
              <a:t>The order of Writes are not needed to be kept.</a:t>
            </a:r>
          </a:p>
          <a:p>
            <a:pPr>
              <a:lnSpc>
                <a:spcPct val="90000"/>
              </a:lnSpc>
            </a:pPr>
            <a:r>
              <a:rPr lang="en-US" altLang="ja-JP"/>
              <a:t>The order of Reads are not needed to be kept.</a:t>
            </a:r>
          </a:p>
          <a:p>
            <a:pPr>
              <a:lnSpc>
                <a:spcPct val="90000"/>
              </a:lnSpc>
            </a:pPr>
            <a:r>
              <a:rPr lang="en-US" altLang="ja-JP"/>
              <a:t>Before synchronization, </a:t>
            </a:r>
            <a:r>
              <a:rPr lang="en-US" altLang="ja-JP">
                <a:solidFill>
                  <a:srgbClr val="FF0000"/>
                </a:solidFill>
              </a:rPr>
              <a:t>Memory</a:t>
            </a:r>
            <a:r>
              <a:rPr lang="ja-JP" altLang="en-US">
                <a:solidFill>
                  <a:srgbClr val="FF0000"/>
                </a:solidFill>
              </a:rPr>
              <a:t>　</a:t>
            </a:r>
            <a:r>
              <a:rPr lang="en-US" altLang="ja-JP">
                <a:solidFill>
                  <a:srgbClr val="FF0000"/>
                </a:solidFill>
              </a:rPr>
              <a:t>fence</a:t>
            </a:r>
            <a:r>
              <a:rPr lang="en-US" altLang="ja-JP"/>
              <a:t> operation is issued, and waits for finish of all accesses.</a:t>
            </a:r>
          </a:p>
        </p:txBody>
      </p:sp>
      <p:pic>
        <p:nvPicPr>
          <p:cNvPr id="2" name="オーディオ 1">
            <a:hlinkClick r:id="" action="ppaction://media"/>
            <a:extLst>
              <a:ext uri="{FF2B5EF4-FFF2-40B4-BE49-F238E27FC236}">
                <a16:creationId xmlns:a16="http://schemas.microsoft.com/office/drawing/2014/main" id="{AD82E906-E2BB-490B-878B-481E2BA67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269"/>
    </mc:Choice>
    <mc:Fallback xmlns="">
      <p:transition spd="slow" advTm="8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95" x="8778875" y="3292475"/>
          <p14:tracePt t="1204" x="8569325" y="3246438"/>
          <p14:tracePt t="1212" x="8423275" y="3228975"/>
          <p14:tracePt t="1222" x="8350250" y="3219450"/>
          <p14:tracePt t="1227" x="8269288" y="3173413"/>
          <p14:tracePt t="1235" x="8240713" y="3163888"/>
          <p14:tracePt t="1426" x="8232775" y="3163888"/>
          <p14:tracePt t="1434" x="8177213" y="3155950"/>
          <p14:tracePt t="1442" x="8104188" y="3155950"/>
          <p14:tracePt t="1450" x="7994650" y="3146425"/>
          <p14:tracePt t="1458" x="7913688" y="3119438"/>
          <p14:tracePt t="1467" x="7804150" y="3100388"/>
          <p14:tracePt t="1474" x="7712075" y="3090863"/>
          <p14:tracePt t="1484" x="7594600" y="3073400"/>
          <p14:tracePt t="1490" x="7521575" y="3073400"/>
          <p14:tracePt t="1498" x="7448550" y="3046413"/>
          <p14:tracePt t="1506" x="7366000" y="3036888"/>
          <p14:tracePt t="1514" x="7312025" y="3036888"/>
          <p14:tracePt t="1522" x="7265988" y="3027363"/>
          <p14:tracePt t="1530" x="7229475" y="3027363"/>
          <p14:tracePt t="1538" x="7202488" y="3017838"/>
          <p14:tracePt t="1555" x="7192963" y="3017838"/>
          <p14:tracePt t="1706" x="7183438" y="3009900"/>
          <p14:tracePt t="1714" x="7183438" y="3000375"/>
          <p14:tracePt t="1722" x="7183438" y="2990850"/>
          <p14:tracePt t="1730" x="7183438" y="2963863"/>
          <p14:tracePt t="1738" x="7183438" y="2954338"/>
          <p14:tracePt t="1746" x="7183438" y="2946400"/>
          <p14:tracePt t="1755" x="7183438" y="2909888"/>
          <p14:tracePt t="1771" x="7192963" y="2881313"/>
          <p14:tracePt t="1778" x="7192963" y="2873375"/>
          <p14:tracePt t="1786" x="7192963" y="2854325"/>
          <p14:tracePt t="1794" x="7202488" y="2808288"/>
          <p14:tracePt t="1802" x="7219950" y="2781300"/>
          <p14:tracePt t="1810" x="7219950" y="2754313"/>
          <p14:tracePt t="1818" x="7229475" y="2727325"/>
          <p14:tracePt t="1826" x="7239000" y="2681288"/>
          <p14:tracePt t="1834" x="7256463" y="2654300"/>
          <p14:tracePt t="1842" x="7256463" y="2598738"/>
          <p14:tracePt t="1851" x="7256463" y="2554288"/>
          <p14:tracePt t="1858" x="7275513" y="2498725"/>
          <p14:tracePt t="1867" x="7283450" y="2416175"/>
          <p14:tracePt t="1874" x="7283450" y="2389188"/>
          <p14:tracePt t="1883" x="7283450" y="2352675"/>
          <p14:tracePt t="1890" x="7302500" y="2306638"/>
          <p14:tracePt t="1899" x="7302500" y="2270125"/>
          <p14:tracePt t="1906" x="7312025" y="2233613"/>
          <p14:tracePt t="1914" x="7312025" y="2216150"/>
          <p14:tracePt t="1922" x="7312025" y="2189163"/>
          <p14:tracePt t="1930" x="7329488" y="2143125"/>
          <p14:tracePt t="1938" x="7329488" y="2133600"/>
          <p14:tracePt t="1946" x="7329488" y="2089150"/>
          <p14:tracePt t="1954" x="7329488" y="2052638"/>
          <p14:tracePt t="1962" x="7339013" y="2006600"/>
          <p14:tracePt t="1970" x="7348538" y="1960563"/>
          <p14:tracePt t="1978" x="7348538" y="1933575"/>
          <p14:tracePt t="1986" x="7348538" y="1914525"/>
          <p14:tracePt t="2002" x="7348538" y="1897063"/>
          <p14:tracePt t="2372" x="7366000" y="1887538"/>
          <p14:tracePt t="2380" x="7466013" y="1887538"/>
          <p14:tracePt t="2387" x="7648575" y="1887538"/>
          <p14:tracePt t="2396" x="7831138" y="1878013"/>
          <p14:tracePt t="2403" x="7958138" y="1841500"/>
          <p14:tracePt t="2410" x="8113713" y="1797050"/>
          <p14:tracePt t="2419" x="8213725" y="1741488"/>
          <p14:tracePt t="2426" x="8250238" y="1731963"/>
          <p14:tracePt t="2434" x="8296275" y="1724025"/>
          <p14:tracePt t="2442" x="8313738" y="1704975"/>
          <p14:tracePt t="2458" x="8323263" y="1697038"/>
          <p14:tracePt t="2590" x="8323263" y="1687513"/>
          <p14:tracePt t="2595" x="8305800" y="1687513"/>
          <p14:tracePt t="2606" x="8250238" y="1687513"/>
          <p14:tracePt t="2611" x="8159750" y="1704975"/>
          <p14:tracePt t="2618" x="8132763" y="1714500"/>
          <p14:tracePt t="2626" x="8031163" y="1714500"/>
          <p14:tracePt t="2635" x="8013700" y="1724025"/>
          <p14:tracePt t="2642" x="7977188" y="1724025"/>
          <p14:tracePt t="2650" x="7940675" y="1724025"/>
          <p14:tracePt t="2658" x="7931150" y="1724025"/>
          <p14:tracePt t="2698" x="7921625" y="1724025"/>
          <p14:tracePt t="27242" x="7913688" y="1724025"/>
          <p14:tracePt t="88066" x="7950200" y="1724025"/>
          <p14:tracePt t="88075" x="8040688" y="1687513"/>
          <p14:tracePt t="88082" x="8505825" y="1687513"/>
          <p14:tracePt t="88090" x="8997950" y="172402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ja-JP"/>
              <a:t>For further performance improvement</a:t>
            </a:r>
          </a:p>
        </p:txBody>
      </p:sp>
      <p:sp>
        <p:nvSpPr>
          <p:cNvPr id="46083" name="Rectangle 3"/>
          <p:cNvSpPr>
            <a:spLocks noGrp="1" noChangeArrowheads="1"/>
          </p:cNvSpPr>
          <p:nvPr>
            <p:ph type="body" idx="1"/>
          </p:nvPr>
        </p:nvSpPr>
        <p:spPr/>
        <p:txBody>
          <a:bodyPr/>
          <a:lstStyle/>
          <a:p>
            <a:r>
              <a:rPr lang="en-US" altLang="ja-JP"/>
              <a:t>Synchronization operation is divided into </a:t>
            </a:r>
            <a:r>
              <a:rPr lang="en-US" altLang="ja-JP">
                <a:solidFill>
                  <a:srgbClr val="FF0000"/>
                </a:solidFill>
              </a:rPr>
              <a:t>Acquire</a:t>
            </a:r>
            <a:r>
              <a:rPr lang="en-US" altLang="ja-JP"/>
              <a:t> and </a:t>
            </a:r>
            <a:r>
              <a:rPr lang="en-US" altLang="ja-JP">
                <a:solidFill>
                  <a:srgbClr val="FF0000"/>
                </a:solidFill>
              </a:rPr>
              <a:t>Release</a:t>
            </a:r>
            <a:r>
              <a:rPr lang="en-US" altLang="ja-JP"/>
              <a:t>.</a:t>
            </a:r>
          </a:p>
          <a:p>
            <a:r>
              <a:rPr lang="en-US" altLang="ja-JP"/>
              <a:t>The restriction is further relaxed by division of synchronization operation.</a:t>
            </a:r>
          </a:p>
          <a:p>
            <a:r>
              <a:rPr lang="en-US" altLang="ja-JP"/>
              <a:t>Release</a:t>
            </a:r>
            <a:r>
              <a:rPr lang="ja-JP" altLang="en-US"/>
              <a:t>　</a:t>
            </a:r>
            <a:r>
              <a:rPr lang="en-US" altLang="ja-JP"/>
              <a:t>Consistency</a:t>
            </a:r>
          </a:p>
        </p:txBody>
      </p:sp>
      <p:pic>
        <p:nvPicPr>
          <p:cNvPr id="2" name="オーディオ 1">
            <a:hlinkClick r:id="" action="ppaction://media"/>
            <a:extLst>
              <a:ext uri="{FF2B5EF4-FFF2-40B4-BE49-F238E27FC236}">
                <a16:creationId xmlns:a16="http://schemas.microsoft.com/office/drawing/2014/main" id="{67AB0356-65C9-4ADA-8BDE-ADA1E6729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733"/>
    </mc:Choice>
    <mc:Fallback xmlns="">
      <p:transition spd="slow" advTm="6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94" x="8605838" y="4386263"/>
          <p14:tracePt t="402" x="8296275" y="4422775"/>
          <p14:tracePt t="409" x="8104188" y="4449763"/>
          <p14:tracePt t="418" x="7940675" y="4486275"/>
          <p14:tracePt t="425" x="7813675" y="4495800"/>
          <p14:tracePt t="433" x="7667625" y="4532313"/>
          <p14:tracePt t="441" x="7539038" y="4541838"/>
          <p14:tracePt t="449" x="7421563" y="4559300"/>
          <p14:tracePt t="457" x="7292975" y="4568825"/>
          <p14:tracePt t="466" x="7165975" y="4587875"/>
          <p14:tracePt t="473" x="7056438" y="4614863"/>
          <p14:tracePt t="482" x="6992938" y="4624388"/>
          <p14:tracePt t="490" x="6956425" y="4624388"/>
          <p14:tracePt t="497" x="6900863" y="4624388"/>
          <p14:tracePt t="505" x="6856413" y="4632325"/>
          <p14:tracePt t="513" x="6827838" y="4632325"/>
          <p14:tracePt t="522" x="6810375" y="4632325"/>
          <p14:tracePt t="529" x="6791325" y="4651375"/>
          <p14:tracePt t="537" x="6783388" y="4651375"/>
          <p14:tracePt t="546" x="6773863" y="4651375"/>
          <p14:tracePt t="570" x="6764338" y="4651375"/>
          <p14:tracePt t="594" x="6754813" y="4651375"/>
          <p14:tracePt t="619" x="6754813" y="4660900"/>
          <p14:tracePt t="627" x="6746875" y="4660900"/>
          <p14:tracePt t="665" x="6718300" y="4660900"/>
          <p14:tracePt t="674" x="6700838" y="4668838"/>
          <p14:tracePt t="681" x="6654800" y="4705350"/>
          <p14:tracePt t="690" x="6637338" y="4714875"/>
          <p14:tracePt t="697" x="6591300" y="4724400"/>
          <p14:tracePt t="706" x="6564313" y="4741863"/>
          <p14:tracePt t="713" x="6527800" y="4768850"/>
          <p14:tracePt t="723" x="6500813" y="4768850"/>
          <p14:tracePt t="731" x="6472238" y="4787900"/>
          <p14:tracePt t="739" x="6454775" y="4805363"/>
          <p14:tracePt t="748" x="6445250" y="4814888"/>
          <p14:tracePt t="756" x="6435725" y="4824413"/>
          <p14:tracePt t="762" x="6427788" y="4833938"/>
          <p14:tracePt t="64675" x="6591300" y="4705350"/>
          <p14:tracePt t="64681" x="6791325" y="4624388"/>
          <p14:tracePt t="64690" x="6992938" y="4541838"/>
          <p14:tracePt t="64697" x="7146925" y="4478338"/>
          <p14:tracePt t="64706" x="7348538" y="4449763"/>
          <p14:tracePt t="64714" x="7539038" y="4386263"/>
          <p14:tracePt t="64722" x="7740650" y="4322763"/>
          <p14:tracePt t="64730" x="7994650" y="4249738"/>
          <p14:tracePt t="64737" x="8213725" y="4195763"/>
          <p14:tracePt t="64746" x="8386763" y="4130675"/>
          <p14:tracePt t="64754" x="8532813" y="4076700"/>
          <p14:tracePt t="64761" x="8651875" y="4049713"/>
          <p14:tracePt t="64770" x="8724900" y="4021138"/>
          <p14:tracePt t="64778" x="8761413" y="4013200"/>
          <p14:tracePt t="64794" x="8778875" y="4003675"/>
          <p14:tracePt t="64826" x="8797925" y="3976688"/>
          <p14:tracePt t="64834" x="8815388" y="3957638"/>
          <p14:tracePt t="64842" x="8861425" y="3940175"/>
          <p14:tracePt t="64850" x="8943975" y="3903663"/>
          <p14:tracePt t="64858" x="9034463" y="38750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914400" y="228600"/>
            <a:ext cx="7772400" cy="1143000"/>
          </a:xfrm>
        </p:spPr>
        <p:txBody>
          <a:bodyPr/>
          <a:lstStyle/>
          <a:p>
            <a:r>
              <a:rPr lang="en-US" altLang="ja-JP" sz="3800"/>
              <a:t>Release Consistency</a:t>
            </a:r>
            <a:endParaRPr lang="en-US" altLang="ja-JP"/>
          </a:p>
        </p:txBody>
      </p:sp>
      <p:sp>
        <p:nvSpPr>
          <p:cNvPr id="78851" name="Text Box 3"/>
          <p:cNvSpPr txBox="1">
            <a:spLocks noChangeArrowheads="1"/>
          </p:cNvSpPr>
          <p:nvPr/>
        </p:nvSpPr>
        <p:spPr bwMode="auto">
          <a:xfrm>
            <a:off x="863600" y="1196752"/>
            <a:ext cx="7416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Synchronization operation is divided into acquire(read) and release(write)</a:t>
            </a:r>
          </a:p>
        </p:txBody>
      </p:sp>
      <p:sp>
        <p:nvSpPr>
          <p:cNvPr id="78852" name="Text Box 4"/>
          <p:cNvSpPr txBox="1">
            <a:spLocks noChangeArrowheads="1"/>
          </p:cNvSpPr>
          <p:nvPr/>
        </p:nvSpPr>
        <p:spPr bwMode="auto">
          <a:xfrm>
            <a:off x="814387" y="2158777"/>
            <a:ext cx="78708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All memory accesses following acquire</a:t>
            </a:r>
            <a:r>
              <a:rPr lang="ja-JP" altLang="en-US" sz="2400">
                <a:latin typeface="Times New Roman" panose="02020603050405020304" pitchFamily="18" charset="0"/>
              </a:rPr>
              <a:t>（</a:t>
            </a:r>
            <a:r>
              <a:rPr lang="en-US" altLang="ja-JP" sz="2400">
                <a:latin typeface="Times New Roman" panose="02020603050405020304" pitchFamily="18" charset="0"/>
              </a:rPr>
              <a:t>SA) are not executed</a:t>
            </a:r>
          </a:p>
          <a:p>
            <a:r>
              <a:rPr lang="en-US" altLang="ja-JP" sz="2400">
                <a:latin typeface="Times New Roman" panose="02020603050405020304" pitchFamily="18" charset="0"/>
              </a:rPr>
              <a:t>until SA is finished. </a:t>
            </a:r>
          </a:p>
        </p:txBody>
      </p:sp>
      <p:sp>
        <p:nvSpPr>
          <p:cNvPr id="78853" name="Text Box 5"/>
          <p:cNvSpPr txBox="1">
            <a:spLocks noChangeArrowheads="1"/>
          </p:cNvSpPr>
          <p:nvPr/>
        </p:nvSpPr>
        <p:spPr bwMode="auto">
          <a:xfrm>
            <a:off x="814387" y="3225577"/>
            <a:ext cx="7515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All memory accesses must be executed before release</a:t>
            </a:r>
            <a:r>
              <a:rPr lang="ja-JP" altLang="en-US" sz="2400">
                <a:latin typeface="Times New Roman" panose="02020603050405020304" pitchFamily="18" charset="0"/>
              </a:rPr>
              <a:t>（</a:t>
            </a:r>
            <a:r>
              <a:rPr lang="en-US" altLang="ja-JP" sz="2400">
                <a:latin typeface="Times New Roman" panose="02020603050405020304" pitchFamily="18" charset="0"/>
              </a:rPr>
              <a:t>SR)</a:t>
            </a:r>
          </a:p>
          <a:p>
            <a:r>
              <a:rPr lang="en-US" altLang="ja-JP" sz="2400">
                <a:latin typeface="Times New Roman" panose="02020603050405020304" pitchFamily="18" charset="0"/>
              </a:rPr>
              <a:t>  is finished.</a:t>
            </a:r>
          </a:p>
        </p:txBody>
      </p:sp>
      <p:sp>
        <p:nvSpPr>
          <p:cNvPr id="78854" name="Text Box 6"/>
          <p:cNvSpPr txBox="1">
            <a:spLocks noChangeArrowheads="1"/>
          </p:cNvSpPr>
          <p:nvPr/>
        </p:nvSpPr>
        <p:spPr bwMode="auto">
          <a:xfrm>
            <a:off x="814387" y="4368577"/>
            <a:ext cx="5216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Synchronization operations must satisfy</a:t>
            </a:r>
          </a:p>
          <a:p>
            <a:r>
              <a:rPr lang="en-US" altLang="ja-JP" sz="2400">
                <a:latin typeface="Times New Roman" panose="02020603050405020304" pitchFamily="18" charset="0"/>
              </a:rPr>
              <a:t>  sequential consistency (RCsc) </a:t>
            </a:r>
          </a:p>
        </p:txBody>
      </p:sp>
      <p:sp>
        <p:nvSpPr>
          <p:cNvPr id="78855" name="Text Box 7"/>
          <p:cNvSpPr txBox="1">
            <a:spLocks noChangeArrowheads="1"/>
          </p:cNvSpPr>
          <p:nvPr/>
        </p:nvSpPr>
        <p:spPr bwMode="auto">
          <a:xfrm>
            <a:off x="814387" y="5282977"/>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Used in a lot of CC-NUMA machines </a:t>
            </a:r>
            <a:r>
              <a:rPr lang="ja-JP" altLang="en-US" sz="2400">
                <a:latin typeface="Times New Roman" panose="02020603050405020304" pitchFamily="18" charset="0"/>
              </a:rPr>
              <a:t>（</a:t>
            </a:r>
            <a:r>
              <a:rPr lang="en-US" altLang="ja-JP" sz="2400">
                <a:latin typeface="Times New Roman" panose="02020603050405020304" pitchFamily="18" charset="0"/>
              </a:rPr>
              <a:t>DASH,ORIGIN</a:t>
            </a:r>
            <a:r>
              <a:rPr lang="ja-JP" altLang="en-US" sz="2400">
                <a:latin typeface="Times New Roman" panose="02020603050405020304" pitchFamily="18" charset="0"/>
              </a:rPr>
              <a:t>） </a:t>
            </a:r>
          </a:p>
        </p:txBody>
      </p:sp>
      <p:pic>
        <p:nvPicPr>
          <p:cNvPr id="2" name="オーディオ 1">
            <a:hlinkClick r:id="" action="ppaction://media"/>
            <a:extLst>
              <a:ext uri="{FF2B5EF4-FFF2-40B4-BE49-F238E27FC236}">
                <a16:creationId xmlns:a16="http://schemas.microsoft.com/office/drawing/2014/main" id="{94CDB601-04A2-421C-BDA8-5619FC21DA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675"/>
    </mc:Choice>
    <mc:Fallback xmlns="">
      <p:transition spd="slow" advTm="5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7" x="8551863" y="3694113"/>
          <p14:tracePt t="324" x="7977188" y="3767138"/>
          <p14:tracePt t="330" x="7512050" y="3840163"/>
          <p14:tracePt t="341" x="7092950" y="3884613"/>
          <p14:tracePt t="346" x="6718300" y="3884613"/>
          <p14:tracePt t="355" x="6418263" y="3884613"/>
          <p14:tracePt t="362" x="6189663" y="3884613"/>
          <p14:tracePt t="372" x="5989638" y="3884613"/>
          <p14:tracePt t="378" x="5807075" y="3884613"/>
          <p14:tracePt t="388" x="5716588" y="3884613"/>
          <p14:tracePt t="395" x="5607050" y="3884613"/>
          <p14:tracePt t="402" x="5534025" y="3884613"/>
          <p14:tracePt t="410" x="5478463" y="3884613"/>
          <p14:tracePt t="418" x="5441950" y="3884613"/>
          <p14:tracePt t="426" x="5424488" y="3884613"/>
          <p14:tracePt t="434" x="5387975" y="3884613"/>
          <p14:tracePt t="450" x="5368925" y="3884613"/>
          <p14:tracePt t="49411" x="5241925" y="3884613"/>
          <p14:tracePt t="49418" x="4695825" y="3884613"/>
          <p14:tracePt t="49426" x="3792538" y="3957638"/>
          <p14:tracePt t="49435" x="2789238" y="4049713"/>
          <p14:tracePt t="49442" x="1895475" y="4103688"/>
          <p14:tracePt t="49452" x="1076325" y="4103688"/>
          <p14:tracePt t="49458" x="265113" y="4103688"/>
          <p14:tracePt t="50147" x="36513" y="747713"/>
          <p14:tracePt t="50155" x="100013" y="611188"/>
          <p14:tracePt t="50163" x="109538" y="538163"/>
          <p14:tracePt t="50171" x="155575" y="419100"/>
          <p14:tracePt t="50179" x="163513" y="346075"/>
          <p14:tracePt t="50187" x="163513" y="309563"/>
          <p14:tracePt t="50195" x="173038" y="301625"/>
          <p14:tracePt t="50203" x="173038" y="292100"/>
          <p14:tracePt t="50347" x="182563" y="282575"/>
          <p14:tracePt t="50372" x="192088" y="319088"/>
          <p14:tracePt t="50378" x="209550" y="438150"/>
          <p14:tracePt t="50386" x="236538" y="528638"/>
          <p14:tracePt t="50394" x="273050" y="647700"/>
          <p14:tracePt t="50402" x="301625" y="720725"/>
          <p14:tracePt t="50410" x="346075" y="803275"/>
          <p14:tracePt t="50418" x="373063" y="920750"/>
          <p14:tracePt t="50426" x="409575" y="984250"/>
          <p14:tracePt t="50435" x="419100" y="1039813"/>
          <p14:tracePt t="50442" x="465138" y="1139825"/>
          <p14:tracePt t="50450" x="465138" y="1176338"/>
          <p14:tracePt t="50458" x="501650" y="1239838"/>
          <p14:tracePt t="50468" x="538163" y="1322388"/>
          <p14:tracePt t="50474" x="565150" y="1376363"/>
          <p14:tracePt t="50484" x="601663" y="1458913"/>
          <p14:tracePt t="50490" x="628650" y="1522413"/>
          <p14:tracePt t="50500" x="655638" y="1604963"/>
          <p14:tracePt t="50506" x="665163" y="1677988"/>
          <p14:tracePt t="50514" x="692150" y="1778000"/>
          <p14:tracePt t="50522" x="720725" y="1870075"/>
          <p14:tracePt t="50530" x="747713" y="1933575"/>
          <p14:tracePt t="50538" x="801688" y="2016125"/>
          <p14:tracePt t="50546" x="811213" y="2060575"/>
          <p14:tracePt t="50554" x="820738" y="2116138"/>
          <p14:tracePt t="50562" x="857250" y="2152650"/>
          <p14:tracePt t="50572" x="866775" y="2170113"/>
          <p14:tracePt t="50578" x="893763" y="2197100"/>
          <p14:tracePt t="50587" x="903288" y="2206625"/>
          <p14:tracePt t="50594" x="947738" y="2233613"/>
          <p14:tracePt t="50602" x="984250" y="2243138"/>
          <p14:tracePt t="50610" x="1047750" y="2289175"/>
          <p14:tracePt t="50618" x="1112838" y="2298700"/>
          <p14:tracePt t="50626" x="1139825" y="2316163"/>
          <p14:tracePt t="50634" x="1203325" y="2362200"/>
          <p14:tracePt t="50642" x="1266825" y="2416175"/>
          <p14:tracePt t="50650" x="1312863" y="2471738"/>
          <p14:tracePt t="50658" x="1385888" y="2589213"/>
          <p14:tracePt t="50667" x="1439863" y="2671763"/>
          <p14:tracePt t="50674" x="1468438" y="2744788"/>
          <p14:tracePt t="50682" x="1531938" y="2881313"/>
          <p14:tracePt t="50690" x="1558925" y="2973388"/>
          <p14:tracePt t="50699" x="1612900" y="3090863"/>
          <p14:tracePt t="50706" x="1668463" y="3209925"/>
          <p14:tracePt t="50714" x="1695450" y="3292475"/>
          <p14:tracePt t="50722" x="1741488" y="3382963"/>
          <p14:tracePt t="50730" x="1787525" y="3482975"/>
          <p14:tracePt t="50738" x="1814513" y="3529013"/>
          <p14:tracePt t="50746" x="1860550" y="3592513"/>
          <p14:tracePt t="50754" x="1878013" y="3638550"/>
          <p14:tracePt t="50762" x="1887538" y="3648075"/>
          <p14:tracePt t="50770" x="1905000" y="3665538"/>
          <p14:tracePt t="50778" x="1914525" y="3675063"/>
          <p14:tracePt t="50787" x="1924050" y="3684588"/>
          <p14:tracePt t="50900" x="1924050" y="3694113"/>
          <p14:tracePt t="50906" x="1924050" y="3711575"/>
          <p14:tracePt t="50915" x="1951038" y="3730625"/>
          <p14:tracePt t="50946" x="1951038" y="3738563"/>
          <p14:tracePt t="51125" x="2033588" y="3738563"/>
          <p14:tracePt t="51131" x="2187575" y="3738563"/>
          <p14:tracePt t="51139" x="2416175" y="3738563"/>
          <p14:tracePt t="51147" x="2671763" y="3738563"/>
          <p14:tracePt t="51154" x="2935288" y="3738563"/>
          <p14:tracePt t="51163" x="3236913" y="3738563"/>
          <p14:tracePt t="51170" x="3436938" y="3738563"/>
          <p14:tracePt t="51178" x="3683000" y="3738563"/>
          <p14:tracePt t="51187" x="3883025" y="3738563"/>
          <p14:tracePt t="51194" x="4048125" y="3738563"/>
          <p14:tracePt t="51203" x="4175125" y="3738563"/>
          <p14:tracePt t="51211" x="4230688" y="3738563"/>
          <p14:tracePt t="51218" x="4267200" y="3738563"/>
          <p14:tracePt t="51778" x="4357688" y="3738563"/>
          <p14:tracePt t="51786" x="4484688" y="3738563"/>
          <p14:tracePt t="51796" x="4630738" y="3721100"/>
          <p14:tracePt t="51803" x="4722813" y="3721100"/>
          <p14:tracePt t="51812" x="4849813" y="3702050"/>
          <p14:tracePt t="51819" x="4978400" y="3702050"/>
          <p14:tracePt t="51826" x="5068888" y="3694113"/>
          <p14:tracePt t="51834" x="5195888" y="3694113"/>
          <p14:tracePt t="51842" x="5278438" y="3694113"/>
          <p14:tracePt t="51850" x="5334000" y="3694113"/>
          <p14:tracePt t="51858" x="5368925" y="3694113"/>
          <p14:tracePt t="51866" x="5378450" y="3694113"/>
          <p14:tracePt t="51874" x="5397500" y="3694113"/>
          <p14:tracePt t="51955" x="5405438" y="3694113"/>
          <p14:tracePt t="51963" x="5414963" y="3694113"/>
          <p14:tracePt t="51970" x="5461000" y="3694113"/>
          <p14:tracePt t="51978" x="5497513" y="3694113"/>
          <p14:tracePt t="51987" x="5570538" y="3694113"/>
          <p14:tracePt t="51994" x="5624513" y="3694113"/>
          <p14:tracePt t="52003" x="5697538" y="3694113"/>
          <p14:tracePt t="52010" x="5789613" y="3694113"/>
          <p14:tracePt t="52019" x="5862638" y="3694113"/>
          <p14:tracePt t="52026" x="5943600" y="3694113"/>
          <p14:tracePt t="52034" x="5999163" y="3694113"/>
          <p14:tracePt t="52042" x="6053138" y="3694113"/>
          <p14:tracePt t="52050" x="6089650" y="3694113"/>
          <p14:tracePt t="52058" x="6108700" y="3694113"/>
          <p14:tracePt t="52066" x="6126163" y="3694113"/>
          <p14:tracePt t="52074" x="6145213" y="3694113"/>
          <p14:tracePt t="52091" x="6153150" y="3694113"/>
          <p14:tracePt t="52444" x="6218238" y="3694113"/>
          <p14:tracePt t="52452" x="6345238" y="3694113"/>
          <p14:tracePt t="52458" x="6508750" y="3694113"/>
          <p14:tracePt t="52467" x="6664325" y="3694113"/>
          <p14:tracePt t="52474" x="6791325" y="3694113"/>
          <p14:tracePt t="52484" x="6900863" y="3694113"/>
          <p14:tracePt t="52490" x="6964363" y="3694113"/>
          <p14:tracePt t="52501" x="7000875" y="3694113"/>
          <p14:tracePt t="52506" x="7010400" y="3694113"/>
          <p14:tracePt t="52555" x="7019925" y="3694113"/>
          <p14:tracePt t="53356" x="7037388" y="3694113"/>
          <p14:tracePt t="53363" x="7065963" y="3684588"/>
          <p14:tracePt t="53372" x="7102475" y="3684588"/>
          <p14:tracePt t="53379" x="7146925" y="3657600"/>
          <p14:tracePt t="53387" x="7165975" y="3657600"/>
          <p14:tracePt t="53396" x="7192963" y="3657600"/>
          <p14:tracePt t="53404" x="7212013" y="3657600"/>
          <p14:tracePt t="53411" x="7248525" y="3648075"/>
          <p14:tracePt t="53426" x="7275513" y="3638550"/>
          <p14:tracePt t="53434" x="7283450" y="3638550"/>
          <p14:tracePt t="53442" x="7292975" y="3638550"/>
          <p14:tracePt t="53458" x="7302500" y="3638550"/>
          <p14:tracePt t="53923" x="7312025" y="3638550"/>
          <p14:tracePt t="53931" x="7312025" y="3648075"/>
          <p14:tracePt t="53939" x="7302500" y="3675063"/>
          <p14:tracePt t="53947" x="7283450" y="3694113"/>
          <p14:tracePt t="53955" x="7275513" y="3702050"/>
          <p14:tracePt t="53963" x="7248525" y="3730625"/>
          <p14:tracePt t="53971" x="7239000" y="3738563"/>
          <p14:tracePt t="53979" x="7219950" y="3757613"/>
          <p14:tracePt t="53987" x="7202488" y="3775075"/>
          <p14:tracePt t="53995" x="7183438" y="3794125"/>
          <p14:tracePt t="54003" x="7175500" y="3803650"/>
          <p14:tracePt t="54010" x="7156450" y="3811588"/>
          <p14:tracePt t="54018" x="7146925" y="3821113"/>
          <p14:tracePt t="54026" x="7138988" y="3821113"/>
          <p14:tracePt t="54034" x="7110413" y="3840163"/>
          <p14:tracePt t="54050" x="7092950" y="3848100"/>
          <p14:tracePt t="54058" x="7073900" y="3875088"/>
          <p14:tracePt t="54067" x="7056438" y="3884613"/>
          <p14:tracePt t="54074" x="7010400" y="3903663"/>
          <p14:tracePt t="54083" x="6992938" y="3911600"/>
          <p14:tracePt t="54101" x="6946900" y="3940175"/>
          <p14:tracePt t="54106" x="6919913" y="3948113"/>
          <p14:tracePt t="54114" x="6910388" y="3957638"/>
          <p14:tracePt t="54122" x="6892925" y="3976688"/>
          <p14:tracePt t="54130" x="6883400" y="3984625"/>
          <p14:tracePt t="54138" x="6864350" y="3994150"/>
          <p14:tracePt t="54163" x="6856413" y="4003675"/>
          <p14:tracePt t="54187" x="6846888" y="4013200"/>
          <p14:tracePt t="54403" x="6846888" y="4030663"/>
          <p14:tracePt t="54412" x="6864350" y="4040188"/>
          <p14:tracePt t="54420" x="6900863" y="4067175"/>
          <p14:tracePt t="54427" x="6919913" y="4076700"/>
          <p14:tracePt t="54435" x="6937375" y="4086225"/>
          <p14:tracePt t="54443" x="6964363" y="4113213"/>
          <p14:tracePt t="54454" x="6983413" y="4122738"/>
          <p14:tracePt t="54555" x="7000875" y="4122738"/>
          <p14:tracePt t="54602" x="7010400" y="4122738"/>
          <p14:tracePt t="54610" x="7019925" y="4122738"/>
          <p14:tracePt t="54619" x="7083425" y="4122738"/>
          <p14:tracePt t="54626" x="7248525" y="4122738"/>
          <p14:tracePt t="54634" x="7439025" y="4122738"/>
          <p14:tracePt t="54642" x="7667625" y="4122738"/>
          <p14:tracePt t="54650" x="7958138" y="4122738"/>
          <p14:tracePt t="54658" x="8296275" y="4122738"/>
          <p14:tracePt t="54666" x="8632825" y="4122738"/>
          <p14:tracePt t="54674" x="8861425" y="4122738"/>
          <p14:tracePt t="54683" x="9090025" y="41227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ja-JP"/>
              <a:t>Release</a:t>
            </a:r>
            <a:r>
              <a:rPr lang="ja-JP" altLang="en-US"/>
              <a:t>　</a:t>
            </a:r>
            <a:r>
              <a:rPr lang="en-US" altLang="ja-JP"/>
              <a:t>Consistency</a:t>
            </a:r>
          </a:p>
        </p:txBody>
      </p:sp>
      <p:sp>
        <p:nvSpPr>
          <p:cNvPr id="47107" name="Rectangle 3"/>
          <p:cNvSpPr>
            <a:spLocks noGrp="1" noChangeArrowheads="1"/>
          </p:cNvSpPr>
          <p:nvPr>
            <p:ph type="body" idx="1"/>
          </p:nvPr>
        </p:nvSpPr>
        <p:spPr/>
        <p:txBody>
          <a:bodyPr/>
          <a:lstStyle/>
          <a:p>
            <a:r>
              <a:rPr lang="en-US" altLang="ja-JP"/>
              <a:t>SA→W</a:t>
            </a:r>
            <a:r>
              <a:rPr lang="ja-JP" altLang="en-US"/>
              <a:t>　</a:t>
            </a:r>
            <a:r>
              <a:rPr lang="en-US" altLang="ja-JP"/>
              <a:t>SA→R</a:t>
            </a:r>
            <a:r>
              <a:rPr lang="ja-JP" altLang="en-US"/>
              <a:t>　</a:t>
            </a:r>
            <a:r>
              <a:rPr lang="en-US" altLang="ja-JP"/>
              <a:t>W→SA</a:t>
            </a:r>
            <a:r>
              <a:rPr lang="ja-JP" altLang="en-US"/>
              <a:t>　</a:t>
            </a:r>
            <a:r>
              <a:rPr lang="en-US" altLang="ja-JP"/>
              <a:t>R→SA</a:t>
            </a:r>
            <a:r>
              <a:rPr lang="ja-JP" altLang="en-US"/>
              <a:t>　　　　　　　</a:t>
            </a:r>
            <a:r>
              <a:rPr lang="en-US" altLang="ja-JP"/>
              <a:t>SR→W</a:t>
            </a:r>
            <a:r>
              <a:rPr lang="ja-JP" altLang="en-US"/>
              <a:t>　</a:t>
            </a:r>
            <a:r>
              <a:rPr lang="en-US" altLang="ja-JP"/>
              <a:t>SR→R</a:t>
            </a:r>
            <a:r>
              <a:rPr lang="ja-JP" altLang="en-US"/>
              <a:t>　</a:t>
            </a:r>
            <a:r>
              <a:rPr lang="en-US" altLang="ja-JP"/>
              <a:t>W→SR</a:t>
            </a:r>
            <a:r>
              <a:rPr lang="ja-JP" altLang="en-US"/>
              <a:t>　</a:t>
            </a:r>
            <a:r>
              <a:rPr lang="en-US" altLang="ja-JP"/>
              <a:t>R→SR</a:t>
            </a:r>
          </a:p>
          <a:p>
            <a:r>
              <a:rPr lang="en-US" altLang="ja-JP"/>
              <a:t>The order of SA and SR must be kept.</a:t>
            </a:r>
          </a:p>
        </p:txBody>
      </p:sp>
      <p:grpSp>
        <p:nvGrpSpPr>
          <p:cNvPr id="47110" name="Group 6"/>
          <p:cNvGrpSpPr>
            <a:grpSpLocks/>
          </p:cNvGrpSpPr>
          <p:nvPr/>
        </p:nvGrpSpPr>
        <p:grpSpPr bwMode="auto">
          <a:xfrm>
            <a:off x="1042988" y="2165350"/>
            <a:ext cx="933450" cy="398463"/>
            <a:chOff x="1584" y="2688"/>
            <a:chExt cx="528" cy="288"/>
          </a:xfrm>
        </p:grpSpPr>
        <p:sp>
          <p:nvSpPr>
            <p:cNvPr id="47108" name="Line 4"/>
            <p:cNvSpPr>
              <a:spLocks noChangeShapeType="1"/>
            </p:cNvSpPr>
            <p:nvPr/>
          </p:nvSpPr>
          <p:spPr bwMode="auto">
            <a:xfrm>
              <a:off x="1584" y="2688"/>
              <a:ext cx="528"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09" name="Line 5"/>
            <p:cNvSpPr>
              <a:spLocks noChangeShapeType="1"/>
            </p:cNvSpPr>
            <p:nvPr/>
          </p:nvSpPr>
          <p:spPr bwMode="auto">
            <a:xfrm flipV="1">
              <a:off x="1584" y="2688"/>
              <a:ext cx="528" cy="2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1" name="Group 7"/>
          <p:cNvGrpSpPr>
            <a:grpSpLocks/>
          </p:cNvGrpSpPr>
          <p:nvPr/>
        </p:nvGrpSpPr>
        <p:grpSpPr bwMode="auto">
          <a:xfrm>
            <a:off x="2627313" y="2133600"/>
            <a:ext cx="933450" cy="398463"/>
            <a:chOff x="1584" y="2688"/>
            <a:chExt cx="528" cy="288"/>
          </a:xfrm>
        </p:grpSpPr>
        <p:sp>
          <p:nvSpPr>
            <p:cNvPr id="47112" name="Line 8"/>
            <p:cNvSpPr>
              <a:spLocks noChangeShapeType="1"/>
            </p:cNvSpPr>
            <p:nvPr/>
          </p:nvSpPr>
          <p:spPr bwMode="auto">
            <a:xfrm>
              <a:off x="1584" y="2688"/>
              <a:ext cx="528"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3" name="Line 9"/>
            <p:cNvSpPr>
              <a:spLocks noChangeShapeType="1"/>
            </p:cNvSpPr>
            <p:nvPr/>
          </p:nvSpPr>
          <p:spPr bwMode="auto">
            <a:xfrm flipV="1">
              <a:off x="1584" y="2688"/>
              <a:ext cx="528" cy="2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4" name="Group 10"/>
          <p:cNvGrpSpPr>
            <a:grpSpLocks/>
          </p:cNvGrpSpPr>
          <p:nvPr/>
        </p:nvGrpSpPr>
        <p:grpSpPr bwMode="auto">
          <a:xfrm>
            <a:off x="5367338" y="1700213"/>
            <a:ext cx="933450" cy="398462"/>
            <a:chOff x="1584" y="2688"/>
            <a:chExt cx="528" cy="288"/>
          </a:xfrm>
        </p:grpSpPr>
        <p:sp>
          <p:nvSpPr>
            <p:cNvPr id="47115" name="Line 11"/>
            <p:cNvSpPr>
              <a:spLocks noChangeShapeType="1"/>
            </p:cNvSpPr>
            <p:nvPr/>
          </p:nvSpPr>
          <p:spPr bwMode="auto">
            <a:xfrm>
              <a:off x="1584" y="2688"/>
              <a:ext cx="528"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6" name="Line 12"/>
            <p:cNvSpPr>
              <a:spLocks noChangeShapeType="1"/>
            </p:cNvSpPr>
            <p:nvPr/>
          </p:nvSpPr>
          <p:spPr bwMode="auto">
            <a:xfrm flipV="1">
              <a:off x="1584" y="2688"/>
              <a:ext cx="528" cy="2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grpSp>
        <p:nvGrpSpPr>
          <p:cNvPr id="47117" name="Group 13"/>
          <p:cNvGrpSpPr>
            <a:grpSpLocks/>
          </p:cNvGrpSpPr>
          <p:nvPr/>
        </p:nvGrpSpPr>
        <p:grpSpPr bwMode="auto">
          <a:xfrm>
            <a:off x="3587750" y="1700213"/>
            <a:ext cx="931863" cy="398462"/>
            <a:chOff x="1584" y="2688"/>
            <a:chExt cx="528" cy="288"/>
          </a:xfrm>
        </p:grpSpPr>
        <p:sp>
          <p:nvSpPr>
            <p:cNvPr id="47118" name="Line 14"/>
            <p:cNvSpPr>
              <a:spLocks noChangeShapeType="1"/>
            </p:cNvSpPr>
            <p:nvPr/>
          </p:nvSpPr>
          <p:spPr bwMode="auto">
            <a:xfrm>
              <a:off x="1584" y="2688"/>
              <a:ext cx="528" cy="2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7119" name="Line 15"/>
            <p:cNvSpPr>
              <a:spLocks noChangeShapeType="1"/>
            </p:cNvSpPr>
            <p:nvPr/>
          </p:nvSpPr>
          <p:spPr bwMode="auto">
            <a:xfrm flipV="1">
              <a:off x="1584" y="2688"/>
              <a:ext cx="528" cy="2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0E86716B-BF8E-4760-97B0-8D0A4D82DA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8" x="8596313" y="4240213"/>
          <p14:tracePt t="376" x="8150225" y="4386263"/>
          <p14:tracePt t="384" x="7712075" y="4478338"/>
          <p14:tracePt t="393" x="7348538" y="4559300"/>
          <p14:tracePt t="400" x="7110413" y="4578350"/>
          <p14:tracePt t="411" x="6846888" y="4651375"/>
          <p14:tracePt t="416" x="6700838" y="4651375"/>
          <p14:tracePt t="426" x="6518275" y="4651375"/>
          <p14:tracePt t="432" x="6326188" y="4651375"/>
          <p14:tracePt t="440" x="6145213" y="4651375"/>
          <p14:tracePt t="448" x="5889625" y="4651375"/>
          <p14:tracePt t="456" x="5597525" y="4651375"/>
          <p14:tracePt t="464" x="5132388" y="4614863"/>
          <p14:tracePt t="472" x="4713288" y="4568825"/>
          <p14:tracePt t="480" x="4238625" y="4478338"/>
          <p14:tracePt t="488" x="3738563" y="4405313"/>
          <p14:tracePt t="496" x="3309938" y="4340225"/>
          <p14:tracePt t="504" x="2908300" y="4249738"/>
          <p14:tracePt t="512" x="2616200" y="4186238"/>
          <p14:tracePt t="520" x="2343150" y="4167188"/>
          <p14:tracePt t="528" x="2160588" y="4140200"/>
          <p14:tracePt t="536" x="2014538" y="4094163"/>
          <p14:tracePt t="544" x="1895475" y="4067175"/>
          <p14:tracePt t="552" x="1851025" y="4049713"/>
          <p14:tracePt t="562" x="1841500" y="4040188"/>
          <p14:tracePt t="577" x="1831975" y="4030663"/>
          <p14:tracePt t="640" x="1841500" y="4003675"/>
          <p14:tracePt t="649" x="1841500" y="3994150"/>
          <p14:tracePt t="656" x="1851025" y="3976688"/>
          <p14:tracePt t="664" x="1860550" y="3957638"/>
          <p14:tracePt t="672" x="1887538" y="3930650"/>
          <p14:tracePt t="680" x="1887538" y="3921125"/>
          <p14:tracePt t="688" x="1887538" y="3911600"/>
          <p14:tracePt t="696" x="1895475" y="3894138"/>
          <p14:tracePt t="720" x="1895475" y="3875088"/>
          <p14:tracePt t="760" x="1895475" y="3867150"/>
          <p14:tracePt t="800" x="1895475" y="3848100"/>
          <p14:tracePt t="811" x="1895475" y="3830638"/>
          <p14:tracePt t="817" x="1895475" y="3821113"/>
          <p14:tracePt t="825" x="1895475" y="3794125"/>
          <p14:tracePt t="832" x="1895475" y="3784600"/>
          <p14:tracePt t="840" x="1895475" y="3767138"/>
          <p14:tracePt t="848" x="1895475" y="3738563"/>
          <p14:tracePt t="856" x="1895475" y="3721100"/>
          <p14:tracePt t="864" x="1895475" y="3702050"/>
          <p14:tracePt t="1016" x="1895475" y="3694113"/>
          <p14:tracePt t="1032" x="1895475" y="3665538"/>
          <p14:tracePt t="1040" x="1895475" y="3657600"/>
          <p14:tracePt t="1057" x="1895475" y="3638550"/>
          <p14:tracePt t="1065" x="1895475" y="3621088"/>
          <p14:tracePt t="1073" x="1895475" y="3611563"/>
          <p14:tracePt t="1082" x="1905000" y="3602038"/>
          <p14:tracePt t="1097" x="1931988" y="3575050"/>
          <p14:tracePt t="1539" x="1931988" y="3565525"/>
          <p14:tracePt t="1544" x="1978025" y="3548063"/>
          <p14:tracePt t="1553" x="2014538" y="3482975"/>
          <p14:tracePt t="1560" x="2051050" y="3429000"/>
          <p14:tracePt t="1568" x="2087563" y="3319463"/>
          <p14:tracePt t="1576" x="2133600" y="3255963"/>
          <p14:tracePt t="1585" x="2170113" y="3173413"/>
          <p14:tracePt t="1592" x="2206625" y="3090863"/>
          <p14:tracePt t="1602" x="2260600" y="3009900"/>
          <p14:tracePt t="1611" x="2287588" y="2963863"/>
          <p14:tracePt t="1618" x="2306638" y="2917825"/>
          <p14:tracePt t="1627" x="2333625" y="2873375"/>
          <p14:tracePt t="1634" x="2352675" y="2844800"/>
          <p14:tracePt t="1642" x="2360613" y="2836863"/>
          <p14:tracePt t="1650" x="2360613" y="2827338"/>
          <p14:tracePt t="1656" x="2370138" y="2817813"/>
          <p14:tracePt t="2057" x="2370138" y="2808288"/>
          <p14:tracePt t="2153" x="2370138" y="2790825"/>
          <p14:tracePt t="2168" x="2370138" y="2763838"/>
          <p14:tracePt t="2176" x="2360613" y="2763838"/>
          <p14:tracePt t="2184" x="2352675" y="2763838"/>
          <p14:tracePt t="2192" x="2333625" y="2744788"/>
          <p14:tracePt t="2200" x="2324100" y="2735263"/>
          <p14:tracePt t="2210" x="2324100" y="2727325"/>
          <p14:tracePt t="2216" x="2297113" y="2717800"/>
          <p14:tracePt t="2226" x="2270125" y="2698750"/>
          <p14:tracePt t="2232" x="2233613" y="2690813"/>
          <p14:tracePt t="2240" x="2197100" y="2662238"/>
          <p14:tracePt t="2248" x="2170113" y="2644775"/>
          <p14:tracePt t="2256" x="2133600" y="2635250"/>
          <p14:tracePt t="2266" x="2087563" y="2617788"/>
          <p14:tracePt t="2274" x="2051050" y="2617788"/>
          <p14:tracePt t="2280" x="2024063" y="2581275"/>
          <p14:tracePt t="2288" x="2005013" y="2571750"/>
          <p14:tracePt t="2296" x="1997075" y="2562225"/>
          <p14:tracePt t="2304" x="1978025" y="2562225"/>
          <p14:tracePt t="2313" x="1960563" y="2544763"/>
          <p14:tracePt t="2320" x="1951038" y="2535238"/>
          <p14:tracePt t="2336" x="1941513" y="2517775"/>
          <p14:tracePt t="2352" x="1941513" y="2498725"/>
          <p14:tracePt t="2360" x="1924050" y="2462213"/>
          <p14:tracePt t="2376" x="1914525" y="2444750"/>
          <p14:tracePt t="2384" x="1914525" y="2425700"/>
          <p14:tracePt t="2393" x="1914525" y="2408238"/>
          <p14:tracePt t="2400" x="1905000" y="2389188"/>
          <p14:tracePt t="2409" x="1895475" y="2371725"/>
          <p14:tracePt t="2416" x="1895475" y="2362200"/>
          <p14:tracePt t="2425" x="1887538" y="2343150"/>
          <p14:tracePt t="2432" x="1878013" y="2325688"/>
          <p14:tracePt t="2440" x="1868488" y="2316163"/>
          <p14:tracePt t="2448" x="1860550" y="2306638"/>
          <p14:tracePt t="2456" x="1860550" y="2289175"/>
          <p14:tracePt t="2488" x="1860550" y="2279650"/>
          <p14:tracePt t="2848" x="1860550" y="2270125"/>
          <p14:tracePt t="2856" x="1868488" y="2270125"/>
          <p14:tracePt t="2872" x="1878013" y="2270125"/>
          <p14:tracePt t="2880" x="1887538" y="2270125"/>
          <p14:tracePt t="2888" x="1905000" y="2262188"/>
          <p14:tracePt t="2912" x="1914525" y="2262188"/>
          <p14:tracePt t="3296" x="1914525" y="2252663"/>
          <p14:tracePt t="3304" x="1914525" y="2243138"/>
          <p14:tracePt t="3384" x="1914525" y="2233613"/>
          <p14:tracePt t="3417" x="1924050" y="2233613"/>
          <p14:tracePt t="3426" x="1941513" y="2233613"/>
          <p14:tracePt t="3433" x="1960563" y="2233613"/>
          <p14:tracePt t="3449" x="1987550" y="2233613"/>
          <p14:tracePt t="3456" x="1997075" y="2233613"/>
          <p14:tracePt t="3464" x="2014538" y="2233613"/>
          <p14:tracePt t="3472" x="2041525" y="2233613"/>
          <p14:tracePt t="3480" x="2060575" y="2233613"/>
          <p14:tracePt t="3488" x="2106613" y="2252663"/>
          <p14:tracePt t="3496" x="2160588" y="2252663"/>
          <p14:tracePt t="3504" x="2214563" y="2252663"/>
          <p14:tracePt t="3513" x="2324100" y="2252663"/>
          <p14:tracePt t="3520" x="2433638" y="2252663"/>
          <p14:tracePt t="3529" x="2543175" y="2252663"/>
          <p14:tracePt t="3536" x="2689225" y="2252663"/>
          <p14:tracePt t="3544" x="2852738" y="2225675"/>
          <p14:tracePt t="3552" x="2998788" y="2216150"/>
          <p14:tracePt t="3562" x="3144838" y="2197100"/>
          <p14:tracePt t="3569" x="3281363" y="2152650"/>
          <p14:tracePt t="3577" x="3409950" y="2125663"/>
          <p14:tracePt t="3585" x="3527425" y="2079625"/>
          <p14:tracePt t="3596" x="3600450" y="2070100"/>
          <p14:tracePt t="3601" x="3673475" y="2016125"/>
          <p14:tracePt t="3612" x="3683000" y="2016125"/>
          <p14:tracePt t="3665" x="3702050" y="2006600"/>
          <p14:tracePt t="3712" x="3719513" y="2006600"/>
          <p14:tracePt t="3721" x="3729038" y="2006600"/>
          <p14:tracePt t="3728" x="3738563" y="2006600"/>
          <p14:tracePt t="3952" x="3756025" y="2016125"/>
          <p14:tracePt t="3984" x="3765550" y="2033588"/>
          <p14:tracePt t="4016" x="3775075" y="2033588"/>
          <p14:tracePt t="4026" x="3783013" y="2033588"/>
          <p14:tracePt t="4033" x="3792538" y="2033588"/>
          <p14:tracePt t="4041" x="3802063" y="2033588"/>
          <p14:tracePt t="4049" x="3819525" y="2033588"/>
          <p14:tracePt t="4057" x="3856038" y="2033588"/>
          <p14:tracePt t="4073" x="3865563" y="2033588"/>
          <p14:tracePt t="4080" x="3892550" y="2024063"/>
          <p14:tracePt t="4096" x="3911600" y="2016125"/>
          <p14:tracePt t="4432" x="3919538" y="2016125"/>
          <p14:tracePt t="4440" x="3938588" y="2016125"/>
          <p14:tracePt t="4448" x="3956050" y="2024063"/>
          <p14:tracePt t="4456" x="3975100" y="2024063"/>
          <p14:tracePt t="4466" x="3992563" y="2033588"/>
          <p14:tracePt t="4474" x="4011613" y="2033588"/>
          <p14:tracePt t="4480" x="4038600" y="2033588"/>
          <p14:tracePt t="4488" x="4048125" y="2033588"/>
          <p14:tracePt t="4496" x="4065588" y="2043113"/>
          <p14:tracePt t="4504" x="4075113" y="2043113"/>
          <p14:tracePt t="4520" x="4084638" y="2043113"/>
          <p14:tracePt t="4728" x="3984625" y="2043113"/>
          <p14:tracePt t="4736" x="3856038" y="2043113"/>
          <p14:tracePt t="4744" x="3746500" y="2043113"/>
          <p14:tracePt t="4753" x="3600450" y="2043113"/>
          <p14:tracePt t="4763" x="3490913" y="2043113"/>
          <p14:tracePt t="4768" x="3419475" y="2043113"/>
          <p14:tracePt t="4776" x="3346450" y="2043113"/>
          <p14:tracePt t="4784" x="3281363" y="2043113"/>
          <p14:tracePt t="4793" x="3254375" y="2043113"/>
          <p14:tracePt t="4890" x="3244850" y="2043113"/>
          <p14:tracePt t="4897" x="3236913" y="2043113"/>
          <p14:tracePt t="4904" x="3217863" y="2043113"/>
          <p14:tracePt t="4912" x="3171825" y="2043113"/>
          <p14:tracePt t="4920" x="3154363" y="2043113"/>
          <p14:tracePt t="4932" x="3127375" y="2043113"/>
          <p14:tracePt t="4938" x="3100388" y="2043113"/>
          <p14:tracePt t="4946" x="3054350" y="2043113"/>
          <p14:tracePt t="4953" x="3017838" y="2043113"/>
          <p14:tracePt t="4960" x="2962275" y="2043113"/>
          <p14:tracePt t="4969" x="2908300" y="2043113"/>
          <p14:tracePt t="4977" x="2844800" y="2043113"/>
          <p14:tracePt t="4985" x="2789238" y="2043113"/>
          <p14:tracePt t="4994" x="2735263" y="2043113"/>
          <p14:tracePt t="5001" x="2698750" y="2043113"/>
          <p14:tracePt t="5010" x="2662238" y="2043113"/>
          <p14:tracePt t="5016" x="2606675" y="2043113"/>
          <p14:tracePt t="5026" x="2570163" y="2043113"/>
          <p14:tracePt t="5033" x="2516188" y="2043113"/>
          <p14:tracePt t="5044" x="2462213" y="2043113"/>
          <p14:tracePt t="5050" x="2416175" y="2043113"/>
          <p14:tracePt t="5058" x="2352675" y="2043113"/>
          <p14:tracePt t="5065" x="2279650" y="2043113"/>
          <p14:tracePt t="5072" x="2214563" y="2043113"/>
          <p14:tracePt t="5080" x="2124075" y="2043113"/>
          <p14:tracePt t="5088" x="2070100" y="2043113"/>
          <p14:tracePt t="5096" x="2033588" y="2043113"/>
          <p14:tracePt t="5104" x="1997075" y="2043113"/>
          <p14:tracePt t="5112" x="1968500" y="2043113"/>
          <p14:tracePt t="5121" x="1960563" y="2043113"/>
          <p14:tracePt t="5129" x="1941513" y="2043113"/>
          <p14:tracePt t="5152" x="1931988" y="2043113"/>
          <p14:tracePt t="5184" x="1924050" y="2043113"/>
          <p14:tracePt t="5296" x="1914525" y="2043113"/>
          <p14:tracePt t="5304" x="1905000" y="2043113"/>
          <p14:tracePt t="5312" x="1878013" y="2043113"/>
          <p14:tracePt t="5320" x="1841500" y="2043113"/>
          <p14:tracePt t="5328" x="1804988" y="2043113"/>
          <p14:tracePt t="5336" x="1778000" y="2043113"/>
          <p14:tracePt t="5345" x="1722438" y="2043113"/>
          <p14:tracePt t="5352" x="1704975" y="2043113"/>
          <p14:tracePt t="5360" x="1677988" y="2043113"/>
          <p14:tracePt t="5368" x="1641475" y="2043113"/>
          <p14:tracePt t="5376" x="1622425" y="2043113"/>
          <p14:tracePt t="5384" x="1612900" y="2043113"/>
          <p14:tracePt t="5392" x="1595438" y="2043113"/>
          <p14:tracePt t="5659" x="1585913" y="2043113"/>
          <p14:tracePt t="5696" x="1585913" y="2024063"/>
          <p14:tracePt t="5728" x="1585913" y="2016125"/>
          <p14:tracePt t="5736" x="1585913" y="1997075"/>
          <p14:tracePt t="5752" x="1595438" y="1987550"/>
          <p14:tracePt t="5776" x="1604963" y="1970088"/>
          <p14:tracePt t="5992" x="1585913" y="1960563"/>
          <p14:tracePt t="6000" x="1549400" y="1960563"/>
          <p14:tracePt t="6009" x="1522413" y="1979613"/>
          <p14:tracePt t="6016" x="1512888" y="1979613"/>
          <p14:tracePt t="6026" x="1495425" y="1987550"/>
          <p14:tracePt t="6122" x="1485900" y="1987550"/>
          <p14:tracePt t="6178" x="1468438" y="1987550"/>
          <p14:tracePt t="6184" x="1458913" y="1987550"/>
          <p14:tracePt t="6192" x="1439863" y="1987550"/>
          <p14:tracePt t="6200" x="1431925" y="1987550"/>
          <p14:tracePt t="6209" x="1395413" y="1987550"/>
          <p14:tracePt t="6216" x="1376363" y="1987550"/>
          <p14:tracePt t="6225" x="1358900" y="1987550"/>
          <p14:tracePt t="6234" x="1339850" y="1987550"/>
          <p14:tracePt t="6245" x="1312863" y="1987550"/>
          <p14:tracePt t="6472" x="1293813" y="1987550"/>
          <p14:tracePt t="6480" x="1239838" y="1987550"/>
          <p14:tracePt t="6488" x="1185863" y="1987550"/>
          <p14:tracePt t="6496" x="1139825" y="1987550"/>
          <p14:tracePt t="6504" x="1084263" y="1987550"/>
          <p14:tracePt t="6512" x="1057275" y="1987550"/>
          <p14:tracePt t="6520" x="1047750" y="1987550"/>
          <p14:tracePt t="6528" x="1030288" y="1987550"/>
          <p14:tracePt t="6689" x="1030288" y="1979613"/>
          <p14:tracePt t="6697" x="1030288" y="1960563"/>
          <p14:tracePt t="6705" x="1030288" y="1943100"/>
          <p14:tracePt t="6713" x="1030288" y="1933575"/>
          <p14:tracePt t="6720" x="1030288" y="1914525"/>
          <p14:tracePt t="6728" x="1030288" y="1906588"/>
          <p14:tracePt t="6736" x="1030288" y="1897063"/>
          <p14:tracePt t="6752" x="1030288" y="1870075"/>
          <p14:tracePt t="6760" x="1066800" y="1860550"/>
          <p14:tracePt t="6768" x="1076325" y="1851025"/>
          <p14:tracePt t="6784" x="1076325" y="1841500"/>
          <p14:tracePt t="6793" x="1084263" y="1841500"/>
          <p14:tracePt t="6800" x="1103313" y="1824038"/>
          <p14:tracePt t="6826" x="1130300" y="1814513"/>
          <p14:tracePt t="6832" x="1149350" y="1814513"/>
          <p14:tracePt t="6840" x="1185863" y="1804988"/>
          <p14:tracePt t="6848" x="1203325" y="1804988"/>
          <p14:tracePt t="6856" x="1239838" y="1804988"/>
          <p14:tracePt t="6864" x="1266825" y="1804988"/>
          <p14:tracePt t="6872" x="1293813" y="1804988"/>
          <p14:tracePt t="6893" x="1366838" y="1804988"/>
          <p14:tracePt t="6896" x="1385888" y="1804988"/>
          <p14:tracePt t="6904" x="1431925" y="1804988"/>
          <p14:tracePt t="6912" x="1468438" y="1804988"/>
          <p14:tracePt t="6920" x="1485900" y="1804988"/>
          <p14:tracePt t="6929" x="1522413" y="1814513"/>
          <p14:tracePt t="6936" x="1549400" y="1814513"/>
          <p14:tracePt t="6945" x="1576388" y="1824038"/>
          <p14:tracePt t="6952" x="1595438" y="1824038"/>
          <p14:tracePt t="6960" x="1622425" y="1833563"/>
          <p14:tracePt t="6968" x="1658938" y="1841500"/>
          <p14:tracePt t="6984" x="1677988" y="1851025"/>
          <p14:tracePt t="6993" x="1685925" y="1860550"/>
          <p14:tracePt t="7010" x="1704975" y="1860550"/>
          <p14:tracePt t="7017" x="1714500" y="1860550"/>
          <p14:tracePt t="7042" x="1722438" y="1870075"/>
          <p14:tracePt t="7208" x="1731963" y="1878013"/>
          <p14:tracePt t="7265" x="1714500" y="1914525"/>
          <p14:tracePt t="7281" x="1704975" y="1933575"/>
          <p14:tracePt t="7289" x="1704975" y="1943100"/>
          <p14:tracePt t="7296" x="1704975" y="1960563"/>
          <p14:tracePt t="7304" x="1695450" y="1979613"/>
          <p14:tracePt t="7313" x="1685925" y="1997075"/>
          <p14:tracePt t="7321" x="1668463" y="2016125"/>
          <p14:tracePt t="7329" x="1658938" y="2024063"/>
          <p14:tracePt t="7337" x="1641475" y="2043113"/>
          <p14:tracePt t="7345" x="1622425" y="2052638"/>
          <p14:tracePt t="7353" x="1622425" y="2060575"/>
          <p14:tracePt t="7360" x="1612900" y="2060575"/>
          <p14:tracePt t="7368" x="1585913" y="2060575"/>
          <p14:tracePt t="7376" x="1576388" y="2070100"/>
          <p14:tracePt t="7384" x="1568450" y="2079625"/>
          <p14:tracePt t="7393" x="1558925" y="2089150"/>
          <p14:tracePt t="7409" x="1549400" y="2089150"/>
          <p14:tracePt t="7474" x="1541463" y="2089150"/>
          <p14:tracePt t="7490" x="1531938" y="2097088"/>
          <p14:tracePt t="7888" x="1512888" y="2097088"/>
          <p14:tracePt t="7896" x="1495425" y="2097088"/>
          <p14:tracePt t="7904" x="1468438" y="2097088"/>
          <p14:tracePt t="7913" x="1458913" y="2097088"/>
          <p14:tracePt t="7920" x="1422400" y="2097088"/>
          <p14:tracePt t="7929" x="1376363" y="2079625"/>
          <p14:tracePt t="7936" x="1366838" y="2079625"/>
          <p14:tracePt t="7944" x="1349375" y="2079625"/>
          <p14:tracePt t="7952" x="1339850" y="2079625"/>
          <p14:tracePt t="7960" x="1330325" y="2079625"/>
          <p14:tracePt t="7968" x="1322388" y="2079625"/>
          <p14:tracePt t="8176" x="1358900" y="2079625"/>
          <p14:tracePt t="8184" x="1449388" y="2079625"/>
          <p14:tracePt t="8192" x="1558925" y="2079625"/>
          <p14:tracePt t="8200" x="1649413" y="2079625"/>
          <p14:tracePt t="8209" x="1768475" y="2079625"/>
          <p14:tracePt t="8217" x="1824038" y="2079625"/>
          <p14:tracePt t="8227" x="1860550" y="2079625"/>
          <p14:tracePt t="8233" x="1868488" y="2079625"/>
          <p14:tracePt t="8443" x="1851025" y="2079625"/>
          <p14:tracePt t="8448" x="1841500" y="2079625"/>
          <p14:tracePt t="8456" x="1831975" y="2070100"/>
          <p14:tracePt t="8464" x="1814513" y="2070100"/>
          <p14:tracePt t="8472" x="1795463" y="2060575"/>
          <p14:tracePt t="8480" x="1787525" y="2060575"/>
          <p14:tracePt t="8488" x="1778000" y="2060575"/>
          <p14:tracePt t="8496" x="1751013" y="2052638"/>
          <p14:tracePt t="8520" x="1741488" y="2052638"/>
          <p14:tracePt t="8528" x="1722438" y="2052638"/>
          <p14:tracePt t="8536" x="1714500" y="2052638"/>
          <p14:tracePt t="8544" x="1704975" y="2052638"/>
          <p14:tracePt t="8560" x="1695450" y="2052638"/>
          <p14:tracePt t="8576" x="1685925" y="2043113"/>
          <p14:tracePt t="8601" x="1677988" y="2043113"/>
          <p14:tracePt t="8673" x="1668463" y="2043113"/>
          <p14:tracePt t="8794" x="1658938" y="2043113"/>
          <p14:tracePt t="8802" x="1641475" y="2043113"/>
          <p14:tracePt t="8812" x="1631950" y="2043113"/>
          <p14:tracePt t="8818" x="1622425" y="2043113"/>
          <p14:tracePt t="8829" x="1612900" y="2043113"/>
          <p14:tracePt t="8834" x="1595438" y="2043113"/>
          <p14:tracePt t="8850" x="1585913" y="2043113"/>
          <p14:tracePt t="8985" x="1595438" y="2033588"/>
          <p14:tracePt t="8994" x="1622425" y="2033588"/>
          <p14:tracePt t="9001" x="1695450" y="2033588"/>
          <p14:tracePt t="9009" x="1768475" y="2016125"/>
          <p14:tracePt t="9017" x="1841500" y="2016125"/>
          <p14:tracePt t="9029" x="1931988" y="2016125"/>
          <p14:tracePt t="9032" x="1960563" y="2016125"/>
          <p14:tracePt t="9041" x="1997075" y="2016125"/>
          <p14:tracePt t="10320" x="1987550" y="2016125"/>
          <p14:tracePt t="10328" x="1960563" y="2016125"/>
          <p14:tracePt t="10336" x="1951038" y="2016125"/>
          <p14:tracePt t="10345" x="1941513" y="2016125"/>
          <p14:tracePt t="10352" x="1924050" y="2016125"/>
          <p14:tracePt t="10368" x="1914525" y="2016125"/>
          <p14:tracePt t="10625" x="1924050" y="2016125"/>
          <p14:tracePt t="10632" x="1968500" y="2016125"/>
          <p14:tracePt t="10643" x="2005013" y="2016125"/>
          <p14:tracePt t="10648" x="2041525" y="2016125"/>
          <p14:tracePt t="10656" x="2070100" y="1997075"/>
          <p14:tracePt t="10777" x="2033588" y="1997075"/>
          <p14:tracePt t="10784" x="2005013" y="1997075"/>
          <p14:tracePt t="10792" x="1960563" y="1997075"/>
          <p14:tracePt t="10800" x="1924050" y="1997075"/>
          <p14:tracePt t="10808" x="1878013" y="1997075"/>
          <p14:tracePt t="10816" x="1868488" y="1997075"/>
          <p14:tracePt t="10825" x="1824038" y="1997075"/>
          <p14:tracePt t="10832" x="1804988" y="1997075"/>
          <p14:tracePt t="10843" x="1778000" y="1997075"/>
          <p14:tracePt t="10848" x="1758950" y="1997075"/>
          <p14:tracePt t="10856" x="1751013" y="1997075"/>
          <p14:tracePt t="10864" x="1741488" y="1997075"/>
          <p14:tracePt t="10872" x="1731963" y="1997075"/>
          <p14:tracePt t="10892" x="1722438" y="1997075"/>
          <p14:tracePt t="10896" x="1704975" y="1997075"/>
          <p14:tracePt t="10904" x="1695450" y="1997075"/>
          <p14:tracePt t="10912" x="1685925" y="1997075"/>
          <p14:tracePt t="10920" x="1677988" y="1997075"/>
          <p14:tracePt t="10929" x="1668463" y="1997075"/>
          <p14:tracePt t="10945" x="1658938" y="1997075"/>
          <p14:tracePt t="10954" x="1641475" y="1997075"/>
          <p14:tracePt t="10961" x="1612900" y="1997075"/>
          <p14:tracePt t="10969" x="1604963" y="1997075"/>
          <p14:tracePt t="10977" x="1576388" y="1997075"/>
          <p14:tracePt t="10985" x="1549400" y="1997075"/>
          <p14:tracePt t="10995" x="1522413" y="1997075"/>
          <p14:tracePt t="11001" x="1476375" y="1997075"/>
          <p14:tracePt t="11009" x="1468438" y="1997075"/>
          <p14:tracePt t="11016" x="1449388" y="1997075"/>
          <p14:tracePt t="11025" x="1431925" y="1997075"/>
          <p14:tracePt t="11048" x="1422400" y="1997075"/>
          <p14:tracePt t="11088" x="1412875" y="1997075"/>
          <p14:tracePt t="11104" x="1395413" y="1997075"/>
          <p14:tracePt t="11120" x="1385888" y="1997075"/>
          <p14:tracePt t="11264" x="1376363" y="1997075"/>
          <p14:tracePt t="11345" x="1358900" y="1997075"/>
          <p14:tracePt t="11352" x="1339850" y="1997075"/>
          <p14:tracePt t="11361" x="1285875" y="1997075"/>
          <p14:tracePt t="11369" x="1239838" y="1997075"/>
          <p14:tracePt t="11376" x="1185863" y="1997075"/>
          <p14:tracePt t="11385" x="1166813" y="1997075"/>
          <p14:tracePt t="11392" x="1139825" y="1997075"/>
          <p14:tracePt t="11401" x="1120775" y="1997075"/>
          <p14:tracePt t="11416" x="1103313" y="1997075"/>
          <p14:tracePt t="11568" x="1093788" y="1987550"/>
          <p14:tracePt t="11576" x="1076325" y="1970088"/>
          <p14:tracePt t="11584" x="1057275" y="1951038"/>
          <p14:tracePt t="11592" x="1047750" y="1943100"/>
          <p14:tracePt t="11600" x="1039813" y="1924050"/>
          <p14:tracePt t="11608" x="1011238" y="1906588"/>
          <p14:tracePt t="11616" x="1011238" y="1897063"/>
          <p14:tracePt t="11624" x="1003300" y="1887538"/>
          <p14:tracePt t="11665" x="984250" y="1870075"/>
          <p14:tracePt t="11712" x="984250" y="1860550"/>
          <p14:tracePt t="11736" x="984250" y="1833563"/>
          <p14:tracePt t="11744" x="984250" y="1814513"/>
          <p14:tracePt t="11752" x="984250" y="1804988"/>
          <p14:tracePt t="11760" x="984250" y="1778000"/>
          <p14:tracePt t="11768" x="993775" y="1751013"/>
          <p14:tracePt t="11776" x="1020763" y="1714500"/>
          <p14:tracePt t="11784" x="1039813" y="1704975"/>
          <p14:tracePt t="11792" x="1084263" y="1677988"/>
          <p14:tracePt t="11800" x="1120775" y="1660525"/>
          <p14:tracePt t="11808" x="1166813" y="1641475"/>
          <p14:tracePt t="11818" x="1176338" y="1641475"/>
          <p14:tracePt t="11828" x="1222375" y="1624013"/>
          <p14:tracePt t="11832" x="1230313" y="1624013"/>
          <p14:tracePt t="11844" x="1258888" y="1624013"/>
          <p14:tracePt t="11848" x="1276350" y="1624013"/>
          <p14:tracePt t="11856" x="1293813" y="1624013"/>
          <p14:tracePt t="11864" x="1322388" y="1624013"/>
          <p14:tracePt t="11872" x="1349375" y="1624013"/>
          <p14:tracePt t="11880" x="1358900" y="1624013"/>
          <p14:tracePt t="11888" x="1385888" y="1624013"/>
          <p14:tracePt t="11909" x="1431925" y="1631950"/>
          <p14:tracePt t="11912" x="1449388" y="1641475"/>
          <p14:tracePt t="11921" x="1458913" y="1641475"/>
          <p14:tracePt t="11929" x="1495425" y="1651000"/>
          <p14:tracePt t="11936" x="1504950" y="1660525"/>
          <p14:tracePt t="11945" x="1531938" y="1660525"/>
          <p14:tracePt t="12058" x="1531938" y="1668463"/>
          <p14:tracePt t="12066" x="1531938" y="1697038"/>
          <p14:tracePt t="12075" x="1531938" y="1714500"/>
          <p14:tracePt t="12082" x="1531938" y="1741488"/>
          <p14:tracePt t="12090" x="1522413" y="1760538"/>
          <p14:tracePt t="12098" x="1522413" y="1797050"/>
          <p14:tracePt t="12104" x="1504950" y="1824038"/>
          <p14:tracePt t="12112" x="1476375" y="1841500"/>
          <p14:tracePt t="12120" x="1468438" y="1860550"/>
          <p14:tracePt t="12128" x="1468438" y="1870075"/>
          <p14:tracePt t="12136" x="1468438" y="1887538"/>
          <p14:tracePt t="12144" x="1458913" y="1906588"/>
          <p14:tracePt t="12152" x="1449388" y="1914525"/>
          <p14:tracePt t="12160" x="1439863" y="1924050"/>
          <p14:tracePt t="12168" x="1431925" y="1933575"/>
          <p14:tracePt t="12176" x="1422400" y="1933575"/>
          <p14:tracePt t="12184" x="1412875" y="1943100"/>
          <p14:tracePt t="12194" x="1403350" y="1951038"/>
          <p14:tracePt t="12200" x="1385888" y="1970088"/>
          <p14:tracePt t="12208" x="1358900" y="1987550"/>
          <p14:tracePt t="12216" x="1339850" y="1997075"/>
          <p14:tracePt t="12225" x="1285875" y="2006600"/>
          <p14:tracePt t="12232" x="1266825" y="2033588"/>
          <p14:tracePt t="12242" x="1249363" y="2043113"/>
          <p14:tracePt t="12248" x="1203325" y="2043113"/>
          <p14:tracePt t="12258" x="1185863" y="2070100"/>
          <p14:tracePt t="12424" x="1266825" y="2070100"/>
          <p14:tracePt t="12432" x="1468438" y="2070100"/>
          <p14:tracePt t="12441" x="1649413" y="2070100"/>
          <p14:tracePt t="12448" x="1895475" y="2070100"/>
          <p14:tracePt t="12456" x="2179638" y="2106613"/>
          <p14:tracePt t="12464" x="2416175" y="2125663"/>
          <p14:tracePt t="12472" x="2598738" y="2152650"/>
          <p14:tracePt t="12480" x="2781300" y="2189163"/>
          <p14:tracePt t="12488" x="2908300" y="2189163"/>
          <p14:tracePt t="12496" x="2998788" y="2189163"/>
          <p14:tracePt t="12504" x="3044825" y="2189163"/>
          <p14:tracePt t="12624" x="2990850" y="2189163"/>
          <p14:tracePt t="12632" x="2917825" y="2189163"/>
          <p14:tracePt t="12643" x="2808288" y="2189163"/>
          <p14:tracePt t="12648" x="2679700" y="2189163"/>
          <p14:tracePt t="12656" x="2589213" y="2189163"/>
          <p14:tracePt t="12664" x="2479675" y="2189163"/>
          <p14:tracePt t="12672" x="2416175" y="2189163"/>
          <p14:tracePt t="12680" x="2389188" y="2189163"/>
          <p14:tracePt t="12688" x="2360613" y="2189163"/>
          <p14:tracePt t="12696" x="2343150" y="2189163"/>
          <p14:tracePt t="12800" x="2333625" y="2179638"/>
          <p14:tracePt t="12808" x="2333625" y="2133600"/>
          <p14:tracePt t="12816" x="2333625" y="2116138"/>
          <p14:tracePt t="12824" x="2333625" y="2089150"/>
          <p14:tracePt t="12832" x="2333625" y="2060575"/>
          <p14:tracePt t="12841" x="2360613" y="2016125"/>
          <p14:tracePt t="12848" x="2379663" y="1997075"/>
          <p14:tracePt t="12856" x="2406650" y="1960563"/>
          <p14:tracePt t="12864" x="2470150" y="1924050"/>
          <p14:tracePt t="12872" x="2498725" y="1914525"/>
          <p14:tracePt t="12880" x="2543175" y="1906588"/>
          <p14:tracePt t="12888" x="2570163" y="1906588"/>
          <p14:tracePt t="12909" x="2698750" y="1906588"/>
          <p14:tracePt t="12913" x="2771775" y="1906588"/>
          <p14:tracePt t="12920" x="2871788" y="1906588"/>
          <p14:tracePt t="12929" x="2962275" y="1906588"/>
          <p14:tracePt t="12936" x="3035300" y="1906588"/>
          <p14:tracePt t="12944" x="3090863" y="1906588"/>
          <p14:tracePt t="12952" x="3154363" y="1914525"/>
          <p14:tracePt t="12960" x="3227388" y="1943100"/>
          <p14:tracePt t="12968" x="3244850" y="1943100"/>
          <p14:tracePt t="12976" x="3263900" y="1951038"/>
          <p14:tracePt t="12984" x="3273425" y="1960563"/>
          <p14:tracePt t="13072" x="3254375" y="1979613"/>
          <p14:tracePt t="13080" x="3190875" y="1997075"/>
          <p14:tracePt t="13088" x="3127375" y="2033588"/>
          <p14:tracePt t="13096" x="3027363" y="2060575"/>
          <p14:tracePt t="13104" x="2898775" y="2106613"/>
          <p14:tracePt t="13112" x="2781300" y="2133600"/>
          <p14:tracePt t="13120" x="2689225" y="2160588"/>
          <p14:tracePt t="13128" x="2570163" y="2189163"/>
          <p14:tracePt t="13136" x="2498725" y="2197100"/>
          <p14:tracePt t="13145" x="2452688" y="2225675"/>
          <p14:tracePt t="13152" x="2433638" y="2225675"/>
          <p14:tracePt t="13306" x="2452688" y="2225675"/>
          <p14:tracePt t="13314" x="2506663" y="2225675"/>
          <p14:tracePt t="13322" x="2589213" y="2206625"/>
          <p14:tracePt t="13330" x="2643188" y="2189163"/>
          <p14:tracePt t="13339" x="2762250" y="2160588"/>
          <p14:tracePt t="13347" x="2835275" y="2160588"/>
          <p14:tracePt t="13352" x="2908300" y="2160588"/>
          <p14:tracePt t="13360" x="2935288" y="2160588"/>
          <p14:tracePt t="13368" x="2981325" y="2160588"/>
          <p14:tracePt t="13376" x="3008313" y="2160588"/>
          <p14:tracePt t="13384" x="3035300" y="2160588"/>
          <p14:tracePt t="13392" x="3044825" y="2160588"/>
          <p14:tracePt t="13736" x="3054350" y="2160588"/>
          <p14:tracePt t="13744" x="3090863" y="2160588"/>
          <p14:tracePt t="13753" x="3100388" y="2160588"/>
          <p14:tracePt t="13761" x="3127375" y="2160588"/>
          <p14:tracePt t="13769" x="3163888" y="2160588"/>
          <p14:tracePt t="13777" x="3217863" y="2179638"/>
          <p14:tracePt t="13785" x="3244850" y="2179638"/>
          <p14:tracePt t="13793" x="3290888" y="2179638"/>
          <p14:tracePt t="13801" x="3317875" y="2179638"/>
          <p14:tracePt t="13810" x="3346450" y="2189163"/>
          <p14:tracePt t="14045" x="3373438" y="2197100"/>
          <p14:tracePt t="14058" x="3400425" y="2216150"/>
          <p14:tracePt t="14072" x="3400425" y="2243138"/>
          <p14:tracePt t="14080" x="3400425" y="2252663"/>
          <p14:tracePt t="14088" x="3400425" y="2270125"/>
          <p14:tracePt t="14096" x="3400425" y="2289175"/>
          <p14:tracePt t="14104" x="3400425" y="2298700"/>
          <p14:tracePt t="14112" x="3400425" y="2306638"/>
          <p14:tracePt t="14120" x="3400425" y="2316163"/>
          <p14:tracePt t="14128" x="3400425" y="2325688"/>
          <p14:tracePt t="14136" x="3400425" y="2335213"/>
          <p14:tracePt t="14145" x="3400425" y="2343150"/>
          <p14:tracePt t="14153" x="3400425" y="2352675"/>
          <p14:tracePt t="14160" x="3400425" y="2371725"/>
          <p14:tracePt t="14184" x="3400425" y="2379663"/>
          <p14:tracePt t="14210" x="3409950" y="2389188"/>
          <p14:tracePt t="14227" x="3419475" y="2389188"/>
          <p14:tracePt t="14234" x="3427413" y="2389188"/>
          <p14:tracePt t="14245" x="3436938" y="2389188"/>
          <p14:tracePt t="14248" x="3463925" y="2398713"/>
          <p14:tracePt t="14256" x="3509963" y="2425700"/>
          <p14:tracePt t="14264" x="3536950" y="2425700"/>
          <p14:tracePt t="14272" x="3573463" y="2425700"/>
          <p14:tracePt t="14280" x="3619500" y="2435225"/>
          <p14:tracePt t="14288" x="3665538" y="2444750"/>
          <p14:tracePt t="14296" x="3673475" y="2444750"/>
          <p14:tracePt t="14304" x="3683000" y="2452688"/>
          <p14:tracePt t="14312" x="3702050" y="2452688"/>
          <p14:tracePt t="14320" x="3709988" y="2452688"/>
          <p14:tracePt t="14328" x="3729038" y="2452688"/>
          <p14:tracePt t="14344" x="3746500" y="2452688"/>
          <p14:tracePt t="14352" x="3756025" y="2452688"/>
          <p14:tracePt t="14376" x="3765550" y="2452688"/>
          <p14:tracePt t="14713" x="3775075" y="2462213"/>
          <p14:tracePt t="14745" x="3792538" y="2481263"/>
          <p14:tracePt t="14786" x="3792538" y="2498725"/>
          <p14:tracePt t="14825" x="3792538" y="2508250"/>
          <p14:tracePt t="14858" x="3792538" y="2517775"/>
          <p14:tracePt t="14945" x="3792538" y="2525713"/>
          <p14:tracePt t="14960" x="3792538" y="2544763"/>
          <p14:tracePt t="14968" x="3802063" y="2554288"/>
          <p14:tracePt t="15018" x="3810000" y="2554288"/>
          <p14:tracePt t="15192" x="3819525" y="2562225"/>
          <p14:tracePt t="15233" x="3802063" y="2589213"/>
          <p14:tracePt t="15242" x="3783013" y="2598738"/>
          <p14:tracePt t="15249" x="3765550" y="2598738"/>
          <p14:tracePt t="15257" x="3729038" y="2598738"/>
          <p14:tracePt t="15265" x="3702050" y="2608263"/>
          <p14:tracePt t="15275" x="3692525" y="2608263"/>
          <p14:tracePt t="15281" x="3683000" y="2608263"/>
          <p14:tracePt t="15289" x="3673475" y="2608263"/>
          <p14:tracePt t="15400" x="3673475" y="2589213"/>
          <p14:tracePt t="15408" x="3673475" y="2581275"/>
          <p14:tracePt t="15416" x="3673475" y="2544763"/>
          <p14:tracePt t="15424" x="3702050" y="2525713"/>
          <p14:tracePt t="15433" x="3719513" y="2498725"/>
          <p14:tracePt t="15443" x="3729038" y="2489200"/>
          <p14:tracePt t="15448" x="3746500" y="2462213"/>
          <p14:tracePt t="15456" x="3765550" y="2444750"/>
          <p14:tracePt t="15464" x="3775075" y="2416175"/>
          <p14:tracePt t="15476" x="3792538" y="2408238"/>
          <p14:tracePt t="15481" x="3810000" y="2398713"/>
          <p14:tracePt t="15489" x="3838575" y="2379663"/>
          <p14:tracePt t="15496" x="3892550" y="2379663"/>
          <p14:tracePt t="15505" x="3956050" y="2362200"/>
          <p14:tracePt t="15512" x="4011613" y="2362200"/>
          <p14:tracePt t="15520" x="4084638" y="2362200"/>
          <p14:tracePt t="15528" x="4148138" y="2362200"/>
          <p14:tracePt t="15536" x="4221163" y="2362200"/>
          <p14:tracePt t="15546" x="4275138" y="2362200"/>
          <p14:tracePt t="15554" x="4311650" y="2362200"/>
          <p14:tracePt t="15560" x="4330700" y="2362200"/>
          <p14:tracePt t="15568" x="4367213" y="2362200"/>
          <p14:tracePt t="15577" x="4394200" y="2371725"/>
          <p14:tracePt t="15584" x="4421188" y="2371725"/>
          <p14:tracePt t="15592" x="4430713" y="2389188"/>
          <p14:tracePt t="15601" x="4457700" y="2408238"/>
          <p14:tracePt t="15609" x="4467225" y="2416175"/>
          <p14:tracePt t="15624" x="4476750" y="2425700"/>
          <p14:tracePt t="15632" x="4476750" y="2435225"/>
          <p14:tracePt t="15642" x="4476750" y="2452688"/>
          <p14:tracePt t="15664" x="4476750" y="2471738"/>
          <p14:tracePt t="15672" x="4476750" y="2489200"/>
          <p14:tracePt t="15688" x="4476750" y="2498725"/>
          <p14:tracePt t="15696" x="4476750" y="2525713"/>
          <p14:tracePt t="15704" x="4476750" y="2535238"/>
          <p14:tracePt t="15712" x="4476750" y="2544763"/>
          <p14:tracePt t="15720" x="4476750" y="2554288"/>
          <p14:tracePt t="15729" x="4476750" y="2562225"/>
          <p14:tracePt t="15746" x="4494213" y="2554288"/>
          <p14:tracePt t="15752" x="4494213" y="2544763"/>
          <p14:tracePt t="15761" x="4494213" y="2535238"/>
          <p14:tracePt t="15784" x="4467225" y="2535238"/>
          <p14:tracePt t="15792" x="4440238" y="2535238"/>
          <p14:tracePt t="15800" x="4403725" y="2535238"/>
          <p14:tracePt t="15808" x="4367213" y="2535238"/>
          <p14:tracePt t="15816" x="4340225" y="2535238"/>
          <p14:tracePt t="15825" x="4303713" y="2535238"/>
          <p14:tracePt t="15832" x="4275138" y="2535238"/>
          <p14:tracePt t="15842" x="4257675" y="2535238"/>
          <p14:tracePt t="15848" x="4221163" y="2535238"/>
          <p14:tracePt t="15864" x="4211638" y="2535238"/>
          <p14:tracePt t="15872" x="4202113" y="2535238"/>
          <p14:tracePt t="15880" x="4194175" y="2525713"/>
          <p14:tracePt t="16185" x="4175125" y="2525713"/>
          <p14:tracePt t="16193" x="4138613" y="2525713"/>
          <p14:tracePt t="16201" x="4084638" y="2525713"/>
          <p14:tracePt t="16210" x="4029075" y="2525713"/>
          <p14:tracePt t="16216" x="3948113" y="2525713"/>
          <p14:tracePt t="16224" x="3892550" y="2517775"/>
          <p14:tracePt t="16232" x="3875088" y="2517775"/>
          <p14:tracePt t="16241" x="3829050" y="2498725"/>
          <p14:tracePt t="16411" x="3819525" y="2498725"/>
          <p14:tracePt t="16416" x="3819525" y="2481263"/>
          <p14:tracePt t="16424" x="3838575" y="2481263"/>
          <p14:tracePt t="16432" x="3856038" y="2471738"/>
          <p14:tracePt t="16441" x="3911600" y="2452688"/>
          <p14:tracePt t="16448" x="3938588" y="2452688"/>
          <p14:tracePt t="16456" x="3956050" y="2452688"/>
          <p14:tracePt t="16464" x="3984625" y="2452688"/>
          <p14:tracePt t="16472" x="4011613" y="2435225"/>
          <p14:tracePt t="16480" x="4021138" y="2435225"/>
          <p14:tracePt t="16488" x="4029075" y="2435225"/>
          <p14:tracePt t="17336" x="4048125" y="2435225"/>
          <p14:tracePt t="17344" x="4102100" y="2435225"/>
          <p14:tracePt t="17352" x="4157663" y="2435225"/>
          <p14:tracePt t="17361" x="4202113" y="2435225"/>
          <p14:tracePt t="17368" x="4238625" y="2435225"/>
          <p14:tracePt t="17377" x="4257675" y="2435225"/>
          <p14:tracePt t="17384" x="4284663" y="2435225"/>
          <p14:tracePt t="17392" x="4303713" y="2435225"/>
          <p14:tracePt t="17704" x="4321175" y="2435225"/>
          <p14:tracePt t="17713" x="4394200" y="2444750"/>
          <p14:tracePt t="17721" x="4503738" y="2444750"/>
          <p14:tracePt t="17729" x="4686300" y="2462213"/>
          <p14:tracePt t="17737" x="4849813" y="2462213"/>
          <p14:tracePt t="17745" x="5014913" y="2462213"/>
          <p14:tracePt t="17753" x="5178425" y="2481263"/>
          <p14:tracePt t="17761" x="5268913" y="2489200"/>
          <p14:tracePt t="17768" x="5324475" y="2489200"/>
          <p14:tracePt t="17777" x="5341938" y="2489200"/>
          <p14:tracePt t="17977" x="5360988" y="2489200"/>
          <p14:tracePt t="18041" x="5368925" y="2489200"/>
          <p14:tracePt t="18065" x="5397500" y="2489200"/>
          <p14:tracePt t="18073" x="5424488" y="2489200"/>
          <p14:tracePt t="18080" x="5470525" y="2489200"/>
          <p14:tracePt t="18088" x="5507038" y="2489200"/>
          <p14:tracePt t="18096" x="5524500" y="2489200"/>
          <p14:tracePt t="18104" x="5551488" y="2489200"/>
          <p14:tracePt t="18112" x="5561013" y="2489200"/>
          <p14:tracePt t="18120" x="5570538" y="2489200"/>
          <p14:tracePt t="18144" x="5580063" y="2489200"/>
          <p14:tracePt t="18488" x="5624513" y="2489200"/>
          <p14:tracePt t="18496" x="5853113" y="2489200"/>
          <p14:tracePt t="18504" x="6072188" y="2489200"/>
          <p14:tracePt t="18512" x="6335713" y="2489200"/>
          <p14:tracePt t="18520" x="6600825" y="2489200"/>
          <p14:tracePt t="18528" x="6783388" y="2489200"/>
          <p14:tracePt t="18536" x="6946900" y="2489200"/>
          <p14:tracePt t="18544" x="7037388" y="2489200"/>
          <p14:tracePt t="18553" x="7056438" y="2489200"/>
          <p14:tracePt t="18680" x="7065963" y="2498725"/>
          <p14:tracePt t="18720" x="7046913" y="2498725"/>
          <p14:tracePt t="18737" x="7037388" y="2498725"/>
          <p14:tracePt t="18785" x="7029450" y="2498725"/>
          <p14:tracePt t="18793" x="7000875" y="2498725"/>
          <p14:tracePt t="18801" x="6983413" y="2498725"/>
          <p14:tracePt t="18808" x="6956425" y="2498725"/>
          <p14:tracePt t="18816" x="6946900" y="2498725"/>
          <p14:tracePt t="18825" x="6919913" y="2498725"/>
          <p14:tracePt t="18832" x="6910388" y="2498725"/>
          <p14:tracePt t="18841" x="6900863" y="2498725"/>
          <p14:tracePt t="18872" x="6864350" y="2498725"/>
          <p14:tracePt t="18895" x="6837363" y="2508250"/>
          <p14:tracePt t="18899" x="6827838" y="2517775"/>
          <p14:tracePt t="18905" x="6791325" y="2525713"/>
          <p14:tracePt t="18921" x="6773863" y="2544763"/>
          <p14:tracePt t="19105" x="6764338" y="2571750"/>
          <p14:tracePt t="19112" x="6764338" y="2608263"/>
          <p14:tracePt t="19120" x="6764338" y="2644775"/>
          <p14:tracePt t="19128" x="6764338" y="2698750"/>
          <p14:tracePt t="19136" x="6754813" y="2763838"/>
          <p14:tracePt t="19144" x="6737350" y="2817813"/>
          <p14:tracePt t="19152" x="6718300" y="2881313"/>
          <p14:tracePt t="19160" x="6691313" y="2963863"/>
          <p14:tracePt t="19168" x="6691313" y="3000375"/>
          <p14:tracePt t="19176" x="6681788" y="3046413"/>
          <p14:tracePt t="19184" x="6664325" y="3063875"/>
          <p14:tracePt t="19193" x="6664325" y="3082925"/>
          <p14:tracePt t="19512" x="6654800" y="3090863"/>
          <p14:tracePt t="19528" x="6645275" y="3090863"/>
          <p14:tracePt t="19688" x="6627813" y="3090863"/>
          <p14:tracePt t="19696" x="6618288" y="3090863"/>
          <p14:tracePt t="19705" x="6600825" y="3090863"/>
          <p14:tracePt t="19712" x="6581775" y="3090863"/>
          <p14:tracePt t="19720" x="6581775" y="3082925"/>
          <p14:tracePt t="19728" x="6573838" y="3082925"/>
          <p14:tracePt t="19744" x="6564313" y="3082925"/>
          <p14:tracePt t="19752" x="6537325" y="3082925"/>
          <p14:tracePt t="19760" x="6481763" y="3082925"/>
          <p14:tracePt t="19770" x="6391275" y="3082925"/>
          <p14:tracePt t="19778" x="6281738" y="3082925"/>
          <p14:tracePt t="19784" x="6135688" y="3082925"/>
          <p14:tracePt t="19792" x="5989638" y="3082925"/>
          <p14:tracePt t="19800" x="5843588" y="3082925"/>
          <p14:tracePt t="19808" x="5734050" y="3082925"/>
          <p14:tracePt t="19818" x="5624513" y="3082925"/>
          <p14:tracePt t="19828" x="5551488" y="3082925"/>
          <p14:tracePt t="19834" x="5497513" y="3082925"/>
          <p14:tracePt t="19842" x="5461000" y="3082925"/>
          <p14:tracePt t="19848" x="5451475" y="3082925"/>
          <p14:tracePt t="20056" x="5278438" y="3082925"/>
          <p14:tracePt t="20064" x="4968875" y="3082925"/>
          <p14:tracePt t="20072" x="4676775" y="3082925"/>
          <p14:tracePt t="20080" x="4340225" y="3082925"/>
          <p14:tracePt t="20088" x="4138613" y="3082925"/>
          <p14:tracePt t="20096" x="3956050" y="3082925"/>
          <p14:tracePt t="20104" x="3810000" y="3082925"/>
          <p14:tracePt t="20112" x="3665538" y="3082925"/>
          <p14:tracePt t="20120" x="3573463" y="3063875"/>
          <p14:tracePt t="20128" x="3527425" y="3063875"/>
          <p14:tracePt t="20136" x="3490913" y="3063875"/>
          <p14:tracePt t="20217" x="3473450" y="3063875"/>
          <p14:tracePt t="20234" x="3455988" y="3063875"/>
          <p14:tracePt t="20242" x="3446463" y="3063875"/>
          <p14:tracePt t="20250" x="3436938" y="3063875"/>
          <p14:tracePt t="20280" x="3427413" y="3063875"/>
          <p14:tracePt t="20304" x="3419475" y="3063875"/>
          <p14:tracePt t="20312" x="3409950" y="3073400"/>
          <p14:tracePt t="20328" x="3390900" y="3100388"/>
          <p14:tracePt t="20344" x="3373438" y="3100388"/>
          <p14:tracePt t="20352" x="3346450" y="3119438"/>
          <p14:tracePt t="20360" x="3309938" y="3136900"/>
          <p14:tracePt t="20368" x="3273425" y="3163888"/>
          <p14:tracePt t="20376" x="3208338" y="3192463"/>
          <p14:tracePt t="20384" x="3144838" y="3209925"/>
          <p14:tracePt t="20393" x="3100388" y="3219450"/>
          <p14:tracePt t="20400" x="3027363" y="3246438"/>
          <p14:tracePt t="20408" x="2917825" y="3246438"/>
          <p14:tracePt t="20416" x="2798763" y="3265488"/>
          <p14:tracePt t="20425" x="2652713" y="3273425"/>
          <p14:tracePt t="20432" x="2525713" y="3273425"/>
          <p14:tracePt t="20441" x="2416175" y="3273425"/>
          <p14:tracePt t="20448" x="2270125" y="3273425"/>
          <p14:tracePt t="20457" x="2143125" y="3273425"/>
          <p14:tracePt t="20464" x="2070100" y="3273425"/>
          <p14:tracePt t="20472" x="1960563" y="3273425"/>
          <p14:tracePt t="20480" x="1924050" y="3273425"/>
          <p14:tracePt t="20488" x="1895475" y="3273425"/>
          <p14:tracePt t="20497" x="1860550" y="3273425"/>
          <p14:tracePt t="20560" x="1851025" y="3273425"/>
          <p14:tracePt t="20568" x="1831975" y="3273425"/>
          <p14:tracePt t="20576" x="1814513" y="3265488"/>
          <p14:tracePt t="20585" x="1768475" y="3236913"/>
          <p14:tracePt t="20594" x="1722438" y="3200400"/>
          <p14:tracePt t="20602" x="1704975" y="3192463"/>
          <p14:tracePt t="20609" x="1641475" y="3155950"/>
          <p14:tracePt t="20618" x="1612900" y="3136900"/>
          <p14:tracePt t="20629" x="1595438" y="3127375"/>
          <p14:tracePt t="20632" x="1549400" y="3109913"/>
          <p14:tracePt t="20642" x="1531938" y="3100388"/>
          <p14:tracePt t="20648" x="1504950" y="3100388"/>
          <p14:tracePt t="20658" x="1485900" y="3100388"/>
          <p14:tracePt t="20664" x="1458913" y="3100388"/>
          <p14:tracePt t="20680" x="1449388" y="3100388"/>
          <p14:tracePt t="20808" x="1439863" y="3090863"/>
          <p14:tracePt t="20880" x="1449388" y="3082925"/>
          <p14:tracePt t="20888" x="1522413" y="3054350"/>
          <p14:tracePt t="20896" x="1576388" y="3054350"/>
          <p14:tracePt t="20904" x="1649413" y="3054350"/>
          <p14:tracePt t="20912" x="1758950" y="3054350"/>
          <p14:tracePt t="20920" x="1831975" y="3054350"/>
          <p14:tracePt t="20928" x="1905000" y="3054350"/>
          <p14:tracePt t="20936" x="1951038" y="3054350"/>
          <p14:tracePt t="20944" x="1978025" y="3054350"/>
          <p14:tracePt t="20953" x="1997075" y="3054350"/>
          <p14:tracePt t="20963" x="2005013" y="3054350"/>
          <p14:tracePt t="21184" x="2024063" y="3054350"/>
          <p14:tracePt t="21193" x="2078038" y="3054350"/>
          <p14:tracePt t="21200" x="2170113" y="3054350"/>
          <p14:tracePt t="21209" x="2297113" y="3054350"/>
          <p14:tracePt t="21216" x="2443163" y="3054350"/>
          <p14:tracePt t="21226" x="2570163" y="3054350"/>
          <p14:tracePt t="21232" x="2698750" y="3054350"/>
          <p14:tracePt t="21241" x="2852738" y="3054350"/>
          <p14:tracePt t="21248" x="2981325" y="3054350"/>
          <p14:tracePt t="21257" x="3090863" y="3054350"/>
          <p14:tracePt t="21266" x="3154363" y="3054350"/>
          <p14:tracePt t="21277" x="3181350" y="3054350"/>
          <p14:tracePt t="21282" x="3190875" y="3054350"/>
          <p14:tracePt t="21572" x="3208338" y="3054350"/>
          <p14:tracePt t="21585" x="3217863" y="3054350"/>
          <p14:tracePt t="21777" x="3227388" y="3054350"/>
          <p14:tracePt t="21816" x="3236913" y="3054350"/>
          <p14:tracePt t="21824" x="3244850" y="3054350"/>
          <p14:tracePt t="21832" x="3263900" y="3054350"/>
          <p14:tracePt t="21841" x="3273425" y="3054350"/>
          <p14:tracePt t="21858" x="3281363" y="3054350"/>
          <p14:tracePt t="21864" x="3281363" y="3046413"/>
          <p14:tracePt t="21944" x="3309938" y="3036888"/>
          <p14:tracePt t="21961" x="3327400" y="3027363"/>
          <p14:tracePt t="21968" x="3363913" y="3027363"/>
          <p14:tracePt t="21977" x="3382963" y="3009900"/>
          <p14:tracePt t="21984" x="3400425" y="3009900"/>
          <p14:tracePt t="21992" x="3419475" y="3000375"/>
          <p14:tracePt t="22160" x="3446463" y="3000375"/>
          <p14:tracePt t="22169" x="3463925" y="3000375"/>
          <p14:tracePt t="22186" x="3473450" y="3000375"/>
          <p14:tracePt t="22194" x="3500438" y="3000375"/>
          <p14:tracePt t="22216" x="3527425" y="3009900"/>
          <p14:tracePt t="22225" x="3546475" y="3017838"/>
          <p14:tracePt t="22232" x="3582988" y="3054350"/>
          <p14:tracePt t="22241" x="3600450" y="3054350"/>
          <p14:tracePt t="22248" x="3609975" y="3063875"/>
          <p14:tracePt t="22257" x="3646488" y="3082925"/>
          <p14:tracePt t="22280" x="3656013" y="3082925"/>
          <p14:tracePt t="22376" x="3665538" y="3082925"/>
          <p14:tracePt t="22384" x="3702050" y="3082925"/>
          <p14:tracePt t="22392" x="3738563" y="3082925"/>
          <p14:tracePt t="22401" x="3783013" y="3082925"/>
          <p14:tracePt t="22411" x="3819525" y="3082925"/>
          <p14:tracePt t="22417" x="3838575" y="3082925"/>
          <p14:tracePt t="22427" x="3883025" y="3082925"/>
          <p14:tracePt t="22433" x="3892550" y="3082925"/>
          <p14:tracePt t="22443" x="3929063" y="3082925"/>
          <p14:tracePt t="22449" x="3938588" y="3082925"/>
          <p14:tracePt t="22689" x="3956050" y="3082925"/>
          <p14:tracePt t="22696" x="3992563" y="3100388"/>
          <p14:tracePt t="22704" x="3992563" y="3109913"/>
          <p14:tracePt t="22712" x="4011613" y="3119438"/>
          <p14:tracePt t="22720" x="4029075" y="3119438"/>
          <p14:tracePt t="22728" x="4075113" y="3127375"/>
          <p14:tracePt t="22744" x="4102100" y="3127375"/>
          <p14:tracePt t="22752" x="4121150" y="3127375"/>
          <p14:tracePt t="22760" x="4148138" y="3127375"/>
          <p14:tracePt t="22768" x="4157663" y="3127375"/>
          <p14:tracePt t="22776" x="4175125" y="3127375"/>
          <p14:tracePt t="22784" x="4202113" y="3127375"/>
          <p14:tracePt t="22792" x="4221163" y="3127375"/>
          <p14:tracePt t="22800" x="4238625" y="3127375"/>
          <p14:tracePt t="22808" x="4248150" y="3127375"/>
          <p14:tracePt t="22816" x="4257675" y="3127375"/>
          <p14:tracePt t="22825" x="4284663" y="3127375"/>
          <p14:tracePt t="22832" x="4303713" y="3127375"/>
          <p14:tracePt t="22841" x="4348163" y="3127375"/>
          <p14:tracePt t="22848" x="4403725" y="3127375"/>
          <p14:tracePt t="22857" x="4457700" y="3127375"/>
          <p14:tracePt t="22864" x="4513263" y="3127375"/>
          <p14:tracePt t="22874" x="4586288" y="3127375"/>
          <p14:tracePt t="22880" x="4649788" y="3119438"/>
          <p14:tracePt t="22888" x="4703763" y="3119438"/>
          <p14:tracePt t="22908" x="4786313" y="3100388"/>
          <p14:tracePt t="22912" x="4849813" y="3073400"/>
          <p14:tracePt t="22929" x="4859338" y="3073400"/>
          <p14:tracePt t="22944" x="4868863" y="3073400"/>
          <p14:tracePt t="23136" x="4895850" y="3073400"/>
          <p14:tracePt t="23169" x="4905375" y="3073400"/>
          <p14:tracePt t="23232" x="4913313" y="3082925"/>
          <p14:tracePt t="23560" x="4913313" y="3090863"/>
          <p14:tracePt t="23568" x="4932363" y="3109913"/>
          <p14:tracePt t="23576" x="4995863" y="3136900"/>
          <p14:tracePt t="23584" x="5032375" y="3136900"/>
          <p14:tracePt t="23592" x="5086350" y="3146425"/>
          <p14:tracePt t="23600" x="5114925" y="3146425"/>
          <p14:tracePt t="23608" x="5159375" y="3155950"/>
          <p14:tracePt t="23625" x="5168900" y="3155950"/>
          <p14:tracePt t="23770" x="5178425" y="3155950"/>
          <p14:tracePt t="23777" x="5195888" y="3155950"/>
          <p14:tracePt t="23801" x="5205413" y="3155950"/>
          <p14:tracePt t="23817" x="5224463" y="3155950"/>
          <p14:tracePt t="23824" x="5232400" y="3155950"/>
          <p14:tracePt t="23833" x="5241925" y="3155950"/>
          <p14:tracePt t="23841" x="5278438" y="3155950"/>
          <p14:tracePt t="23849" x="5314950" y="3155950"/>
          <p14:tracePt t="23858" x="5341938" y="3155950"/>
          <p14:tracePt t="23865" x="5434013" y="3155950"/>
          <p14:tracePt t="23875" x="5487988" y="3155950"/>
          <p14:tracePt t="23892" x="5616575" y="3155950"/>
          <p14:tracePt t="23897" x="5661025" y="3155950"/>
          <p14:tracePt t="23905" x="5680075" y="3155950"/>
          <p14:tracePt t="24224" x="5707063" y="3155950"/>
          <p14:tracePt t="24232" x="5724525" y="3155950"/>
          <p14:tracePt t="24240" x="5770563" y="3155950"/>
          <p14:tracePt t="24249" x="5797550" y="3155950"/>
          <p14:tracePt t="24259" x="5826125" y="3155950"/>
          <p14:tracePt t="24265" x="5853113" y="3155950"/>
          <p14:tracePt t="24277" x="5870575" y="3155950"/>
          <p14:tracePt t="24280" x="5889625" y="3155950"/>
          <p14:tracePt t="24288" x="5899150" y="3155950"/>
          <p14:tracePt t="24296" x="5907088" y="3155950"/>
          <p14:tracePt t="24304" x="5916613" y="3155950"/>
          <p14:tracePt t="24312" x="5935663" y="3155950"/>
          <p14:tracePt t="24361" x="5943600" y="3155950"/>
          <p14:tracePt t="24376" x="5953125" y="3155950"/>
          <p14:tracePt t="24392" x="5972175" y="3155950"/>
          <p14:tracePt t="24400" x="5980113" y="3155950"/>
          <p14:tracePt t="24409" x="5989638" y="3155950"/>
          <p14:tracePt t="24424" x="6007100" y="3155950"/>
          <p14:tracePt t="24432" x="6016625" y="3155950"/>
          <p14:tracePt t="24448" x="6026150" y="3155950"/>
          <p14:tracePt t="24457" x="6035675" y="3155950"/>
          <p14:tracePt t="24473" x="6062663" y="3155950"/>
          <p14:tracePt t="24488" x="6080125" y="3155950"/>
          <p14:tracePt t="24496" x="6099175" y="3155950"/>
          <p14:tracePt t="24520" x="6116638" y="3155950"/>
          <p14:tracePt t="24529" x="6135688" y="3155950"/>
          <p14:tracePt t="24537" x="6145213" y="3155950"/>
          <p14:tracePt t="24544" x="6162675" y="3155950"/>
          <p14:tracePt t="24552" x="6189663" y="3155950"/>
          <p14:tracePt t="24561" x="6226175" y="3155950"/>
          <p14:tracePt t="24568" x="6262688" y="3155950"/>
          <p14:tracePt t="24576" x="6318250" y="3155950"/>
          <p14:tracePt t="24584" x="6354763" y="3155950"/>
          <p14:tracePt t="24592" x="6399213" y="3155950"/>
          <p14:tracePt t="24600" x="6435725" y="3155950"/>
          <p14:tracePt t="24608" x="6454775" y="3155950"/>
          <p14:tracePt t="24616" x="6481763" y="3155950"/>
          <p14:tracePt t="24624" x="6500813" y="3155950"/>
          <p14:tracePt t="24632" x="6508750" y="3155950"/>
          <p14:tracePt t="24641" x="6527800" y="3155950"/>
          <p14:tracePt t="24673" x="6537325" y="3155950"/>
          <p14:tracePt t="27177" x="6554788" y="3155950"/>
          <p14:tracePt t="27184" x="6581775" y="3155950"/>
          <p14:tracePt t="27192" x="6654800" y="3119438"/>
          <p14:tracePt t="27200" x="6691313" y="3109913"/>
          <p14:tracePt t="27210" x="6727825" y="3073400"/>
          <p14:tracePt t="27217" x="6746875" y="3073400"/>
          <p14:tracePt t="27225" x="6764338" y="3063875"/>
          <p14:tracePt t="27233" x="6791325" y="3054350"/>
          <p14:tracePt t="27242" x="6800850" y="3054350"/>
          <p14:tracePt t="27250" x="6819900" y="3036888"/>
          <p14:tracePt t="27266" x="6827838" y="3036888"/>
          <p14:tracePt t="27576" x="6837363" y="3036888"/>
          <p14:tracePt t="27585" x="6910388" y="3036888"/>
          <p14:tracePt t="27592" x="7083425" y="3036888"/>
          <p14:tracePt t="27600" x="7366000" y="3046413"/>
          <p14:tracePt t="27610" x="7904163" y="3100388"/>
          <p14:tracePt t="27618" x="8488363" y="3228975"/>
          <p14:tracePt t="27625" x="9024938" y="33020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27088" y="188913"/>
            <a:ext cx="7772400" cy="1143000"/>
          </a:xfrm>
        </p:spPr>
        <p:txBody>
          <a:bodyPr/>
          <a:lstStyle/>
          <a:p>
            <a:r>
              <a:rPr lang="en-US" altLang="ja-JP"/>
              <a:t>Release</a:t>
            </a:r>
            <a:r>
              <a:rPr lang="ja-JP" altLang="en-US"/>
              <a:t>　</a:t>
            </a:r>
            <a:r>
              <a:rPr lang="en-US" altLang="ja-JP"/>
              <a:t>Consistency</a:t>
            </a:r>
          </a:p>
        </p:txBody>
      </p:sp>
      <p:sp>
        <p:nvSpPr>
          <p:cNvPr id="48131" name="Text Box 3"/>
          <p:cNvSpPr txBox="1">
            <a:spLocks noChangeArrowheads="1"/>
          </p:cNvSpPr>
          <p:nvPr/>
        </p:nvSpPr>
        <p:spPr bwMode="auto">
          <a:xfrm>
            <a:off x="3657600" y="1066800"/>
            <a:ext cx="1379538" cy="55975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ja-JP" sz="2400">
                <a:latin typeface="Times New Roman" panose="02020603050405020304" pitchFamily="18" charset="0"/>
              </a:rPr>
              <a:t>Write(A)</a:t>
            </a:r>
          </a:p>
          <a:p>
            <a:endParaRPr lang="en-US" altLang="ja-JP" sz="2400">
              <a:latin typeface="Times New Roman" panose="02020603050405020304" pitchFamily="18" charset="0"/>
            </a:endParaRPr>
          </a:p>
          <a:p>
            <a:r>
              <a:rPr lang="en-US" altLang="ja-JP" sz="2400">
                <a:latin typeface="Times New Roman" panose="02020603050405020304" pitchFamily="18" charset="0"/>
              </a:rPr>
              <a:t>Read</a:t>
            </a:r>
            <a:r>
              <a:rPr lang="ja-JP" altLang="en-US" sz="2400">
                <a:latin typeface="Times New Roman" panose="02020603050405020304" pitchFamily="18" charset="0"/>
              </a:rPr>
              <a:t>（Ｂ）</a:t>
            </a:r>
          </a:p>
          <a:p>
            <a:endParaRPr lang="ja-JP" altLang="en-US"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r>
              <a:rPr lang="en-US" altLang="ja-JP" sz="2400" b="1">
                <a:solidFill>
                  <a:srgbClr val="0000FF"/>
                </a:solidFill>
                <a:latin typeface="Times New Roman" panose="02020603050405020304" pitchFamily="18" charset="0"/>
              </a:rPr>
              <a:t>A</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Write(C)</a:t>
            </a:r>
          </a:p>
          <a:p>
            <a:endParaRPr lang="en-US" altLang="ja-JP" sz="2400">
              <a:latin typeface="Times New Roman" panose="02020603050405020304" pitchFamily="18" charset="0"/>
            </a:endParaRPr>
          </a:p>
          <a:p>
            <a:r>
              <a:rPr lang="en-US" altLang="ja-JP" sz="2400">
                <a:latin typeface="Times New Roman" panose="02020603050405020304" pitchFamily="18" charset="0"/>
              </a:rPr>
              <a:t>Read(D)</a:t>
            </a:r>
          </a:p>
          <a:p>
            <a:endParaRPr lang="en-US" altLang="ja-JP"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r>
              <a:rPr lang="en-US" altLang="ja-JP" sz="2400" b="1">
                <a:solidFill>
                  <a:srgbClr val="0000FF"/>
                </a:solidFill>
                <a:latin typeface="Times New Roman" panose="02020603050405020304" pitchFamily="18" charset="0"/>
              </a:rPr>
              <a:t>R</a:t>
            </a:r>
          </a:p>
          <a:p>
            <a:endParaRPr lang="en-US" altLang="ja-JP" sz="2400" b="1">
              <a:solidFill>
                <a:srgbClr val="0000FF"/>
              </a:solidFill>
              <a:latin typeface="Times New Roman" panose="02020603050405020304" pitchFamily="18" charset="0"/>
            </a:endParaRPr>
          </a:p>
          <a:p>
            <a:r>
              <a:rPr lang="en-US" altLang="ja-JP" sz="2400">
                <a:latin typeface="Times New Roman" panose="02020603050405020304" pitchFamily="18" charset="0"/>
              </a:rPr>
              <a:t>Write(E)</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Write(F)</a:t>
            </a:r>
          </a:p>
        </p:txBody>
      </p:sp>
      <p:sp>
        <p:nvSpPr>
          <p:cNvPr id="48132" name="Line 4"/>
          <p:cNvSpPr>
            <a:spLocks noChangeShapeType="1"/>
          </p:cNvSpPr>
          <p:nvPr/>
        </p:nvSpPr>
        <p:spPr bwMode="auto">
          <a:xfrm flipV="1">
            <a:off x="4267200" y="2971800"/>
            <a:ext cx="0" cy="304800"/>
          </a:xfrm>
          <a:prstGeom prst="line">
            <a:avLst/>
          </a:prstGeom>
          <a:noFill/>
          <a:ln w="1905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33" name="Line 5"/>
          <p:cNvSpPr>
            <a:spLocks noChangeShapeType="1"/>
          </p:cNvSpPr>
          <p:nvPr/>
        </p:nvSpPr>
        <p:spPr bwMode="auto">
          <a:xfrm flipV="1">
            <a:off x="4267200" y="4419600"/>
            <a:ext cx="0" cy="304800"/>
          </a:xfrm>
          <a:prstGeom prst="line">
            <a:avLst/>
          </a:prstGeom>
          <a:noFill/>
          <a:ln w="1905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36" name="Line 8"/>
          <p:cNvSpPr>
            <a:spLocks noChangeShapeType="1"/>
          </p:cNvSpPr>
          <p:nvPr/>
        </p:nvSpPr>
        <p:spPr bwMode="auto">
          <a:xfrm flipV="1">
            <a:off x="3962400" y="3733800"/>
            <a:ext cx="0" cy="914400"/>
          </a:xfrm>
          <a:prstGeom prst="line">
            <a:avLst/>
          </a:prstGeom>
          <a:noFill/>
          <a:ln w="1905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37" name="Line 9"/>
          <p:cNvSpPr>
            <a:spLocks noChangeShapeType="1"/>
          </p:cNvSpPr>
          <p:nvPr/>
        </p:nvSpPr>
        <p:spPr bwMode="auto">
          <a:xfrm flipV="1">
            <a:off x="4419600" y="3048000"/>
            <a:ext cx="0" cy="990600"/>
          </a:xfrm>
          <a:prstGeom prst="line">
            <a:avLst/>
          </a:prstGeom>
          <a:noFill/>
          <a:ln w="1905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0" name="Line 12"/>
          <p:cNvSpPr>
            <a:spLocks noChangeShapeType="1"/>
          </p:cNvSpPr>
          <p:nvPr/>
        </p:nvSpPr>
        <p:spPr bwMode="auto">
          <a:xfrm flipV="1">
            <a:off x="3733800" y="1524000"/>
            <a:ext cx="0" cy="3200400"/>
          </a:xfrm>
          <a:prstGeom prst="line">
            <a:avLst/>
          </a:prstGeom>
          <a:noFill/>
          <a:ln w="1905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1" name="Line 13"/>
          <p:cNvSpPr>
            <a:spLocks noChangeShapeType="1"/>
          </p:cNvSpPr>
          <p:nvPr/>
        </p:nvSpPr>
        <p:spPr bwMode="auto">
          <a:xfrm flipV="1">
            <a:off x="4800600" y="2209800"/>
            <a:ext cx="0" cy="2514600"/>
          </a:xfrm>
          <a:prstGeom prst="line">
            <a:avLst/>
          </a:prstGeom>
          <a:noFill/>
          <a:ln w="19050">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8143" name="Line 15"/>
          <p:cNvSpPr>
            <a:spLocks noChangeShapeType="1"/>
          </p:cNvSpPr>
          <p:nvPr/>
        </p:nvSpPr>
        <p:spPr bwMode="auto">
          <a:xfrm>
            <a:off x="3886200" y="3048000"/>
            <a:ext cx="0" cy="2362200"/>
          </a:xfrm>
          <a:prstGeom prst="line">
            <a:avLst/>
          </a:prstGeom>
          <a:noFill/>
          <a:ln w="19050">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8144" name="Line 16"/>
          <p:cNvSpPr>
            <a:spLocks noChangeShapeType="1"/>
          </p:cNvSpPr>
          <p:nvPr/>
        </p:nvSpPr>
        <p:spPr bwMode="auto">
          <a:xfrm>
            <a:off x="4572000" y="3048000"/>
            <a:ext cx="0" cy="3124200"/>
          </a:xfrm>
          <a:prstGeom prst="line">
            <a:avLst/>
          </a:prstGeom>
          <a:noFill/>
          <a:ln w="19050">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FD5DBE82-5259-46AD-8763-003820923A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63"/>
    </mc:Choice>
    <mc:Fallback xmlns="">
      <p:transition spd="slow" advTm="2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8" x="8515350" y="3519488"/>
          <p14:tracePt t="465" x="8213725" y="3519488"/>
          <p14:tracePt t="473" x="7913688" y="3519488"/>
          <p14:tracePt t="482" x="7575550" y="3519488"/>
          <p14:tracePt t="489" x="7356475" y="3519488"/>
          <p14:tracePt t="497" x="7129463" y="3519488"/>
          <p14:tracePt t="505" x="6929438" y="3519488"/>
          <p14:tracePt t="513" x="6800850" y="3492500"/>
          <p14:tracePt t="521" x="6627813" y="3455988"/>
          <p14:tracePt t="529" x="6518275" y="3446463"/>
          <p14:tracePt t="537" x="6408738" y="3419475"/>
          <p14:tracePt t="545" x="6326188" y="3402013"/>
          <p14:tracePt t="553" x="6235700" y="3375025"/>
          <p14:tracePt t="562" x="6208713" y="3375025"/>
          <p14:tracePt t="569" x="6172200" y="3365500"/>
          <p14:tracePt t="577" x="6162675" y="3355975"/>
          <p14:tracePt t="593" x="6162675" y="3346450"/>
          <p14:tracePt t="1130" x="6135688" y="3328988"/>
          <p14:tracePt t="1139" x="6099175" y="3302000"/>
          <p14:tracePt t="1155" x="6089650" y="3255963"/>
          <p14:tracePt t="1161" x="6072188" y="3236913"/>
          <p14:tracePt t="1169" x="6062663" y="3219450"/>
          <p14:tracePt t="1177" x="6043613" y="3192463"/>
          <p14:tracePt t="1185" x="6007100" y="3182938"/>
          <p14:tracePt t="1193" x="5943600" y="3182938"/>
          <p14:tracePt t="1201" x="5826125" y="3155950"/>
          <p14:tracePt t="1209" x="5753100" y="3136900"/>
          <p14:tracePt t="1217" x="5643563" y="3136900"/>
          <p14:tracePt t="1225" x="5551488" y="3136900"/>
          <p14:tracePt t="1233" x="5497513" y="3136900"/>
          <p14:tracePt t="1241" x="5434013" y="3136900"/>
          <p14:tracePt t="1249" x="5397500" y="3136900"/>
          <p14:tracePt t="1257" x="5387975" y="3136900"/>
          <p14:tracePt t="5276" x="5360988" y="3109913"/>
          <p14:tracePt t="5283" x="5360988" y="2927350"/>
          <p14:tracePt t="5290" x="5360988" y="2763838"/>
          <p14:tracePt t="5297" x="5360988" y="2654300"/>
          <p14:tracePt t="5306" x="5360988" y="2581275"/>
          <p14:tracePt t="5313" x="5360988" y="2471738"/>
          <p14:tracePt t="5322" x="5334000" y="2398713"/>
          <p14:tracePt t="5329" x="5334000" y="2352675"/>
          <p14:tracePt t="5338" x="5324475" y="2298700"/>
          <p14:tracePt t="5345" x="5297488" y="2252663"/>
          <p14:tracePt t="5355" x="5287963" y="2225675"/>
          <p14:tracePt t="5361" x="5287963" y="2216150"/>
          <p14:tracePt t="5483" x="5278438" y="2206625"/>
          <p14:tracePt t="5490" x="5268913" y="2206625"/>
          <p14:tracePt t="5499" x="5241925" y="2243138"/>
          <p14:tracePt t="5510" x="5232400" y="2262188"/>
          <p14:tracePt t="5514" x="5224463" y="2279650"/>
          <p14:tracePt t="5521" x="5224463" y="2298700"/>
          <p14:tracePt t="5529" x="5224463" y="2335213"/>
          <p14:tracePt t="5538" x="5224463" y="2362200"/>
          <p14:tracePt t="5545" x="5224463" y="2379663"/>
          <p14:tracePt t="5555" x="5214938" y="2389188"/>
          <p14:tracePt t="5561" x="5205413" y="2398713"/>
          <p14:tracePt t="5689" x="5195888" y="2371725"/>
          <p14:tracePt t="5697" x="5187950" y="2325688"/>
          <p14:tracePt t="5705" x="5178425" y="2289175"/>
          <p14:tracePt t="5713" x="5159375" y="2243138"/>
          <p14:tracePt t="5722" x="5132388" y="2206625"/>
          <p14:tracePt t="5729" x="5078413" y="2152650"/>
          <p14:tracePt t="5737" x="5041900" y="2106613"/>
          <p14:tracePt t="5745" x="5041900" y="2089150"/>
          <p14:tracePt t="5755" x="5022850" y="2052638"/>
          <p14:tracePt t="5761" x="5014913" y="2043113"/>
          <p14:tracePt t="5772" x="4986338" y="2024063"/>
          <p14:tracePt t="5777" x="4978400" y="2024063"/>
          <p14:tracePt t="5794" x="4968875" y="2016125"/>
          <p14:tracePt t="5801" x="4968875" y="2006600"/>
          <p14:tracePt t="5810" x="4959350" y="1987550"/>
          <p14:tracePt t="5817" x="4941888" y="1979613"/>
          <p14:tracePt t="5825" x="4932363" y="1970088"/>
          <p14:tracePt t="5849" x="4922838" y="1960563"/>
          <p14:tracePt t="5989" x="4913313" y="1960563"/>
          <p14:tracePt t="5995" x="4822825" y="1979613"/>
          <p14:tracePt t="6002" x="4767263" y="1979613"/>
          <p14:tracePt t="6010" x="4686300" y="2006600"/>
          <p14:tracePt t="6018" x="4659313" y="2006600"/>
          <p14:tracePt t="6025" x="4630738" y="2024063"/>
          <p14:tracePt t="6190" x="4622800" y="2024063"/>
          <p14:tracePt t="6211" x="4622800" y="2006600"/>
          <p14:tracePt t="6219" x="4622800" y="1979613"/>
          <p14:tracePt t="6227" x="4630738" y="1933575"/>
          <p14:tracePt t="6234" x="4640263" y="1914525"/>
          <p14:tracePt t="6243" x="4640263" y="1887538"/>
          <p14:tracePt t="6249" x="4640263" y="1870075"/>
          <p14:tracePt t="6257" x="4640263" y="1841500"/>
          <p14:tracePt t="6265" x="4640263" y="1787525"/>
          <p14:tracePt t="6272" x="4640263" y="1768475"/>
          <p14:tracePt t="6281" x="4640263" y="1751013"/>
          <p14:tracePt t="6289" x="4640263" y="1724025"/>
          <p14:tracePt t="6297" x="4622800" y="1677988"/>
          <p14:tracePt t="6305" x="4613275" y="1668463"/>
          <p14:tracePt t="6313" x="4586288" y="1660525"/>
          <p14:tracePt t="6322" x="4567238" y="1641475"/>
          <p14:tracePt t="6329" x="4521200" y="1631950"/>
          <p14:tracePt t="6337" x="4476750" y="1624013"/>
          <p14:tracePt t="6345" x="4403725" y="1604963"/>
          <p14:tracePt t="6354" x="4303713" y="1577975"/>
          <p14:tracePt t="6361" x="4194175" y="1577975"/>
          <p14:tracePt t="6371" x="4102100" y="1577975"/>
          <p14:tracePt t="6379" x="3975100" y="1577975"/>
          <p14:tracePt t="6390" x="3865563" y="1568450"/>
          <p14:tracePt t="6395" x="3810000" y="1568450"/>
          <p14:tracePt t="6403" x="3746500" y="1558925"/>
          <p14:tracePt t="6410" x="3719513" y="1558925"/>
          <p14:tracePt t="6418" x="3702050" y="1558925"/>
          <p14:tracePt t="6571" x="3692525" y="1550988"/>
          <p14:tracePt t="6745" x="3692525" y="1568450"/>
          <p14:tracePt t="6755" x="3692525" y="1624013"/>
          <p14:tracePt t="6762" x="3692525" y="1660525"/>
          <p14:tracePt t="6772" x="3692525" y="1714500"/>
          <p14:tracePt t="6777" x="3692525" y="1760538"/>
          <p14:tracePt t="6785" x="3692525" y="1824038"/>
          <p14:tracePt t="6793" x="3692525" y="1897063"/>
          <p14:tracePt t="6801" x="3702050" y="1979613"/>
          <p14:tracePt t="6810" x="3729038" y="2106613"/>
          <p14:tracePt t="6817" x="3775075" y="2225675"/>
          <p14:tracePt t="6826" x="3802063" y="2335213"/>
          <p14:tracePt t="6832" x="3846513" y="2471738"/>
          <p14:tracePt t="6841" x="3856038" y="2562225"/>
          <p14:tracePt t="6849" x="3902075" y="2671763"/>
          <p14:tracePt t="6857" x="3911600" y="2754313"/>
          <p14:tracePt t="6865" x="3929063" y="2808288"/>
          <p14:tracePt t="6873" x="3929063" y="2890838"/>
          <p14:tracePt t="6890" x="3938588" y="2982913"/>
          <p14:tracePt t="6897" x="3938588" y="3027363"/>
          <p14:tracePt t="6905" x="3938588" y="3046413"/>
          <p14:tracePt t="6913" x="3956050" y="3100388"/>
          <p14:tracePt t="6921" x="3956050" y="3136900"/>
          <p14:tracePt t="6929" x="3975100" y="3182938"/>
          <p14:tracePt t="6937" x="3984625" y="3255963"/>
          <p14:tracePt t="6945" x="3984625" y="3319463"/>
          <p14:tracePt t="6954" x="3984625" y="3375025"/>
          <p14:tracePt t="6961" x="3984625" y="3411538"/>
          <p14:tracePt t="6970" x="3984625" y="3465513"/>
          <p14:tracePt t="6977" x="3984625" y="3519488"/>
          <p14:tracePt t="6985" x="3984625" y="3565525"/>
          <p14:tracePt t="6993" x="3984625" y="3575050"/>
          <p14:tracePt t="7001" x="3984625" y="3592513"/>
          <p14:tracePt t="7009" x="3984625" y="3629025"/>
          <p14:tracePt t="7017" x="3984625" y="3638550"/>
          <p14:tracePt t="7025" x="3984625" y="3665538"/>
          <p14:tracePt t="7033" x="3984625" y="3675063"/>
          <p14:tracePt t="7041" x="3984625" y="3684588"/>
          <p14:tracePt t="7049" x="3984625" y="3694113"/>
          <p14:tracePt t="7057" x="3984625" y="3702050"/>
          <p14:tracePt t="7250" x="3992563" y="3675063"/>
          <p14:tracePt t="7258" x="4011613" y="3629025"/>
          <p14:tracePt t="7266" x="4029075" y="3575050"/>
          <p14:tracePt t="7274" x="4038600" y="3538538"/>
          <p14:tracePt t="7298" x="4038600" y="3519488"/>
          <p14:tracePt t="7441" x="4029075" y="3511550"/>
          <p14:tracePt t="7449" x="3992563" y="3548063"/>
          <p14:tracePt t="7457" x="3965575" y="3575050"/>
          <p14:tracePt t="7465" x="3911600" y="3629025"/>
          <p14:tracePt t="7473" x="3902075" y="3629025"/>
          <p14:tracePt t="7482" x="3865563" y="3675063"/>
          <p14:tracePt t="7490" x="3856038" y="3721100"/>
          <p14:tracePt t="7497" x="3829050" y="3803650"/>
          <p14:tracePt t="7506" x="3802063" y="3894138"/>
          <p14:tracePt t="7513" x="3783013" y="3976688"/>
          <p14:tracePt t="7521" x="3783013" y="4049713"/>
          <p14:tracePt t="7529" x="3775075" y="4103688"/>
          <p14:tracePt t="7537" x="3775075" y="4159250"/>
          <p14:tracePt t="7545" x="3775075" y="4203700"/>
          <p14:tracePt t="7554" x="3775075" y="4222750"/>
          <p14:tracePt t="7561" x="3775075" y="4249738"/>
          <p14:tracePt t="7577" x="3775075" y="4259263"/>
          <p14:tracePt t="7651" x="3775075" y="4268788"/>
          <p14:tracePt t="7676" x="3765550" y="4276725"/>
          <p14:tracePt t="7756" x="3856038" y="4186238"/>
          <p14:tracePt t="7762" x="4011613" y="4003675"/>
          <p14:tracePt t="7774" x="4148138" y="3811588"/>
          <p14:tracePt t="7779" x="4211638" y="3675063"/>
          <p14:tracePt t="7787" x="4284663" y="3548063"/>
          <p14:tracePt t="7794" x="4340225" y="3492500"/>
          <p14:tracePt t="7801" x="4348163" y="3438525"/>
          <p14:tracePt t="7809" x="4357688" y="3419475"/>
          <p14:tracePt t="7817" x="4357688" y="3375025"/>
          <p14:tracePt t="7825" x="4367213" y="3355975"/>
          <p14:tracePt t="7833" x="4384675" y="3338513"/>
          <p14:tracePt t="7841" x="4384675" y="3328988"/>
          <p14:tracePt t="7857" x="4384675" y="3319463"/>
          <p14:tracePt t="7963" x="4384675" y="3292475"/>
          <p14:tracePt t="7974" x="4394200" y="3273425"/>
          <p14:tracePt t="7980" x="4403725" y="3265488"/>
          <p14:tracePt t="7995" x="4413250" y="3265488"/>
          <p14:tracePt t="8115" x="4413250" y="3282950"/>
          <p14:tracePt t="8124" x="4413250" y="3328988"/>
          <p14:tracePt t="8131" x="4413250" y="3355975"/>
          <p14:tracePt t="8140" x="4413250" y="3382963"/>
          <p14:tracePt t="8147" x="4394200" y="3455988"/>
          <p14:tracePt t="8158" x="4394200" y="3511550"/>
          <p14:tracePt t="8162" x="4394200" y="3565525"/>
          <p14:tracePt t="8174" x="4376738" y="3648075"/>
          <p14:tracePt t="8178" x="4357688" y="3711575"/>
          <p14:tracePt t="8188" x="4348163" y="3767138"/>
          <p14:tracePt t="8194" x="4348163" y="3821113"/>
          <p14:tracePt t="8202" x="4348163" y="3848100"/>
          <p14:tracePt t="8210" x="4348163" y="3884613"/>
          <p14:tracePt t="8218" x="4348163" y="3903663"/>
          <p14:tracePt t="8233" x="4348163" y="3930650"/>
          <p14:tracePt t="8242" x="4348163" y="3940175"/>
          <p14:tracePt t="8249" x="4348163" y="3957638"/>
          <p14:tracePt t="8257" x="4357688" y="3984625"/>
          <p14:tracePt t="8265" x="4357688" y="3994150"/>
          <p14:tracePt t="8273" x="4357688" y="4021138"/>
          <p14:tracePt t="8281" x="4357688" y="4030663"/>
          <p14:tracePt t="8289" x="4357688" y="4049713"/>
          <p14:tracePt t="8297" x="4357688" y="4067175"/>
          <p14:tracePt t="8305" x="4357688" y="4086225"/>
          <p14:tracePt t="8313" x="4367213" y="4086225"/>
          <p14:tracePt t="8321" x="4367213" y="4113213"/>
          <p14:tracePt t="8329" x="4367213" y="4122738"/>
          <p14:tracePt t="8338" x="4367213" y="4130675"/>
          <p14:tracePt t="8345" x="4376738" y="4149725"/>
          <p14:tracePt t="8362" x="4376738" y="4159250"/>
          <p14:tracePt t="8378" x="4376738" y="4167188"/>
          <p14:tracePt t="8410" x="4376738" y="4186238"/>
          <p14:tracePt t="8418" x="4384675" y="4203700"/>
          <p14:tracePt t="8434" x="4394200" y="4249738"/>
          <p14:tracePt t="8441" x="4403725" y="4259263"/>
          <p14:tracePt t="8449" x="4403725" y="4286250"/>
          <p14:tracePt t="8457" x="4413250" y="4303713"/>
          <p14:tracePt t="8465" x="4413250" y="4322763"/>
          <p14:tracePt t="8473" x="4413250" y="4340225"/>
          <p14:tracePt t="8481" x="4413250" y="4349750"/>
          <p14:tracePt t="8489" x="4413250" y="4368800"/>
          <p14:tracePt t="8497" x="4421188" y="4386263"/>
          <p14:tracePt t="8505" x="4421188" y="4422775"/>
          <p14:tracePt t="8513" x="4421188" y="4441825"/>
          <p14:tracePt t="8521" x="4421188" y="4478338"/>
          <p14:tracePt t="8529" x="4421188" y="4486275"/>
          <p14:tracePt t="8538" x="4421188" y="4522788"/>
          <p14:tracePt t="8545" x="4421188" y="4532313"/>
          <p14:tracePt t="8554" x="4421188" y="4559300"/>
          <p14:tracePt t="8570" x="4421188" y="4568825"/>
          <p14:tracePt t="8577" x="4421188" y="4578350"/>
          <p14:tracePt t="8586" x="4421188" y="4595813"/>
          <p14:tracePt t="8593" x="4421188" y="4605338"/>
          <p14:tracePt t="8601" x="4413250" y="4624388"/>
          <p14:tracePt t="8610" x="4403725" y="4632325"/>
          <p14:tracePt t="8617" x="4394200" y="4641850"/>
          <p14:tracePt t="8625" x="4394200" y="4651375"/>
          <p14:tracePt t="8633" x="4394200" y="4660900"/>
          <p14:tracePt t="8641" x="4384675" y="4678363"/>
          <p14:tracePt t="8649" x="4384675" y="4687888"/>
          <p14:tracePt t="8841" x="4384675" y="4697413"/>
          <p14:tracePt t="8849" x="4413250" y="4624388"/>
          <p14:tracePt t="8857" x="4448175" y="4559300"/>
          <p14:tracePt t="8865" x="4521200" y="4432300"/>
          <p14:tracePt t="8873" x="4576763" y="4359275"/>
          <p14:tracePt t="8889" x="4622800" y="4268788"/>
          <p14:tracePt t="8890" x="4659313" y="4203700"/>
          <p14:tracePt t="8897" x="4695825" y="4140200"/>
          <p14:tracePt t="8905" x="4703763" y="4094163"/>
          <p14:tracePt t="8913" x="4722813" y="4040188"/>
          <p14:tracePt t="8921" x="4759325" y="3976688"/>
          <p14:tracePt t="8929" x="4786313" y="3894138"/>
          <p14:tracePt t="8937" x="4822825" y="3848100"/>
          <p14:tracePt t="8945" x="4832350" y="3784600"/>
          <p14:tracePt t="8955" x="4832350" y="3775075"/>
          <p14:tracePt t="8962" x="4840288" y="3738563"/>
          <p14:tracePt t="8978" x="4840288" y="3730625"/>
          <p14:tracePt t="8993" x="4840288" y="3721100"/>
          <p14:tracePt t="9116" x="4840288" y="3738563"/>
          <p14:tracePt t="9123" x="4840288" y="3757613"/>
          <p14:tracePt t="9131" x="4813300" y="3830638"/>
          <p14:tracePt t="9140" x="4786313" y="3911600"/>
          <p14:tracePt t="9145" x="4759325" y="4003675"/>
          <p14:tracePt t="9154" x="4722813" y="4057650"/>
          <p14:tracePt t="9161" x="4713288" y="4113213"/>
          <p14:tracePt t="9170" x="4667250" y="4213225"/>
          <p14:tracePt t="9177" x="4667250" y="4303713"/>
          <p14:tracePt t="9185" x="4667250" y="4359275"/>
          <p14:tracePt t="9193" x="4667250" y="4432300"/>
          <p14:tracePt t="9201" x="4667250" y="4478338"/>
          <p14:tracePt t="9209" x="4667250" y="4505325"/>
          <p14:tracePt t="9217" x="4659313" y="4551363"/>
          <p14:tracePt t="9225" x="4659313" y="4578350"/>
          <p14:tracePt t="9233" x="4659313" y="4595813"/>
          <p14:tracePt t="9241" x="4659313" y="4624388"/>
          <p14:tracePt t="9249" x="4649788" y="4632325"/>
          <p14:tracePt t="9266" x="4649788" y="4641850"/>
          <p14:tracePt t="9422" x="4649788" y="4651375"/>
          <p14:tracePt t="9425" x="4667250" y="4651375"/>
          <p14:tracePt t="9433" x="4676775" y="4641850"/>
          <p14:tracePt t="9441" x="4686300" y="4632325"/>
          <p14:tracePt t="9554" x="4686300" y="4641850"/>
          <p14:tracePt t="9561" x="4686300" y="4678363"/>
          <p14:tracePt t="9570" x="4686300" y="4724400"/>
          <p14:tracePt t="9577" x="4686300" y="4751388"/>
          <p14:tracePt t="9585" x="4686300" y="4805363"/>
          <p14:tracePt t="9593" x="4667250" y="4851400"/>
          <p14:tracePt t="9601" x="4649788" y="4878388"/>
          <p14:tracePt t="9609" x="4640263" y="4906963"/>
          <p14:tracePt t="9617" x="4613275" y="4951413"/>
          <p14:tracePt t="9625" x="4603750" y="4987925"/>
          <p14:tracePt t="9793" x="4586288" y="4997450"/>
          <p14:tracePt t="9801" x="4567238" y="4997450"/>
          <p14:tracePt t="9809" x="4521200" y="4997450"/>
          <p14:tracePt t="9817" x="4467225" y="4997450"/>
          <p14:tracePt t="9825" x="4413250" y="4997450"/>
          <p14:tracePt t="9833" x="4321175" y="4997450"/>
          <p14:tracePt t="9841" x="4175125" y="4997450"/>
          <p14:tracePt t="9849" x="4029075" y="4997450"/>
          <p14:tracePt t="9857" x="3829050" y="4997450"/>
          <p14:tracePt t="9865" x="3738563" y="4979988"/>
          <p14:tracePt t="9873" x="3536950" y="4960938"/>
          <p14:tracePt t="9889" x="3309938" y="4924425"/>
          <p14:tracePt t="9897" x="3236913" y="4906963"/>
          <p14:tracePt t="9905" x="3208338" y="4906963"/>
          <p14:tracePt t="9913" x="3190875" y="4906963"/>
          <p14:tracePt t="10101" x="3181350" y="4906963"/>
          <p14:tracePt t="10106" x="3363913" y="4979988"/>
          <p14:tracePt t="10115" x="3765550" y="5089525"/>
          <p14:tracePt t="10125" x="4111625" y="5106988"/>
          <p14:tracePt t="10130" x="4394200" y="5143500"/>
          <p14:tracePt t="10140" x="4613275" y="5197475"/>
          <p14:tracePt t="10146" x="4795838" y="5197475"/>
          <p14:tracePt t="10154" x="4922838" y="5197475"/>
          <p14:tracePt t="10162" x="4995863" y="5197475"/>
          <p14:tracePt t="10170" x="5022850" y="5216525"/>
          <p14:tracePt t="10316" x="4949825" y="5216525"/>
          <p14:tracePt t="10322" x="4803775" y="5216525"/>
          <p14:tracePt t="10330" x="4622800" y="5216525"/>
          <p14:tracePt t="10340" x="4457700" y="5216525"/>
          <p14:tracePt t="10347" x="4230688" y="5180013"/>
          <p14:tracePt t="10356" x="4065588" y="5153025"/>
          <p14:tracePt t="10362" x="3892550" y="5089525"/>
          <p14:tracePt t="10376" x="3765550" y="5060950"/>
          <p14:tracePt t="10379" x="3646488" y="5016500"/>
          <p14:tracePt t="10389" x="3582988" y="4960938"/>
          <p14:tracePt t="10393" x="3563938" y="4951413"/>
          <p14:tracePt t="10401" x="3556000" y="4943475"/>
          <p14:tracePt t="10532" x="3563938" y="4943475"/>
          <p14:tracePt t="10539" x="3692525" y="4943475"/>
          <p14:tracePt t="10547" x="3838575" y="4943475"/>
          <p14:tracePt t="10556" x="4002088" y="4943475"/>
          <p14:tracePt t="10564" x="4165600" y="4943475"/>
          <p14:tracePt t="10571" x="4311650" y="4943475"/>
          <p14:tracePt t="10577" x="4457700" y="4943475"/>
          <p14:tracePt t="10585" x="4567238" y="4943475"/>
          <p14:tracePt t="10594" x="4659313" y="4960938"/>
          <p14:tracePt t="10601" x="4713288" y="4960938"/>
          <p14:tracePt t="10609" x="4759325" y="4979988"/>
          <p14:tracePt t="10617" x="4767263" y="4979988"/>
          <p14:tracePt t="10762" x="4776788" y="4979988"/>
          <p14:tracePt t="10770" x="4722813" y="5016500"/>
          <p14:tracePt t="10778" x="4603750" y="5024438"/>
          <p14:tracePt t="10787" x="4457700" y="5060950"/>
          <p14:tracePt t="10793" x="4294188" y="5089525"/>
          <p14:tracePt t="10801" x="4129088" y="5089525"/>
          <p14:tracePt t="10809" x="3984625" y="5089525"/>
          <p14:tracePt t="10817" x="3838575" y="5089525"/>
          <p14:tracePt t="10825" x="3709988" y="5089525"/>
          <p14:tracePt t="10833" x="3619500" y="5089525"/>
          <p14:tracePt t="10841" x="3527425" y="5089525"/>
          <p14:tracePt t="10849" x="3500438" y="5089525"/>
          <p14:tracePt t="10857" x="3482975" y="5089525"/>
          <p14:tracePt t="10865" x="3473450" y="5089525"/>
          <p14:tracePt t="10890" x="3463925" y="5080000"/>
          <p14:tracePt t="10923" x="3463925" y="5060950"/>
          <p14:tracePt t="10930" x="3463925" y="5033963"/>
          <p14:tracePt t="10937" x="3446463" y="4979988"/>
          <p14:tracePt t="10946" x="3446463" y="4960938"/>
          <p14:tracePt t="10955" x="3446463" y="4933950"/>
          <p14:tracePt t="10962" x="3427413" y="4897438"/>
          <p14:tracePt t="10973" x="3427413" y="4878388"/>
          <p14:tracePt t="10989" x="3427413" y="4851400"/>
          <p14:tracePt t="10995" x="3427413" y="4824413"/>
          <p14:tracePt t="11002" x="3427413" y="4797425"/>
          <p14:tracePt t="11010" x="3455988" y="4778375"/>
          <p14:tracePt t="11018" x="3473450" y="4760913"/>
          <p14:tracePt t="11026" x="3500438" y="4751388"/>
          <p14:tracePt t="11034" x="3556000" y="4751388"/>
          <p14:tracePt t="11044" x="3609975" y="4751388"/>
          <p14:tracePt t="11050" x="3665538" y="4751388"/>
          <p14:tracePt t="11059" x="3756025" y="4751388"/>
          <p14:tracePt t="11066" x="3792538" y="4751388"/>
          <p14:tracePt t="11075" x="3846513" y="4751388"/>
          <p14:tracePt t="11082" x="3919538" y="4751388"/>
          <p14:tracePt t="11090" x="4011613" y="4768850"/>
          <p14:tracePt t="11100" x="4094163" y="4797425"/>
          <p14:tracePt t="11105" x="4194175" y="4841875"/>
          <p14:tracePt t="11114" x="4284663" y="4851400"/>
          <p14:tracePt t="11126" x="4367213" y="4878388"/>
          <p14:tracePt t="11131" x="4413250" y="4897438"/>
          <p14:tracePt t="11137" x="4448175" y="4897438"/>
          <p14:tracePt t="11145" x="4457700" y="4906963"/>
          <p14:tracePt t="11243" x="4467225" y="4914900"/>
          <p14:tracePt t="11251" x="4467225" y="4943475"/>
          <p14:tracePt t="11259" x="4467225" y="4987925"/>
          <p14:tracePt t="11268" x="4430713" y="5033963"/>
          <p14:tracePt t="11274" x="4357688" y="5097463"/>
          <p14:tracePt t="11282" x="4330700" y="5133975"/>
          <p14:tracePt t="11290" x="4248150" y="5197475"/>
          <p14:tracePt t="11298" x="4165600" y="5253038"/>
          <p14:tracePt t="11308" x="4121150" y="5280025"/>
          <p14:tracePt t="11313" x="4021138" y="5307013"/>
          <p14:tracePt t="11322" x="3948113" y="5335588"/>
          <p14:tracePt t="11330" x="3883025" y="5343525"/>
          <p14:tracePt t="11337" x="3829050" y="5353050"/>
          <p14:tracePt t="11345" x="3783013" y="5362575"/>
          <p14:tracePt t="11354" x="3719513" y="5380038"/>
          <p14:tracePt t="11361" x="3692525" y="5380038"/>
          <p14:tracePt t="11370" x="3656013" y="5380038"/>
          <p14:tracePt t="11377" x="3609975" y="5380038"/>
          <p14:tracePt t="11385" x="3600450" y="5380038"/>
          <p14:tracePt t="11393" x="3582988" y="5380038"/>
          <p14:tracePt t="11401" x="3563938" y="5362575"/>
          <p14:tracePt t="11409" x="3556000" y="5353050"/>
          <p14:tracePt t="11418" x="3546475" y="5316538"/>
          <p14:tracePt t="11425" x="3546475" y="5289550"/>
          <p14:tracePt t="11433" x="3546475" y="5243513"/>
          <p14:tracePt t="11441" x="3546475" y="5226050"/>
          <p14:tracePt t="11449" x="3546475" y="5207000"/>
          <p14:tracePt t="11457" x="3546475" y="5180013"/>
          <p14:tracePt t="11465" x="3546475" y="5170488"/>
          <p14:tracePt t="11474" x="3546475" y="5153025"/>
          <p14:tracePt t="11490" x="3546475" y="5143500"/>
          <p14:tracePt t="11498" x="3546475" y="5116513"/>
          <p14:tracePt t="11506" x="3546475" y="5106988"/>
          <p14:tracePt t="11513" x="3556000" y="5089525"/>
          <p14:tracePt t="11522" x="3563938" y="5080000"/>
          <p14:tracePt t="11529" x="3582988" y="5060950"/>
          <p14:tracePt t="11537" x="3609975" y="5053013"/>
          <p14:tracePt t="11545" x="3619500" y="5043488"/>
          <p14:tracePt t="11553" x="3646488" y="5033963"/>
          <p14:tracePt t="11561" x="3665538" y="5016500"/>
          <p14:tracePt t="11571" x="3709988" y="4997450"/>
          <p14:tracePt t="11578" x="3756025" y="4987925"/>
          <p14:tracePt t="11588" x="3810000" y="4987925"/>
          <p14:tracePt t="11594" x="3856038" y="4960938"/>
          <p14:tracePt t="11602" x="3911600" y="4960938"/>
          <p14:tracePt t="11610" x="3975100" y="4951413"/>
          <p14:tracePt t="11618" x="4048125" y="4951413"/>
          <p14:tracePt t="11626" x="4138613" y="4951413"/>
          <p14:tracePt t="11634" x="4248150" y="4951413"/>
          <p14:tracePt t="11642" x="4321175" y="4951413"/>
          <p14:tracePt t="11650" x="4394200" y="4951413"/>
          <p14:tracePt t="11658" x="4448175" y="4951413"/>
          <p14:tracePt t="11666" x="4540250" y="4951413"/>
          <p14:tracePt t="11674" x="4622800" y="4951413"/>
          <p14:tracePt t="11682" x="4676775" y="4951413"/>
          <p14:tracePt t="11690" x="4759325" y="4970463"/>
          <p14:tracePt t="11698" x="4832350" y="4970463"/>
          <p14:tracePt t="11706" x="4886325" y="4979988"/>
          <p14:tracePt t="11713" x="4932363" y="4979988"/>
          <p14:tracePt t="11721" x="4959350" y="4987925"/>
          <p14:tracePt t="11729" x="4978400" y="4987925"/>
          <p14:tracePt t="11737" x="5005388" y="4987925"/>
          <p14:tracePt t="11754" x="5014913" y="4987925"/>
          <p14:tracePt t="11770" x="5032375" y="5006975"/>
          <p14:tracePt t="11801" x="5041900" y="5016500"/>
          <p14:tracePt t="11809" x="5049838" y="5024438"/>
          <p14:tracePt t="11825" x="5059363" y="5033963"/>
          <p14:tracePt t="11841" x="5059363" y="5043488"/>
          <p14:tracePt t="11849" x="5059363" y="5053013"/>
          <p14:tracePt t="11858" x="5059363" y="5080000"/>
          <p14:tracePt t="11881" x="5059363" y="5089525"/>
          <p14:tracePt t="11898" x="5059363" y="5097463"/>
          <p14:tracePt t="11923" x="5059363" y="5116513"/>
          <p14:tracePt t="11930" x="5059363" y="5126038"/>
          <p14:tracePt t="11939" x="5049838" y="5143500"/>
          <p14:tracePt t="11946" x="5041900" y="5153025"/>
          <p14:tracePt t="11955" x="5022850" y="5160963"/>
          <p14:tracePt t="11962" x="4995863" y="5170488"/>
          <p14:tracePt t="11971" x="4959350" y="5180013"/>
          <p14:tracePt t="11978" x="4895850" y="5189538"/>
          <p14:tracePt t="11988" x="4840288" y="5207000"/>
          <p14:tracePt t="11994" x="4786313" y="5207000"/>
          <p14:tracePt t="12002" x="4722813" y="5216525"/>
          <p14:tracePt t="12010" x="4686300" y="5226050"/>
          <p14:tracePt t="12018" x="4622800" y="5226050"/>
          <p14:tracePt t="12026" x="4567238" y="5226050"/>
          <p14:tracePt t="12034" x="4530725" y="5226050"/>
          <p14:tracePt t="12044" x="4494213" y="5226050"/>
          <p14:tracePt t="12051" x="4457700" y="5226050"/>
          <p14:tracePt t="12059" x="4421188" y="5226050"/>
          <p14:tracePt t="12066" x="4376738" y="5226050"/>
          <p14:tracePt t="12075" x="4348163" y="5226050"/>
          <p14:tracePt t="12082" x="4303713" y="5216525"/>
          <p14:tracePt t="12090" x="4257675" y="5207000"/>
          <p14:tracePt t="12106" x="4238625" y="5189538"/>
          <p14:tracePt t="12163" x="4230688" y="5189538"/>
          <p14:tracePt t="12194" x="4221163" y="5180013"/>
          <p14:tracePt t="12202" x="4211638" y="5170488"/>
          <p14:tracePt t="12209" x="4202113" y="5160963"/>
          <p14:tracePt t="12217" x="4175125" y="5143500"/>
          <p14:tracePt t="12225" x="4165600" y="5133975"/>
          <p14:tracePt t="12241" x="4148138" y="5126038"/>
          <p14:tracePt t="12249" x="4129088" y="5097463"/>
          <p14:tracePt t="12257" x="4121150" y="5097463"/>
          <p14:tracePt t="12265" x="4111625" y="5089525"/>
          <p14:tracePt t="12274" x="4094163" y="5080000"/>
          <p14:tracePt t="12281" x="4075113" y="5060950"/>
          <p14:tracePt t="12290" x="4065588" y="5053013"/>
          <p14:tracePt t="12306" x="4048125" y="5043488"/>
          <p14:tracePt t="12314" x="4038600" y="5033963"/>
          <p14:tracePt t="12338" x="4021138" y="5024438"/>
          <p14:tracePt t="12475" x="4021138" y="5016500"/>
          <p14:tracePt t="12486" x="4021138" y="5006975"/>
          <p14:tracePt t="12490" x="4048125" y="4997450"/>
          <p14:tracePt t="12497" x="4138613" y="4960938"/>
          <p14:tracePt t="12505" x="4211638" y="4960938"/>
          <p14:tracePt t="12513" x="4267200" y="4960938"/>
          <p14:tracePt t="12521" x="4348163" y="4951413"/>
          <p14:tracePt t="12529" x="4440238" y="4951413"/>
          <p14:tracePt t="12537" x="4494213" y="4951413"/>
          <p14:tracePt t="12545" x="4586288" y="4951413"/>
          <p14:tracePt t="12553" x="4640263" y="4951413"/>
          <p14:tracePt t="12561" x="4686300" y="4951413"/>
          <p14:tracePt t="12570" x="4722813" y="4951413"/>
          <p14:tracePt t="12577" x="4767263" y="4951413"/>
          <p14:tracePt t="12586" x="4776788" y="4951413"/>
          <p14:tracePt t="12593" x="4803775" y="4951413"/>
          <p14:tracePt t="12703" x="4803775" y="4960938"/>
          <p14:tracePt t="13364" x="4813300" y="4960938"/>
          <p14:tracePt t="13375" x="4840288" y="4960938"/>
          <p14:tracePt t="13379" x="4886325" y="4960938"/>
          <p14:tracePt t="13385" x="4913313" y="4960938"/>
          <p14:tracePt t="13393" x="4932363" y="4960938"/>
          <p14:tracePt t="13401" x="4941888" y="4960938"/>
          <p14:tracePt t="13409" x="4949825" y="4960938"/>
          <p14:tracePt t="13418" x="4968875" y="4960938"/>
          <p14:tracePt t="13810" x="4941888" y="4979988"/>
          <p14:tracePt t="13817" x="4876800" y="4987925"/>
          <p14:tracePt t="13825" x="4832350" y="5016500"/>
          <p14:tracePt t="13833" x="4759325" y="5024438"/>
          <p14:tracePt t="13841" x="4695825" y="5024438"/>
          <p14:tracePt t="13849" x="4622800" y="5043488"/>
          <p14:tracePt t="13857" x="4567238" y="5043488"/>
          <p14:tracePt t="13865" x="4494213" y="5043488"/>
          <p14:tracePt t="13889" x="4394200" y="5043488"/>
          <p14:tracePt t="13897" x="4376738" y="5043488"/>
          <p14:tracePt t="14051" x="4367213" y="5043488"/>
          <p14:tracePt t="14059" x="4357688" y="5043488"/>
          <p14:tracePt t="14067" x="4311650" y="5043488"/>
          <p14:tracePt t="14076" x="4267200" y="5043488"/>
          <p14:tracePt t="14082" x="4230688" y="5043488"/>
          <p14:tracePt t="14095" x="4175125" y="5043488"/>
          <p14:tracePt t="14098" x="4121150" y="5043488"/>
          <p14:tracePt t="14105" x="4065588" y="5043488"/>
          <p14:tracePt t="14113" x="3984625" y="5043488"/>
          <p14:tracePt t="14121" x="3929063" y="5043488"/>
          <p14:tracePt t="14129" x="3892550" y="5043488"/>
          <p14:tracePt t="14137" x="3846513" y="5043488"/>
          <p14:tracePt t="14145" x="3829050" y="5043488"/>
          <p14:tracePt t="14161" x="3819525" y="5043488"/>
          <p14:tracePt t="14401" x="3810000" y="5043488"/>
          <p14:tracePt t="14409" x="3846513" y="5016500"/>
          <p14:tracePt t="14418" x="3892550" y="4987925"/>
          <p14:tracePt t="14427" x="3956050" y="4979988"/>
          <p14:tracePt t="14438" x="4021138" y="4951413"/>
          <p14:tracePt t="14443" x="4111625" y="4951413"/>
          <p14:tracePt t="14453" x="4221163" y="4933950"/>
          <p14:tracePt t="14458" x="4294188" y="4924425"/>
          <p14:tracePt t="14465" x="4413250" y="4924425"/>
          <p14:tracePt t="14473" x="4467225" y="4897438"/>
          <p14:tracePt t="14481" x="4549775" y="4887913"/>
          <p14:tracePt t="14489" x="4586288" y="4887913"/>
          <p14:tracePt t="14497" x="4630738" y="4887913"/>
          <p14:tracePt t="14505" x="4640263" y="4887913"/>
          <p14:tracePt t="15090" x="4649788" y="4878388"/>
          <p14:tracePt t="15227" x="4649788" y="4778375"/>
          <p14:tracePt t="15235" x="4649788" y="4651375"/>
          <p14:tracePt t="15241" x="4649788" y="4559300"/>
          <p14:tracePt t="15249" x="4649788" y="4486275"/>
          <p14:tracePt t="15257" x="4630738" y="4405313"/>
          <p14:tracePt t="15265" x="4630738" y="4332288"/>
          <p14:tracePt t="15273" x="4630738" y="4276725"/>
          <p14:tracePt t="15281" x="4630738" y="4240213"/>
          <p14:tracePt t="15289" x="4630738" y="4222750"/>
          <p14:tracePt t="15297" x="4630738" y="4186238"/>
          <p14:tracePt t="15313" x="4630738" y="4176713"/>
          <p14:tracePt t="15321" x="4630738" y="4167188"/>
          <p14:tracePt t="15329" x="4630738" y="4140200"/>
          <p14:tracePt t="15337" x="4630738" y="4130675"/>
          <p14:tracePt t="15345" x="4630738" y="4103688"/>
          <p14:tracePt t="15354" x="4630738" y="4094163"/>
          <p14:tracePt t="15361" x="4630738" y="4067175"/>
          <p14:tracePt t="15370" x="4630738" y="4049713"/>
          <p14:tracePt t="15377" x="4630738" y="4003675"/>
          <p14:tracePt t="15387" x="4630738" y="3967163"/>
          <p14:tracePt t="15393" x="4630738" y="3930650"/>
          <p14:tracePt t="15401" x="4630738" y="3894138"/>
          <p14:tracePt t="15409" x="4622800" y="3848100"/>
          <p14:tracePt t="15417" x="4622800" y="3811588"/>
          <p14:tracePt t="15425" x="4613275" y="3794125"/>
          <p14:tracePt t="15433" x="4613275" y="3748088"/>
          <p14:tracePt t="15441" x="4613275" y="3730625"/>
          <p14:tracePt t="15449" x="4613275" y="3702050"/>
          <p14:tracePt t="15457" x="4613275" y="3684588"/>
          <p14:tracePt t="15465" x="4613275" y="3665538"/>
          <p14:tracePt t="15474" x="4603750" y="3648075"/>
          <p14:tracePt t="15481" x="4603750" y="3638550"/>
          <p14:tracePt t="15489" x="4603750" y="3629025"/>
          <p14:tracePt t="15505" x="4603750" y="3621088"/>
          <p14:tracePt t="15513" x="4594225" y="3611563"/>
          <p14:tracePt t="15746" x="4549775" y="3611563"/>
          <p14:tracePt t="15755" x="4476750" y="3611563"/>
          <p14:tracePt t="15761" x="4357688" y="3629025"/>
          <p14:tracePt t="15770" x="4303713" y="3638550"/>
          <p14:tracePt t="15777" x="4230688" y="3638550"/>
          <p14:tracePt t="15786" x="4184650" y="3638550"/>
          <p14:tracePt t="15793" x="4157663" y="3638550"/>
          <p14:tracePt t="15801" x="4121150" y="3638550"/>
          <p14:tracePt t="15809" x="4084638" y="3638550"/>
          <p14:tracePt t="15817" x="4065588" y="3638550"/>
          <p14:tracePt t="15842" x="4057650" y="3638550"/>
          <p14:tracePt t="15931" x="4048125" y="3638550"/>
          <p14:tracePt t="15939" x="4048125" y="3629025"/>
          <p14:tracePt t="15955" x="4029075" y="3611563"/>
          <p14:tracePt t="15972" x="4021138" y="3592513"/>
          <p14:tracePt t="15998" x="4021138" y="3584575"/>
          <p14:tracePt t="16000" x="4011613" y="3575050"/>
          <p14:tracePt t="16067" x="4002088" y="3538538"/>
          <p14:tracePt t="16083" x="3984625" y="3511550"/>
          <p14:tracePt t="16094" x="3975100" y="3482975"/>
          <p14:tracePt t="16097" x="3965575" y="3482975"/>
          <p14:tracePt t="16105" x="3948113" y="3438525"/>
          <p14:tracePt t="16113" x="3929063" y="3419475"/>
          <p14:tracePt t="16121" x="3919538" y="3411538"/>
          <p14:tracePt t="16129" x="3902075" y="3402013"/>
          <p14:tracePt t="16145" x="3892550" y="3392488"/>
          <p14:tracePt t="16372" x="3883025" y="3392488"/>
          <p14:tracePt t="16379" x="3875088" y="3392488"/>
          <p14:tracePt t="16389" x="3802063" y="3392488"/>
          <p14:tracePt t="16393" x="3692525" y="3392488"/>
          <p14:tracePt t="16403" x="3600450" y="3411538"/>
          <p14:tracePt t="16409" x="3546475" y="3411538"/>
          <p14:tracePt t="16420" x="3500438" y="3419475"/>
          <p14:tracePt t="16425" x="3482975" y="3419475"/>
          <p14:tracePt t="16433" x="3463925" y="3429000"/>
          <p14:tracePt t="16441" x="3446463" y="3429000"/>
          <p14:tracePt t="16449" x="3436938" y="3429000"/>
          <p14:tracePt t="16723" x="3473450" y="3429000"/>
          <p14:tracePt t="16731" x="3500438" y="3429000"/>
          <p14:tracePt t="16738" x="3527425" y="3429000"/>
          <p14:tracePt t="16747" x="3592513" y="3429000"/>
          <p14:tracePt t="16760" x="3592513" y="3419475"/>
          <p14:tracePt t="16762" x="3629025" y="3419475"/>
          <p14:tracePt t="16772" x="3665538" y="3411538"/>
          <p14:tracePt t="16778" x="3673475" y="3411538"/>
          <p14:tracePt t="16788" x="3683000" y="3411538"/>
          <p14:tracePt t="16795" x="3702050" y="3411538"/>
          <p14:tracePt t="16931" x="3692525" y="3411538"/>
          <p14:tracePt t="16938" x="3673475" y="3411538"/>
          <p14:tracePt t="16947" x="3656013" y="3419475"/>
          <p14:tracePt t="16956" x="3629025" y="3429000"/>
          <p14:tracePt t="16962" x="3619500" y="3429000"/>
          <p14:tracePt t="16971" x="3592513" y="3438525"/>
          <p14:tracePt t="16978" x="3573463" y="3455988"/>
          <p14:tracePt t="16994" x="3546475" y="3465513"/>
          <p14:tracePt t="17002" x="3527425" y="3475038"/>
          <p14:tracePt t="17050" x="3519488" y="3475038"/>
          <p14:tracePt t="17300" x="3490913" y="3475038"/>
          <p14:tracePt t="17307" x="3455988" y="3475038"/>
          <p14:tracePt t="17316" x="3436938" y="3475038"/>
          <p14:tracePt t="17323" x="3400425" y="3475038"/>
          <p14:tracePt t="17331" x="3390900" y="3475038"/>
          <p14:tracePt t="17339" x="3382963" y="3475038"/>
          <p14:tracePt t="17346" x="3363913" y="3482975"/>
          <p14:tracePt t="17362" x="3354388" y="3482975"/>
          <p14:tracePt t="17649" x="3363913" y="3482975"/>
          <p14:tracePt t="17657" x="3390900" y="3482975"/>
          <p14:tracePt t="17673" x="3419475" y="3475038"/>
          <p14:tracePt t="17681" x="3427413" y="3465513"/>
          <p14:tracePt t="17689" x="3446463" y="3465513"/>
          <p14:tracePt t="17697" x="3473450" y="3465513"/>
          <p14:tracePt t="17705" x="3490913" y="3465513"/>
          <p14:tracePt t="17713" x="3519488" y="3455988"/>
          <p14:tracePt t="17721" x="3546475" y="3446463"/>
          <p14:tracePt t="17729" x="3573463" y="3446463"/>
          <p14:tracePt t="17736" x="3600450" y="3438525"/>
          <p14:tracePt t="17745" x="3656013" y="3411538"/>
          <p14:tracePt t="17753" x="3673475" y="3402013"/>
          <p14:tracePt t="17761" x="3702050" y="3402013"/>
          <p14:tracePt t="17770" x="3729038" y="3392488"/>
          <p14:tracePt t="17777" x="3765550" y="3382963"/>
          <p14:tracePt t="17786" x="3792538" y="3382963"/>
          <p14:tracePt t="17793" x="3819525" y="3365500"/>
          <p14:tracePt t="17801" x="3856038" y="3355975"/>
          <p14:tracePt t="17809" x="3865563" y="3355975"/>
          <p14:tracePt t="17817" x="3902075" y="3355975"/>
          <p14:tracePt t="17825" x="3929063" y="3355975"/>
          <p14:tracePt t="17833" x="3956050" y="3346450"/>
          <p14:tracePt t="17841" x="3975100" y="3346450"/>
          <p14:tracePt t="17849" x="3992563" y="3346450"/>
          <p14:tracePt t="17857" x="4021138" y="3346450"/>
          <p14:tracePt t="17865" x="4029075" y="3338513"/>
          <p14:tracePt t="17873" x="4057650" y="3338513"/>
          <p14:tracePt t="17881" x="4075113" y="3338513"/>
          <p14:tracePt t="17905" x="4111625" y="3319463"/>
          <p14:tracePt t="17913" x="4121150" y="3319463"/>
          <p14:tracePt t="17937" x="4148138" y="3319463"/>
          <p14:tracePt t="17945" x="4157663" y="3309938"/>
          <p14:tracePt t="17953" x="4165600" y="3309938"/>
          <p14:tracePt t="17961" x="4184650" y="3309938"/>
          <p14:tracePt t="17970" x="4211638" y="3302000"/>
          <p14:tracePt t="17989" x="4238625" y="3302000"/>
          <p14:tracePt t="17994" x="4257675" y="3292475"/>
          <p14:tracePt t="18004" x="4294188" y="3292475"/>
          <p14:tracePt t="18018" x="4321175" y="3292475"/>
          <p14:tracePt t="18026" x="4330700" y="3292475"/>
          <p14:tracePt t="18034" x="4348163" y="3292475"/>
          <p14:tracePt t="18045" x="4376738" y="3292475"/>
          <p14:tracePt t="18050" x="4394200" y="3292475"/>
          <p14:tracePt t="18058" x="4413250" y="3292475"/>
          <p14:tracePt t="18066" x="4440238" y="3273425"/>
          <p14:tracePt t="18082" x="4476750" y="3273425"/>
          <p14:tracePt t="18098" x="4494213" y="3273425"/>
          <p14:tracePt t="18108" x="4503738" y="3273425"/>
          <p14:tracePt t="18114" x="4513263" y="3273425"/>
          <p14:tracePt t="18124" x="4521200" y="3273425"/>
          <p14:tracePt t="18129" x="4530725" y="3273425"/>
          <p14:tracePt t="18137" x="4540250" y="3273425"/>
          <p14:tracePt t="18145" x="4549775" y="3273425"/>
          <p14:tracePt t="18154" x="4586288" y="3273425"/>
          <p14:tracePt t="18162" x="4603750" y="3273425"/>
          <p14:tracePt t="18173" x="4630738" y="3273425"/>
          <p14:tracePt t="18178" x="4640263" y="3273425"/>
          <p14:tracePt t="18190" x="4676775" y="3273425"/>
          <p14:tracePt t="18194" x="4695825" y="3273425"/>
          <p14:tracePt t="18207" x="4722813" y="3273425"/>
          <p14:tracePt t="18210" x="4740275" y="3273425"/>
          <p14:tracePt t="18222" x="4749800" y="3282950"/>
          <p14:tracePt t="18226" x="4767263" y="3282950"/>
          <p14:tracePt t="18233" x="4786313" y="3282950"/>
          <p14:tracePt t="18406" x="4795838" y="3282950"/>
          <p14:tracePt t="18411" x="4803775" y="3282950"/>
          <p14:tracePt t="18443" x="4832350" y="3302000"/>
          <p14:tracePt t="18491" x="4840288" y="3309938"/>
          <p14:tracePt t="18498" x="4849813" y="3309938"/>
          <p14:tracePt t="18507" x="4859338" y="3309938"/>
          <p14:tracePt t="18530" x="4876800" y="3319463"/>
          <p14:tracePt t="18539" x="4895850" y="3328988"/>
          <p14:tracePt t="18546" x="4913313" y="3338513"/>
          <p14:tracePt t="18556" x="4922838" y="3346450"/>
          <p14:tracePt t="18562" x="4949825" y="3346450"/>
          <p14:tracePt t="18572" x="4968875" y="3355975"/>
          <p14:tracePt t="18577" x="4995863" y="3365500"/>
          <p14:tracePt t="18586" x="5005388" y="3365500"/>
          <p14:tracePt t="18593" x="5014913" y="3365500"/>
          <p14:tracePt t="18601" x="5032375" y="3365500"/>
          <p14:tracePt t="18610" x="5049838" y="3375025"/>
          <p14:tracePt t="18689" x="5049838" y="3382963"/>
          <p14:tracePt t="18698" x="5068888" y="3392488"/>
          <p14:tracePt t="18714" x="5086350" y="3402013"/>
          <p14:tracePt t="18722" x="5095875" y="3411538"/>
          <p14:tracePt t="18738" x="5114925" y="3411538"/>
          <p14:tracePt t="18756" x="5122863" y="3419475"/>
          <p14:tracePt t="18762" x="5132388" y="3419475"/>
          <p14:tracePt t="18923" x="5141913" y="3419475"/>
          <p14:tracePt t="18931" x="5168900" y="3446463"/>
          <p14:tracePt t="18938" x="5187950" y="3455988"/>
          <p14:tracePt t="18947" x="5241925" y="3475038"/>
          <p14:tracePt t="18956" x="5287963" y="3511550"/>
          <p14:tracePt t="18962" x="5324475" y="3519488"/>
          <p14:tracePt t="18971" x="5351463" y="3548063"/>
          <p14:tracePt t="18978" x="5397500" y="3575050"/>
          <p14:tracePt t="18988" x="5424488" y="3592513"/>
          <p14:tracePt t="18994" x="5441950" y="3621088"/>
          <p14:tracePt t="19004" x="5478463" y="3629025"/>
          <p14:tracePt t="19009" x="5507038" y="3657600"/>
          <p14:tracePt t="19017" x="5514975" y="3665538"/>
          <p14:tracePt t="19025" x="5534025" y="3675063"/>
          <p14:tracePt t="19033" x="5551488" y="3694113"/>
          <p14:tracePt t="19049" x="5570538" y="3702050"/>
          <p14:tracePt t="19057" x="5588000" y="3721100"/>
          <p14:tracePt t="19065" x="5597525" y="3730625"/>
          <p14:tracePt t="19073" x="5607050" y="3738563"/>
          <p14:tracePt t="19081" x="5624513" y="3757613"/>
          <p14:tracePt t="19089" x="5634038" y="3757613"/>
          <p14:tracePt t="19097" x="5661025" y="3784600"/>
          <p14:tracePt t="19105" x="5680075" y="3803650"/>
          <p14:tracePt t="19121" x="5697538" y="3848100"/>
          <p14:tracePt t="19129" x="5716588" y="3875088"/>
          <p14:tracePt t="19138" x="5724525" y="3903663"/>
          <p14:tracePt t="19147" x="5743575" y="3967163"/>
          <p14:tracePt t="19154" x="5753100" y="4003675"/>
          <p14:tracePt t="19161" x="5780088" y="4067175"/>
          <p14:tracePt t="19170" x="5780088" y="4122738"/>
          <p14:tracePt t="19177" x="5789613" y="4167188"/>
          <p14:tracePt t="19186" x="5797550" y="4240213"/>
          <p14:tracePt t="19193" x="5807075" y="4303713"/>
          <p14:tracePt t="19203" x="5834063" y="4349750"/>
          <p14:tracePt t="19209" x="5843588" y="4405313"/>
          <p14:tracePt t="19217" x="5853113" y="4449763"/>
          <p14:tracePt t="19225" x="5853113" y="4505325"/>
          <p14:tracePt t="19233" x="5862638" y="4532313"/>
          <p14:tracePt t="19241" x="5862638" y="4568825"/>
          <p14:tracePt t="19249" x="5862638" y="4578350"/>
          <p14:tracePt t="19257" x="5862638" y="4587875"/>
          <p14:tracePt t="19273" x="5862638" y="4605338"/>
          <p14:tracePt t="19281" x="5889625" y="4660900"/>
          <p14:tracePt t="19290" x="5880100" y="4678363"/>
          <p14:tracePt t="19298" x="5880100" y="4705350"/>
          <p14:tracePt t="19306" x="5862638" y="4732338"/>
          <p14:tracePt t="19314" x="5853113" y="4760913"/>
          <p14:tracePt t="19322" x="5826125" y="4805363"/>
          <p14:tracePt t="19330" x="5826125" y="4833938"/>
          <p14:tracePt t="19337" x="5816600" y="4878388"/>
          <p14:tracePt t="19346" x="5789613" y="4943475"/>
          <p14:tracePt t="19358" x="5780088" y="4970463"/>
          <p14:tracePt t="19362" x="5780088" y="4987925"/>
          <p14:tracePt t="19372" x="5761038" y="5043488"/>
          <p14:tracePt t="19378" x="5761038" y="5060950"/>
          <p14:tracePt t="19389" x="5724525" y="5106988"/>
          <p14:tracePt t="19394" x="5716588" y="5133975"/>
          <p14:tracePt t="19404" x="5707063" y="5153025"/>
          <p14:tracePt t="19409" x="5688013" y="5189538"/>
          <p14:tracePt t="19424" x="5680075" y="5207000"/>
          <p14:tracePt t="19428" x="5653088" y="5233988"/>
          <p14:tracePt t="19434" x="5607050" y="5270500"/>
          <p14:tracePt t="19441" x="5580063" y="5299075"/>
          <p14:tracePt t="19449" x="5561013" y="5307013"/>
          <p14:tracePt t="19457" x="5514975" y="5343525"/>
          <p14:tracePt t="19465" x="5470525" y="5380038"/>
          <p14:tracePt t="19473" x="5461000" y="5380038"/>
          <p14:tracePt t="19481" x="5405438" y="5408613"/>
          <p14:tracePt t="19489" x="5378450" y="5408613"/>
          <p14:tracePt t="19497" x="5324475" y="5426075"/>
          <p14:tracePt t="19505" x="5260975" y="5435600"/>
          <p14:tracePt t="19513" x="5205413" y="5462588"/>
          <p14:tracePt t="19521" x="5122863" y="5472113"/>
          <p14:tracePt t="19529" x="5049838" y="5489575"/>
          <p14:tracePt t="19537" x="4978400" y="5489575"/>
          <p14:tracePt t="19545" x="4932363" y="5499100"/>
          <p14:tracePt t="19556" x="4849813" y="5526088"/>
          <p14:tracePt t="19562" x="4822825" y="5535613"/>
          <p14:tracePt t="19570" x="4786313" y="5535613"/>
          <p14:tracePt t="19579" x="4740275" y="5545138"/>
          <p14:tracePt t="19586" x="4695825" y="5554663"/>
          <p14:tracePt t="19593" x="4667250" y="5554663"/>
          <p14:tracePt t="19601" x="4649788" y="5572125"/>
          <p14:tracePt t="19609" x="4622800" y="5581650"/>
          <p14:tracePt t="19617" x="4586288" y="5589588"/>
          <p14:tracePt t="19625" x="4576763" y="5589588"/>
          <p14:tracePt t="19633" x="4567238" y="5599113"/>
          <p14:tracePt t="19641" x="4530725" y="5608638"/>
          <p14:tracePt t="19649" x="4521200" y="5618163"/>
          <p14:tracePt t="19657" x="4503738" y="5626100"/>
          <p14:tracePt t="19665" x="4484688" y="5626100"/>
          <p14:tracePt t="19673" x="4457700" y="5626100"/>
          <p14:tracePt t="19681" x="4430713" y="5626100"/>
          <p14:tracePt t="19689" x="4384675" y="5626100"/>
          <p14:tracePt t="19697" x="4330700" y="5626100"/>
          <p14:tracePt t="19705" x="4275138" y="5626100"/>
          <p14:tracePt t="19713" x="4202113" y="5626100"/>
          <p14:tracePt t="19721" x="4148138" y="5626100"/>
          <p14:tracePt t="19729" x="4084638" y="5626100"/>
          <p14:tracePt t="19737" x="4048125" y="5626100"/>
          <p14:tracePt t="19745" x="3992563" y="5626100"/>
          <p14:tracePt t="19753" x="3948113" y="5626100"/>
          <p14:tracePt t="19761" x="3919538" y="5618163"/>
          <p14:tracePt t="19769" x="3875088" y="5589588"/>
          <p14:tracePt t="19777" x="3838575" y="5581650"/>
          <p14:tracePt t="19786" x="3819525" y="5562600"/>
          <p14:tracePt t="19793" x="3775075" y="5526088"/>
          <p14:tracePt t="19801" x="3746500" y="5508625"/>
          <p14:tracePt t="19809" x="3729038" y="5481638"/>
          <p14:tracePt t="19817" x="3702050" y="5435600"/>
          <p14:tracePt t="19825" x="3673475" y="5389563"/>
          <p14:tracePt t="19833" x="3665538" y="5343525"/>
          <p14:tracePt t="19841" x="3636963" y="5289550"/>
          <p14:tracePt t="19849" x="3636963" y="5280025"/>
          <p14:tracePt t="19857" x="3629025" y="5226050"/>
          <p14:tracePt t="19865" x="3609975" y="5180013"/>
          <p14:tracePt t="19873" x="3592513" y="5126038"/>
          <p14:tracePt t="19887" x="3582988" y="5097463"/>
          <p14:tracePt t="19889" x="3563938" y="5006975"/>
          <p14:tracePt t="19897" x="3546475" y="4979988"/>
          <p14:tracePt t="19905" x="3536950" y="4933950"/>
          <p14:tracePt t="19913" x="3527425" y="4860925"/>
          <p14:tracePt t="19921" x="3509963" y="4841875"/>
          <p14:tracePt t="19929" x="3482975" y="4778375"/>
          <p14:tracePt t="19938" x="3463925" y="4732338"/>
          <p14:tracePt t="19945" x="3455988" y="4714875"/>
          <p14:tracePt t="19953" x="3436938" y="4660900"/>
          <p14:tracePt t="19961" x="3436938" y="4632325"/>
          <p14:tracePt t="19969" x="3436938" y="4614863"/>
          <p14:tracePt t="19977" x="3427413" y="4568825"/>
          <p14:tracePt t="19986" x="3427413" y="4532313"/>
          <p14:tracePt t="19993" x="3427413" y="4486275"/>
          <p14:tracePt t="20001" x="3427413" y="4432300"/>
          <p14:tracePt t="20009" x="3427413" y="4376738"/>
          <p14:tracePt t="20017" x="3427413" y="4322763"/>
          <p14:tracePt t="20025" x="3446463" y="4259263"/>
          <p14:tracePt t="20033" x="3473450" y="4186238"/>
          <p14:tracePt t="20041" x="3519488" y="4086225"/>
          <p14:tracePt t="20050" x="3536950" y="4040188"/>
          <p14:tracePt t="20058" x="3546475" y="3976688"/>
          <p14:tracePt t="20065" x="3592513" y="3911600"/>
          <p14:tracePt t="20074" x="3600450" y="3875088"/>
          <p14:tracePt t="20081" x="3636963" y="3830638"/>
          <p14:tracePt t="20090" x="3656013" y="3794125"/>
          <p14:tracePt t="20097" x="3665538" y="3767138"/>
          <p14:tracePt t="20105" x="3683000" y="3748088"/>
          <p14:tracePt t="20114" x="3702050" y="3711575"/>
          <p14:tracePt t="20123" x="3709988" y="3684588"/>
          <p14:tracePt t="20130" x="3738563" y="3657600"/>
          <p14:tracePt t="20139" x="3738563" y="3648075"/>
          <p14:tracePt t="20146" x="3746500" y="3621088"/>
          <p14:tracePt t="20156" x="3775075" y="3602038"/>
          <p14:tracePt t="20162" x="3792538" y="3584575"/>
          <p14:tracePt t="20172" x="3810000" y="3548063"/>
          <p14:tracePt t="20178" x="3819525" y="3519488"/>
          <p14:tracePt t="20189" x="3846513" y="3502025"/>
          <p14:tracePt t="20194" x="3875088" y="3492500"/>
          <p14:tracePt t="20207" x="3902075" y="3475038"/>
          <p14:tracePt t="20209" x="3919538" y="3465513"/>
          <p14:tracePt t="20217" x="3938588" y="3455988"/>
          <p14:tracePt t="20233" x="3965575" y="3455988"/>
          <p14:tracePt t="20241" x="3984625" y="3455988"/>
          <p14:tracePt t="20249" x="4011613" y="3438525"/>
          <p14:tracePt t="20257" x="4048125" y="3438525"/>
          <p14:tracePt t="20265" x="4102100" y="3438525"/>
          <p14:tracePt t="20273" x="4194175" y="3438525"/>
          <p14:tracePt t="20281" x="4284663" y="3438525"/>
          <p14:tracePt t="20289" x="4357688" y="3438525"/>
          <p14:tracePt t="20297" x="4448175" y="3438525"/>
          <p14:tracePt t="20305" x="4521200" y="3446463"/>
          <p14:tracePt t="20313" x="4603750" y="3482975"/>
          <p14:tracePt t="20321" x="4649788" y="3482975"/>
          <p14:tracePt t="20329" x="4667250" y="3492500"/>
          <p14:tracePt t="20337" x="4695825" y="3502025"/>
          <p14:tracePt t="20346" x="4703763" y="3502025"/>
          <p14:tracePt t="20998" x="4695825" y="3502025"/>
          <p14:tracePt t="21005" x="4640263" y="3502025"/>
          <p14:tracePt t="21009" x="4586288" y="3502025"/>
          <p14:tracePt t="21017" x="4521200" y="3465513"/>
          <p14:tracePt t="21025" x="4457700" y="3438525"/>
          <p14:tracePt t="21033" x="4413250" y="3402013"/>
          <p14:tracePt t="21041" x="4367213" y="3382963"/>
          <p14:tracePt t="21049" x="4311650" y="3346450"/>
          <p14:tracePt t="21057" x="4284663" y="3338513"/>
          <p14:tracePt t="21065" x="4257675" y="3302000"/>
          <p14:tracePt t="21450" x="4238625" y="3302000"/>
          <p14:tracePt t="21457" x="4202113" y="3292475"/>
          <p14:tracePt t="21465" x="4175125" y="3273425"/>
          <p14:tracePt t="21473" x="4138613" y="3273425"/>
          <p14:tracePt t="21481" x="4075113" y="3265488"/>
          <p14:tracePt t="21489" x="4038600" y="3236913"/>
          <p14:tracePt t="21497" x="3992563" y="3228975"/>
          <p14:tracePt t="21505" x="3975100" y="3228975"/>
          <p14:tracePt t="21513" x="3929063" y="3219450"/>
          <p14:tracePt t="21521" x="3911600" y="3219450"/>
          <p14:tracePt t="21529" x="3902075" y="3219450"/>
          <p14:tracePt t="21537" x="3892550" y="3219450"/>
          <p14:tracePt t="21836" x="3875088" y="3200400"/>
          <p14:tracePt t="21841" x="3856038" y="3182938"/>
          <p14:tracePt t="21849" x="3838575" y="3173413"/>
          <p14:tracePt t="21857" x="3792538" y="3146425"/>
          <p14:tracePt t="21865" x="3746500" y="3127375"/>
          <p14:tracePt t="21873" x="3683000" y="3119438"/>
          <p14:tracePt t="21881" x="3656013" y="3082925"/>
          <p14:tracePt t="21903" x="3619500" y="3073400"/>
          <p14:tracePt t="21906" x="3609975" y="3063875"/>
          <p14:tracePt t="22793" x="3600450" y="3054350"/>
          <p14:tracePt t="22857" x="3582988" y="3054350"/>
          <p14:tracePt t="22865" x="3563938" y="3027363"/>
          <p14:tracePt t="22874" x="3527425" y="3017838"/>
          <p14:tracePt t="22888" x="3482975" y="3000375"/>
          <p14:tracePt t="22890" x="3446463" y="2990850"/>
          <p14:tracePt t="22898" x="3436938" y="2990850"/>
          <p14:tracePt t="23340" x="3436938" y="2982913"/>
          <p14:tracePt t="23362" x="3436938" y="2963863"/>
          <p14:tracePt t="23372" x="3436938" y="2954338"/>
          <p14:tracePt t="23675" x="3455988" y="2954338"/>
          <p14:tracePt t="23683" x="3482975" y="2954338"/>
          <p14:tracePt t="23691" x="3536950" y="2954338"/>
          <p14:tracePt t="23698" x="3629025" y="2954338"/>
          <p14:tracePt t="23707" x="3692525" y="2954338"/>
          <p14:tracePt t="23714" x="3765550" y="2954338"/>
          <p14:tracePt t="23725" x="3856038" y="2954338"/>
          <p14:tracePt t="23729" x="3965575" y="2954338"/>
          <p14:tracePt t="23738" x="4021138" y="2954338"/>
          <p14:tracePt t="23745" x="4094163" y="2954338"/>
          <p14:tracePt t="23753" x="4148138" y="2954338"/>
          <p14:tracePt t="23761" x="4211638" y="2954338"/>
          <p14:tracePt t="23769" x="4248150" y="2954338"/>
          <p14:tracePt t="23777" x="4257675" y="2954338"/>
          <p14:tracePt t="23786" x="4267200" y="2954338"/>
          <p14:tracePt t="23793" x="4294188" y="2954338"/>
          <p14:tracePt t="23810" x="4311650" y="2946400"/>
          <p14:tracePt t="23825" x="4340225" y="2946400"/>
          <p14:tracePt t="23833" x="4376738" y="2946400"/>
          <p14:tracePt t="23842" x="4413250" y="2946400"/>
          <p14:tracePt t="23849" x="4448175" y="2946400"/>
          <p14:tracePt t="23857" x="4494213" y="2946400"/>
          <p14:tracePt t="23865" x="4549775" y="2946400"/>
          <p14:tracePt t="23873" x="4603750" y="2946400"/>
          <p14:tracePt t="23888" x="4659313" y="2946400"/>
          <p14:tracePt t="23889" x="4730750" y="2946400"/>
          <p14:tracePt t="23897" x="4759325" y="2946400"/>
          <p14:tracePt t="23905" x="4795838" y="2946400"/>
          <p14:tracePt t="23913" x="4822825" y="2946400"/>
          <p14:tracePt t="23921" x="4832350" y="2946400"/>
          <p14:tracePt t="24115" x="4868863" y="2946400"/>
          <p14:tracePt t="24125" x="4922838" y="2946400"/>
          <p14:tracePt t="24130" x="4968875" y="2946400"/>
          <p14:tracePt t="24139" x="5005388" y="2946400"/>
          <p14:tracePt t="24145" x="5022850" y="2946400"/>
          <p14:tracePt t="24153" x="5032375" y="2946400"/>
          <p14:tracePt t="24162" x="5041900" y="2946400"/>
          <p14:tracePt t="24170" x="5049838" y="2946400"/>
          <p14:tracePt t="24259" x="5068888" y="2946400"/>
          <p14:tracePt t="24267" x="5095875" y="2946400"/>
          <p14:tracePt t="24275" x="5114925" y="2946400"/>
          <p14:tracePt t="24283" x="5141913" y="2946400"/>
          <p14:tracePt t="24290" x="5159375" y="2946400"/>
          <p14:tracePt t="24297" x="5168900" y="2946400"/>
          <p14:tracePt t="24306" x="5187950" y="2946400"/>
          <p14:tracePt t="24627" x="5159375" y="2946400"/>
          <p14:tracePt t="24635" x="5095875" y="2946400"/>
          <p14:tracePt t="24643" x="5022850" y="2946400"/>
          <p14:tracePt t="24649" x="4949825" y="2946400"/>
          <p14:tracePt t="24657" x="4886325" y="2946400"/>
          <p14:tracePt t="24665" x="4795838" y="2946400"/>
          <p14:tracePt t="24673" x="4722813" y="2946400"/>
          <p14:tracePt t="24681" x="4667250" y="2946400"/>
          <p14:tracePt t="24689" x="4567238" y="2917825"/>
          <p14:tracePt t="24697" x="4540250" y="2917825"/>
          <p14:tracePt t="24705" x="4503738" y="2917825"/>
          <p14:tracePt t="24713" x="4457700" y="2900363"/>
          <p14:tracePt t="24721" x="4430713" y="2900363"/>
          <p14:tracePt t="24729" x="4376738" y="2881313"/>
          <p14:tracePt t="24737" x="4367213" y="2881313"/>
          <p14:tracePt t="24747" x="4330700" y="2881313"/>
          <p14:tracePt t="24753" x="4303713" y="2881313"/>
          <p14:tracePt t="24761" x="4267200" y="2873375"/>
          <p14:tracePt t="24768" x="4230688" y="2873375"/>
          <p14:tracePt t="24777" x="4202113" y="2873375"/>
          <p14:tracePt t="24786" x="4184650" y="2873375"/>
          <p14:tracePt t="24793" x="4138613" y="2873375"/>
          <p14:tracePt t="24803" x="4121150" y="2873375"/>
          <p14:tracePt t="24809" x="4084638" y="2873375"/>
          <p14:tracePt t="24817" x="4057650" y="2873375"/>
          <p14:tracePt t="24825" x="4048125" y="2873375"/>
          <p14:tracePt t="24833" x="4029075" y="2873375"/>
          <p14:tracePt t="24842" x="4011613" y="2873375"/>
          <p14:tracePt t="24849" x="3992563" y="2873375"/>
          <p14:tracePt t="24857" x="3984625" y="2873375"/>
          <p14:tracePt t="24865" x="3956050" y="2873375"/>
          <p14:tracePt t="24873" x="3938588" y="2873375"/>
          <p14:tracePt t="24882" x="3929063" y="2873375"/>
          <p14:tracePt t="24907" x="3856038" y="2873375"/>
          <p14:tracePt t="24914" x="3829050" y="2873375"/>
          <p14:tracePt t="24922" x="3819525" y="2873375"/>
          <p14:tracePt t="24938" x="3792538" y="2873375"/>
          <p14:tracePt t="24946" x="3783013" y="2873375"/>
          <p14:tracePt t="24953" x="3775075" y="2873375"/>
          <p14:tracePt t="24961" x="3765550" y="2873375"/>
          <p14:tracePt t="24969" x="3746500" y="2873375"/>
          <p14:tracePt t="24977" x="3738563" y="2873375"/>
          <p14:tracePt t="25017" x="3709988" y="2873375"/>
          <p14:tracePt t="25025" x="3692525" y="2873375"/>
          <p14:tracePt t="25033" x="3665538" y="2873375"/>
          <p14:tracePt t="25041" x="3646488" y="2873375"/>
          <p14:tracePt t="25049" x="3600450" y="2873375"/>
          <p14:tracePt t="25058" x="3592513" y="2873375"/>
          <p14:tracePt t="25065" x="3563938" y="2873375"/>
          <p14:tracePt t="25081" x="3556000" y="2873375"/>
          <p14:tracePt t="25442" x="3573463" y="2873375"/>
          <p14:tracePt t="25450" x="3673475" y="2854325"/>
          <p14:tracePt t="25459" x="3746500" y="2836863"/>
          <p14:tracePt t="25466" x="3856038" y="2836863"/>
          <p14:tracePt t="25474" x="3948113" y="2836863"/>
          <p14:tracePt t="25482" x="4057650" y="2836863"/>
          <p14:tracePt t="25490" x="4148138" y="2836863"/>
          <p14:tracePt t="25498" x="4257675" y="2836863"/>
          <p14:tracePt t="25507" x="4340225" y="2836863"/>
          <p14:tracePt t="25514" x="4394200" y="2836863"/>
          <p14:tracePt t="25523" x="4467225" y="2836863"/>
          <p14:tracePt t="25530" x="4503738" y="2836863"/>
          <p14:tracePt t="25538" x="4549775" y="2836863"/>
          <p14:tracePt t="25546" x="4567238" y="2836863"/>
          <p14:tracePt t="25557" x="4603750" y="2836863"/>
          <p14:tracePt t="25562" x="4622800" y="2836863"/>
          <p14:tracePt t="25572" x="4667250" y="2836863"/>
          <p14:tracePt t="25578" x="4695825" y="2836863"/>
          <p14:tracePt t="25589" x="4722813" y="2836863"/>
          <p14:tracePt t="25594" x="4767263" y="2836863"/>
          <p14:tracePt t="25605" x="4803775" y="2836863"/>
          <p14:tracePt t="25610" x="4822825" y="2836863"/>
          <p14:tracePt t="25625" x="4859338" y="2836863"/>
          <p14:tracePt t="25627" x="4913313" y="2836863"/>
          <p14:tracePt t="25635" x="4959350" y="2836863"/>
          <p14:tracePt t="25642" x="4995863" y="2836863"/>
          <p14:tracePt t="25651" x="5014913" y="2836863"/>
          <p14:tracePt t="25658" x="5049838" y="2836863"/>
          <p14:tracePt t="25683" x="5059363" y="2836863"/>
          <p14:tracePt t="26585" x="5068888" y="2836863"/>
          <p14:tracePt t="26929" x="5095875" y="2836863"/>
          <p14:tracePt t="26937" x="5168900" y="2844800"/>
          <p14:tracePt t="26945" x="5278438" y="2844800"/>
          <p14:tracePt t="26953" x="5351463" y="2863850"/>
          <p14:tracePt t="26961" x="5424488" y="2863850"/>
          <p14:tracePt t="26969" x="5507038" y="2900363"/>
          <p14:tracePt t="26977" x="5561013" y="2900363"/>
          <p14:tracePt t="26986" x="5661025" y="2917825"/>
          <p14:tracePt t="26993" x="5716588" y="2927350"/>
          <p14:tracePt t="27002" x="5753100" y="2946400"/>
          <p14:tracePt t="27009" x="5753100" y="2954338"/>
          <p14:tracePt t="27401" x="5761038" y="2954338"/>
          <p14:tracePt t="27409" x="5853113" y="2954338"/>
          <p14:tracePt t="27418" x="6043613" y="2954338"/>
          <p14:tracePt t="27425" x="6299200" y="2954338"/>
          <p14:tracePt t="27433" x="6727825" y="3017838"/>
          <p14:tracePt t="27441" x="7229475" y="3090863"/>
          <p14:tracePt t="27449" x="7585075" y="3155950"/>
          <p14:tracePt t="27457" x="8013700" y="3200400"/>
          <p14:tracePt t="27465" x="8378825" y="3292475"/>
          <p14:tracePt t="27473" x="8624888" y="3319463"/>
          <p14:tracePt t="27481" x="8961438" y="34290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050"/>
          <p:cNvSpPr>
            <a:spLocks noChangeArrowheads="1"/>
          </p:cNvSpPr>
          <p:nvPr/>
        </p:nvSpPr>
        <p:spPr bwMode="auto">
          <a:xfrm>
            <a:off x="1219200" y="5181600"/>
            <a:ext cx="1295400" cy="685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03" name="Rectangle 2051"/>
          <p:cNvSpPr>
            <a:spLocks noChangeArrowheads="1"/>
          </p:cNvSpPr>
          <p:nvPr/>
        </p:nvSpPr>
        <p:spPr bwMode="auto">
          <a:xfrm>
            <a:off x="1371600" y="6096000"/>
            <a:ext cx="914400" cy="304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04" name="Rectangle 2052"/>
          <p:cNvSpPr>
            <a:spLocks noChangeArrowheads="1"/>
          </p:cNvSpPr>
          <p:nvPr/>
        </p:nvSpPr>
        <p:spPr bwMode="auto">
          <a:xfrm>
            <a:off x="1371600" y="4648200"/>
            <a:ext cx="914400" cy="304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05" name="Rectangle 2053"/>
          <p:cNvSpPr>
            <a:spLocks noChangeArrowheads="1"/>
          </p:cNvSpPr>
          <p:nvPr/>
        </p:nvSpPr>
        <p:spPr bwMode="auto">
          <a:xfrm>
            <a:off x="1219200" y="2286000"/>
            <a:ext cx="1295400" cy="685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06" name="Rectangle 2054"/>
          <p:cNvSpPr>
            <a:spLocks noChangeArrowheads="1"/>
          </p:cNvSpPr>
          <p:nvPr/>
        </p:nvSpPr>
        <p:spPr bwMode="auto">
          <a:xfrm>
            <a:off x="1371600" y="3200400"/>
            <a:ext cx="914400" cy="304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07" name="Rectangle 2055"/>
          <p:cNvSpPr>
            <a:spLocks noChangeArrowheads="1"/>
          </p:cNvSpPr>
          <p:nvPr/>
        </p:nvSpPr>
        <p:spPr bwMode="auto">
          <a:xfrm>
            <a:off x="1371600" y="1752600"/>
            <a:ext cx="914400" cy="304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08" name="Rectangle 2056"/>
          <p:cNvSpPr>
            <a:spLocks noGrp="1" noChangeArrowheads="1"/>
          </p:cNvSpPr>
          <p:nvPr>
            <p:ph type="title"/>
          </p:nvPr>
        </p:nvSpPr>
        <p:spPr>
          <a:xfrm>
            <a:off x="914400" y="228600"/>
            <a:ext cx="7772400" cy="1143000"/>
          </a:xfrm>
        </p:spPr>
        <p:txBody>
          <a:bodyPr/>
          <a:lstStyle/>
          <a:p>
            <a:r>
              <a:rPr lang="en-US" altLang="ja-JP" sz="3800"/>
              <a:t>Overlap of critical section with Release Consistency</a:t>
            </a:r>
            <a:endParaRPr lang="en-US" altLang="ja-JP"/>
          </a:p>
        </p:txBody>
      </p:sp>
      <p:sp>
        <p:nvSpPr>
          <p:cNvPr id="76809" name="Text Box 2057"/>
          <p:cNvSpPr txBox="1">
            <a:spLocks noChangeArrowheads="1"/>
          </p:cNvSpPr>
          <p:nvPr/>
        </p:nvSpPr>
        <p:spPr bwMode="auto">
          <a:xfrm>
            <a:off x="1371600" y="1676400"/>
            <a:ext cx="930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acquire</a:t>
            </a:r>
          </a:p>
        </p:txBody>
      </p:sp>
      <p:sp>
        <p:nvSpPr>
          <p:cNvPr id="76810" name="Text Box 2058"/>
          <p:cNvSpPr txBox="1">
            <a:spLocks noChangeArrowheads="1"/>
          </p:cNvSpPr>
          <p:nvPr/>
        </p:nvSpPr>
        <p:spPr bwMode="auto">
          <a:xfrm>
            <a:off x="1371600" y="3124200"/>
            <a:ext cx="887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release</a:t>
            </a:r>
          </a:p>
        </p:txBody>
      </p:sp>
      <p:sp>
        <p:nvSpPr>
          <p:cNvPr id="76811" name="Text Box 2059"/>
          <p:cNvSpPr txBox="1">
            <a:spLocks noChangeArrowheads="1"/>
          </p:cNvSpPr>
          <p:nvPr/>
        </p:nvSpPr>
        <p:spPr bwMode="auto">
          <a:xfrm>
            <a:off x="1219200" y="2624138"/>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Times New Roman" panose="02020603050405020304" pitchFamily="18" charset="0"/>
              </a:rPr>
              <a:t>Load/Store</a:t>
            </a:r>
          </a:p>
        </p:txBody>
      </p:sp>
      <p:sp>
        <p:nvSpPr>
          <p:cNvPr id="76812" name="Text Box 2060"/>
          <p:cNvSpPr txBox="1">
            <a:spLocks noChangeArrowheads="1"/>
          </p:cNvSpPr>
          <p:nvPr/>
        </p:nvSpPr>
        <p:spPr bwMode="auto">
          <a:xfrm>
            <a:off x="1219200" y="2209800"/>
            <a:ext cx="1311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Load/Store</a:t>
            </a:r>
          </a:p>
        </p:txBody>
      </p:sp>
      <p:sp>
        <p:nvSpPr>
          <p:cNvPr id="76813" name="Line 2061"/>
          <p:cNvSpPr>
            <a:spLocks noChangeShapeType="1"/>
          </p:cNvSpPr>
          <p:nvPr/>
        </p:nvSpPr>
        <p:spPr bwMode="auto">
          <a:xfrm>
            <a:off x="1828800" y="2555875"/>
            <a:ext cx="0" cy="138113"/>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14" name="Line 2062"/>
          <p:cNvSpPr>
            <a:spLocks noChangeShapeType="1"/>
          </p:cNvSpPr>
          <p:nvPr/>
        </p:nvSpPr>
        <p:spPr bwMode="auto">
          <a:xfrm>
            <a:off x="1828800" y="2057400"/>
            <a:ext cx="0" cy="228600"/>
          </a:xfrm>
          <a:prstGeom prst="line">
            <a:avLst/>
          </a:prstGeom>
          <a:noFill/>
          <a:ln w="190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15" name="Line 2063"/>
          <p:cNvSpPr>
            <a:spLocks noChangeShapeType="1"/>
          </p:cNvSpPr>
          <p:nvPr/>
        </p:nvSpPr>
        <p:spPr bwMode="auto">
          <a:xfrm>
            <a:off x="1828800" y="2971800"/>
            <a:ext cx="0" cy="228600"/>
          </a:xfrm>
          <a:prstGeom prst="line">
            <a:avLst/>
          </a:prstGeom>
          <a:noFill/>
          <a:ln w="190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16" name="Line 2064"/>
          <p:cNvSpPr>
            <a:spLocks noChangeShapeType="1"/>
          </p:cNvSpPr>
          <p:nvPr/>
        </p:nvSpPr>
        <p:spPr bwMode="auto">
          <a:xfrm>
            <a:off x="1828800" y="3505200"/>
            <a:ext cx="0" cy="228600"/>
          </a:xfrm>
          <a:prstGeom prst="line">
            <a:avLst/>
          </a:prstGeom>
          <a:noFill/>
          <a:ln w="190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17" name="Line 2065"/>
          <p:cNvSpPr>
            <a:spLocks noChangeShapeType="1"/>
          </p:cNvSpPr>
          <p:nvPr/>
        </p:nvSpPr>
        <p:spPr bwMode="auto">
          <a:xfrm>
            <a:off x="1828800" y="4419600"/>
            <a:ext cx="0" cy="228600"/>
          </a:xfrm>
          <a:prstGeom prst="line">
            <a:avLst/>
          </a:prstGeom>
          <a:noFill/>
          <a:ln w="190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6818" name="Group 2066"/>
          <p:cNvGrpSpPr>
            <a:grpSpLocks/>
          </p:cNvGrpSpPr>
          <p:nvPr/>
        </p:nvGrpSpPr>
        <p:grpSpPr bwMode="auto">
          <a:xfrm>
            <a:off x="1219200" y="3657600"/>
            <a:ext cx="1752600" cy="811213"/>
            <a:chOff x="960" y="2304"/>
            <a:chExt cx="1104" cy="511"/>
          </a:xfrm>
        </p:grpSpPr>
        <p:sp>
          <p:nvSpPr>
            <p:cNvPr id="76819" name="Text Box 2067"/>
            <p:cNvSpPr txBox="1">
              <a:spLocks noChangeArrowheads="1"/>
            </p:cNvSpPr>
            <p:nvPr/>
          </p:nvSpPr>
          <p:spPr bwMode="auto">
            <a:xfrm>
              <a:off x="960" y="2565"/>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Times New Roman" panose="02020603050405020304" pitchFamily="18" charset="0"/>
                </a:rPr>
                <a:t>Load/Store</a:t>
              </a:r>
            </a:p>
          </p:txBody>
        </p:sp>
        <p:sp>
          <p:nvSpPr>
            <p:cNvPr id="76820" name="Text Box 2068"/>
            <p:cNvSpPr txBox="1">
              <a:spLocks noChangeArrowheads="1"/>
            </p:cNvSpPr>
            <p:nvPr/>
          </p:nvSpPr>
          <p:spPr bwMode="auto">
            <a:xfrm>
              <a:off x="960" y="2304"/>
              <a:ext cx="8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Load/Store</a:t>
              </a:r>
            </a:p>
          </p:txBody>
        </p:sp>
        <p:sp>
          <p:nvSpPr>
            <p:cNvPr id="76821" name="Line 2069"/>
            <p:cNvSpPr>
              <a:spLocks noChangeShapeType="1"/>
            </p:cNvSpPr>
            <p:nvPr/>
          </p:nvSpPr>
          <p:spPr bwMode="auto">
            <a:xfrm>
              <a:off x="1344" y="2522"/>
              <a:ext cx="0" cy="87"/>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22" name="Rectangle 2070"/>
            <p:cNvSpPr>
              <a:spLocks noChangeArrowheads="1"/>
            </p:cNvSpPr>
            <p:nvPr/>
          </p:nvSpPr>
          <p:spPr bwMode="auto">
            <a:xfrm>
              <a:off x="960" y="2352"/>
              <a:ext cx="816" cy="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6823" name="Group 2071"/>
          <p:cNvGrpSpPr>
            <a:grpSpLocks/>
          </p:cNvGrpSpPr>
          <p:nvPr/>
        </p:nvGrpSpPr>
        <p:grpSpPr bwMode="auto">
          <a:xfrm>
            <a:off x="1219200" y="4572000"/>
            <a:ext cx="1752600" cy="1844675"/>
            <a:chOff x="960" y="2880"/>
            <a:chExt cx="1104" cy="1162"/>
          </a:xfrm>
        </p:grpSpPr>
        <p:sp>
          <p:nvSpPr>
            <p:cNvPr id="76824" name="Text Box 2072"/>
            <p:cNvSpPr txBox="1">
              <a:spLocks noChangeArrowheads="1"/>
            </p:cNvSpPr>
            <p:nvPr/>
          </p:nvSpPr>
          <p:spPr bwMode="auto">
            <a:xfrm>
              <a:off x="1056" y="2880"/>
              <a:ext cx="58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acquire</a:t>
              </a:r>
            </a:p>
          </p:txBody>
        </p:sp>
        <p:sp>
          <p:nvSpPr>
            <p:cNvPr id="76825" name="Text Box 2073"/>
            <p:cNvSpPr txBox="1">
              <a:spLocks noChangeArrowheads="1"/>
            </p:cNvSpPr>
            <p:nvPr/>
          </p:nvSpPr>
          <p:spPr bwMode="auto">
            <a:xfrm>
              <a:off x="1056" y="3792"/>
              <a:ext cx="5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release</a:t>
              </a:r>
            </a:p>
          </p:txBody>
        </p:sp>
        <p:sp>
          <p:nvSpPr>
            <p:cNvPr id="76826" name="Text Box 2074"/>
            <p:cNvSpPr txBox="1">
              <a:spLocks noChangeArrowheads="1"/>
            </p:cNvSpPr>
            <p:nvPr/>
          </p:nvSpPr>
          <p:spPr bwMode="auto">
            <a:xfrm>
              <a:off x="960" y="3477"/>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Times New Roman" panose="02020603050405020304" pitchFamily="18" charset="0"/>
                </a:rPr>
                <a:t>Load/Store</a:t>
              </a:r>
            </a:p>
          </p:txBody>
        </p:sp>
        <p:sp>
          <p:nvSpPr>
            <p:cNvPr id="76827" name="Text Box 2075"/>
            <p:cNvSpPr txBox="1">
              <a:spLocks noChangeArrowheads="1"/>
            </p:cNvSpPr>
            <p:nvPr/>
          </p:nvSpPr>
          <p:spPr bwMode="auto">
            <a:xfrm>
              <a:off x="960" y="3216"/>
              <a:ext cx="8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Load/Store</a:t>
              </a:r>
            </a:p>
          </p:txBody>
        </p:sp>
        <p:sp>
          <p:nvSpPr>
            <p:cNvPr id="76828" name="Line 2076"/>
            <p:cNvSpPr>
              <a:spLocks noChangeShapeType="1"/>
            </p:cNvSpPr>
            <p:nvPr/>
          </p:nvSpPr>
          <p:spPr bwMode="auto">
            <a:xfrm>
              <a:off x="1344" y="3434"/>
              <a:ext cx="0" cy="87"/>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6829" name="Line 2077"/>
          <p:cNvSpPr>
            <a:spLocks noChangeShapeType="1"/>
          </p:cNvSpPr>
          <p:nvPr/>
        </p:nvSpPr>
        <p:spPr bwMode="auto">
          <a:xfrm>
            <a:off x="1828800" y="4953000"/>
            <a:ext cx="0" cy="228600"/>
          </a:xfrm>
          <a:prstGeom prst="line">
            <a:avLst/>
          </a:prstGeom>
          <a:noFill/>
          <a:ln w="190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0" name="Line 2078"/>
          <p:cNvSpPr>
            <a:spLocks noChangeShapeType="1"/>
          </p:cNvSpPr>
          <p:nvPr/>
        </p:nvSpPr>
        <p:spPr bwMode="auto">
          <a:xfrm>
            <a:off x="1828800" y="5867400"/>
            <a:ext cx="0" cy="228600"/>
          </a:xfrm>
          <a:prstGeom prst="line">
            <a:avLst/>
          </a:prstGeom>
          <a:noFill/>
          <a:ln w="19050"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1" name="Line 2079"/>
          <p:cNvSpPr>
            <a:spLocks noChangeShapeType="1"/>
          </p:cNvSpPr>
          <p:nvPr/>
        </p:nvSpPr>
        <p:spPr bwMode="auto">
          <a:xfrm>
            <a:off x="990600" y="2286000"/>
            <a:ext cx="0" cy="2133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2" name="Freeform 2080"/>
          <p:cNvSpPr>
            <a:spLocks/>
          </p:cNvSpPr>
          <p:nvPr/>
        </p:nvSpPr>
        <p:spPr bwMode="auto">
          <a:xfrm>
            <a:off x="990600" y="2057400"/>
            <a:ext cx="381000" cy="228600"/>
          </a:xfrm>
          <a:custGeom>
            <a:avLst/>
            <a:gdLst>
              <a:gd name="T0" fmla="*/ 240 w 240"/>
              <a:gd name="T1" fmla="*/ 0 h 144"/>
              <a:gd name="T2" fmla="*/ 48 w 240"/>
              <a:gd name="T3" fmla="*/ 48 h 144"/>
              <a:gd name="T4" fmla="*/ 0 w 240"/>
              <a:gd name="T5" fmla="*/ 144 h 144"/>
            </a:gdLst>
            <a:ahLst/>
            <a:cxnLst>
              <a:cxn ang="0">
                <a:pos x="T0" y="T1"/>
              </a:cxn>
              <a:cxn ang="0">
                <a:pos x="T2" y="T3"/>
              </a:cxn>
              <a:cxn ang="0">
                <a:pos x="T4" y="T5"/>
              </a:cxn>
            </a:cxnLst>
            <a:rect l="0" t="0" r="r" b="b"/>
            <a:pathLst>
              <a:path w="240" h="144">
                <a:moveTo>
                  <a:pt x="240" y="0"/>
                </a:moveTo>
                <a:cubicBezTo>
                  <a:pt x="164" y="12"/>
                  <a:pt x="88" y="24"/>
                  <a:pt x="48" y="48"/>
                </a:cubicBezTo>
                <a:cubicBezTo>
                  <a:pt x="8" y="72"/>
                  <a:pt x="4" y="108"/>
                  <a:pt x="0" y="144"/>
                </a:cubicBezTo>
              </a:path>
            </a:pathLst>
          </a:custGeom>
          <a:noFill/>
          <a:ln w="1905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3" name="Freeform 2081"/>
          <p:cNvSpPr>
            <a:spLocks/>
          </p:cNvSpPr>
          <p:nvPr/>
        </p:nvSpPr>
        <p:spPr bwMode="auto">
          <a:xfrm>
            <a:off x="990600" y="3276600"/>
            <a:ext cx="304800" cy="457200"/>
          </a:xfrm>
          <a:custGeom>
            <a:avLst/>
            <a:gdLst>
              <a:gd name="T0" fmla="*/ 0 w 192"/>
              <a:gd name="T1" fmla="*/ 0 h 288"/>
              <a:gd name="T2" fmla="*/ 48 w 192"/>
              <a:gd name="T3" fmla="*/ 144 h 288"/>
              <a:gd name="T4" fmla="*/ 192 w 192"/>
              <a:gd name="T5" fmla="*/ 288 h 288"/>
            </a:gdLst>
            <a:ahLst/>
            <a:cxnLst>
              <a:cxn ang="0">
                <a:pos x="T0" y="T1"/>
              </a:cxn>
              <a:cxn ang="0">
                <a:pos x="T2" y="T3"/>
              </a:cxn>
              <a:cxn ang="0">
                <a:pos x="T4" y="T5"/>
              </a:cxn>
            </a:cxnLst>
            <a:rect l="0" t="0" r="r" b="b"/>
            <a:pathLst>
              <a:path w="192" h="288">
                <a:moveTo>
                  <a:pt x="0" y="0"/>
                </a:moveTo>
                <a:cubicBezTo>
                  <a:pt x="8" y="48"/>
                  <a:pt x="16" y="96"/>
                  <a:pt x="48" y="144"/>
                </a:cubicBezTo>
                <a:cubicBezTo>
                  <a:pt x="80" y="192"/>
                  <a:pt x="136" y="240"/>
                  <a:pt x="192" y="288"/>
                </a:cubicBezTo>
              </a:path>
            </a:pathLst>
          </a:custGeom>
          <a:noFill/>
          <a:ln w="19050" cap="flat" cmpd="sng">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4" name="Line 2082"/>
          <p:cNvSpPr>
            <a:spLocks noChangeShapeType="1"/>
          </p:cNvSpPr>
          <p:nvPr/>
        </p:nvSpPr>
        <p:spPr bwMode="auto">
          <a:xfrm>
            <a:off x="2743200" y="3810000"/>
            <a:ext cx="0" cy="2133600"/>
          </a:xfrm>
          <a:prstGeom prst="line">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5" name="Freeform 2083"/>
          <p:cNvSpPr>
            <a:spLocks/>
          </p:cNvSpPr>
          <p:nvPr/>
        </p:nvSpPr>
        <p:spPr bwMode="auto">
          <a:xfrm>
            <a:off x="2438400" y="4419600"/>
            <a:ext cx="304800" cy="228600"/>
          </a:xfrm>
          <a:custGeom>
            <a:avLst/>
            <a:gdLst>
              <a:gd name="T0" fmla="*/ 0 w 192"/>
              <a:gd name="T1" fmla="*/ 0 h 144"/>
              <a:gd name="T2" fmla="*/ 96 w 192"/>
              <a:gd name="T3" fmla="*/ 48 h 144"/>
              <a:gd name="T4" fmla="*/ 192 w 192"/>
              <a:gd name="T5" fmla="*/ 144 h 144"/>
            </a:gdLst>
            <a:ahLst/>
            <a:cxnLst>
              <a:cxn ang="0">
                <a:pos x="T0" y="T1"/>
              </a:cxn>
              <a:cxn ang="0">
                <a:pos x="T2" y="T3"/>
              </a:cxn>
              <a:cxn ang="0">
                <a:pos x="T4" y="T5"/>
              </a:cxn>
            </a:cxnLst>
            <a:rect l="0" t="0" r="r" b="b"/>
            <a:pathLst>
              <a:path w="192" h="144">
                <a:moveTo>
                  <a:pt x="0" y="0"/>
                </a:moveTo>
                <a:cubicBezTo>
                  <a:pt x="32" y="12"/>
                  <a:pt x="64" y="24"/>
                  <a:pt x="96" y="48"/>
                </a:cubicBezTo>
                <a:cubicBezTo>
                  <a:pt x="128" y="72"/>
                  <a:pt x="160" y="108"/>
                  <a:pt x="192" y="144"/>
                </a:cubicBezTo>
              </a:path>
            </a:pathLst>
          </a:custGeom>
          <a:noFill/>
          <a:ln w="19050" cap="flat" cmpd="sng">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6" name="Freeform 2084"/>
          <p:cNvSpPr>
            <a:spLocks/>
          </p:cNvSpPr>
          <p:nvPr/>
        </p:nvSpPr>
        <p:spPr bwMode="auto">
          <a:xfrm>
            <a:off x="2286000" y="5943600"/>
            <a:ext cx="457200" cy="304800"/>
          </a:xfrm>
          <a:custGeom>
            <a:avLst/>
            <a:gdLst>
              <a:gd name="T0" fmla="*/ 288 w 288"/>
              <a:gd name="T1" fmla="*/ 0 h 192"/>
              <a:gd name="T2" fmla="*/ 192 w 288"/>
              <a:gd name="T3" fmla="*/ 96 h 192"/>
              <a:gd name="T4" fmla="*/ 0 w 288"/>
              <a:gd name="T5" fmla="*/ 192 h 192"/>
            </a:gdLst>
            <a:ahLst/>
            <a:cxnLst>
              <a:cxn ang="0">
                <a:pos x="T0" y="T1"/>
              </a:cxn>
              <a:cxn ang="0">
                <a:pos x="T2" y="T3"/>
              </a:cxn>
              <a:cxn ang="0">
                <a:pos x="T4" y="T5"/>
              </a:cxn>
            </a:cxnLst>
            <a:rect l="0" t="0" r="r" b="b"/>
            <a:pathLst>
              <a:path w="288" h="192">
                <a:moveTo>
                  <a:pt x="288" y="0"/>
                </a:moveTo>
                <a:cubicBezTo>
                  <a:pt x="264" y="32"/>
                  <a:pt x="240" y="64"/>
                  <a:pt x="192" y="96"/>
                </a:cubicBezTo>
                <a:cubicBezTo>
                  <a:pt x="144" y="128"/>
                  <a:pt x="72" y="160"/>
                  <a:pt x="0" y="192"/>
                </a:cubicBezTo>
              </a:path>
            </a:pathLst>
          </a:custGeom>
          <a:noFill/>
          <a:ln w="19050" cap="flat" cmpd="sng">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7" name="Line 2085"/>
          <p:cNvSpPr>
            <a:spLocks noChangeShapeType="1"/>
          </p:cNvSpPr>
          <p:nvPr/>
        </p:nvSpPr>
        <p:spPr bwMode="auto">
          <a:xfrm>
            <a:off x="3048000" y="4038600"/>
            <a:ext cx="838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8" name="Freeform 2086"/>
          <p:cNvSpPr>
            <a:spLocks/>
          </p:cNvSpPr>
          <p:nvPr/>
        </p:nvSpPr>
        <p:spPr bwMode="auto">
          <a:xfrm>
            <a:off x="990600" y="4419600"/>
            <a:ext cx="381000" cy="304800"/>
          </a:xfrm>
          <a:custGeom>
            <a:avLst/>
            <a:gdLst>
              <a:gd name="T0" fmla="*/ 0 w 240"/>
              <a:gd name="T1" fmla="*/ 0 h 192"/>
              <a:gd name="T2" fmla="*/ 96 w 240"/>
              <a:gd name="T3" fmla="*/ 144 h 192"/>
              <a:gd name="T4" fmla="*/ 240 w 240"/>
              <a:gd name="T5" fmla="*/ 192 h 192"/>
            </a:gdLst>
            <a:ahLst/>
            <a:cxnLst>
              <a:cxn ang="0">
                <a:pos x="T0" y="T1"/>
              </a:cxn>
              <a:cxn ang="0">
                <a:pos x="T2" y="T3"/>
              </a:cxn>
              <a:cxn ang="0">
                <a:pos x="T4" y="T5"/>
              </a:cxn>
            </a:cxnLst>
            <a:rect l="0" t="0" r="r" b="b"/>
            <a:pathLst>
              <a:path w="240" h="192">
                <a:moveTo>
                  <a:pt x="0" y="0"/>
                </a:moveTo>
                <a:cubicBezTo>
                  <a:pt x="28" y="56"/>
                  <a:pt x="56" y="112"/>
                  <a:pt x="96" y="144"/>
                </a:cubicBezTo>
                <a:cubicBezTo>
                  <a:pt x="136" y="176"/>
                  <a:pt x="188" y="184"/>
                  <a:pt x="240" y="192"/>
                </a:cubicBezTo>
              </a:path>
            </a:pathLst>
          </a:custGeom>
          <a:noFill/>
          <a:ln w="19050" cap="flat" cmpd="sng">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39" name="Freeform 2087"/>
          <p:cNvSpPr>
            <a:spLocks/>
          </p:cNvSpPr>
          <p:nvPr/>
        </p:nvSpPr>
        <p:spPr bwMode="auto">
          <a:xfrm>
            <a:off x="2286000" y="3505200"/>
            <a:ext cx="457200" cy="304800"/>
          </a:xfrm>
          <a:custGeom>
            <a:avLst/>
            <a:gdLst>
              <a:gd name="T0" fmla="*/ 0 w 288"/>
              <a:gd name="T1" fmla="*/ 0 h 192"/>
              <a:gd name="T2" fmla="*/ 192 w 288"/>
              <a:gd name="T3" fmla="*/ 48 h 192"/>
              <a:gd name="T4" fmla="*/ 288 w 288"/>
              <a:gd name="T5" fmla="*/ 192 h 192"/>
            </a:gdLst>
            <a:ahLst/>
            <a:cxnLst>
              <a:cxn ang="0">
                <a:pos x="T0" y="T1"/>
              </a:cxn>
              <a:cxn ang="0">
                <a:pos x="T2" y="T3"/>
              </a:cxn>
              <a:cxn ang="0">
                <a:pos x="T4" y="T5"/>
              </a:cxn>
            </a:cxnLst>
            <a:rect l="0" t="0" r="r" b="b"/>
            <a:pathLst>
              <a:path w="288" h="192">
                <a:moveTo>
                  <a:pt x="0" y="0"/>
                </a:moveTo>
                <a:cubicBezTo>
                  <a:pt x="72" y="8"/>
                  <a:pt x="144" y="16"/>
                  <a:pt x="192" y="48"/>
                </a:cubicBezTo>
                <a:cubicBezTo>
                  <a:pt x="240" y="80"/>
                  <a:pt x="288" y="152"/>
                  <a:pt x="288" y="192"/>
                </a:cubicBezTo>
              </a:path>
            </a:pathLst>
          </a:custGeom>
          <a:noFill/>
          <a:ln w="1905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6840" name="Group 2088"/>
          <p:cNvGrpSpPr>
            <a:grpSpLocks/>
          </p:cNvGrpSpPr>
          <p:nvPr/>
        </p:nvGrpSpPr>
        <p:grpSpPr bwMode="auto">
          <a:xfrm>
            <a:off x="3962400" y="1981200"/>
            <a:ext cx="4876800" cy="3932238"/>
            <a:chOff x="2496" y="1248"/>
            <a:chExt cx="3072" cy="2477"/>
          </a:xfrm>
        </p:grpSpPr>
        <p:grpSp>
          <p:nvGrpSpPr>
            <p:cNvPr id="76841" name="Group 2089"/>
            <p:cNvGrpSpPr>
              <a:grpSpLocks/>
            </p:cNvGrpSpPr>
            <p:nvPr/>
          </p:nvGrpSpPr>
          <p:grpSpPr bwMode="auto">
            <a:xfrm>
              <a:off x="2544" y="1776"/>
              <a:ext cx="3024" cy="1949"/>
              <a:chOff x="2544" y="1776"/>
              <a:chExt cx="3024" cy="1949"/>
            </a:xfrm>
          </p:grpSpPr>
          <p:sp>
            <p:nvSpPr>
              <p:cNvPr id="76842" name="Rectangle 2090"/>
              <p:cNvSpPr>
                <a:spLocks noChangeArrowheads="1"/>
              </p:cNvSpPr>
              <p:nvPr/>
            </p:nvSpPr>
            <p:spPr bwMode="auto">
              <a:xfrm>
                <a:off x="4464" y="2544"/>
                <a:ext cx="816"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43" name="Rectangle 2091"/>
              <p:cNvSpPr>
                <a:spLocks noChangeArrowheads="1"/>
              </p:cNvSpPr>
              <p:nvPr/>
            </p:nvSpPr>
            <p:spPr bwMode="auto">
              <a:xfrm>
                <a:off x="4560" y="3120"/>
                <a:ext cx="576" cy="19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44" name="Rectangle 2092"/>
              <p:cNvSpPr>
                <a:spLocks noChangeArrowheads="1"/>
              </p:cNvSpPr>
              <p:nvPr/>
            </p:nvSpPr>
            <p:spPr bwMode="auto">
              <a:xfrm>
                <a:off x="4560" y="2208"/>
                <a:ext cx="576" cy="19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45" name="Rectangle 2093"/>
              <p:cNvSpPr>
                <a:spLocks noChangeArrowheads="1"/>
              </p:cNvSpPr>
              <p:nvPr/>
            </p:nvSpPr>
            <p:spPr bwMode="auto">
              <a:xfrm>
                <a:off x="2544" y="2160"/>
                <a:ext cx="816" cy="432"/>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46" name="Rectangle 2094"/>
              <p:cNvSpPr>
                <a:spLocks noChangeArrowheads="1"/>
              </p:cNvSpPr>
              <p:nvPr/>
            </p:nvSpPr>
            <p:spPr bwMode="auto">
              <a:xfrm>
                <a:off x="2640" y="2736"/>
                <a:ext cx="576" cy="192"/>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47" name="Rectangle 2095"/>
              <p:cNvSpPr>
                <a:spLocks noChangeArrowheads="1"/>
              </p:cNvSpPr>
              <p:nvPr/>
            </p:nvSpPr>
            <p:spPr bwMode="auto">
              <a:xfrm>
                <a:off x="2640" y="1824"/>
                <a:ext cx="576" cy="192"/>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48" name="Text Box 2096"/>
              <p:cNvSpPr txBox="1">
                <a:spLocks noChangeArrowheads="1"/>
              </p:cNvSpPr>
              <p:nvPr/>
            </p:nvSpPr>
            <p:spPr bwMode="auto">
              <a:xfrm>
                <a:off x="2640" y="1776"/>
                <a:ext cx="58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acquire</a:t>
                </a:r>
              </a:p>
            </p:txBody>
          </p:sp>
          <p:sp>
            <p:nvSpPr>
              <p:cNvPr id="76849" name="Text Box 2097"/>
              <p:cNvSpPr txBox="1">
                <a:spLocks noChangeArrowheads="1"/>
              </p:cNvSpPr>
              <p:nvPr/>
            </p:nvSpPr>
            <p:spPr bwMode="auto">
              <a:xfrm>
                <a:off x="2640" y="2688"/>
                <a:ext cx="5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release</a:t>
                </a:r>
              </a:p>
            </p:txBody>
          </p:sp>
          <p:sp>
            <p:nvSpPr>
              <p:cNvPr id="76850" name="Text Box 2098"/>
              <p:cNvSpPr txBox="1">
                <a:spLocks noChangeArrowheads="1"/>
              </p:cNvSpPr>
              <p:nvPr/>
            </p:nvSpPr>
            <p:spPr bwMode="auto">
              <a:xfrm>
                <a:off x="2544" y="2373"/>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Times New Roman" panose="02020603050405020304" pitchFamily="18" charset="0"/>
                  </a:rPr>
                  <a:t>Load/Store</a:t>
                </a:r>
              </a:p>
            </p:txBody>
          </p:sp>
          <p:sp>
            <p:nvSpPr>
              <p:cNvPr id="76851" name="Text Box 2099"/>
              <p:cNvSpPr txBox="1">
                <a:spLocks noChangeArrowheads="1"/>
              </p:cNvSpPr>
              <p:nvPr/>
            </p:nvSpPr>
            <p:spPr bwMode="auto">
              <a:xfrm>
                <a:off x="2544" y="2112"/>
                <a:ext cx="8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Load/Store</a:t>
                </a:r>
              </a:p>
            </p:txBody>
          </p:sp>
          <p:sp>
            <p:nvSpPr>
              <p:cNvPr id="76852" name="Line 2100"/>
              <p:cNvSpPr>
                <a:spLocks noChangeShapeType="1"/>
              </p:cNvSpPr>
              <p:nvPr/>
            </p:nvSpPr>
            <p:spPr bwMode="auto">
              <a:xfrm>
                <a:off x="2928" y="2330"/>
                <a:ext cx="0" cy="87"/>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53" name="Line 2101"/>
              <p:cNvSpPr>
                <a:spLocks noChangeShapeType="1"/>
              </p:cNvSpPr>
              <p:nvPr/>
            </p:nvSpPr>
            <p:spPr bwMode="auto">
              <a:xfrm>
                <a:off x="2928" y="2016"/>
                <a:ext cx="0"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54" name="Line 2102"/>
              <p:cNvSpPr>
                <a:spLocks noChangeShapeType="1"/>
              </p:cNvSpPr>
              <p:nvPr/>
            </p:nvSpPr>
            <p:spPr bwMode="auto">
              <a:xfrm>
                <a:off x="2928" y="2592"/>
                <a:ext cx="0"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55" name="Text Box 2103"/>
              <p:cNvSpPr txBox="1">
                <a:spLocks noChangeArrowheads="1"/>
              </p:cNvSpPr>
              <p:nvPr/>
            </p:nvSpPr>
            <p:spPr bwMode="auto">
              <a:xfrm>
                <a:off x="4560" y="2160"/>
                <a:ext cx="58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acquire</a:t>
                </a:r>
              </a:p>
            </p:txBody>
          </p:sp>
          <p:sp>
            <p:nvSpPr>
              <p:cNvPr id="76856" name="Text Box 2104"/>
              <p:cNvSpPr txBox="1">
                <a:spLocks noChangeArrowheads="1"/>
              </p:cNvSpPr>
              <p:nvPr/>
            </p:nvSpPr>
            <p:spPr bwMode="auto">
              <a:xfrm>
                <a:off x="4560" y="3072"/>
                <a:ext cx="5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release</a:t>
                </a:r>
              </a:p>
            </p:txBody>
          </p:sp>
          <p:sp>
            <p:nvSpPr>
              <p:cNvPr id="76857" name="Text Box 2105"/>
              <p:cNvSpPr txBox="1">
                <a:spLocks noChangeArrowheads="1"/>
              </p:cNvSpPr>
              <p:nvPr/>
            </p:nvSpPr>
            <p:spPr bwMode="auto">
              <a:xfrm>
                <a:off x="4464" y="2736"/>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Times New Roman" panose="02020603050405020304" pitchFamily="18" charset="0"/>
                  </a:rPr>
                  <a:t>Load/Store</a:t>
                </a:r>
              </a:p>
            </p:txBody>
          </p:sp>
          <p:sp>
            <p:nvSpPr>
              <p:cNvPr id="76858" name="Text Box 2106"/>
              <p:cNvSpPr txBox="1">
                <a:spLocks noChangeArrowheads="1"/>
              </p:cNvSpPr>
              <p:nvPr/>
            </p:nvSpPr>
            <p:spPr bwMode="auto">
              <a:xfrm>
                <a:off x="4464" y="2496"/>
                <a:ext cx="8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Load/Store</a:t>
                </a:r>
              </a:p>
            </p:txBody>
          </p:sp>
          <p:sp>
            <p:nvSpPr>
              <p:cNvPr id="76859" name="Line 2107"/>
              <p:cNvSpPr>
                <a:spLocks noChangeShapeType="1"/>
              </p:cNvSpPr>
              <p:nvPr/>
            </p:nvSpPr>
            <p:spPr bwMode="auto">
              <a:xfrm>
                <a:off x="4848" y="2714"/>
                <a:ext cx="0" cy="87"/>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60" name="Line 2108"/>
              <p:cNvSpPr>
                <a:spLocks noChangeShapeType="1"/>
              </p:cNvSpPr>
              <p:nvPr/>
            </p:nvSpPr>
            <p:spPr bwMode="auto">
              <a:xfrm>
                <a:off x="4848" y="2400"/>
                <a:ext cx="0"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61" name="Line 2109"/>
              <p:cNvSpPr>
                <a:spLocks noChangeShapeType="1"/>
              </p:cNvSpPr>
              <p:nvPr/>
            </p:nvSpPr>
            <p:spPr bwMode="auto">
              <a:xfrm>
                <a:off x="4848" y="2976"/>
                <a:ext cx="0" cy="14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6862" name="Group 2110"/>
              <p:cNvGrpSpPr>
                <a:grpSpLocks/>
              </p:cNvGrpSpPr>
              <p:nvPr/>
            </p:nvGrpSpPr>
            <p:grpSpPr bwMode="auto">
              <a:xfrm>
                <a:off x="3504" y="2256"/>
                <a:ext cx="1104" cy="511"/>
                <a:chOff x="960" y="2304"/>
                <a:chExt cx="1104" cy="511"/>
              </a:xfrm>
            </p:grpSpPr>
            <p:sp>
              <p:nvSpPr>
                <p:cNvPr id="76863" name="Text Box 2111"/>
                <p:cNvSpPr txBox="1">
                  <a:spLocks noChangeArrowheads="1"/>
                </p:cNvSpPr>
                <p:nvPr/>
              </p:nvSpPr>
              <p:spPr bwMode="auto">
                <a:xfrm>
                  <a:off x="960" y="2565"/>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000">
                      <a:latin typeface="Times New Roman" panose="02020603050405020304" pitchFamily="18" charset="0"/>
                    </a:rPr>
                    <a:t>Load/Store</a:t>
                  </a:r>
                </a:p>
              </p:txBody>
            </p:sp>
            <p:sp>
              <p:nvSpPr>
                <p:cNvPr id="76864" name="Text Box 2112"/>
                <p:cNvSpPr txBox="1">
                  <a:spLocks noChangeArrowheads="1"/>
                </p:cNvSpPr>
                <p:nvPr/>
              </p:nvSpPr>
              <p:spPr bwMode="auto">
                <a:xfrm>
                  <a:off x="960" y="2304"/>
                  <a:ext cx="82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Load/Store</a:t>
                  </a:r>
                </a:p>
              </p:txBody>
            </p:sp>
            <p:sp>
              <p:nvSpPr>
                <p:cNvPr id="76865" name="Line 2113"/>
                <p:cNvSpPr>
                  <a:spLocks noChangeShapeType="1"/>
                </p:cNvSpPr>
                <p:nvPr/>
              </p:nvSpPr>
              <p:spPr bwMode="auto">
                <a:xfrm>
                  <a:off x="1344" y="2522"/>
                  <a:ext cx="0" cy="87"/>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66" name="Rectangle 2114"/>
                <p:cNvSpPr>
                  <a:spLocks noChangeArrowheads="1"/>
                </p:cNvSpPr>
                <p:nvPr/>
              </p:nvSpPr>
              <p:spPr bwMode="auto">
                <a:xfrm>
                  <a:off x="960" y="2352"/>
                  <a:ext cx="816" cy="4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6867" name="Group 2115"/>
              <p:cNvGrpSpPr>
                <a:grpSpLocks/>
              </p:cNvGrpSpPr>
              <p:nvPr/>
            </p:nvGrpSpPr>
            <p:grpSpPr bwMode="auto">
              <a:xfrm>
                <a:off x="2928" y="2016"/>
                <a:ext cx="1824" cy="1112"/>
                <a:chOff x="2832" y="1584"/>
                <a:chExt cx="1824" cy="1112"/>
              </a:xfrm>
            </p:grpSpPr>
            <p:sp>
              <p:nvSpPr>
                <p:cNvPr id="76868" name="Freeform 2116"/>
                <p:cNvSpPr>
                  <a:spLocks/>
                </p:cNvSpPr>
                <p:nvPr/>
              </p:nvSpPr>
              <p:spPr bwMode="auto">
                <a:xfrm>
                  <a:off x="3120" y="1584"/>
                  <a:ext cx="1536" cy="192"/>
                </a:xfrm>
                <a:custGeom>
                  <a:avLst/>
                  <a:gdLst>
                    <a:gd name="T0" fmla="*/ 0 w 1536"/>
                    <a:gd name="T1" fmla="*/ 0 h 192"/>
                    <a:gd name="T2" fmla="*/ 288 w 1536"/>
                    <a:gd name="T3" fmla="*/ 48 h 192"/>
                    <a:gd name="T4" fmla="*/ 1248 w 1536"/>
                    <a:gd name="T5" fmla="*/ 96 h 192"/>
                    <a:gd name="T6" fmla="*/ 1536 w 1536"/>
                    <a:gd name="T7" fmla="*/ 192 h 192"/>
                  </a:gdLst>
                  <a:ahLst/>
                  <a:cxnLst>
                    <a:cxn ang="0">
                      <a:pos x="T0" y="T1"/>
                    </a:cxn>
                    <a:cxn ang="0">
                      <a:pos x="T2" y="T3"/>
                    </a:cxn>
                    <a:cxn ang="0">
                      <a:pos x="T4" y="T5"/>
                    </a:cxn>
                    <a:cxn ang="0">
                      <a:pos x="T6" y="T7"/>
                    </a:cxn>
                  </a:cxnLst>
                  <a:rect l="0" t="0" r="r" b="b"/>
                  <a:pathLst>
                    <a:path w="1536" h="192">
                      <a:moveTo>
                        <a:pt x="0" y="0"/>
                      </a:moveTo>
                      <a:cubicBezTo>
                        <a:pt x="40" y="16"/>
                        <a:pt x="80" y="32"/>
                        <a:pt x="288" y="48"/>
                      </a:cubicBezTo>
                      <a:cubicBezTo>
                        <a:pt x="496" y="64"/>
                        <a:pt x="1040" y="72"/>
                        <a:pt x="1248" y="96"/>
                      </a:cubicBezTo>
                      <a:cubicBezTo>
                        <a:pt x="1456" y="120"/>
                        <a:pt x="1440" y="112"/>
                        <a:pt x="1536" y="192"/>
                      </a:cubicBezTo>
                    </a:path>
                  </a:pathLst>
                </a:custGeom>
                <a:noFill/>
                <a:ln w="1905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69" name="Freeform 2117"/>
                <p:cNvSpPr>
                  <a:spLocks/>
                </p:cNvSpPr>
                <p:nvPr/>
              </p:nvSpPr>
              <p:spPr bwMode="auto">
                <a:xfrm>
                  <a:off x="3120" y="1584"/>
                  <a:ext cx="672" cy="288"/>
                </a:xfrm>
                <a:custGeom>
                  <a:avLst/>
                  <a:gdLst>
                    <a:gd name="T0" fmla="*/ 0 w 672"/>
                    <a:gd name="T1" fmla="*/ 0 h 288"/>
                    <a:gd name="T2" fmla="*/ 192 w 672"/>
                    <a:gd name="T3" fmla="*/ 96 h 288"/>
                    <a:gd name="T4" fmla="*/ 480 w 672"/>
                    <a:gd name="T5" fmla="*/ 144 h 288"/>
                    <a:gd name="T6" fmla="*/ 672 w 672"/>
                    <a:gd name="T7" fmla="*/ 288 h 288"/>
                  </a:gdLst>
                  <a:ahLst/>
                  <a:cxnLst>
                    <a:cxn ang="0">
                      <a:pos x="T0" y="T1"/>
                    </a:cxn>
                    <a:cxn ang="0">
                      <a:pos x="T2" y="T3"/>
                    </a:cxn>
                    <a:cxn ang="0">
                      <a:pos x="T4" y="T5"/>
                    </a:cxn>
                    <a:cxn ang="0">
                      <a:pos x="T6" y="T7"/>
                    </a:cxn>
                  </a:cxnLst>
                  <a:rect l="0" t="0" r="r" b="b"/>
                  <a:pathLst>
                    <a:path w="672" h="288">
                      <a:moveTo>
                        <a:pt x="0" y="0"/>
                      </a:moveTo>
                      <a:cubicBezTo>
                        <a:pt x="56" y="36"/>
                        <a:pt x="112" y="72"/>
                        <a:pt x="192" y="96"/>
                      </a:cubicBezTo>
                      <a:cubicBezTo>
                        <a:pt x="272" y="120"/>
                        <a:pt x="400" y="112"/>
                        <a:pt x="480" y="144"/>
                      </a:cubicBezTo>
                      <a:cubicBezTo>
                        <a:pt x="560" y="176"/>
                        <a:pt x="600" y="192"/>
                        <a:pt x="672" y="288"/>
                      </a:cubicBezTo>
                    </a:path>
                  </a:pathLst>
                </a:custGeom>
                <a:noFill/>
                <a:ln w="1905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70" name="Freeform 2118"/>
                <p:cNvSpPr>
                  <a:spLocks/>
                </p:cNvSpPr>
                <p:nvPr/>
              </p:nvSpPr>
              <p:spPr bwMode="auto">
                <a:xfrm>
                  <a:off x="3792" y="2304"/>
                  <a:ext cx="816" cy="384"/>
                </a:xfrm>
                <a:custGeom>
                  <a:avLst/>
                  <a:gdLst>
                    <a:gd name="T0" fmla="*/ 0 w 816"/>
                    <a:gd name="T1" fmla="*/ 0 h 384"/>
                    <a:gd name="T2" fmla="*/ 48 w 816"/>
                    <a:gd name="T3" fmla="*/ 144 h 384"/>
                    <a:gd name="T4" fmla="*/ 144 w 816"/>
                    <a:gd name="T5" fmla="*/ 192 h 384"/>
                    <a:gd name="T6" fmla="*/ 672 w 816"/>
                    <a:gd name="T7" fmla="*/ 288 h 384"/>
                    <a:gd name="T8" fmla="*/ 816 w 816"/>
                    <a:gd name="T9" fmla="*/ 384 h 384"/>
                  </a:gdLst>
                  <a:ahLst/>
                  <a:cxnLst>
                    <a:cxn ang="0">
                      <a:pos x="T0" y="T1"/>
                    </a:cxn>
                    <a:cxn ang="0">
                      <a:pos x="T2" y="T3"/>
                    </a:cxn>
                    <a:cxn ang="0">
                      <a:pos x="T4" y="T5"/>
                    </a:cxn>
                    <a:cxn ang="0">
                      <a:pos x="T6" y="T7"/>
                    </a:cxn>
                    <a:cxn ang="0">
                      <a:pos x="T8" y="T9"/>
                    </a:cxn>
                  </a:cxnLst>
                  <a:rect l="0" t="0" r="r" b="b"/>
                  <a:pathLst>
                    <a:path w="816" h="384">
                      <a:moveTo>
                        <a:pt x="0" y="0"/>
                      </a:moveTo>
                      <a:cubicBezTo>
                        <a:pt x="12" y="56"/>
                        <a:pt x="24" y="112"/>
                        <a:pt x="48" y="144"/>
                      </a:cubicBezTo>
                      <a:cubicBezTo>
                        <a:pt x="72" y="176"/>
                        <a:pt x="40" y="168"/>
                        <a:pt x="144" y="192"/>
                      </a:cubicBezTo>
                      <a:cubicBezTo>
                        <a:pt x="248" y="216"/>
                        <a:pt x="560" y="256"/>
                        <a:pt x="672" y="288"/>
                      </a:cubicBezTo>
                      <a:cubicBezTo>
                        <a:pt x="784" y="320"/>
                        <a:pt x="784" y="336"/>
                        <a:pt x="816" y="384"/>
                      </a:cubicBezTo>
                    </a:path>
                  </a:pathLst>
                </a:custGeom>
                <a:noFill/>
                <a:ln w="1905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6871" name="Freeform 2119"/>
                <p:cNvSpPr>
                  <a:spLocks/>
                </p:cNvSpPr>
                <p:nvPr/>
              </p:nvSpPr>
              <p:spPr bwMode="auto">
                <a:xfrm>
                  <a:off x="2832" y="2496"/>
                  <a:ext cx="1632" cy="200"/>
                </a:xfrm>
                <a:custGeom>
                  <a:avLst/>
                  <a:gdLst>
                    <a:gd name="T0" fmla="*/ 0 w 1632"/>
                    <a:gd name="T1" fmla="*/ 0 h 200"/>
                    <a:gd name="T2" fmla="*/ 96 w 1632"/>
                    <a:gd name="T3" fmla="*/ 96 h 200"/>
                    <a:gd name="T4" fmla="*/ 528 w 1632"/>
                    <a:gd name="T5" fmla="*/ 192 h 200"/>
                    <a:gd name="T6" fmla="*/ 1152 w 1632"/>
                    <a:gd name="T7" fmla="*/ 144 h 200"/>
                    <a:gd name="T8" fmla="*/ 1392 w 1632"/>
                    <a:gd name="T9" fmla="*/ 144 h 200"/>
                    <a:gd name="T10" fmla="*/ 1632 w 1632"/>
                    <a:gd name="T11" fmla="*/ 192 h 200"/>
                  </a:gdLst>
                  <a:ahLst/>
                  <a:cxnLst>
                    <a:cxn ang="0">
                      <a:pos x="T0" y="T1"/>
                    </a:cxn>
                    <a:cxn ang="0">
                      <a:pos x="T2" y="T3"/>
                    </a:cxn>
                    <a:cxn ang="0">
                      <a:pos x="T4" y="T5"/>
                    </a:cxn>
                    <a:cxn ang="0">
                      <a:pos x="T6" y="T7"/>
                    </a:cxn>
                    <a:cxn ang="0">
                      <a:pos x="T8" y="T9"/>
                    </a:cxn>
                    <a:cxn ang="0">
                      <a:pos x="T10" y="T11"/>
                    </a:cxn>
                  </a:cxnLst>
                  <a:rect l="0" t="0" r="r" b="b"/>
                  <a:pathLst>
                    <a:path w="1632" h="200">
                      <a:moveTo>
                        <a:pt x="0" y="0"/>
                      </a:moveTo>
                      <a:cubicBezTo>
                        <a:pt x="4" y="32"/>
                        <a:pt x="8" y="64"/>
                        <a:pt x="96" y="96"/>
                      </a:cubicBezTo>
                      <a:cubicBezTo>
                        <a:pt x="184" y="128"/>
                        <a:pt x="352" y="184"/>
                        <a:pt x="528" y="192"/>
                      </a:cubicBezTo>
                      <a:cubicBezTo>
                        <a:pt x="704" y="200"/>
                        <a:pt x="1008" y="152"/>
                        <a:pt x="1152" y="144"/>
                      </a:cubicBezTo>
                      <a:cubicBezTo>
                        <a:pt x="1296" y="136"/>
                        <a:pt x="1312" y="136"/>
                        <a:pt x="1392" y="144"/>
                      </a:cubicBezTo>
                      <a:cubicBezTo>
                        <a:pt x="1472" y="152"/>
                        <a:pt x="1576" y="160"/>
                        <a:pt x="1632" y="192"/>
                      </a:cubicBezTo>
                    </a:path>
                  </a:pathLst>
                </a:custGeom>
                <a:noFill/>
                <a:ln w="1905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6872" name="Text Box 2120"/>
              <p:cNvSpPr txBox="1">
                <a:spLocks noChangeArrowheads="1"/>
              </p:cNvSpPr>
              <p:nvPr/>
            </p:nvSpPr>
            <p:spPr bwMode="auto">
              <a:xfrm>
                <a:off x="3350" y="3434"/>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ja-JP" sz="2400" dirty="0">
                  <a:latin typeface="Times New Roman" panose="02020603050405020304" pitchFamily="18" charset="0"/>
                </a:endParaRPr>
              </a:p>
            </p:txBody>
          </p:sp>
        </p:grpSp>
        <p:sp>
          <p:nvSpPr>
            <p:cNvPr id="76873" name="Text Box 2121"/>
            <p:cNvSpPr txBox="1">
              <a:spLocks noChangeArrowheads="1"/>
            </p:cNvSpPr>
            <p:nvPr/>
          </p:nvSpPr>
          <p:spPr bwMode="auto">
            <a:xfrm>
              <a:off x="2496" y="1248"/>
              <a:ext cx="244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The overlapped execution</a:t>
              </a:r>
            </a:p>
            <a:p>
              <a:r>
                <a:rPr lang="en-US" altLang="ja-JP" sz="2400">
                  <a:latin typeface="Times New Roman" panose="02020603050405020304" pitchFamily="18" charset="0"/>
                </a:rPr>
                <a:t>of  critical sections is allowed.</a:t>
              </a:r>
            </a:p>
          </p:txBody>
        </p:sp>
      </p:grpSp>
      <p:pic>
        <p:nvPicPr>
          <p:cNvPr id="2" name="オーディオ 1">
            <a:hlinkClick r:id="" action="ppaction://media"/>
            <a:extLst>
              <a:ext uri="{FF2B5EF4-FFF2-40B4-BE49-F238E27FC236}">
                <a16:creationId xmlns:a16="http://schemas.microsoft.com/office/drawing/2014/main" id="{AC55F154-E9B6-4080-9C0F-963B784B59B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1092"/>
    </mc:Choice>
    <mc:Fallback xmlns="">
      <p:transition spd="slow" advTm="8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6837"/>
                                        </p:tgtEl>
                                        <p:attrNameLst>
                                          <p:attrName>style.visibility</p:attrName>
                                        </p:attrNameLst>
                                      </p:cBhvr>
                                      <p:to>
                                        <p:strVal val="visible"/>
                                      </p:to>
                                    </p:set>
                                    <p:animEffect transition="in" filter="wipe(left)">
                                      <p:cBhvr>
                                        <p:cTn id="11" dur="500"/>
                                        <p:tgtEl>
                                          <p:spTgt spid="768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76840"/>
                                        </p:tgtEl>
                                        <p:attrNameLst>
                                          <p:attrName>style.visibility</p:attrName>
                                        </p:attrNameLst>
                                      </p:cBhvr>
                                      <p:to>
                                        <p:strVal val="visible"/>
                                      </p:to>
                                    </p:set>
                                    <p:animEffect transition="in" filter="dissolve">
                                      <p:cBhvr>
                                        <p:cTn id="16" dur="500"/>
                                        <p:tgtEl>
                                          <p:spTgt spid="768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76837" grpId="0" animBg="1"/>
    </p:bldLst>
  </p:timing>
  <p:extLst>
    <p:ext uri="{3A86A75C-4F4B-4683-9AE1-C65F6400EC91}">
      <p14:laserTraceLst xmlns:p14="http://schemas.microsoft.com/office/powerpoint/2010/main">
        <p14:tracePtLst>
          <p14:tracePt t="780" x="8761413" y="3219450"/>
          <p14:tracePt t="787" x="8459788" y="3136900"/>
          <p14:tracePt t="796" x="8250238" y="3109913"/>
          <p14:tracePt t="803" x="8086725" y="3046413"/>
          <p14:tracePt t="811" x="7940675" y="3017838"/>
          <p14:tracePt t="820" x="7821613" y="2973388"/>
          <p14:tracePt t="827" x="7721600" y="2946400"/>
          <p14:tracePt t="835" x="7648575" y="2917825"/>
          <p14:tracePt t="843" x="7621588" y="2909888"/>
          <p14:tracePt t="851" x="7585075" y="2900363"/>
          <p14:tracePt t="859" x="7575550" y="2900363"/>
          <p14:tracePt t="955" x="7567613" y="2900363"/>
          <p14:tracePt t="963" x="7531100" y="2900363"/>
          <p14:tracePt t="972" x="7502525" y="2900363"/>
          <p14:tracePt t="980" x="7448550" y="2900363"/>
          <p14:tracePt t="987" x="7421563" y="2900363"/>
          <p14:tracePt t="997" x="7412038" y="2900363"/>
          <p14:tracePt t="1003" x="7402513" y="2900363"/>
          <p14:tracePt t="1374" x="7412038" y="2900363"/>
          <p14:tracePt t="1382" x="7421563" y="2900363"/>
          <p14:tracePt t="1389" x="7466013" y="2900363"/>
          <p14:tracePt t="1402" x="7512050" y="2900363"/>
          <p14:tracePt t="1404" x="7548563" y="2900363"/>
          <p14:tracePt t="1412" x="7639050" y="2927350"/>
          <p14:tracePt t="1419" x="7667625" y="2927350"/>
          <p14:tracePt t="1427" x="7721600" y="2927350"/>
          <p14:tracePt t="1436" x="7794625" y="2936875"/>
          <p14:tracePt t="1444" x="7877175" y="2954338"/>
          <p14:tracePt t="1452" x="7967663" y="2982913"/>
          <p14:tracePt t="1459" x="8113713" y="2990850"/>
          <p14:tracePt t="1467" x="8240713" y="3009900"/>
          <p14:tracePt t="1476" x="8396288" y="3027363"/>
          <p14:tracePt t="1484" x="8542338" y="3063875"/>
          <p14:tracePt t="1511" x="8878888" y="3090863"/>
          <p14:tracePt t="1516" x="8934450" y="3090863"/>
          <p14:tracePt t="1524" x="8961438" y="3090863"/>
          <p14:tracePt t="1533" x="8970963" y="3090863"/>
          <p14:tracePt t="1693" x="8980488" y="3100388"/>
          <p14:tracePt t="1709" x="8980488" y="3109913"/>
          <p14:tracePt t="1716" x="8961438" y="3119438"/>
          <p14:tracePt t="1724" x="8943975" y="3127375"/>
          <p14:tracePt t="1733" x="8924925" y="3136900"/>
          <p14:tracePt t="1739" x="8915400" y="3136900"/>
          <p14:tracePt t="1748" x="8897938" y="3155950"/>
          <p14:tracePt t="1755" x="8878888" y="3155950"/>
          <p14:tracePt t="1765" x="8851900" y="3155950"/>
          <p14:tracePt t="1771" x="8842375" y="3155950"/>
          <p14:tracePt t="1781" x="8824913" y="3163888"/>
          <p14:tracePt t="1787" x="8788400" y="3173413"/>
          <p14:tracePt t="1797" x="8751888" y="3173413"/>
          <p14:tracePt t="1803" x="8734425" y="3182938"/>
          <p14:tracePt t="1811" x="8678863" y="3209925"/>
          <p14:tracePt t="1819" x="8651875" y="3219450"/>
          <p14:tracePt t="1828" x="8615363" y="3228975"/>
          <p14:tracePt t="1835" x="8578850" y="3236913"/>
          <p14:tracePt t="1844" x="8551863" y="3236913"/>
          <p14:tracePt t="1852" x="8532813" y="3236913"/>
          <p14:tracePt t="1859" x="8496300" y="3236913"/>
          <p14:tracePt t="1868" x="8469313" y="3255963"/>
          <p14:tracePt t="1875" x="8442325" y="3255963"/>
          <p14:tracePt t="1898" x="8396288" y="3255963"/>
          <p14:tracePt t="1902" x="8369300" y="3255963"/>
          <p14:tracePt t="1907" x="8332788" y="3265488"/>
          <p14:tracePt t="1916" x="8296275" y="3265488"/>
          <p14:tracePt t="1923" x="8277225" y="3273425"/>
          <p14:tracePt t="1932" x="8232775" y="3273425"/>
          <p14:tracePt t="1939" x="8204200" y="3273425"/>
          <p14:tracePt t="1949" x="8177213" y="3292475"/>
          <p14:tracePt t="1955" x="8150225" y="3292475"/>
          <p14:tracePt t="1964" x="8132763" y="3292475"/>
          <p14:tracePt t="1971" x="8113713" y="3292475"/>
          <p14:tracePt t="1981" x="8104188" y="3292475"/>
          <p14:tracePt t="2173" x="8096250" y="3292475"/>
          <p14:tracePt t="2205" x="8113713" y="3309938"/>
          <p14:tracePt t="2215" x="8196263" y="3328988"/>
          <p14:tracePt t="2222" x="8313738" y="3402013"/>
          <p14:tracePt t="2228" x="8469313" y="3475038"/>
          <p14:tracePt t="2235" x="8615363" y="3538538"/>
          <p14:tracePt t="2243" x="8770938" y="3592513"/>
          <p14:tracePt t="2251" x="8970963" y="3629025"/>
          <p14:tracePt t="15732" x="7794625" y="3575050"/>
          <p14:tracePt t="15739" x="7375525" y="3548063"/>
          <p14:tracePt t="15748" x="7212013" y="3492500"/>
          <p14:tracePt t="15755" x="7165975" y="3465513"/>
          <p14:tracePt t="15763" x="7156450" y="3446463"/>
          <p14:tracePt t="15814" x="7129463" y="3446463"/>
          <p14:tracePt t="15819" x="7056438" y="3465513"/>
          <p14:tracePt t="15828" x="6964363" y="3475038"/>
          <p14:tracePt t="15835" x="6837363" y="3475038"/>
          <p14:tracePt t="15844" x="6691313" y="3475038"/>
          <p14:tracePt t="15852" x="6554788" y="3492500"/>
          <p14:tracePt t="15860" x="6481763" y="3492500"/>
          <p14:tracePt t="15868" x="6445250" y="3492500"/>
          <p14:tracePt t="15876" x="6435725" y="3492500"/>
          <p14:tracePt t="16166" x="6427788" y="3492500"/>
          <p14:tracePt t="16188" x="6399213" y="3492500"/>
          <p14:tracePt t="16195" x="6335713" y="3492500"/>
          <p14:tracePt t="16203" x="6153150" y="3621088"/>
          <p14:tracePt t="16212" x="6016625" y="3711575"/>
          <p14:tracePt t="16220" x="5935663" y="3767138"/>
          <p14:tracePt t="16229" x="5889625" y="3794125"/>
          <p14:tracePt t="16236" x="5843588" y="3830638"/>
          <p14:tracePt t="16357" x="5834063" y="3857625"/>
          <p14:tracePt t="16366" x="5826125" y="3867150"/>
          <p14:tracePt t="16374" x="5826125" y="3911600"/>
          <p14:tracePt t="16384" x="5770563" y="3967163"/>
          <p14:tracePt t="16389" x="5716588" y="3994150"/>
          <p14:tracePt t="16399" x="5653088" y="4030663"/>
          <p14:tracePt t="16404" x="5561013" y="4094163"/>
          <p14:tracePt t="16414" x="5497513" y="4140200"/>
          <p14:tracePt t="16420" x="5414963" y="4203700"/>
          <p14:tracePt t="16429" x="5314950" y="4259263"/>
          <p14:tracePt t="16436" x="5214938" y="4322763"/>
          <p14:tracePt t="16444" x="5205413" y="4376738"/>
          <p14:tracePt t="16452" x="5178425" y="4395788"/>
          <p14:tracePt t="16460" x="5132388" y="4432300"/>
          <p14:tracePt t="16468" x="5114925" y="4449763"/>
          <p14:tracePt t="16476" x="5105400" y="4459288"/>
          <p14:tracePt t="16492" x="5095875" y="4468813"/>
          <p14:tracePt t="16742" x="5086350" y="4468813"/>
          <p14:tracePt t="16750" x="5014913" y="4432300"/>
          <p14:tracePt t="16757" x="4905375" y="4332288"/>
          <p14:tracePt t="16766" x="4786313" y="4222750"/>
          <p14:tracePt t="16772" x="4686300" y="4122738"/>
          <p14:tracePt t="16782" x="4603750" y="4049713"/>
          <p14:tracePt t="16788" x="4530725" y="3940175"/>
          <p14:tracePt t="16798" x="4484688" y="3857625"/>
          <p14:tracePt t="16803" x="4430713" y="3775075"/>
          <p14:tracePt t="16813" x="4376738" y="3657600"/>
          <p14:tracePt t="16819" x="4357688" y="3638550"/>
          <p14:tracePt t="16829" x="4340225" y="3602038"/>
          <p14:tracePt t="16835" x="4311650" y="3575050"/>
          <p14:tracePt t="16844" x="4303713" y="3538538"/>
          <p14:tracePt t="16853" x="4303713" y="3492500"/>
          <p14:tracePt t="16861" x="4284663" y="3465513"/>
          <p14:tracePt t="16871" x="4284663" y="3446463"/>
          <p14:tracePt t="16877" x="4284663" y="3419475"/>
          <p14:tracePt t="16900" x="4284663" y="3338513"/>
          <p14:tracePt t="16908" x="4284663" y="3319463"/>
          <p14:tracePt t="16917" x="4275138" y="3309938"/>
          <p14:tracePt t="16924" x="4275138" y="3302000"/>
          <p14:tracePt t="16933" x="4267200" y="3302000"/>
          <p14:tracePt t="17060" x="4248150" y="3302000"/>
          <p14:tracePt t="17067" x="4230688" y="3302000"/>
          <p14:tracePt t="17075" x="4202113" y="3302000"/>
          <p14:tracePt t="17084" x="4184650" y="3302000"/>
          <p14:tracePt t="17099" x="4157663" y="3302000"/>
          <p14:tracePt t="17108" x="4148138" y="3302000"/>
          <p14:tracePt t="17116" x="4129088" y="3292475"/>
          <p14:tracePt t="17124" x="4102100" y="3282950"/>
          <p14:tracePt t="17132" x="4065588" y="3282950"/>
          <p14:tracePt t="17140" x="4038600" y="3282950"/>
          <p14:tracePt t="17148" x="4011613" y="3282950"/>
          <p14:tracePt t="17324" x="3938588" y="3200400"/>
          <p14:tracePt t="17333" x="3865563" y="3136900"/>
          <p14:tracePt t="17341" x="3756025" y="3082925"/>
          <p14:tracePt t="17348" x="3636963" y="3000375"/>
          <p14:tracePt t="17355" x="3519488" y="2963863"/>
          <p14:tracePt t="17364" x="3382963" y="2890838"/>
          <p14:tracePt t="17371" x="3236913" y="2844800"/>
          <p14:tracePt t="17380" x="3117850" y="2800350"/>
          <p14:tracePt t="17387" x="2971800" y="2771775"/>
          <p14:tracePt t="17397" x="2825750" y="2727325"/>
          <p14:tracePt t="17404" x="2708275" y="2698750"/>
          <p14:tracePt t="17412" x="2606675" y="2635250"/>
          <p14:tracePt t="17420" x="2562225" y="2617788"/>
          <p14:tracePt t="17430" x="2543175" y="2598738"/>
          <p14:tracePt t="17436" x="2533650" y="2581275"/>
          <p14:tracePt t="17446" x="2525713" y="2562225"/>
          <p14:tracePt t="17452" x="2516188" y="2517775"/>
          <p14:tracePt t="17459" x="2516188" y="2489200"/>
          <p14:tracePt t="17467" x="2516188" y="2462213"/>
          <p14:tracePt t="17476" x="2516188" y="2416175"/>
          <p14:tracePt t="17484" x="2516188" y="2398713"/>
          <p14:tracePt t="17492" x="2516188" y="2371725"/>
          <p14:tracePt t="17499" x="2506663" y="2352675"/>
          <p14:tracePt t="17508" x="2498725" y="2343150"/>
          <p14:tracePt t="17516" x="2479675" y="2306638"/>
          <p14:tracePt t="17524" x="2470150" y="2298700"/>
          <p14:tracePt t="17532" x="2462213" y="2289175"/>
          <p14:tracePt t="17540" x="2462213" y="2279650"/>
          <p14:tracePt t="17565" x="2462213" y="2270125"/>
          <p14:tracePt t="17572" x="2443163" y="2252663"/>
          <p14:tracePt t="17588" x="2443163" y="2243138"/>
          <p14:tracePt t="17612" x="2443163" y="2225675"/>
          <p14:tracePt t="17629" x="2443163" y="2197100"/>
          <p14:tracePt t="17635" x="2443163" y="2189163"/>
          <p14:tracePt t="17643" x="2443163" y="2179638"/>
          <p14:tracePt t="17652" x="2443163" y="2170113"/>
          <p14:tracePt t="17659" x="2443163" y="2160588"/>
          <p14:tracePt t="17667" x="2433638" y="2143125"/>
          <p14:tracePt t="17684" x="2425700" y="2133600"/>
          <p14:tracePt t="17699" x="2425700" y="2116138"/>
          <p14:tracePt t="17716" x="2425700" y="2106613"/>
          <p14:tracePt t="17732" x="2416175" y="2089150"/>
          <p14:tracePt t="17764" x="2416175" y="2070100"/>
          <p14:tracePt t="17771" x="2416175" y="2060575"/>
          <p14:tracePt t="17780" x="2416175" y="2052638"/>
          <p14:tracePt t="17796" x="2416175" y="2033588"/>
          <p14:tracePt t="17803" x="2416175" y="2024063"/>
          <p14:tracePt t="17812" x="2416175" y="2016125"/>
          <p14:tracePt t="17819" x="2416175" y="1997075"/>
          <p14:tracePt t="17829" x="2416175" y="1979613"/>
          <p14:tracePt t="17835" x="2406650" y="1960563"/>
          <p14:tracePt t="17843" x="2397125" y="1951038"/>
          <p14:tracePt t="17851" x="2389188" y="1943100"/>
          <p14:tracePt t="17859" x="2379663" y="1933575"/>
          <p14:tracePt t="17867" x="2379663" y="1924050"/>
          <p14:tracePt t="17875" x="2360613" y="1897063"/>
          <p14:tracePt t="17896" x="2343150" y="1887538"/>
          <p14:tracePt t="17899" x="2333625" y="1878013"/>
          <p14:tracePt t="17931" x="2324100" y="1870075"/>
          <p14:tracePt t="18054" x="2316163" y="1870075"/>
          <p14:tracePt t="18062" x="2306638" y="1870075"/>
          <p14:tracePt t="18072" x="2270125" y="1870075"/>
          <p14:tracePt t="18080" x="2260600" y="1870075"/>
          <p14:tracePt t="18085" x="2251075" y="1870075"/>
          <p14:tracePt t="18100" x="2224088" y="1878013"/>
          <p14:tracePt t="18116" x="2214563" y="1887538"/>
          <p14:tracePt t="18421" x="2270125" y="1878013"/>
          <p14:tracePt t="18430" x="2397125" y="1860550"/>
          <p14:tracePt t="18438" x="2498725" y="1833563"/>
          <p14:tracePt t="18447" x="2625725" y="1814513"/>
          <p14:tracePt t="18453" x="2744788" y="1760538"/>
          <p14:tracePt t="18460" x="2789238" y="1751013"/>
          <p14:tracePt t="18468" x="2844800" y="1724025"/>
          <p14:tracePt t="18476" x="2862263" y="1724025"/>
          <p14:tracePt t="18485" x="2871788" y="1714500"/>
          <p14:tracePt t="18613" x="2871788" y="1704975"/>
          <p14:tracePt t="18621" x="2844800" y="1704975"/>
          <p14:tracePt t="18631" x="2817813" y="1714500"/>
          <p14:tracePt t="18637" x="2789238" y="1731963"/>
          <p14:tracePt t="18647" x="2771775" y="1751013"/>
          <p14:tracePt t="18652" x="2725738" y="1768475"/>
          <p14:tracePt t="18660" x="2679700" y="1804988"/>
          <p14:tracePt t="18668" x="2635250" y="1833563"/>
          <p14:tracePt t="18676" x="2616200" y="1841500"/>
          <p14:tracePt t="18684" x="2579688" y="1860550"/>
          <p14:tracePt t="18692" x="2570163" y="1870075"/>
          <p14:tracePt t="18700" x="2552700" y="1878013"/>
          <p14:tracePt t="18708" x="2533650" y="1887538"/>
          <p14:tracePt t="18724" x="2525713" y="1887538"/>
          <p14:tracePt t="18733" x="2506663" y="1906588"/>
          <p14:tracePt t="18749" x="2489200" y="1914525"/>
          <p14:tracePt t="18988" x="2498725" y="1906588"/>
          <p14:tracePt t="18996" x="2506663" y="1897063"/>
          <p14:tracePt t="19004" x="2525713" y="1860550"/>
          <p14:tracePt t="19011" x="2533650" y="1851025"/>
          <p14:tracePt t="19019" x="2543175" y="1841500"/>
          <p14:tracePt t="19029" x="2543175" y="1833563"/>
          <p14:tracePt t="19164" x="2533650" y="1851025"/>
          <p14:tracePt t="19173" x="2506663" y="1870075"/>
          <p14:tracePt t="19181" x="2506663" y="1878013"/>
          <p14:tracePt t="19194" x="2498725" y="1887538"/>
          <p14:tracePt t="19199" x="2489200" y="1897063"/>
          <p14:tracePt t="19204" x="2479675" y="1906588"/>
          <p14:tracePt t="19213" x="2470150" y="1914525"/>
          <p14:tracePt t="19230" x="2462213" y="1933575"/>
          <p14:tracePt t="20501" x="2443163" y="1951038"/>
          <p14:tracePt t="20509" x="2433638" y="1960563"/>
          <p14:tracePt t="20525" x="2425700" y="1970088"/>
          <p14:tracePt t="20549" x="2416175" y="1979613"/>
          <p14:tracePt t="20557" x="2416175" y="1987550"/>
          <p14:tracePt t="20563" x="2406650" y="1997075"/>
          <p14:tracePt t="20580" x="2397125" y="1997075"/>
          <p14:tracePt t="20589" x="2389188" y="1997075"/>
          <p14:tracePt t="20602" x="2370138" y="1997075"/>
          <p14:tracePt t="20604" x="2360613" y="1997075"/>
          <p14:tracePt t="20613" x="2333625" y="2006600"/>
          <p14:tracePt t="20630" x="2324100" y="2006600"/>
          <p14:tracePt t="20853" x="2316163" y="2006600"/>
          <p14:tracePt t="20863" x="2279650" y="2006600"/>
          <p14:tracePt t="20870" x="2233613" y="2006600"/>
          <p14:tracePt t="20877" x="2224088" y="2006600"/>
          <p14:tracePt t="20898" x="2160588" y="2006600"/>
          <p14:tracePt t="20902" x="2133600" y="2006600"/>
          <p14:tracePt t="20908" x="2124075" y="2006600"/>
          <p14:tracePt t="20924" x="2114550" y="2006600"/>
          <p14:tracePt t="20996" x="2114550" y="1997075"/>
          <p14:tracePt t="21012" x="2114550" y="1987550"/>
          <p14:tracePt t="21035" x="2124075" y="1979613"/>
          <p14:tracePt t="21043" x="2143125" y="1979613"/>
          <p14:tracePt t="21051" x="2170113" y="1979613"/>
          <p14:tracePt t="21060" x="2187575" y="1979613"/>
          <p14:tracePt t="21067" x="2233613" y="1979613"/>
          <p14:tracePt t="21076" x="2279650" y="2006600"/>
          <p14:tracePt t="21084" x="2333625" y="2016125"/>
          <p14:tracePt t="21092" x="2360613" y="2033588"/>
          <p14:tracePt t="21100" x="2406650" y="2070100"/>
          <p14:tracePt t="21108" x="2452688" y="2097088"/>
          <p14:tracePt t="21116" x="2506663" y="2125663"/>
          <p14:tracePt t="21123" x="2552700" y="2179638"/>
          <p14:tracePt t="21132" x="2579688" y="2197100"/>
          <p14:tracePt t="21140" x="2643188" y="2243138"/>
          <p14:tracePt t="21148" x="2689225" y="2270125"/>
          <p14:tracePt t="21156" x="2698750" y="2289175"/>
          <p14:tracePt t="21164" x="2716213" y="2335213"/>
          <p14:tracePt t="21171" x="2725738" y="2343150"/>
          <p14:tracePt t="21187" x="2725738" y="2371725"/>
          <p14:tracePt t="21196" x="2725738" y="2389188"/>
          <p14:tracePt t="21203" x="2735263" y="2416175"/>
          <p14:tracePt t="21212" x="2735263" y="2425700"/>
          <p14:tracePt t="21219" x="2735263" y="2462213"/>
          <p14:tracePt t="21229" x="2735263" y="2481263"/>
          <p14:tracePt t="21235" x="2735263" y="2508250"/>
          <p14:tracePt t="21244" x="2735263" y="2525713"/>
          <p14:tracePt t="21252" x="2735263" y="2562225"/>
          <p14:tracePt t="21259" x="2735263" y="2598738"/>
          <p14:tracePt t="21268" x="2735263" y="2625725"/>
          <p14:tracePt t="21275" x="2735263" y="2654300"/>
          <p14:tracePt t="21283" x="2735263" y="2690813"/>
          <p14:tracePt t="21291" x="2735263" y="2717800"/>
          <p14:tracePt t="21301" x="2735263" y="2754313"/>
          <p14:tracePt t="21307" x="2735263" y="2771775"/>
          <p14:tracePt t="21316" x="2725738" y="2808288"/>
          <p14:tracePt t="21323" x="2725738" y="2827338"/>
          <p14:tracePt t="21332" x="2708275" y="2863850"/>
          <p14:tracePt t="21340" x="2708275" y="2873375"/>
          <p14:tracePt t="21347" x="2689225" y="2909888"/>
          <p14:tracePt t="21355" x="2662238" y="2946400"/>
          <p14:tracePt t="21364" x="2652713" y="2963863"/>
          <p14:tracePt t="21371" x="2625725" y="3009900"/>
          <p14:tracePt t="21380" x="2598738" y="3027363"/>
          <p14:tracePt t="21387" x="2570163" y="3054350"/>
          <p14:tracePt t="21396" x="2552700" y="3073400"/>
          <p14:tracePt t="21403" x="2516188" y="3119438"/>
          <p14:tracePt t="21413" x="2498725" y="3146425"/>
          <p14:tracePt t="21419" x="2470150" y="3163888"/>
          <p14:tracePt t="21429" x="2452688" y="3182938"/>
          <p14:tracePt t="21436" x="2425700" y="3200400"/>
          <p14:tracePt t="21446" x="2406650" y="3219450"/>
          <p14:tracePt t="21452" x="2379663" y="3236913"/>
          <p14:tracePt t="21460" x="2352675" y="3265488"/>
          <p14:tracePt t="21468" x="2333625" y="3273425"/>
          <p14:tracePt t="21476" x="2324100" y="3282950"/>
          <p14:tracePt t="21483" x="2287588" y="3282950"/>
          <p14:tracePt t="21491" x="2279650" y="3282950"/>
          <p14:tracePt t="21499" x="2260600" y="3302000"/>
          <p14:tracePt t="21507" x="2251075" y="3302000"/>
          <p14:tracePt t="21524" x="2233613" y="3309938"/>
          <p14:tracePt t="21532" x="2224088" y="3309938"/>
          <p14:tracePt t="21540" x="2214563" y="3309938"/>
          <p14:tracePt t="21549" x="2206625" y="3319463"/>
          <p14:tracePt t="21555" x="2187575" y="3319463"/>
          <p14:tracePt t="21564" x="2170113" y="3319463"/>
          <p14:tracePt t="21571" x="2143125" y="3319463"/>
          <p14:tracePt t="21579" x="2114550" y="3319463"/>
          <p14:tracePt t="21588" x="2097088" y="3319463"/>
          <p14:tracePt t="21595" x="2051050" y="3319463"/>
          <p14:tracePt t="21603" x="1997075" y="3319463"/>
          <p14:tracePt t="21613" x="1931988" y="3302000"/>
          <p14:tracePt t="21619" x="1868488" y="3236913"/>
          <p14:tracePt t="21629" x="1814513" y="3155950"/>
          <p14:tracePt t="21635" x="1787525" y="3073400"/>
          <p14:tracePt t="21645" x="1751013" y="3009900"/>
          <p14:tracePt t="21651" x="1685925" y="2946400"/>
          <p14:tracePt t="21660" x="1658938" y="2881313"/>
          <p14:tracePt t="21668" x="1585913" y="2781300"/>
          <p14:tracePt t="21676" x="1531938" y="2698750"/>
          <p14:tracePt t="21683" x="1458913" y="2617788"/>
          <p14:tracePt t="21691" x="1403350" y="2554288"/>
          <p14:tracePt t="21699" x="1358900" y="2489200"/>
          <p14:tracePt t="21707" x="1322388" y="2452688"/>
          <p14:tracePt t="21715" x="1285875" y="2408238"/>
          <p14:tracePt t="21724" x="1258888" y="2371725"/>
          <p14:tracePt t="21732" x="1249363" y="2352675"/>
          <p14:tracePt t="21739" x="1230313" y="2325688"/>
          <p14:tracePt t="21755" x="1222375" y="2306638"/>
          <p14:tracePt t="21764" x="1212850" y="2289175"/>
          <p14:tracePt t="21772" x="1212850" y="2279650"/>
          <p14:tracePt t="21781" x="1212850" y="2252663"/>
          <p14:tracePt t="21788" x="1212850" y="2233613"/>
          <p14:tracePt t="21796" x="1212850" y="2206625"/>
          <p14:tracePt t="21804" x="1212850" y="2179638"/>
          <p14:tracePt t="21813" x="1212850" y="2152650"/>
          <p14:tracePt t="21820" x="1212850" y="2106613"/>
          <p14:tracePt t="21830" x="1230313" y="2060575"/>
          <p14:tracePt t="21836" x="1303338" y="1997075"/>
          <p14:tracePt t="21846" x="1349375" y="1943100"/>
          <p14:tracePt t="21852" x="1449388" y="1914525"/>
          <p14:tracePt t="21860" x="1522413" y="1878013"/>
          <p14:tracePt t="21868" x="1585913" y="1870075"/>
          <p14:tracePt t="21876" x="1695450" y="1841500"/>
          <p14:tracePt t="21884" x="1787525" y="1841500"/>
          <p14:tracePt t="21892" x="1905000" y="1841500"/>
          <p14:tracePt t="21900" x="2024063" y="1841500"/>
          <p14:tracePt t="21908" x="2060575" y="1841500"/>
          <p14:tracePt t="21932" x="2297113" y="1870075"/>
          <p14:tracePt t="21940" x="2379663" y="1906588"/>
          <p14:tracePt t="21948" x="2416175" y="1914525"/>
          <p14:tracePt t="21956" x="2479675" y="1960563"/>
          <p14:tracePt t="21965" x="2562225" y="1997075"/>
          <p14:tracePt t="21972" x="2598738" y="2016125"/>
          <p14:tracePt t="21980" x="2635250" y="2043113"/>
          <p14:tracePt t="21988" x="2689225" y="2079625"/>
          <p14:tracePt t="21997" x="2708275" y="2089150"/>
          <p14:tracePt t="22004" x="2725738" y="2106613"/>
          <p14:tracePt t="22013" x="2744788" y="2133600"/>
          <p14:tracePt t="22020" x="2752725" y="2152650"/>
          <p14:tracePt t="22030" x="2752725" y="2206625"/>
          <p14:tracePt t="22036" x="2752725" y="2279650"/>
          <p14:tracePt t="22046" x="2752725" y="2371725"/>
          <p14:tracePt t="22052" x="2752725" y="2452688"/>
          <p14:tracePt t="22060" x="2735263" y="2581275"/>
          <p14:tracePt t="22068" x="2689225" y="2708275"/>
          <p14:tracePt t="22076" x="2643188" y="2808288"/>
          <p14:tracePt t="22084" x="2570163" y="2946400"/>
          <p14:tracePt t="22092" x="2516188" y="3027363"/>
          <p14:tracePt t="22100" x="2443163" y="3127375"/>
          <p14:tracePt t="22108" x="2379663" y="3228975"/>
          <p14:tracePt t="22116" x="2306638" y="3309938"/>
          <p14:tracePt t="22124" x="2251075" y="3392488"/>
          <p14:tracePt t="22132" x="2197100" y="3475038"/>
          <p14:tracePt t="22140" x="2143125" y="3529013"/>
          <p14:tracePt t="22148" x="2114550" y="3556000"/>
          <p14:tracePt t="22155" x="2097088" y="3575050"/>
          <p14:tracePt t="22164" x="2078038" y="3592513"/>
          <p14:tracePt t="22171" x="2070100" y="3602038"/>
          <p14:tracePt t="22204" x="2070100" y="3611563"/>
          <p14:tracePt t="22220" x="2070100" y="3629025"/>
          <p14:tracePt t="22229" x="2078038" y="3638550"/>
          <p14:tracePt t="22235" x="2106613" y="3648075"/>
          <p14:tracePt t="22245" x="2151063" y="3657600"/>
          <p14:tracePt t="22251" x="2187575" y="3665538"/>
          <p14:tracePt t="22259" x="2270125" y="3711575"/>
          <p14:tracePt t="22268" x="2370138" y="3784600"/>
          <p14:tracePt t="22276" x="2470150" y="3867150"/>
          <p14:tracePt t="22284" x="2589213" y="3957638"/>
          <p14:tracePt t="22292" x="2735263" y="4094163"/>
          <p14:tracePt t="22300" x="2881313" y="4259263"/>
          <p14:tracePt t="22308" x="2998788" y="4441825"/>
          <p14:tracePt t="22317" x="3108325" y="4624388"/>
          <p14:tracePt t="22323" x="3200400" y="4833938"/>
          <p14:tracePt t="22332" x="3227388" y="4997450"/>
          <p14:tracePt t="22339" x="3254375" y="5160963"/>
          <p14:tracePt t="22348" x="3273425" y="5326063"/>
          <p14:tracePt t="22355" x="3273425" y="5435600"/>
          <p14:tracePt t="22364" x="3273425" y="5545138"/>
          <p14:tracePt t="22372" x="3273425" y="5618163"/>
          <p14:tracePt t="22379" x="3244850" y="5654675"/>
          <p14:tracePt t="22387" x="3227388" y="5699125"/>
          <p14:tracePt t="22396" x="3208338" y="5718175"/>
          <p14:tracePt t="22404" x="3200400" y="5727700"/>
          <p14:tracePt t="22413" x="3181350" y="5735638"/>
          <p14:tracePt t="22420" x="3154363" y="5745163"/>
          <p14:tracePt t="22429" x="3136900" y="5745163"/>
          <p14:tracePt t="22436" x="3090863" y="5764213"/>
          <p14:tracePt t="22446" x="3063875" y="5764213"/>
          <p14:tracePt t="22452" x="3017838" y="5772150"/>
          <p14:tracePt t="22460" x="2962275" y="5772150"/>
          <p14:tracePt t="22468" x="2908300" y="5772150"/>
          <p14:tracePt t="22476" x="2852738" y="5772150"/>
          <p14:tracePt t="22484" x="2789238" y="5772150"/>
          <p14:tracePt t="22492" x="2716213" y="5772150"/>
          <p14:tracePt t="22500" x="2662238" y="5772150"/>
          <p14:tracePt t="22508" x="2625725" y="5772150"/>
          <p14:tracePt t="22516" x="2579688" y="5772150"/>
          <p14:tracePt t="22524" x="2570163" y="5772150"/>
          <p14:tracePt t="22532" x="2552700" y="5772150"/>
          <p14:tracePt t="22555" x="2525713" y="5772150"/>
          <p14:tracePt t="22573" x="2516188" y="5764213"/>
          <p14:tracePt t="22582" x="2506663" y="5754688"/>
          <p14:tracePt t="22601" x="2506663" y="5727700"/>
          <p14:tracePt t="22605" x="2470150" y="5699125"/>
          <p14:tracePt t="22617" x="2452688" y="5672138"/>
          <p14:tracePt t="22621" x="2416175" y="5645150"/>
          <p14:tracePt t="22632" x="2379663" y="5618163"/>
          <p14:tracePt t="22637" x="2352675" y="5608638"/>
          <p14:tracePt t="22649" x="2316163" y="5581650"/>
          <p14:tracePt t="22653" x="2251075" y="5572125"/>
          <p14:tracePt t="22659" x="2251075" y="5562600"/>
          <p14:tracePt t="22675" x="2243138" y="5562600"/>
          <p14:tracePt t="22707" x="2233613" y="5562600"/>
          <p14:tracePt t="22716" x="2224088" y="5562600"/>
          <p14:tracePt t="22724" x="2206625" y="5562600"/>
          <p14:tracePt t="22732" x="2160588" y="5562600"/>
          <p14:tracePt t="22740" x="2133600" y="5572125"/>
          <p14:tracePt t="22748" x="2106613" y="5572125"/>
          <p14:tracePt t="22756" x="2060575" y="5589588"/>
          <p14:tracePt t="22765" x="1987550" y="5589588"/>
          <p14:tracePt t="22771" x="1931988" y="5589588"/>
          <p14:tracePt t="22779" x="1841500" y="5589588"/>
          <p14:tracePt t="22788" x="1758950" y="5589588"/>
          <p14:tracePt t="22796" x="1704975" y="5589588"/>
          <p14:tracePt t="22804" x="1668463" y="5589588"/>
          <p14:tracePt t="22812" x="1641475" y="5589588"/>
          <p14:tracePt t="22820" x="1622425" y="5589588"/>
          <p14:tracePt t="22830" x="1585913" y="5589588"/>
          <p14:tracePt t="22847" x="1576388" y="5589588"/>
          <p14:tracePt t="22884" x="1568450" y="5589588"/>
          <p14:tracePt t="22892" x="1558925" y="5589588"/>
          <p14:tracePt t="22908" x="1541463" y="5572125"/>
          <p14:tracePt t="22916" x="1522413" y="5526088"/>
          <p14:tracePt t="22924" x="1504950" y="5462588"/>
          <p14:tracePt t="22932" x="1504950" y="5426075"/>
          <p14:tracePt t="22940" x="1504950" y="5343525"/>
          <p14:tracePt t="22948" x="1504950" y="5280025"/>
          <p14:tracePt t="22956" x="1504950" y="5226050"/>
          <p14:tracePt t="22964" x="1504950" y="5153025"/>
          <p14:tracePt t="22972" x="1522413" y="5106988"/>
          <p14:tracePt t="22979" x="1531938" y="5060950"/>
          <p14:tracePt t="22988" x="1585913" y="4997450"/>
          <p14:tracePt t="22996" x="1631950" y="4951413"/>
          <p14:tracePt t="23004" x="1668463" y="4914900"/>
          <p14:tracePt t="23012" x="1751013" y="4860925"/>
          <p14:tracePt t="23020" x="1824038" y="4833938"/>
          <p14:tracePt t="23029" x="1924050" y="4797425"/>
          <p14:tracePt t="23036" x="1968500" y="4797425"/>
          <p14:tracePt t="23045" x="2033588" y="4787900"/>
          <p14:tracePt t="23052" x="2160588" y="4787900"/>
          <p14:tracePt t="23060" x="2233613" y="4787900"/>
          <p14:tracePt t="23067" x="2352675" y="4787900"/>
          <p14:tracePt t="23075" x="2406650" y="4787900"/>
          <p14:tracePt t="23083" x="2443163" y="4787900"/>
          <p14:tracePt t="23091" x="2489200" y="4797425"/>
          <p14:tracePt t="23100" x="2516188" y="4805363"/>
          <p14:tracePt t="23107" x="2533650" y="4814888"/>
          <p14:tracePt t="23116" x="2570163" y="4833938"/>
          <p14:tracePt t="23123" x="2579688" y="4851400"/>
          <p14:tracePt t="23132" x="2579688" y="4897438"/>
          <p14:tracePt t="23139" x="2579688" y="4933950"/>
          <p14:tracePt t="23148" x="2579688" y="4987925"/>
          <p14:tracePt t="23156" x="2579688" y="5053013"/>
          <p14:tracePt t="23164" x="2579688" y="5126038"/>
          <p14:tracePt t="23172" x="2579688" y="5216525"/>
          <p14:tracePt t="23180" x="2562225" y="5280025"/>
          <p14:tracePt t="23188" x="2552700" y="5372100"/>
          <p14:tracePt t="23195" x="2533650" y="5462588"/>
          <p14:tracePt t="23204" x="2533650" y="5508625"/>
          <p14:tracePt t="23212" x="2525713" y="5589588"/>
          <p14:tracePt t="23220" x="2525713" y="5645150"/>
          <p14:tracePt t="23229" x="2525713" y="5735638"/>
          <p14:tracePt t="23236" x="2498725" y="5818188"/>
          <p14:tracePt t="23245" x="2498725" y="5873750"/>
          <p14:tracePt t="23253" x="2498725" y="5891213"/>
          <p14:tracePt t="23259" x="2498725" y="5937250"/>
          <p14:tracePt t="23267" x="2489200" y="5937250"/>
          <p14:tracePt t="23275" x="2479675" y="5964238"/>
          <p14:tracePt t="23283" x="2462213" y="5973763"/>
          <p14:tracePt t="23291" x="2443163" y="5983288"/>
          <p14:tracePt t="23300" x="2425700" y="5991225"/>
          <p14:tracePt t="23307" x="2389188" y="6018213"/>
          <p14:tracePt t="23316" x="2333625" y="6027738"/>
          <p14:tracePt t="23323" x="2260600" y="6037263"/>
          <p14:tracePt t="23332" x="2133600" y="6037263"/>
          <p14:tracePt t="23340" x="1987550" y="6037263"/>
          <p14:tracePt t="23348" x="1841500" y="6037263"/>
          <p14:tracePt t="23355" x="1695450" y="6037263"/>
          <p14:tracePt t="23364" x="1568450" y="6037263"/>
          <p14:tracePt t="23371" x="1439863" y="6037263"/>
          <p14:tracePt t="23380" x="1349375" y="6037263"/>
          <p14:tracePt t="23388" x="1276350" y="6037263"/>
          <p14:tracePt t="23396" x="1212850" y="6027738"/>
          <p14:tracePt t="23403" x="1130300" y="5983288"/>
          <p14:tracePt t="23412" x="1103313" y="5964238"/>
          <p14:tracePt t="23419" x="1103313" y="5918200"/>
          <p14:tracePt t="23429" x="1076325" y="5864225"/>
          <p14:tracePt t="23435" x="1047750" y="5781675"/>
          <p14:tracePt t="23446" x="1039813" y="5672138"/>
          <p14:tracePt t="23451" x="1039813" y="5562600"/>
          <p14:tracePt t="23459" x="1039813" y="5435600"/>
          <p14:tracePt t="23467" x="1039813" y="5307013"/>
          <p14:tracePt t="23475" x="1039813" y="5216525"/>
          <p14:tracePt t="23483" x="1057275" y="5106988"/>
          <p14:tracePt t="23491" x="1093788" y="5024438"/>
          <p14:tracePt t="23499" x="1120775" y="4960938"/>
          <p14:tracePt t="23507" x="1130300" y="4914900"/>
          <p14:tracePt t="23515" x="1130300" y="4887913"/>
          <p14:tracePt t="23524" x="1149350" y="4851400"/>
          <p14:tracePt t="23532" x="1166813" y="4805363"/>
          <p14:tracePt t="23540" x="1185863" y="4787900"/>
          <p14:tracePt t="23548" x="1222375" y="4741863"/>
          <p14:tracePt t="23556" x="1239838" y="4714875"/>
          <p14:tracePt t="23565" x="1249363" y="4697413"/>
          <p14:tracePt t="23571" x="1276350" y="4678363"/>
          <p14:tracePt t="23581" x="1312863" y="4668838"/>
          <p14:tracePt t="23587" x="1339850" y="4651375"/>
          <p14:tracePt t="23598" x="1395413" y="4651375"/>
          <p14:tracePt t="23605" x="1449388" y="4632325"/>
          <p14:tracePt t="23615" x="1576388" y="4632325"/>
          <p14:tracePt t="23619" x="1695450" y="4632325"/>
          <p14:tracePt t="23629" x="1831975" y="4632325"/>
          <p14:tracePt t="23635" x="1968500" y="4660900"/>
          <p14:tracePt t="23646" x="2014538" y="4678363"/>
          <p14:tracePt t="23651" x="2143125" y="4724400"/>
          <p14:tracePt t="23660" x="2243138" y="4778375"/>
          <p14:tracePt t="23667" x="2287588" y="4805363"/>
          <p14:tracePt t="23675" x="2370138" y="4841875"/>
          <p14:tracePt t="23683" x="2397125" y="4860925"/>
          <p14:tracePt t="23691" x="2425700" y="4906963"/>
          <p14:tracePt t="23699" x="2425700" y="4914900"/>
          <p14:tracePt t="23707" x="2425700" y="4951413"/>
          <p14:tracePt t="23715" x="2443163" y="5024438"/>
          <p14:tracePt t="23723" x="2443163" y="5053013"/>
          <p14:tracePt t="23732" x="2462213" y="5106988"/>
          <p14:tracePt t="23739" x="2462213" y="5180013"/>
          <p14:tracePt t="23747" x="2470150" y="5243513"/>
          <p14:tracePt t="23756" x="2479675" y="5299075"/>
          <p14:tracePt t="23764" x="2479675" y="5380038"/>
          <p14:tracePt t="23772" x="2479675" y="5489575"/>
          <p14:tracePt t="23780" x="2479675" y="5581650"/>
          <p14:tracePt t="23788" x="2479675" y="5672138"/>
          <p14:tracePt t="23797" x="2479675" y="5764213"/>
          <p14:tracePt t="23804" x="2462213" y="5837238"/>
          <p14:tracePt t="23813" x="2425700" y="5900738"/>
          <p14:tracePt t="23820" x="2416175" y="5964238"/>
          <p14:tracePt t="23830" x="2360613" y="6010275"/>
          <p14:tracePt t="23836" x="2324100" y="6073775"/>
          <p14:tracePt t="23846" x="2316163" y="6083300"/>
          <p14:tracePt t="23852" x="2297113" y="6100763"/>
          <p14:tracePt t="23860" x="2279650" y="6119813"/>
          <p14:tracePt t="23868" x="2260600" y="6127750"/>
          <p14:tracePt t="23876" x="2224088" y="6127750"/>
          <p14:tracePt t="23884" x="2170113" y="6146800"/>
          <p14:tracePt t="23892" x="2124075" y="6164263"/>
          <p14:tracePt t="23900" x="2041525" y="6164263"/>
          <p14:tracePt t="23908" x="1968500" y="6164263"/>
          <p14:tracePt t="23916" x="1895475" y="6164263"/>
          <p14:tracePt t="23924" x="1824038" y="6164263"/>
          <p14:tracePt t="23932" x="1751013" y="6164263"/>
          <p14:tracePt t="23940" x="1695450" y="6164263"/>
          <p14:tracePt t="23948" x="1612900" y="6164263"/>
          <p14:tracePt t="23956" x="1604963" y="6156325"/>
          <p14:tracePt t="23965" x="1568450" y="6146800"/>
          <p14:tracePt t="23972" x="1541463" y="6127750"/>
          <p14:tracePt t="23988" x="1531938" y="6119813"/>
          <p14:tracePt t="24051" x="1531938" y="6083300"/>
          <p14:tracePt t="24059" x="1549400" y="6018213"/>
          <p14:tracePt t="24067" x="1558925" y="5991225"/>
          <p14:tracePt t="24076" x="1576388" y="5964238"/>
          <p14:tracePt t="24084" x="1585913" y="5918200"/>
          <p14:tracePt t="24091" x="1595438" y="5891213"/>
          <p14:tracePt t="24100" x="1595438" y="5864225"/>
          <p14:tracePt t="24107" x="1595438" y="5854700"/>
          <p14:tracePt t="24116" x="1595438" y="5837238"/>
          <p14:tracePt t="24341" x="1576388" y="5808663"/>
          <p14:tracePt t="24349" x="1558925" y="5781675"/>
          <p14:tracePt t="24357" x="1522413" y="5754688"/>
          <p14:tracePt t="24365" x="1504950" y="5735638"/>
          <p14:tracePt t="24372" x="1476375" y="5699125"/>
          <p14:tracePt t="24381" x="1439863" y="5672138"/>
          <p14:tracePt t="24387" x="1412875" y="5654675"/>
          <p14:tracePt t="24396" x="1366838" y="5608638"/>
          <p14:tracePt t="24403" x="1358900" y="5599113"/>
          <p14:tracePt t="24412" x="1349375" y="5572125"/>
          <p14:tracePt t="24419" x="1303338" y="5508625"/>
          <p14:tracePt t="24429" x="1303338" y="5489575"/>
          <p14:tracePt t="24435" x="1266825" y="5445125"/>
          <p14:tracePt t="24446" x="1258888" y="5445125"/>
          <p14:tracePt t="24453" x="1249363" y="5399088"/>
          <p14:tracePt t="24465" x="1239838" y="5372100"/>
          <p14:tracePt t="24469" x="1239838" y="5362575"/>
          <p14:tracePt t="24477" x="1222375" y="5343525"/>
          <p14:tracePt t="24556" x="1285875" y="5326063"/>
          <p14:tracePt t="24566" x="1403350" y="5253038"/>
          <p14:tracePt t="24572" x="1604963" y="5153025"/>
          <p14:tracePt t="24582" x="1787525" y="5033963"/>
          <p14:tracePt t="24589" x="2033588" y="4924425"/>
          <p14:tracePt t="24599" x="2233613" y="4760913"/>
          <p14:tracePt t="24605" x="2352675" y="4668838"/>
          <p14:tracePt t="24615" x="2452688" y="4578350"/>
          <p14:tracePt t="24621" x="2506663" y="4486275"/>
          <p14:tracePt t="24633" x="2516188" y="4441825"/>
          <p14:tracePt t="24636" x="2533650" y="4413250"/>
          <p14:tracePt t="24649" x="2533650" y="4395788"/>
          <p14:tracePt t="24653" x="2533650" y="4376738"/>
          <p14:tracePt t="24664" x="2533650" y="4340225"/>
          <p14:tracePt t="24679" x="2533650" y="4322763"/>
          <p14:tracePt t="24684" x="2533650" y="4303713"/>
          <p14:tracePt t="24691" x="2516188" y="4286250"/>
          <p14:tracePt t="24699" x="2506663" y="4268788"/>
          <p14:tracePt t="24707" x="2498725" y="4249738"/>
          <p14:tracePt t="24716" x="2498725" y="4240213"/>
          <p14:tracePt t="24723" x="2498725" y="4222750"/>
          <p14:tracePt t="24731" x="2489200" y="4203700"/>
          <p14:tracePt t="24739" x="2489200" y="4195763"/>
          <p14:tracePt t="24748" x="2489200" y="4176713"/>
          <p14:tracePt t="24755" x="2489200" y="4159250"/>
          <p14:tracePt t="24764" x="2470150" y="4140200"/>
          <p14:tracePt t="24772" x="2462213" y="4122738"/>
          <p14:tracePt t="24781" x="2462213" y="4103688"/>
          <p14:tracePt t="24788" x="2452688" y="4076700"/>
          <p14:tracePt t="24796" x="2443163" y="4049713"/>
          <p14:tracePt t="24804" x="2443163" y="4003675"/>
          <p14:tracePt t="24812" x="2406650" y="3957638"/>
          <p14:tracePt t="24820" x="2406650" y="3921125"/>
          <p14:tracePt t="24829" x="2389188" y="3903663"/>
          <p14:tracePt t="24836" x="2370138" y="3857625"/>
          <p14:tracePt t="24846" x="2352675" y="3821113"/>
          <p14:tracePt t="24852" x="2333625" y="3794125"/>
          <p14:tracePt t="24860" x="2324100" y="3757613"/>
          <p14:tracePt t="24868" x="2306638" y="3721100"/>
          <p14:tracePt t="24876" x="2297113" y="3694113"/>
          <p14:tracePt t="24884" x="2297113" y="3665538"/>
          <p14:tracePt t="24892" x="2287588" y="3621088"/>
          <p14:tracePt t="24900" x="2287588" y="3592513"/>
          <p14:tracePt t="24908" x="2287588" y="3538538"/>
          <p14:tracePt t="24916" x="2287588" y="3492500"/>
          <p14:tracePt t="24924" x="2287588" y="3438525"/>
          <p14:tracePt t="24932" x="2287588" y="3365500"/>
          <p14:tracePt t="24940" x="2287588" y="3328988"/>
          <p14:tracePt t="24948" x="2287588" y="3255963"/>
          <p14:tracePt t="24956" x="2316163" y="3192463"/>
          <p14:tracePt t="24964" x="2333625" y="3127375"/>
          <p14:tracePt t="24972" x="2333625" y="3073400"/>
          <p14:tracePt t="24979" x="2333625" y="3036888"/>
          <p14:tracePt t="24988" x="2333625" y="2990850"/>
          <p14:tracePt t="24995" x="2333625" y="2973388"/>
          <p14:tracePt t="25004" x="2333625" y="2946400"/>
          <p14:tracePt t="25012" x="2333625" y="2927350"/>
          <p14:tracePt t="25019" x="2333625" y="2909888"/>
          <p14:tracePt t="25029" x="2333625" y="2900363"/>
          <p14:tracePt t="25045" x="2324100" y="2881313"/>
          <p14:tracePt t="25059" x="2324100" y="2873375"/>
          <p14:tracePt t="25067" x="2324100" y="2863850"/>
          <p14:tracePt t="25077" x="2324100" y="2854325"/>
          <p14:tracePt t="25086" x="2324100" y="2844800"/>
          <p14:tracePt t="25093" x="2324100" y="2827338"/>
          <p14:tracePt t="25116" x="2324100" y="2808288"/>
          <p14:tracePt t="25124" x="2324100" y="2790825"/>
          <p14:tracePt t="25140" x="2324100" y="2781300"/>
          <p14:tracePt t="25197" x="2324100" y="2771775"/>
          <p14:tracePt t="25205" x="2324100" y="2763838"/>
          <p14:tracePt t="25221" x="2324100" y="2735263"/>
          <p14:tracePt t="25245" x="2324100" y="2727325"/>
          <p14:tracePt t="25261" x="2324100" y="2708275"/>
          <p14:tracePt t="25268" x="2316163" y="2690813"/>
          <p14:tracePt t="25277" x="2316163" y="2681288"/>
          <p14:tracePt t="25293" x="2306638" y="2671763"/>
          <p14:tracePt t="25302" x="2287588" y="2644775"/>
          <p14:tracePt t="25308" x="2279650" y="2635250"/>
          <p14:tracePt t="25316" x="2260600" y="2608263"/>
          <p14:tracePt t="25324" x="2224088" y="2581275"/>
          <p14:tracePt t="25332" x="2206625" y="2535238"/>
          <p14:tracePt t="25340" x="2170113" y="2471738"/>
          <p14:tracePt t="25349" x="2143125" y="2389188"/>
          <p14:tracePt t="25355" x="2097088" y="2298700"/>
          <p14:tracePt t="25364" x="2078038" y="2233613"/>
          <p14:tracePt t="25371" x="2033588" y="2152650"/>
          <p14:tracePt t="25380" x="1978025" y="2052638"/>
          <p14:tracePt t="25387" x="1968500" y="2006600"/>
          <p14:tracePt t="25396" x="1941513" y="1951038"/>
          <p14:tracePt t="25403" x="1905000" y="1887538"/>
          <p14:tracePt t="25420" x="1895475" y="1851025"/>
          <p14:tracePt t="25547" x="1887538" y="1851025"/>
          <p14:tracePt t="25716" x="1887538" y="1860550"/>
          <p14:tracePt t="25724" x="1887538" y="1878013"/>
          <p14:tracePt t="25732" x="1887538" y="1887538"/>
          <p14:tracePt t="25739" x="1914525" y="1924050"/>
          <p14:tracePt t="25748" x="1951038" y="1943100"/>
          <p14:tracePt t="25756" x="2014538" y="1960563"/>
          <p14:tracePt t="25764" x="2097088" y="1960563"/>
          <p14:tracePt t="25772" x="2151063" y="1970088"/>
          <p14:tracePt t="25781" x="2206625" y="1970088"/>
          <p14:tracePt t="25788" x="2279650" y="1970088"/>
          <p14:tracePt t="25797" x="2324100" y="1970088"/>
          <p14:tracePt t="25804" x="2352675" y="1970088"/>
          <p14:tracePt t="25813" x="2370138" y="1970088"/>
          <p14:tracePt t="25821" x="2379663" y="1970088"/>
          <p14:tracePt t="25901" x="2397125" y="1970088"/>
          <p14:tracePt t="25909" x="2416175" y="1970088"/>
          <p14:tracePt t="26115" x="2406650" y="1970088"/>
          <p14:tracePt t="26124" x="2360613" y="1970088"/>
          <p14:tracePt t="26132" x="2333625" y="1979613"/>
          <p14:tracePt t="26140" x="2316163" y="1997075"/>
          <p14:tracePt t="26148" x="2297113" y="2006600"/>
          <p14:tracePt t="26156" x="2279650" y="2006600"/>
          <p14:tracePt t="26164" x="2243138" y="2033588"/>
          <p14:tracePt t="26172" x="2214563" y="2052638"/>
          <p14:tracePt t="26180" x="2170113" y="2060575"/>
          <p14:tracePt t="26187" x="2143125" y="2079625"/>
          <p14:tracePt t="26196" x="2114550" y="2106613"/>
          <p14:tracePt t="26203" x="2097088" y="2116138"/>
          <p14:tracePt t="26212" x="2060575" y="2125663"/>
          <p14:tracePt t="26219" x="2041525" y="2143125"/>
          <p14:tracePt t="26229" x="2014538" y="2160588"/>
          <p14:tracePt t="26236" x="1997075" y="2170113"/>
          <p14:tracePt t="26246" x="1978025" y="2189163"/>
          <p14:tracePt t="26252" x="1968500" y="2197100"/>
          <p14:tracePt t="26262" x="1951038" y="2216150"/>
          <p14:tracePt t="26500" x="1978025" y="2216150"/>
          <p14:tracePt t="26508" x="2024063" y="2189163"/>
          <p14:tracePt t="26516" x="2024063" y="2179638"/>
          <p14:tracePt t="26523" x="2033588" y="2179638"/>
          <p14:tracePt t="26532" x="2051050" y="2133600"/>
          <p14:tracePt t="26540" x="2060575" y="2133600"/>
          <p14:tracePt t="26548" x="2070100" y="2125663"/>
          <p14:tracePt t="26556" x="2070100" y="2116138"/>
          <p14:tracePt t="26572" x="2078038" y="2097088"/>
          <p14:tracePt t="26621" x="2087563" y="2089150"/>
          <p14:tracePt t="26647" x="2097088" y="2079625"/>
          <p14:tracePt t="26707" x="2106613" y="2070100"/>
          <p14:tracePt t="26973" x="2106613" y="2060575"/>
          <p14:tracePt t="26981" x="2106613" y="2024063"/>
          <p14:tracePt t="26988" x="2106613" y="1997075"/>
          <p14:tracePt t="26996" x="2106613" y="1979613"/>
          <p14:tracePt t="27004" x="2106613" y="1970088"/>
          <p14:tracePt t="27011" x="2106613" y="1960563"/>
          <p14:tracePt t="27020" x="2097088" y="1951038"/>
          <p14:tracePt t="27028" x="2097088" y="1943100"/>
          <p14:tracePt t="27067" x="2097088" y="1933575"/>
          <p14:tracePt t="27109" x="2087563" y="1924050"/>
          <p14:tracePt t="27157" x="2070100" y="1924050"/>
          <p14:tracePt t="27168" x="2041525" y="1951038"/>
          <p14:tracePt t="27176" x="2005013" y="1960563"/>
          <p14:tracePt t="27180" x="2005013" y="1970088"/>
          <p14:tracePt t="27188" x="1997075" y="1979613"/>
          <p14:tracePt t="27196" x="1960563" y="1987550"/>
          <p14:tracePt t="27204" x="1951038" y="1997075"/>
          <p14:tracePt t="27212" x="1951038" y="2006600"/>
          <p14:tracePt t="27220" x="1941513" y="2024063"/>
          <p14:tracePt t="27228" x="1931988" y="2043113"/>
          <p14:tracePt t="27253" x="1924050" y="2052638"/>
          <p14:tracePt t="27266" x="1914525" y="2060575"/>
          <p14:tracePt t="27492" x="1914525" y="2070100"/>
          <p14:tracePt t="27507" x="1924050" y="2070100"/>
          <p14:tracePt t="27523" x="1951038" y="2070100"/>
          <p14:tracePt t="27532" x="1960563" y="2060575"/>
          <p14:tracePt t="27539" x="1968500" y="2052638"/>
          <p14:tracePt t="27556" x="1978025" y="2043113"/>
          <p14:tracePt t="27613" x="1987550" y="2043113"/>
          <p14:tracePt t="27635" x="1997075" y="2043113"/>
          <p14:tracePt t="27645" x="2005013" y="2043113"/>
          <p14:tracePt t="27651" x="2024063" y="2043113"/>
          <p14:tracePt t="27660" x="2041525" y="2043113"/>
          <p14:tracePt t="27667" x="2097088" y="2043113"/>
          <p14:tracePt t="27675" x="2143125" y="2043113"/>
          <p14:tracePt t="27683" x="2197100" y="2043113"/>
          <p14:tracePt t="27692" x="2243138" y="2070100"/>
          <p14:tracePt t="27700" x="2287588" y="2089150"/>
          <p14:tracePt t="27708" x="2306638" y="2097088"/>
          <p14:tracePt t="27716" x="2316163" y="2097088"/>
          <p14:tracePt t="27724" x="2324100" y="2106613"/>
          <p14:tracePt t="27739" x="2324100" y="2116138"/>
          <p14:tracePt t="27748" x="2324100" y="2125663"/>
          <p14:tracePt t="27755" x="2333625" y="2143125"/>
          <p14:tracePt t="27764" x="2333625" y="2152650"/>
          <p14:tracePt t="27788" x="2333625" y="2160588"/>
          <p14:tracePt t="27798" x="2333625" y="2170113"/>
          <p14:tracePt t="27804" x="2333625" y="2189163"/>
          <p14:tracePt t="27813" x="2333625" y="2197100"/>
          <p14:tracePt t="27820" x="2333625" y="2206625"/>
          <p14:tracePt t="27830" x="2333625" y="2216150"/>
          <p14:tracePt t="27836" x="2333625" y="2225675"/>
          <p14:tracePt t="27848" x="2316163" y="2252663"/>
          <p14:tracePt t="27852" x="2297113" y="2270125"/>
          <p14:tracePt t="27868" x="2279650" y="2279650"/>
          <p14:tracePt t="27877" x="2251075" y="2298700"/>
          <p14:tracePt t="27896" x="2243138" y="2306638"/>
          <p14:tracePt t="27908" x="2224088" y="2306638"/>
          <p14:tracePt t="27916" x="2214563" y="2306638"/>
          <p14:tracePt t="27924" x="2214563" y="2316163"/>
          <p14:tracePt t="27947" x="2206625" y="2316163"/>
          <p14:tracePt t="27972" x="2179638" y="2325688"/>
          <p14:tracePt t="27988" x="2170113" y="2325688"/>
          <p14:tracePt t="28005" x="2143125" y="2325688"/>
          <p14:tracePt t="28019" x="2114550" y="2325688"/>
          <p14:tracePt t="28028" x="2087563" y="2325688"/>
          <p14:tracePt t="28035" x="2051050" y="2325688"/>
          <p14:tracePt t="28046" x="2014538" y="2325688"/>
          <p14:tracePt t="28051" x="1968500" y="2325688"/>
          <p14:tracePt t="28061" x="1914525" y="2325688"/>
          <p14:tracePt t="28068" x="1841500" y="2325688"/>
          <p14:tracePt t="28077" x="1751013" y="2325688"/>
          <p14:tracePt t="28085" x="1677988" y="2316163"/>
          <p14:tracePt t="28093" x="1595438" y="2316163"/>
          <p14:tracePt t="28101" x="1558925" y="2298700"/>
          <p14:tracePt t="28109" x="1512888" y="2298700"/>
          <p14:tracePt t="28118" x="1504950" y="2298700"/>
          <p14:tracePt t="28395" x="1568450" y="2298700"/>
          <p14:tracePt t="28404" x="1714500" y="2298700"/>
          <p14:tracePt t="28412" x="1895475" y="2298700"/>
          <p14:tracePt t="28419" x="2041525" y="2298700"/>
          <p14:tracePt t="28429" x="2187575" y="2298700"/>
          <p14:tracePt t="28435" x="2297113" y="2298700"/>
          <p14:tracePt t="28445" x="2406650" y="2298700"/>
          <p14:tracePt t="28452" x="2462213" y="2298700"/>
          <p14:tracePt t="28461" x="2498725" y="2306638"/>
          <p14:tracePt t="28467" x="2506663" y="2306638"/>
          <p14:tracePt t="28565" x="2516188" y="2325688"/>
          <p14:tracePt t="28573" x="2516188" y="2362200"/>
          <p14:tracePt t="28582" x="2516188" y="2379663"/>
          <p14:tracePt t="28588" x="2516188" y="2408238"/>
          <p14:tracePt t="28600" x="2516188" y="2425700"/>
          <p14:tracePt t="28603" x="2516188" y="2452688"/>
          <p14:tracePt t="28612" x="2516188" y="2471738"/>
          <p14:tracePt t="28619" x="2516188" y="2498725"/>
          <p14:tracePt t="28629" x="2516188" y="2517775"/>
          <p14:tracePt t="28636" x="2516188" y="2554288"/>
          <p14:tracePt t="28646" x="2516188" y="2562225"/>
          <p14:tracePt t="28651" x="2516188" y="2598738"/>
          <p14:tracePt t="28660" x="2516188" y="2617788"/>
          <p14:tracePt t="28667" x="2516188" y="2644775"/>
          <p14:tracePt t="28675" x="2506663" y="2681288"/>
          <p14:tracePt t="28683" x="2506663" y="2698750"/>
          <p14:tracePt t="28692" x="2506663" y="2708275"/>
          <p14:tracePt t="28699" x="2498725" y="2754313"/>
          <p14:tracePt t="28707" x="2498725" y="2763838"/>
          <p14:tracePt t="28716" x="2498725" y="2781300"/>
          <p14:tracePt t="28724" x="2498725" y="2808288"/>
          <p14:tracePt t="28731" x="2489200" y="2836863"/>
          <p14:tracePt t="28740" x="2489200" y="2881313"/>
          <p14:tracePt t="28748" x="2489200" y="2900363"/>
          <p14:tracePt t="28756" x="2470150" y="2927350"/>
          <p14:tracePt t="28764" x="2462213" y="2954338"/>
          <p14:tracePt t="28772" x="2452688" y="2990850"/>
          <p14:tracePt t="28780" x="2443163" y="3027363"/>
          <p14:tracePt t="28788" x="2416175" y="3063875"/>
          <p14:tracePt t="28796" x="2406650" y="3090863"/>
          <p14:tracePt t="28803" x="2406650" y="3100388"/>
          <p14:tracePt t="28812" x="2397125" y="3127375"/>
          <p14:tracePt t="28820" x="2397125" y="3136900"/>
          <p14:tracePt t="28830" x="2389188" y="3146425"/>
          <p14:tracePt t="28892" x="2379663" y="3155950"/>
          <p14:tracePt t="28995" x="2370138" y="3155950"/>
          <p14:tracePt t="29004" x="2316163" y="3155950"/>
          <p14:tracePt t="29012" x="2251075" y="3155950"/>
          <p14:tracePt t="29022" x="2160588" y="3155950"/>
          <p14:tracePt t="29031" x="2051050" y="3155950"/>
          <p14:tracePt t="29037" x="1941513" y="3155950"/>
          <p14:tracePt t="29048" x="1851025" y="3155950"/>
          <p14:tracePt t="29052" x="1778000" y="3155950"/>
          <p14:tracePt t="29063" x="1668463" y="3155950"/>
          <p14:tracePt t="29069" x="1612900" y="3155950"/>
          <p14:tracePt t="29075" x="1531938" y="3127375"/>
          <p14:tracePt t="29083" x="1458913" y="3109913"/>
          <p14:tracePt t="29091" x="1412875" y="3109913"/>
          <p14:tracePt t="29099" x="1358900" y="3100388"/>
          <p14:tracePt t="29109" x="1349375" y="3100388"/>
          <p14:tracePt t="29119" x="1322388" y="3100388"/>
          <p14:tracePt t="29222" x="1312863" y="3090863"/>
          <p14:tracePt t="29293" x="1312863" y="3063875"/>
          <p14:tracePt t="29309" x="1312863" y="3036888"/>
          <p14:tracePt t="29320" x="1322388" y="2990850"/>
          <p14:tracePt t="29323" x="1322388" y="2973388"/>
          <p14:tracePt t="29333" x="1322388" y="2936875"/>
          <p14:tracePt t="29339" x="1322388" y="2917825"/>
          <p14:tracePt t="29348" x="1322388" y="2900363"/>
          <p14:tracePt t="29355" x="1322388" y="2881313"/>
          <p14:tracePt t="29364" x="1322388" y="2854325"/>
          <p14:tracePt t="29371" x="1322388" y="2844800"/>
          <p14:tracePt t="29380" x="1322388" y="2827338"/>
          <p14:tracePt t="29387" x="1322388" y="2800350"/>
          <p14:tracePt t="29395" x="1322388" y="2790825"/>
          <p14:tracePt t="29404" x="1322388" y="2763838"/>
          <p14:tracePt t="29412" x="1322388" y="2754313"/>
          <p14:tracePt t="29420" x="1322388" y="2735263"/>
          <p14:tracePt t="29429" x="1322388" y="2727325"/>
          <p14:tracePt t="29446" x="1322388" y="2717800"/>
          <p14:tracePt t="29462" x="1322388" y="2708275"/>
          <p14:tracePt t="29492" x="1322388" y="2698750"/>
          <p14:tracePt t="29500" x="1322388" y="2671763"/>
          <p14:tracePt t="29508" x="1330325" y="2662238"/>
          <p14:tracePt t="29524" x="1339850" y="2644775"/>
          <p14:tracePt t="29532" x="1349375" y="2625725"/>
          <p14:tracePt t="29540" x="1358900" y="2617788"/>
          <p14:tracePt t="29548" x="1366838" y="2617788"/>
          <p14:tracePt t="29565" x="1376363" y="2608263"/>
          <p14:tracePt t="29572" x="1376363" y="2598738"/>
          <p14:tracePt t="29598" x="1385888" y="2581275"/>
          <p14:tracePt t="29631" x="1395413" y="2562225"/>
          <p14:tracePt t="29647" x="1403350" y="2554288"/>
          <p14:tracePt t="29655" x="1403350" y="2544763"/>
          <p14:tracePt t="29662" x="1412875" y="2535238"/>
          <p14:tracePt t="29708" x="1412875" y="2517775"/>
          <p14:tracePt t="29732" x="1412875" y="2508250"/>
          <p14:tracePt t="29740" x="1412875" y="2498725"/>
          <p14:tracePt t="29748" x="1422400" y="2489200"/>
          <p14:tracePt t="29763" x="1422400" y="2471738"/>
          <p14:tracePt t="29772" x="1439863" y="2452688"/>
          <p14:tracePt t="29780" x="1468438" y="2444750"/>
          <p14:tracePt t="29795" x="1476375" y="2416175"/>
          <p14:tracePt t="29803" x="1476375" y="2408238"/>
          <p14:tracePt t="29811" x="1485900" y="2398713"/>
          <p14:tracePt t="29828" x="1495425" y="2389188"/>
          <p14:tracePt t="29979" x="1504950" y="2389188"/>
          <p14:tracePt t="29988" x="1549400" y="2389188"/>
          <p14:tracePt t="29996" x="1595438" y="2389188"/>
          <p14:tracePt t="30004" x="1658938" y="2389188"/>
          <p14:tracePt t="30012" x="1751013" y="2389188"/>
          <p14:tracePt t="30019" x="1814513" y="2389188"/>
          <p14:tracePt t="30028" x="1887538" y="2389188"/>
          <p14:tracePt t="30036" x="1960563" y="2389188"/>
          <p14:tracePt t="30045" x="2014538" y="2389188"/>
          <p14:tracePt t="30051" x="2070100" y="2389188"/>
          <p14:tracePt t="30061" x="2114550" y="2389188"/>
          <p14:tracePt t="30068" x="2133600" y="2389188"/>
          <p14:tracePt t="30076" x="2160588" y="2389188"/>
          <p14:tracePt t="30084" x="2170113" y="2389188"/>
          <p14:tracePt t="30213" x="2197100" y="2389188"/>
          <p14:tracePt t="30222" x="2224088" y="2389188"/>
          <p14:tracePt t="30227" x="2279650" y="2389188"/>
          <p14:tracePt t="30235" x="2333625" y="2389188"/>
          <p14:tracePt t="30245" x="2370138" y="2389188"/>
          <p14:tracePt t="30251" x="2425700" y="2389188"/>
          <p14:tracePt t="30261" x="2489200" y="2398713"/>
          <p14:tracePt t="30267" x="2552700" y="2416175"/>
          <p14:tracePt t="30277" x="2579688" y="2416175"/>
          <p14:tracePt t="30285" x="2606675" y="2416175"/>
          <p14:tracePt t="30293" x="2652713" y="2425700"/>
          <p14:tracePt t="30303" x="2662238" y="2425700"/>
          <p14:tracePt t="30308" x="2671763" y="2425700"/>
          <p14:tracePt t="30469" x="2679700" y="2435225"/>
          <p14:tracePt t="30540" x="2679700" y="2452688"/>
          <p14:tracePt t="30548" x="2679700" y="2471738"/>
          <p14:tracePt t="30555" x="2679700" y="2481263"/>
          <p14:tracePt t="30564" x="2679700" y="2508250"/>
          <p14:tracePt t="30572" x="2679700" y="2525713"/>
          <p14:tracePt t="30580" x="2671763" y="2544763"/>
          <p14:tracePt t="30588" x="2671763" y="2562225"/>
          <p14:tracePt t="30595" x="2662238" y="2589213"/>
          <p14:tracePt t="30603" x="2643188" y="2608263"/>
          <p14:tracePt t="30619" x="2635250" y="2644775"/>
          <p14:tracePt t="30635" x="2635250" y="2662238"/>
          <p14:tracePt t="30645" x="2625725" y="2681288"/>
          <p14:tracePt t="30651" x="2625725" y="2690813"/>
          <p14:tracePt t="30660" x="2616200" y="2698750"/>
          <p14:tracePt t="30668" x="2616200" y="2708275"/>
          <p14:tracePt t="30676" x="2598738" y="2727325"/>
          <p14:tracePt t="30683" x="2598738" y="2744788"/>
          <p14:tracePt t="30691" x="2589213" y="2744788"/>
          <p14:tracePt t="30700" x="2579688" y="2771775"/>
          <p14:tracePt t="30708" x="2570163" y="2790825"/>
          <p14:tracePt t="30716" x="2570163" y="2827338"/>
          <p14:tracePt t="30723" x="2543175" y="2854325"/>
          <p14:tracePt t="30731" x="2533650" y="2881313"/>
          <p14:tracePt t="30740" x="2498725" y="2917825"/>
          <p14:tracePt t="30748" x="2489200" y="2946400"/>
          <p14:tracePt t="30756" x="2470150" y="2982913"/>
          <p14:tracePt t="30764" x="2433638" y="3009900"/>
          <p14:tracePt t="30772" x="2416175" y="3036888"/>
          <p14:tracePt t="30780" x="2397125" y="3054350"/>
          <p14:tracePt t="30788" x="2379663" y="3082925"/>
          <p14:tracePt t="30796" x="2352675" y="3090863"/>
          <p14:tracePt t="30844" x="2343150" y="3090863"/>
          <p14:tracePt t="30851" x="2316163" y="3090863"/>
          <p14:tracePt t="30860" x="2260600" y="3090863"/>
          <p14:tracePt t="30867" x="2214563" y="3090863"/>
          <p14:tracePt t="30876" x="2151063" y="3090863"/>
          <p14:tracePt t="30901" x="1878013" y="3000375"/>
          <p14:tracePt t="30909" x="1768475" y="2973388"/>
          <p14:tracePt t="30917" x="1668463" y="2946400"/>
          <p14:tracePt t="30924" x="1595438" y="2936875"/>
          <p14:tracePt t="30932" x="1531938" y="2917825"/>
          <p14:tracePt t="30940" x="1476375" y="2909888"/>
          <p14:tracePt t="30950" x="1439863" y="2890838"/>
          <p14:tracePt t="30956" x="1422400" y="2890838"/>
          <p14:tracePt t="31027" x="1412875" y="2881313"/>
          <p14:tracePt t="31036" x="1412875" y="2873375"/>
          <p14:tracePt t="31044" x="1412875" y="2827338"/>
          <p14:tracePt t="31052" x="1412875" y="2800350"/>
          <p14:tracePt t="31061" x="1412875" y="2763838"/>
          <p14:tracePt t="31068" x="1403350" y="2727325"/>
          <p14:tracePt t="31076" x="1395413" y="2698750"/>
          <p14:tracePt t="31084" x="1395413" y="2654300"/>
          <p14:tracePt t="31092" x="1395413" y="2635250"/>
          <p14:tracePt t="31100" x="1376363" y="2608263"/>
          <p14:tracePt t="31108" x="1376363" y="2598738"/>
          <p14:tracePt t="31116" x="1366838" y="2589213"/>
          <p14:tracePt t="31124" x="1366838" y="2562225"/>
          <p14:tracePt t="31132" x="1366838" y="2554288"/>
          <p14:tracePt t="31140" x="1358900" y="2544763"/>
          <p14:tracePt t="31148" x="1358900" y="2525713"/>
          <p14:tracePt t="31156" x="1358900" y="2517775"/>
          <p14:tracePt t="31164" x="1358900" y="2508250"/>
          <p14:tracePt t="31172" x="1358900" y="2498725"/>
          <p14:tracePt t="31180" x="1358900" y="2481263"/>
          <p14:tracePt t="31196" x="1366838" y="2462213"/>
          <p14:tracePt t="31204" x="1376363" y="2452688"/>
          <p14:tracePt t="31212" x="1412875" y="2444750"/>
          <p14:tracePt t="31220" x="1458913" y="2425700"/>
          <p14:tracePt t="31228" x="1522413" y="2408238"/>
          <p14:tracePt t="31237" x="1595438" y="2398713"/>
          <p14:tracePt t="31245" x="1668463" y="2398713"/>
          <p14:tracePt t="31253" x="1751013" y="2389188"/>
          <p14:tracePt t="31261" x="1841500" y="2362200"/>
          <p14:tracePt t="31268" x="1931988" y="2362200"/>
          <p14:tracePt t="31275" x="2005013" y="2362200"/>
          <p14:tracePt t="31283" x="2106613" y="2362200"/>
          <p14:tracePt t="31291" x="2160588" y="2362200"/>
          <p14:tracePt t="31300" x="2214563" y="2362200"/>
          <p14:tracePt t="31307" x="2251075" y="2362200"/>
          <p14:tracePt t="31315" x="2306638" y="2362200"/>
          <p14:tracePt t="31324" x="2352675" y="2362200"/>
          <p14:tracePt t="31331" x="2406650" y="2362200"/>
          <p14:tracePt t="31340" x="2433638" y="2362200"/>
          <p14:tracePt t="31349" x="2479675" y="2371725"/>
          <p14:tracePt t="31355" x="2498725" y="2379663"/>
          <p14:tracePt t="31364" x="2525713" y="2398713"/>
          <p14:tracePt t="31371" x="2543175" y="2408238"/>
          <p14:tracePt t="31380" x="2562225" y="2425700"/>
          <p14:tracePt t="31388" x="2598738" y="2452688"/>
          <p14:tracePt t="31396" x="2606675" y="2452688"/>
          <p14:tracePt t="31403" x="2625725" y="2462213"/>
          <p14:tracePt t="31411" x="2662238" y="2489200"/>
          <p14:tracePt t="31419" x="2716213" y="2508250"/>
          <p14:tracePt t="31428" x="2725738" y="2508250"/>
          <p14:tracePt t="31436" x="2735263" y="2517775"/>
          <p14:tracePt t="31668" x="2744788" y="2535238"/>
          <p14:tracePt t="31676" x="2735263" y="2554288"/>
          <p14:tracePt t="31684" x="2662238" y="2598738"/>
          <p14:tracePt t="31692" x="2616200" y="2625725"/>
          <p14:tracePt t="31700" x="2579688" y="2635250"/>
          <p14:tracePt t="31708" x="2552700" y="2662238"/>
          <p14:tracePt t="31716" x="2506663" y="2690813"/>
          <p14:tracePt t="31724" x="2489200" y="2698750"/>
          <p14:tracePt t="31732" x="2479675" y="2708275"/>
          <p14:tracePt t="31740" x="2470150" y="2717800"/>
          <p14:tracePt t="31756" x="2462213" y="2727325"/>
          <p14:tracePt t="31772" x="2452688" y="2727325"/>
          <p14:tracePt t="31780" x="2452688" y="2735263"/>
          <p14:tracePt t="31788" x="2443163" y="2744788"/>
          <p14:tracePt t="31795" x="2433638" y="2754313"/>
          <p14:tracePt t="31804" x="2425700" y="2763838"/>
          <p14:tracePt t="31812" x="2406650" y="2781300"/>
          <p14:tracePt t="31820" x="2389188" y="2800350"/>
          <p14:tracePt t="31828" x="2370138" y="2808288"/>
          <p14:tracePt t="31836" x="2360613" y="2836863"/>
          <p14:tracePt t="31848" x="2343150" y="2844800"/>
          <p14:tracePt t="31851" x="2324100" y="2854325"/>
          <p14:tracePt t="31861" x="2316163" y="2873375"/>
          <p14:tracePt t="31867" x="2297113" y="2881313"/>
          <p14:tracePt t="31876" x="2287588" y="2890838"/>
          <p14:tracePt t="31883" x="2279650" y="2900363"/>
          <p14:tracePt t="31892" x="2260600" y="2900363"/>
          <p14:tracePt t="31899" x="2251075" y="2909888"/>
          <p14:tracePt t="31907" x="2233613" y="2927350"/>
          <p14:tracePt t="31923" x="2224088" y="2936875"/>
          <p14:tracePt t="31931" x="2206625" y="2946400"/>
          <p14:tracePt t="31948" x="2197100" y="2946400"/>
          <p14:tracePt t="31956" x="2179638" y="2963863"/>
          <p14:tracePt t="31964" x="2160588" y="2990850"/>
          <p14:tracePt t="31972" x="2151063" y="2990850"/>
          <p14:tracePt t="31979" x="2114550" y="3009900"/>
          <p14:tracePt t="31987" x="2106613" y="3017838"/>
          <p14:tracePt t="31996" x="2097088" y="3027363"/>
          <p14:tracePt t="32003" x="2087563" y="3054350"/>
          <p14:tracePt t="32019" x="2070100" y="3063875"/>
          <p14:tracePt t="32027" x="2060575" y="3073400"/>
          <p14:tracePt t="32044" x="2051050" y="3082925"/>
          <p14:tracePt t="32051" x="2041525" y="3100388"/>
          <p14:tracePt t="32062" x="2033588" y="3109913"/>
          <p14:tracePt t="32093" x="2024063" y="3119438"/>
          <p14:tracePt t="32357" x="2005013" y="3119438"/>
          <p14:tracePt t="32367" x="1978025" y="3136900"/>
          <p14:tracePt t="32374" x="1941513" y="3173413"/>
          <p14:tracePt t="32382" x="1924050" y="3200400"/>
          <p14:tracePt t="32389" x="1914525" y="3219450"/>
          <p14:tracePt t="32398" x="1895475" y="3255963"/>
          <p14:tracePt t="32405" x="1887538" y="3265488"/>
          <p14:tracePt t="32415" x="1878013" y="3265488"/>
          <p14:tracePt t="32421" x="1868488" y="3282950"/>
          <p14:tracePt t="33027" x="1878013" y="3292475"/>
          <p14:tracePt t="33035" x="1951038" y="3292475"/>
          <p14:tracePt t="33043" x="2005013" y="3292475"/>
          <p14:tracePt t="33052" x="2060575" y="3292475"/>
          <p14:tracePt t="33061" x="2114550" y="3292475"/>
          <p14:tracePt t="33068" x="2160588" y="3292475"/>
          <p14:tracePt t="33076" x="2187575" y="3292475"/>
          <p14:tracePt t="33084" x="2214563" y="3292475"/>
          <p14:tracePt t="33092" x="2224088" y="3292475"/>
          <p14:tracePt t="33101" x="2233613" y="3292475"/>
          <p14:tracePt t="33124" x="2251075" y="3292475"/>
          <p14:tracePt t="33310" x="2251075" y="3302000"/>
          <p14:tracePt t="33333" x="2260600" y="3328988"/>
          <p14:tracePt t="33343" x="2270125" y="3338513"/>
          <p14:tracePt t="33350" x="2279650" y="3346450"/>
          <p14:tracePt t="33356" x="2287588" y="3346450"/>
          <p14:tracePt t="33364" x="2297113" y="3355975"/>
          <p14:tracePt t="33380" x="2306638" y="3355975"/>
          <p14:tracePt t="33480" x="2306638" y="3365500"/>
          <p14:tracePt t="33555" x="2306638" y="3382963"/>
          <p14:tracePt t="33571" x="2287588" y="3419475"/>
          <p14:tracePt t="33588" x="2287588" y="3429000"/>
          <p14:tracePt t="33597" x="2279650" y="3455988"/>
          <p14:tracePt t="33612" x="2279650" y="3465513"/>
          <p14:tracePt t="33631" x="2260600" y="3492500"/>
          <p14:tracePt t="33638" x="2251075" y="3511550"/>
          <p14:tracePt t="33652" x="2243138" y="3529013"/>
          <p14:tracePt t="33663" x="2233613" y="3548063"/>
          <p14:tracePt t="33677" x="2206625" y="3565525"/>
          <p14:tracePt t="33835" x="2187575" y="3565525"/>
          <p14:tracePt t="33844" x="2143125" y="3565525"/>
          <p14:tracePt t="33851" x="2106613" y="3565525"/>
          <p14:tracePt t="33860" x="2024063" y="3565525"/>
          <p14:tracePt t="33867" x="1924050" y="3565525"/>
          <p14:tracePt t="33876" x="1831975" y="3565525"/>
          <p14:tracePt t="33895" x="1649413" y="3565525"/>
          <p14:tracePt t="33899" x="1595438" y="3565525"/>
          <p14:tracePt t="33908" x="1522413" y="3565525"/>
          <p14:tracePt t="33916" x="1495425" y="3565525"/>
          <p14:tracePt t="33924" x="1449388" y="3565525"/>
          <p14:tracePt t="33932" x="1439863" y="3565525"/>
          <p14:tracePt t="34027" x="1431925" y="3565525"/>
          <p14:tracePt t="34035" x="1403350" y="3565525"/>
          <p14:tracePt t="34043" x="1385888" y="3565525"/>
          <p14:tracePt t="34052" x="1358900" y="3565525"/>
          <p14:tracePt t="34061" x="1339850" y="3565525"/>
          <p14:tracePt t="34068" x="1303338" y="3565525"/>
          <p14:tracePt t="34076" x="1303338" y="3556000"/>
          <p14:tracePt t="34092" x="1293813" y="3556000"/>
          <p14:tracePt t="34100" x="1266825" y="3556000"/>
          <p14:tracePt t="34108" x="1258888" y="3556000"/>
          <p14:tracePt t="34116" x="1249363" y="3556000"/>
          <p14:tracePt t="34124" x="1230313" y="3548063"/>
          <p14:tracePt t="34237" x="1285875" y="3492500"/>
          <p14:tracePt t="34245" x="1366838" y="3438525"/>
          <p14:tracePt t="34256" x="1412875" y="3411538"/>
          <p14:tracePt t="34263" x="1468438" y="3402013"/>
          <p14:tracePt t="34268" x="1531938" y="3375025"/>
          <p14:tracePt t="34276" x="1576388" y="3365500"/>
          <p14:tracePt t="34284" x="1595438" y="3355975"/>
          <p14:tracePt t="34292" x="1631950" y="3346450"/>
          <p14:tracePt t="34301" x="1668463" y="3346450"/>
          <p14:tracePt t="34307" x="1695450" y="3328988"/>
          <p14:tracePt t="34315" x="1714500" y="3328988"/>
          <p14:tracePt t="34323" x="1731963" y="3328988"/>
          <p14:tracePt t="34331" x="1758950" y="3328988"/>
          <p14:tracePt t="34339" x="1787525" y="3328988"/>
          <p14:tracePt t="34347" x="1824038" y="3328988"/>
          <p14:tracePt t="34355" x="1831975" y="3328988"/>
          <p14:tracePt t="34364" x="1887538" y="3328988"/>
          <p14:tracePt t="34372" x="1987550" y="3328988"/>
          <p14:tracePt t="34380" x="2078038" y="3328988"/>
          <p14:tracePt t="34388" x="2187575" y="3328988"/>
          <p14:tracePt t="34396" x="2316163" y="3328988"/>
          <p14:tracePt t="34404" x="2443163" y="3328988"/>
          <p14:tracePt t="34412" x="2589213" y="3328988"/>
          <p14:tracePt t="34420" x="2725738" y="3328988"/>
          <p14:tracePt t="34428" x="2844800" y="3328988"/>
          <p14:tracePt t="34437" x="2935288" y="3328988"/>
          <p14:tracePt t="34449" x="2971800" y="3328988"/>
          <p14:tracePt t="34453" x="2981325" y="3328988"/>
          <p14:tracePt t="34469" x="2998788" y="3328988"/>
          <p14:tracePt t="34701" x="2971800" y="3338513"/>
          <p14:tracePt t="34709" x="2944813" y="3355975"/>
          <p14:tracePt t="34718" x="2898775" y="3375025"/>
          <p14:tracePt t="34724" x="2781300" y="3402013"/>
          <p14:tracePt t="34732" x="2725738" y="3429000"/>
          <p14:tracePt t="34740" x="2589213" y="3446463"/>
          <p14:tracePt t="34748" x="2498725" y="3475038"/>
          <p14:tracePt t="34757" x="2360613" y="3511550"/>
          <p14:tracePt t="34764" x="2270125" y="3529013"/>
          <p14:tracePt t="34772" x="2179638" y="3529013"/>
          <p14:tracePt t="34780" x="2114550" y="3538538"/>
          <p14:tracePt t="34788" x="2087563" y="3538538"/>
          <p14:tracePt t="34797" x="2070100" y="3538538"/>
          <p14:tracePt t="34883" x="2060575" y="3538538"/>
          <p14:tracePt t="34892" x="2024063" y="3538538"/>
          <p14:tracePt t="34900" x="2005013" y="3538538"/>
          <p14:tracePt t="34908" x="1978025" y="3538538"/>
          <p14:tracePt t="34924" x="1968500" y="3538538"/>
          <p14:tracePt t="34932" x="1941513" y="3538538"/>
          <p14:tracePt t="34948" x="1931988" y="3538538"/>
          <p14:tracePt t="34956" x="1924050" y="3538538"/>
          <p14:tracePt t="34972" x="1914525" y="3538538"/>
          <p14:tracePt t="35300" x="1905000" y="3548063"/>
          <p14:tracePt t="35308" x="1905000" y="3556000"/>
          <p14:tracePt t="35315" x="1905000" y="3575050"/>
          <p14:tracePt t="35323" x="1905000" y="3592513"/>
          <p14:tracePt t="35332" x="1887538" y="3602038"/>
          <p14:tracePt t="35421" x="1887538" y="3611563"/>
          <p14:tracePt t="35430" x="1887538" y="3629025"/>
          <p14:tracePt t="35435" x="1878013" y="3638550"/>
          <p14:tracePt t="35451" x="1878013" y="3648075"/>
          <p14:tracePt t="35461" x="1878013" y="3657600"/>
          <p14:tracePt t="35476" x="1878013" y="3675063"/>
          <p14:tracePt t="35667" x="1868488" y="3675063"/>
          <p14:tracePt t="35676" x="1860550" y="3675063"/>
          <p14:tracePt t="35683" x="1851025" y="3684588"/>
          <p14:tracePt t="35691" x="1831975" y="3694113"/>
          <p14:tracePt t="35700" x="1795463" y="3702050"/>
          <p14:tracePt t="35708" x="1758950" y="3730625"/>
          <p14:tracePt t="35716" x="1731963" y="3738563"/>
          <p14:tracePt t="35724" x="1704975" y="3738563"/>
          <p14:tracePt t="35732" x="1668463" y="3748088"/>
          <p14:tracePt t="35740" x="1658938" y="3748088"/>
          <p14:tracePt t="35748" x="1649413" y="3748088"/>
          <p14:tracePt t="35756" x="1641475" y="3748088"/>
          <p14:tracePt t="35763" x="1622425" y="3748088"/>
          <p14:tracePt t="35780" x="1612900" y="3748088"/>
          <p14:tracePt t="35787" x="1604963" y="3748088"/>
          <p14:tracePt t="35795" x="1595438" y="3748088"/>
          <p14:tracePt t="35803" x="1585913" y="3757613"/>
          <p14:tracePt t="35811" x="1568450" y="3757613"/>
          <p14:tracePt t="35820" x="1531938" y="3757613"/>
          <p14:tracePt t="35835" x="1512888" y="3757613"/>
          <p14:tracePt t="35844" x="1485900" y="3757613"/>
          <p14:tracePt t="35851" x="1476375" y="3757613"/>
          <p14:tracePt t="35861" x="1468438" y="3757613"/>
          <p14:tracePt t="35867" x="1439863" y="3757613"/>
          <p14:tracePt t="35877" x="1431925" y="3757613"/>
          <p14:tracePt t="35894" x="1395413" y="3757613"/>
          <p14:tracePt t="35909" x="1385888" y="3757613"/>
          <p14:tracePt t="35925" x="1366838" y="3757613"/>
          <p14:tracePt t="36110" x="1358900" y="3767138"/>
          <p14:tracePt t="36125" x="1403350" y="3767138"/>
          <p14:tracePt t="36133" x="1531938" y="3767138"/>
          <p14:tracePt t="36141" x="1641475" y="3784600"/>
          <p14:tracePt t="36149" x="1804988" y="3784600"/>
          <p14:tracePt t="36156" x="1987550" y="3803650"/>
          <p14:tracePt t="36165" x="2151063" y="3803650"/>
          <p14:tracePt t="36172" x="2260600" y="3803650"/>
          <p14:tracePt t="36180" x="2406650" y="3811588"/>
          <p14:tracePt t="36187" x="2516188" y="3811588"/>
          <p14:tracePt t="36196" x="2589213" y="3811588"/>
          <p14:tracePt t="36203" x="2606675" y="3811588"/>
          <p14:tracePt t="36316" x="2589213" y="3811588"/>
          <p14:tracePt t="36325" x="2506663" y="3848100"/>
          <p14:tracePt t="36333" x="2425700" y="3848100"/>
          <p14:tracePt t="36341" x="2333625" y="3848100"/>
          <p14:tracePt t="36350" x="2206625" y="3848100"/>
          <p14:tracePt t="36356" x="2097088" y="3848100"/>
          <p14:tracePt t="36364" x="1987550" y="3848100"/>
          <p14:tracePt t="36372" x="1860550" y="3848100"/>
          <p14:tracePt t="36380" x="1751013" y="3848100"/>
          <p14:tracePt t="36388" x="1658938" y="3848100"/>
          <p14:tracePt t="36396" x="1585913" y="3848100"/>
          <p14:tracePt t="36404" x="1549400" y="3848100"/>
          <p14:tracePt t="36413" x="1512888" y="3848100"/>
          <p14:tracePt t="36420" x="1504950" y="3848100"/>
          <p14:tracePt t="36557" x="1549400" y="3848100"/>
          <p14:tracePt t="36568" x="1695450" y="3848100"/>
          <p14:tracePt t="36573" x="1841500" y="3848100"/>
          <p14:tracePt t="36580" x="2024063" y="3867150"/>
          <p14:tracePt t="36588" x="2206625" y="3911600"/>
          <p14:tracePt t="36599" x="2370138" y="3930650"/>
          <p14:tracePt t="36604" x="2516188" y="3930650"/>
          <p14:tracePt t="36613" x="2589213" y="3940175"/>
          <p14:tracePt t="36620" x="2635250" y="3948113"/>
          <p14:tracePt t="36717" x="2562225" y="3976688"/>
          <p14:tracePt t="36725" x="2452688" y="3994150"/>
          <p14:tracePt t="36733" x="2324100" y="4003675"/>
          <p14:tracePt t="36741" x="2179638" y="4021138"/>
          <p14:tracePt t="36748" x="2041525" y="4049713"/>
          <p14:tracePt t="36756" x="1878013" y="4067175"/>
          <p14:tracePt t="36764" x="1768475" y="4076700"/>
          <p14:tracePt t="36772" x="1658938" y="4094163"/>
          <p14:tracePt t="36781" x="1576388" y="4122738"/>
          <p14:tracePt t="36788" x="1541463" y="4122738"/>
          <p14:tracePt t="36796" x="1522413" y="4130675"/>
          <p14:tracePt t="36964" x="1541463" y="4130675"/>
          <p14:tracePt t="36972" x="1668463" y="4130675"/>
          <p14:tracePt t="36980" x="1814513" y="4130675"/>
          <p14:tracePt t="36989" x="1997075" y="4130675"/>
          <p14:tracePt t="36998" x="2143125" y="4130675"/>
          <p14:tracePt t="37005" x="2287588" y="4130675"/>
          <p14:tracePt t="37016" x="2379663" y="4130675"/>
          <p14:tracePt t="37021" x="2433638" y="4130675"/>
          <p14:tracePt t="37029" x="2462213" y="4130675"/>
          <p14:tracePt t="37149" x="2416175" y="4140200"/>
          <p14:tracePt t="37157" x="2287588" y="4149725"/>
          <p14:tracePt t="37165" x="2160588" y="4149725"/>
          <p14:tracePt t="37172" x="2051050" y="4149725"/>
          <p14:tracePt t="37180" x="1924050" y="4149725"/>
          <p14:tracePt t="37188" x="1841500" y="4149725"/>
          <p14:tracePt t="37196" x="1751013" y="4149725"/>
          <p14:tracePt t="37204" x="1722438" y="4149725"/>
          <p14:tracePt t="37212" x="1704975" y="4149725"/>
          <p14:tracePt t="37373" x="1714500" y="4149725"/>
          <p14:tracePt t="37381" x="1795463" y="4149725"/>
          <p14:tracePt t="37387" x="1905000" y="4149725"/>
          <p14:tracePt t="37396" x="2005013" y="4149725"/>
          <p14:tracePt t="37403" x="2078038" y="4149725"/>
          <p14:tracePt t="37412" x="2133600" y="4149725"/>
          <p14:tracePt t="37419" x="2179638" y="4176713"/>
          <p14:tracePt t="37428" x="2206625" y="4176713"/>
          <p14:tracePt t="37435" x="2233613" y="4186238"/>
          <p14:tracePt t="37589" x="2179638" y="4186238"/>
          <p14:tracePt t="37600" x="2097088" y="4195763"/>
          <p14:tracePt t="37603" x="2024063" y="4213225"/>
          <p14:tracePt t="37611" x="1931988" y="4213225"/>
          <p14:tracePt t="37619" x="1851025" y="4240213"/>
          <p14:tracePt t="37629" x="1795463" y="4249738"/>
          <p14:tracePt t="37635" x="1731963" y="4249738"/>
          <p14:tracePt t="37644" x="1722438" y="4249738"/>
          <p14:tracePt t="37651" x="1685925" y="4259263"/>
          <p14:tracePt t="37853" x="1722438" y="4259263"/>
          <p14:tracePt t="37860" x="1824038" y="4259263"/>
          <p14:tracePt t="37867" x="1931988" y="4276725"/>
          <p14:tracePt t="37877" x="2024063" y="4276725"/>
          <p14:tracePt t="37884" x="2124075" y="4313238"/>
          <p14:tracePt t="37892" x="2151063" y="4313238"/>
          <p14:tracePt t="37899" x="2179638" y="4313238"/>
          <p14:tracePt t="37907" x="2187575" y="4313238"/>
          <p14:tracePt t="38132" x="2160588" y="4322763"/>
          <p14:tracePt t="38140" x="2078038" y="4340225"/>
          <p14:tracePt t="38148" x="2051050" y="4340225"/>
          <p14:tracePt t="38155" x="1997075" y="4340225"/>
          <p14:tracePt t="38163" x="1931988" y="4359275"/>
          <p14:tracePt t="38171" x="1924050" y="4359275"/>
          <p14:tracePt t="38180" x="1905000" y="4359275"/>
          <p14:tracePt t="38188" x="1895475" y="4359275"/>
          <p14:tracePt t="38197" x="1868488" y="4359275"/>
          <p14:tracePt t="38204" x="1860550" y="4359275"/>
          <p14:tracePt t="38212" x="1851025" y="4359275"/>
          <p14:tracePt t="38220" x="1824038" y="4359275"/>
          <p14:tracePt t="38229" x="1787525" y="4359275"/>
          <p14:tracePt t="38236" x="1768475" y="4359275"/>
          <p14:tracePt t="38246" x="1722438" y="4359275"/>
          <p14:tracePt t="38252" x="1714500" y="4359275"/>
          <p14:tracePt t="38263" x="1668463" y="4359275"/>
          <p14:tracePt t="38268" x="1641475" y="4359275"/>
          <p14:tracePt t="38279" x="1622425" y="4359275"/>
          <p14:tracePt t="38283" x="1612900" y="4359275"/>
          <p14:tracePt t="38291" x="1595438" y="4359275"/>
          <p14:tracePt t="38451" x="1631950" y="4359275"/>
          <p14:tracePt t="38460" x="1695450" y="4376738"/>
          <p14:tracePt t="38467" x="1778000" y="4386263"/>
          <p14:tracePt t="38477" x="1868488" y="4405313"/>
          <p14:tracePt t="38483" x="1978025" y="4405313"/>
          <p14:tracePt t="38492" x="2097088" y="4441825"/>
          <p14:tracePt t="38499" x="2170113" y="4459288"/>
          <p14:tracePt t="38508" x="2214563" y="4459288"/>
          <p14:tracePt t="38516" x="2270125" y="4459288"/>
          <p14:tracePt t="38524" x="2287588" y="4468813"/>
          <p14:tracePt t="38621" x="2306638" y="4468813"/>
          <p14:tracePt t="38630" x="2316163" y="4468813"/>
          <p14:tracePt t="38645" x="2324100" y="4468813"/>
          <p14:tracePt t="38651" x="2343150" y="4468813"/>
          <p14:tracePt t="38662" x="2370138" y="4486275"/>
          <p14:tracePt t="38679" x="2389188" y="4486275"/>
          <p14:tracePt t="38683" x="2397125" y="4486275"/>
          <p14:tracePt t="38700" x="2406650" y="4486275"/>
          <p14:tracePt t="38707" x="2425700" y="4495800"/>
          <p14:tracePt t="38907" x="2389188" y="4505325"/>
          <p14:tracePt t="38915" x="2352675" y="4505325"/>
          <p14:tracePt t="38923" x="2324100" y="4505325"/>
          <p14:tracePt t="38931" x="2279650" y="4514850"/>
          <p14:tracePt t="38939" x="2233613" y="4541838"/>
          <p14:tracePt t="38947" x="2179638" y="4541838"/>
          <p14:tracePt t="38956" x="2133600" y="4541838"/>
          <p14:tracePt t="38964" x="2097088" y="4541838"/>
          <p14:tracePt t="38971" x="2070100" y="4541838"/>
          <p14:tracePt t="38980" x="2024063" y="4541838"/>
          <p14:tracePt t="38987" x="1997075" y="4541838"/>
          <p14:tracePt t="38996" x="1968500" y="4541838"/>
          <p14:tracePt t="39003" x="1941513" y="4541838"/>
          <p14:tracePt t="39011" x="1914525" y="4522788"/>
          <p14:tracePt t="39019" x="1905000" y="4522788"/>
          <p14:tracePt t="39148" x="1895475" y="4522788"/>
          <p14:tracePt t="39165" x="1887538" y="4522788"/>
          <p14:tracePt t="39173" x="1878013" y="4522788"/>
          <p14:tracePt t="39181" x="1860550" y="4522788"/>
          <p14:tracePt t="39188" x="1851025" y="4522788"/>
          <p14:tracePt t="39197" x="1841500" y="4522788"/>
          <p14:tracePt t="39220" x="1831975" y="4522788"/>
          <p14:tracePt t="39430" x="1824038" y="4522788"/>
          <p14:tracePt t="39460" x="1814513" y="4522788"/>
          <p14:tracePt t="39467" x="1804988" y="4514850"/>
          <p14:tracePt t="39789" x="1795463" y="4505325"/>
          <p14:tracePt t="39819" x="1778000" y="4514850"/>
          <p14:tracePt t="39827" x="1758950" y="4522788"/>
          <p14:tracePt t="39835" x="1751013" y="4532313"/>
          <p14:tracePt t="39843" x="1741488" y="4541838"/>
          <p14:tracePt t="39851" x="1731963" y="4578350"/>
          <p14:tracePt t="39860" x="1722438" y="4587875"/>
          <p14:tracePt t="39878" x="1714500" y="4595813"/>
          <p14:tracePt t="39894" x="1704975" y="4624388"/>
          <p14:tracePt t="39916" x="1704975" y="4632325"/>
          <p14:tracePt t="39939" x="1704975" y="4641850"/>
          <p14:tracePt t="40235" x="1704975" y="4660900"/>
          <p14:tracePt t="40243" x="1685925" y="4668838"/>
          <p14:tracePt t="40251" x="1668463" y="4678363"/>
          <p14:tracePt t="40261" x="1658938" y="4678363"/>
          <p14:tracePt t="40267" x="1641475" y="4687888"/>
          <p14:tracePt t="40283" x="1631950" y="4687888"/>
          <p14:tracePt t="40300" x="1631950" y="4697413"/>
          <p14:tracePt t="40316" x="1622425" y="4705350"/>
          <p14:tracePt t="40427" x="1658938" y="4705350"/>
          <p14:tracePt t="40435" x="1741488" y="4705350"/>
          <p14:tracePt t="40444" x="1831975" y="4687888"/>
          <p14:tracePt t="40451" x="1960563" y="4668838"/>
          <p14:tracePt t="40460" x="2041525" y="4660900"/>
          <p14:tracePt t="40467" x="2087563" y="4651375"/>
          <p14:tracePt t="40477" x="2143125" y="4651375"/>
          <p14:tracePt t="40483" x="2160588" y="4651375"/>
          <p14:tracePt t="40492" x="2187575" y="4651375"/>
          <p14:tracePt t="40612" x="2197100" y="4651375"/>
          <p14:tracePt t="40619" x="2197100" y="4660900"/>
          <p14:tracePt t="40628" x="2206625" y="4697413"/>
          <p14:tracePt t="40644" x="2214563" y="4705350"/>
          <p14:tracePt t="40651" x="2214563" y="4714875"/>
          <p14:tracePt t="40661" x="2233613" y="4732338"/>
          <p14:tracePt t="40667" x="2243138" y="4741863"/>
          <p14:tracePt t="40683" x="2243138" y="4760913"/>
          <p14:tracePt t="40692" x="2243138" y="4768850"/>
          <p14:tracePt t="40701" x="2251075" y="4787900"/>
          <p14:tracePt t="40710" x="2279650" y="4814888"/>
          <p14:tracePt t="40718" x="2287588" y="4833938"/>
          <p14:tracePt t="40724" x="2287588" y="4851400"/>
          <p14:tracePt t="40733" x="2297113" y="4860925"/>
          <p14:tracePt t="40740" x="2306638" y="4887913"/>
          <p14:tracePt t="40747" x="2306638" y="4897438"/>
          <p14:tracePt t="40756" x="2306638" y="4914900"/>
          <p14:tracePt t="40764" x="2316163" y="4924425"/>
          <p14:tracePt t="40771" x="2324100" y="4924425"/>
          <p14:tracePt t="40779" x="2324100" y="4943475"/>
          <p14:tracePt t="40787" x="2333625" y="4951413"/>
          <p14:tracePt t="40803" x="2343150" y="4960938"/>
          <p14:tracePt t="40949" x="2343150" y="4979988"/>
          <p14:tracePt t="40957" x="2343150" y="4987925"/>
          <p14:tracePt t="40965" x="2333625" y="5006975"/>
          <p14:tracePt t="40972" x="2316163" y="5033963"/>
          <p14:tracePt t="40981" x="2316163" y="5043488"/>
          <p14:tracePt t="40988" x="2306638" y="5053013"/>
          <p14:tracePt t="40996" x="2306638" y="5070475"/>
          <p14:tracePt t="41003" x="2297113" y="5097463"/>
          <p14:tracePt t="41012" x="2260600" y="5133975"/>
          <p14:tracePt t="41019" x="2260600" y="5143500"/>
          <p14:tracePt t="41028" x="2260600" y="5170488"/>
          <p14:tracePt t="41035" x="2251075" y="5189538"/>
          <p14:tracePt t="41044" x="2243138" y="5226050"/>
          <p14:tracePt t="41060" x="2243138" y="5253038"/>
          <p14:tracePt t="41068" x="2243138" y="5270500"/>
          <p14:tracePt t="41077" x="2243138" y="5280025"/>
          <p14:tracePt t="41084" x="2243138" y="5307013"/>
          <p14:tracePt t="41093" x="2233613" y="5316538"/>
          <p14:tracePt t="41100" x="2224088" y="5326063"/>
          <p14:tracePt t="41108" x="2224088" y="5335588"/>
          <p14:tracePt t="41116" x="2224088" y="5343525"/>
          <p14:tracePt t="41132" x="2214563" y="5353050"/>
          <p14:tracePt t="41140" x="2214563" y="5362575"/>
          <p14:tracePt t="41148" x="2214563" y="5380038"/>
          <p14:tracePt t="41156" x="2214563" y="5389563"/>
          <p14:tracePt t="41164" x="2214563" y="5408613"/>
          <p14:tracePt t="41172" x="2214563" y="5416550"/>
          <p14:tracePt t="41180" x="2206625" y="5435600"/>
          <p14:tracePt t="41188" x="2206625" y="5445125"/>
          <p14:tracePt t="41197" x="2197100" y="5481638"/>
          <p14:tracePt t="41204" x="2170113" y="5518150"/>
          <p14:tracePt t="41211" x="2170113" y="5535613"/>
          <p14:tracePt t="41220" x="2160588" y="5572125"/>
          <p14:tracePt t="41228" x="2160588" y="5581650"/>
          <p14:tracePt t="41236" x="2151063" y="5608638"/>
          <p14:tracePt t="41245" x="2133600" y="5635625"/>
          <p14:tracePt t="41251" x="2133600" y="5654675"/>
          <p14:tracePt t="41261" x="2124075" y="5672138"/>
          <p14:tracePt t="41267" x="2114550" y="5718175"/>
          <p14:tracePt t="41277" x="2114550" y="5727700"/>
          <p14:tracePt t="41283" x="2114550" y="5754688"/>
          <p14:tracePt t="41292" x="2106613" y="5772150"/>
          <p14:tracePt t="41299" x="2106613" y="5781675"/>
          <p14:tracePt t="41308" x="2097088" y="5818188"/>
          <p14:tracePt t="41315" x="2087563" y="5818188"/>
          <p14:tracePt t="41331" x="2087563" y="5837238"/>
          <p14:tracePt t="41339" x="2087563" y="5845175"/>
          <p14:tracePt t="41348" x="2078038" y="5854700"/>
          <p14:tracePt t="41364" x="2078038" y="5864225"/>
          <p14:tracePt t="41380" x="2070100" y="5873750"/>
          <p14:tracePt t="41403" x="2070100" y="5881688"/>
          <p14:tracePt t="41412" x="2060575" y="5881688"/>
          <p14:tracePt t="41427" x="2060575" y="5891213"/>
          <p14:tracePt t="41435" x="2041525" y="5910263"/>
          <p14:tracePt t="41451" x="2024063" y="5927725"/>
          <p14:tracePt t="41460" x="2014538" y="5946775"/>
          <p14:tracePt t="41467" x="2005013" y="5954713"/>
          <p14:tracePt t="41478" x="1987550" y="5973763"/>
          <p14:tracePt t="41484" x="1987550" y="5983288"/>
          <p14:tracePt t="41492" x="1978025" y="5991225"/>
          <p14:tracePt t="41499" x="1968500" y="6018213"/>
          <p14:tracePt t="41507" x="1960563" y="6027738"/>
          <p14:tracePt t="41515" x="1951038" y="6027738"/>
          <p14:tracePt t="41523" x="1951038" y="6046788"/>
          <p14:tracePt t="41531" x="1951038" y="6054725"/>
          <p14:tracePt t="41539" x="1941513" y="6064250"/>
          <p14:tracePt t="41548" x="1931988" y="6073775"/>
          <p14:tracePt t="41555" x="1931988" y="6091238"/>
          <p14:tracePt t="41564" x="1914525" y="6110288"/>
          <p14:tracePt t="41571" x="1914525" y="6119813"/>
          <p14:tracePt t="41587" x="1905000" y="6119813"/>
          <p14:tracePt t="41597" x="1895475" y="6127750"/>
          <p14:tracePt t="41603" x="1887538" y="6146800"/>
          <p14:tracePt t="41611" x="1878013" y="6146800"/>
          <p14:tracePt t="41619" x="1860550" y="6156325"/>
          <p14:tracePt t="41635" x="1841500" y="6164263"/>
          <p14:tracePt t="41643" x="1814513" y="6183313"/>
          <p14:tracePt t="41652" x="1768475" y="6200775"/>
          <p14:tracePt t="41660" x="1741488" y="6200775"/>
          <p14:tracePt t="41667" x="1714500" y="6210300"/>
          <p14:tracePt t="41677" x="1677988" y="6210300"/>
          <p14:tracePt t="41683" x="1658938" y="6210300"/>
          <p14:tracePt t="41691" x="1649413" y="6210300"/>
          <p14:tracePt t="41699" x="1641475" y="6210300"/>
          <p14:tracePt t="41739" x="1631950" y="6210300"/>
          <p14:tracePt t="41747" x="1622425" y="6210300"/>
          <p14:tracePt t="41756" x="1585913" y="6173788"/>
          <p14:tracePt t="41764" x="1568450" y="6146800"/>
          <p14:tracePt t="41772" x="1558925" y="6100763"/>
          <p14:tracePt t="41780" x="1531938" y="6073775"/>
          <p14:tracePt t="41788" x="1522413" y="6010275"/>
          <p14:tracePt t="41796" x="1495425" y="5954713"/>
          <p14:tracePt t="41803" x="1476375" y="5918200"/>
          <p14:tracePt t="41812" x="1458913" y="5881688"/>
          <p14:tracePt t="41819" x="1458913" y="5818188"/>
          <p14:tracePt t="41829" x="1449388" y="5764213"/>
          <p14:tracePt t="41835" x="1449388" y="5708650"/>
          <p14:tracePt t="41844" x="1449388" y="5654675"/>
          <p14:tracePt t="41851" x="1422400" y="5589588"/>
          <p14:tracePt t="41860" x="1422400" y="5535613"/>
          <p14:tracePt t="41867" x="1422400" y="5453063"/>
          <p14:tracePt t="41877" x="1422400" y="5380038"/>
          <p14:tracePt t="41893" x="1422400" y="5253038"/>
          <p14:tracePt t="41899" x="1422400" y="5197475"/>
          <p14:tracePt t="41907" x="1422400" y="5153025"/>
          <p14:tracePt t="41915" x="1439863" y="5116513"/>
          <p14:tracePt t="41924" x="1449388" y="5089525"/>
          <p14:tracePt t="41931" x="1468438" y="5053013"/>
          <p14:tracePt t="41939" x="1504950" y="5016500"/>
          <p14:tracePt t="41948" x="1522413" y="4997450"/>
          <p14:tracePt t="41955" x="1541463" y="4970463"/>
          <p14:tracePt t="41964" x="1585913" y="4933950"/>
          <p14:tracePt t="41971" x="1595438" y="4924425"/>
          <p14:tracePt t="41980" x="1631950" y="4897438"/>
          <p14:tracePt t="41987" x="1677988" y="4887913"/>
          <p14:tracePt t="41996" x="1695450" y="4878388"/>
          <p14:tracePt t="42003" x="1722438" y="4878388"/>
          <p14:tracePt t="42011" x="1741488" y="4860925"/>
          <p14:tracePt t="42029" x="1751013" y="4851400"/>
          <p14:tracePt t="42093" x="1768475" y="4851400"/>
          <p14:tracePt t="42099" x="1795463" y="4870450"/>
          <p14:tracePt t="42107" x="1851025" y="4924425"/>
          <p14:tracePt t="42115" x="1895475" y="4970463"/>
          <p14:tracePt t="42123" x="1968500" y="5033963"/>
          <p14:tracePt t="42132" x="2033588" y="5089525"/>
          <p14:tracePt t="42139" x="2070100" y="5133975"/>
          <p14:tracePt t="42148" x="2106613" y="5189538"/>
          <p14:tracePt t="42155" x="2160588" y="5270500"/>
          <p14:tracePt t="42164" x="2179638" y="5299075"/>
          <p14:tracePt t="42171" x="2197100" y="5343525"/>
          <p14:tracePt t="42180" x="2197100" y="5399088"/>
          <p14:tracePt t="42187" x="2206625" y="5416550"/>
          <p14:tracePt t="42196" x="2206625" y="5472113"/>
          <p14:tracePt t="42203" x="2206625" y="5499100"/>
          <p14:tracePt t="42212" x="2206625" y="5518150"/>
          <p14:tracePt t="42220" x="2206625" y="5562600"/>
          <p14:tracePt t="42227" x="2206625" y="5618163"/>
          <p14:tracePt t="42235" x="2197100" y="5645150"/>
          <p14:tracePt t="42244" x="2179638" y="5672138"/>
          <p14:tracePt t="42251" x="2151063" y="5735638"/>
          <p14:tracePt t="42261" x="2143125" y="5764213"/>
          <p14:tracePt t="42267" x="2133600" y="5791200"/>
          <p14:tracePt t="42277" x="2124075" y="5827713"/>
          <p14:tracePt t="42283" x="2106613" y="5854700"/>
          <p14:tracePt t="42291" x="2106613" y="5864225"/>
          <p14:tracePt t="42300" x="2106613" y="5873750"/>
          <p14:tracePt t="42316" x="2106613" y="5881688"/>
          <p14:tracePt t="42405" x="2124075" y="5881688"/>
          <p14:tracePt t="42414" x="2197100" y="5881688"/>
          <p14:tracePt t="42422" x="2316163" y="5827713"/>
          <p14:tracePt t="42429" x="2433638" y="5735638"/>
          <p14:tracePt t="42436" x="2570163" y="5618163"/>
          <p14:tracePt t="42446" x="2708275" y="5508625"/>
          <p14:tracePt t="42452" x="2825750" y="5389563"/>
          <p14:tracePt t="42461" x="2944813" y="5280025"/>
          <p14:tracePt t="42468" x="3108325" y="5153025"/>
          <p14:tracePt t="42478" x="3290888" y="5033963"/>
          <p14:tracePt t="42484" x="3409950" y="4960938"/>
          <p14:tracePt t="42495" x="3527425" y="4887913"/>
          <p14:tracePt t="42500" x="3656013" y="4814888"/>
          <p14:tracePt t="42508" x="3810000" y="4741863"/>
          <p14:tracePt t="42516" x="3892550" y="4697413"/>
          <p14:tracePt t="42524" x="4029075" y="4641850"/>
          <p14:tracePt t="42532" x="4084638" y="4632325"/>
          <p14:tracePt t="42540" x="4148138" y="4614863"/>
          <p14:tracePt t="42548" x="4184650" y="4614863"/>
          <p14:tracePt t="42556" x="4230688" y="4614863"/>
          <p14:tracePt t="42572" x="4248150" y="4614863"/>
          <p14:tracePt t="42588" x="4238625" y="4587875"/>
          <p14:tracePt t="42598" x="4221163" y="4559300"/>
          <p14:tracePt t="42605" x="4221163" y="4541838"/>
          <p14:tracePt t="42615" x="4211638" y="4532313"/>
          <p14:tracePt t="42836" x="4211638" y="4522788"/>
          <p14:tracePt t="42843" x="4238625" y="4468813"/>
          <p14:tracePt t="42851" x="4367213" y="4459288"/>
          <p14:tracePt t="42859" x="4513263" y="4432300"/>
          <p14:tracePt t="42867" x="4713288" y="4432300"/>
          <p14:tracePt t="42878" x="4959350" y="4432300"/>
          <p14:tracePt t="42894" x="5597525" y="4432300"/>
          <p14:tracePt t="42900" x="5899150" y="4432300"/>
          <p14:tracePt t="42908" x="6262688" y="4432300"/>
          <p14:tracePt t="42916" x="6600825" y="4432300"/>
          <p14:tracePt t="42924" x="6900863" y="4432300"/>
          <p14:tracePt t="42932" x="7275513" y="4432300"/>
          <p14:tracePt t="42940" x="7612063" y="4432300"/>
          <p14:tracePt t="42948" x="7950200" y="4432300"/>
          <p14:tracePt t="42955" x="8323263" y="4432300"/>
          <p14:tracePt t="42964" x="8578850" y="4432300"/>
          <p14:tracePt t="42971" x="8842375" y="4432300"/>
          <p14:tracePt t="42981" x="9007475" y="4395788"/>
          <p14:tracePt t="44060" x="8415338" y="4021138"/>
          <p14:tracePt t="44068" x="7721600" y="4130675"/>
          <p14:tracePt t="44078" x="7019925" y="4149725"/>
          <p14:tracePt t="44084" x="6427788" y="4149725"/>
          <p14:tracePt t="44102" x="5534025" y="4149725"/>
          <p14:tracePt t="44109" x="5268913" y="4149725"/>
          <p14:tracePt t="44117" x="5105400" y="4149725"/>
          <p14:tracePt t="44124" x="4978400" y="4149725"/>
          <p14:tracePt t="44131" x="4859338" y="4103688"/>
          <p14:tracePt t="44139" x="4840288" y="4103688"/>
          <p14:tracePt t="44147" x="4786313" y="4086225"/>
          <p14:tracePt t="44157" x="4767263" y="4086225"/>
          <p14:tracePt t="44166" x="4759325" y="4086225"/>
          <p14:tracePt t="44173" x="4730750" y="4076700"/>
          <p14:tracePt t="44180" x="4703763" y="4049713"/>
          <p14:tracePt t="44189" x="4659313" y="4040188"/>
          <p14:tracePt t="44197" x="4586288" y="4003675"/>
          <p14:tracePt t="44205" x="4521200" y="3984625"/>
          <p14:tracePt t="44214" x="4403725" y="3930650"/>
          <p14:tracePt t="44220" x="4294188" y="3903663"/>
          <p14:tracePt t="44229" x="4148138" y="3857625"/>
          <p14:tracePt t="44236" x="4011613" y="3830638"/>
          <p14:tracePt t="44246" x="3846513" y="3767138"/>
          <p14:tracePt t="44252" x="3692525" y="3738563"/>
          <p14:tracePt t="44262" x="3563938" y="3694113"/>
          <p14:tracePt t="44268" x="3446463" y="3638550"/>
          <p14:tracePt t="44279" x="3363913" y="3592513"/>
          <p14:tracePt t="44284" x="3273425" y="3538538"/>
          <p14:tracePt t="44294" x="3171825" y="3482975"/>
          <p14:tracePt t="44299" x="3071813" y="3429000"/>
          <p14:tracePt t="44307" x="3008313" y="3382963"/>
          <p14:tracePt t="44315" x="2944813" y="3346450"/>
          <p14:tracePt t="44323" x="2898775" y="3328988"/>
          <p14:tracePt t="44331" x="2881313" y="3319463"/>
          <p14:tracePt t="44339" x="2844800" y="3282950"/>
          <p14:tracePt t="44347" x="2835275" y="3273425"/>
          <p14:tracePt t="44364" x="2835275" y="3265488"/>
          <p14:tracePt t="44372" x="2835275" y="3255963"/>
          <p14:tracePt t="44380" x="2835275" y="3246438"/>
          <p14:tracePt t="44388" x="2835275" y="3219450"/>
          <p14:tracePt t="44396" x="2835275" y="3209925"/>
          <p14:tracePt t="44404" x="2835275" y="3182938"/>
          <p14:tracePt t="44413" x="2835275" y="3163888"/>
          <p14:tracePt t="44420" x="2835275" y="3136900"/>
          <p14:tracePt t="44428" x="2835275" y="3109913"/>
          <p14:tracePt t="44436" x="2835275" y="3082925"/>
          <p14:tracePt t="44445" x="2844800" y="3036888"/>
          <p14:tracePt t="44451" x="2862263" y="3009900"/>
          <p14:tracePt t="44460" x="2898775" y="2963863"/>
          <p14:tracePt t="44467" x="2935288" y="2917825"/>
          <p14:tracePt t="44477" x="2954338" y="2881313"/>
          <p14:tracePt t="44483" x="2990850" y="2854325"/>
          <p14:tracePt t="44494" x="3008313" y="2836863"/>
          <p14:tracePt t="44499" x="3017838" y="2800350"/>
          <p14:tracePt t="44507" x="3035300" y="2763838"/>
          <p14:tracePt t="44524" x="3054350" y="2735263"/>
          <p14:tracePt t="44531" x="3063875" y="2717800"/>
          <p14:tracePt t="44548" x="3063875" y="2708275"/>
          <p14:tracePt t="44556" x="3063875" y="2698750"/>
          <p14:tracePt t="44572" x="3063875" y="2681288"/>
          <p14:tracePt t="44580" x="3063875" y="2671763"/>
          <p14:tracePt t="44821" x="3035300" y="2671763"/>
          <p14:tracePt t="44827" x="3008313" y="2671763"/>
          <p14:tracePt t="44836" x="2944813" y="2662238"/>
          <p14:tracePt t="44844" x="2898775" y="2608263"/>
          <p14:tracePt t="44852" x="2862263" y="2581275"/>
          <p14:tracePt t="44861" x="2835275" y="2554288"/>
          <p14:tracePt t="44867" x="2798763" y="2517775"/>
          <p14:tracePt t="44879" x="2771775" y="2471738"/>
          <p14:tracePt t="44894" x="2708275" y="2379663"/>
          <p14:tracePt t="44899" x="2689225" y="2362200"/>
          <p14:tracePt t="44907" x="2671763" y="2335213"/>
          <p14:tracePt t="44915" x="2635250" y="2289175"/>
          <p14:tracePt t="44924" x="2625725" y="2270125"/>
          <p14:tracePt t="44932" x="2616200" y="2270125"/>
          <p14:tracePt t="44939" x="2606675" y="2243138"/>
          <p14:tracePt t="44947" x="2606675" y="2233613"/>
          <p14:tracePt t="45380" x="2606675" y="2197100"/>
          <p14:tracePt t="45388" x="2606675" y="2152650"/>
          <p14:tracePt t="45404" x="2606675" y="2133600"/>
          <p14:tracePt t="45412" x="2616200" y="2089150"/>
          <p14:tracePt t="45420" x="2616200" y="2052638"/>
          <p14:tracePt t="45428" x="2616200" y="2033588"/>
          <p14:tracePt t="45436" x="2616200" y="1997075"/>
          <p14:tracePt t="45445" x="2616200" y="1987550"/>
          <p14:tracePt t="45453" x="2616200" y="1951038"/>
          <p14:tracePt t="45477" x="2616200" y="1943100"/>
          <p14:tracePt t="46988" x="2598738" y="1960563"/>
          <p14:tracePt t="47012" x="2589213" y="1970088"/>
          <p14:tracePt t="47213" x="2589213" y="1979613"/>
          <p14:tracePt t="47221" x="2589213" y="1997075"/>
          <p14:tracePt t="47228" x="2598738" y="2033588"/>
          <p14:tracePt t="47235" x="2598738" y="2060575"/>
          <p14:tracePt t="47243" x="2606675" y="2097088"/>
          <p14:tracePt t="47251" x="2616200" y="2160588"/>
          <p14:tracePt t="47260" x="2616200" y="2197100"/>
          <p14:tracePt t="47269" x="2616200" y="2252663"/>
          <p14:tracePt t="47279" x="2616200" y="2335213"/>
          <p14:tracePt t="47283" x="2616200" y="2408238"/>
          <p14:tracePt t="47294" x="2616200" y="2517775"/>
          <p14:tracePt t="47299" x="2616200" y="2625725"/>
          <p14:tracePt t="47308" x="2616200" y="2735263"/>
          <p14:tracePt t="47315" x="2616200" y="2863850"/>
          <p14:tracePt t="47323" x="2616200" y="2954338"/>
          <p14:tracePt t="47331" x="2616200" y="3082925"/>
          <p14:tracePt t="47339" x="2616200" y="3209925"/>
          <p14:tracePt t="47348" x="2616200" y="3302000"/>
          <p14:tracePt t="47356" x="2589213" y="3419475"/>
          <p14:tracePt t="47363" x="2562225" y="3492500"/>
          <p14:tracePt t="47371" x="2498725" y="3611563"/>
          <p14:tracePt t="47380" x="2479675" y="3675063"/>
          <p14:tracePt t="47389" x="2433638" y="3757613"/>
          <p14:tracePt t="47396" x="2425700" y="3775075"/>
          <p14:tracePt t="47405" x="2389188" y="3830638"/>
          <p14:tracePt t="47414" x="2370138" y="3857625"/>
          <p14:tracePt t="47421" x="2370138" y="3867150"/>
          <p14:tracePt t="47430" x="2352675" y="3903663"/>
          <p14:tracePt t="47437" x="2333625" y="3930650"/>
          <p14:tracePt t="47447" x="2324100" y="3930650"/>
          <p14:tracePt t="47453" x="2316163" y="3948113"/>
          <p14:tracePt t="47549" x="2306638" y="3957638"/>
          <p14:tracePt t="47727" x="2297113" y="3967163"/>
          <p14:tracePt t="47741" x="2297113" y="3994150"/>
          <p14:tracePt t="47749" x="2324100" y="4021138"/>
          <p14:tracePt t="47757" x="2343150" y="4067175"/>
          <p14:tracePt t="47766" x="2352675" y="4113213"/>
          <p14:tracePt t="47772" x="2360613" y="4149725"/>
          <p14:tracePt t="47780" x="2397125" y="4213225"/>
          <p14:tracePt t="47788" x="2425700" y="4276725"/>
          <p14:tracePt t="47798" x="2470150" y="4359275"/>
          <p14:tracePt t="47805" x="2479675" y="4422775"/>
          <p14:tracePt t="47814" x="2506663" y="4495800"/>
          <p14:tracePt t="47821" x="2552700" y="4614863"/>
          <p14:tracePt t="47832" x="2552700" y="4687888"/>
          <p14:tracePt t="47837" x="2552700" y="4760913"/>
          <p14:tracePt t="47844" x="2552700" y="4851400"/>
          <p14:tracePt t="47852" x="2552700" y="4897438"/>
          <p14:tracePt t="47860" x="2552700" y="4933950"/>
          <p14:tracePt t="47868" x="2552700" y="4987925"/>
          <p14:tracePt t="47877" x="2552700" y="5033963"/>
          <p14:tracePt t="47894" x="2552700" y="5116513"/>
          <p14:tracePt t="47900" x="2552700" y="5143500"/>
          <p14:tracePt t="47909" x="2543175" y="5170488"/>
          <p14:tracePt t="47916" x="2543175" y="5189538"/>
          <p14:tracePt t="47924" x="2543175" y="5207000"/>
          <p14:tracePt t="47932" x="2533650" y="5226050"/>
          <p14:tracePt t="48148" x="2533650" y="5253038"/>
          <p14:tracePt t="48156" x="2533650" y="5262563"/>
          <p14:tracePt t="48163" x="2516188" y="5280025"/>
          <p14:tracePt t="48171" x="2498725" y="5326063"/>
          <p14:tracePt t="48179" x="2479675" y="5353050"/>
          <p14:tracePt t="48187" x="2470150" y="5372100"/>
          <p14:tracePt t="48196" x="2452688" y="5389563"/>
          <p14:tracePt t="48204" x="2425700" y="5426075"/>
          <p14:tracePt t="48212" x="2416175" y="5445125"/>
          <p14:tracePt t="48220" x="2397125" y="5472113"/>
          <p14:tracePt t="48228" x="2389188" y="5518150"/>
          <p14:tracePt t="48236" x="2379663" y="5535613"/>
          <p14:tracePt t="48244" x="2370138" y="5572125"/>
          <p14:tracePt t="48252" x="2352675" y="5608638"/>
          <p14:tracePt t="48260" x="2352675" y="5635625"/>
          <p14:tracePt t="48267" x="2343150" y="5662613"/>
          <p14:tracePt t="48276" x="2333625" y="5672138"/>
          <p14:tracePt t="48283" x="2324100" y="5681663"/>
          <p14:tracePt t="48293" x="2306638" y="5718175"/>
          <p14:tracePt t="48299" x="2297113" y="5727700"/>
          <p14:tracePt t="48315" x="2287588" y="5735638"/>
          <p14:tracePt t="48323" x="2270125" y="5735638"/>
          <p14:tracePt t="48533" x="2260600" y="5745163"/>
          <p14:tracePt t="48549" x="2260600" y="5754688"/>
          <p14:tracePt t="48573" x="2260600" y="5764213"/>
          <p14:tracePt t="48589" x="2260600" y="5781675"/>
          <p14:tracePt t="48613" x="2260600" y="5791200"/>
          <p14:tracePt t="48662" x="2260600" y="5800725"/>
          <p14:tracePt t="48669" x="2260600" y="5808663"/>
          <p14:tracePt t="48678" x="2251075" y="5808663"/>
          <p14:tracePt t="48684" x="2251075" y="5818188"/>
          <p14:tracePt t="48700" x="2251075" y="5827713"/>
          <p14:tracePt t="48716" x="2251075" y="5837238"/>
          <p14:tracePt t="48893" x="2260600" y="5837238"/>
          <p14:tracePt t="48899" x="2270125" y="5837238"/>
          <p14:tracePt t="48908" x="2297113" y="5827713"/>
          <p14:tracePt t="48915" x="2316163" y="5827713"/>
          <p14:tracePt t="48923" x="2343150" y="5808663"/>
          <p14:tracePt t="48939" x="2352675" y="5800725"/>
          <p14:tracePt t="48947" x="2360613" y="5791200"/>
          <p14:tracePt t="49205" x="2360613" y="5781675"/>
          <p14:tracePt t="49214" x="2360613" y="5754688"/>
          <p14:tracePt t="49222" x="2360613" y="5735638"/>
          <p14:tracePt t="49230" x="2360613" y="5699125"/>
          <p14:tracePt t="49236" x="2360613" y="5654675"/>
          <p14:tracePt t="49246" x="2360613" y="5626100"/>
          <p14:tracePt t="49254" x="2360613" y="5589588"/>
          <p14:tracePt t="49259" x="2360613" y="5535613"/>
          <p14:tracePt t="49268" x="2360613" y="5481638"/>
          <p14:tracePt t="49280" x="2360613" y="5416550"/>
          <p14:tracePt t="49285" x="2360613" y="5380038"/>
          <p14:tracePt t="49297" x="2360613" y="5307013"/>
          <p14:tracePt t="49302" x="2406650" y="5216525"/>
          <p14:tracePt t="49310" x="2406650" y="5133975"/>
          <p14:tracePt t="49316" x="2406650" y="5106988"/>
          <p14:tracePt t="49324" x="2406650" y="5053013"/>
          <p14:tracePt t="49332" x="2406650" y="5024438"/>
          <p14:tracePt t="49339" x="2406650" y="5016500"/>
          <p14:tracePt t="49437" x="2406650" y="5006975"/>
          <p14:tracePt t="49533" x="2406650" y="5016500"/>
          <p14:tracePt t="49541" x="2406650" y="5033963"/>
          <p14:tracePt t="49549" x="2406650" y="5060950"/>
          <p14:tracePt t="49556" x="2406650" y="5106988"/>
          <p14:tracePt t="49564" x="2406650" y="5116513"/>
          <p14:tracePt t="49572" x="2406650" y="5153025"/>
          <p14:tracePt t="49580" x="2406650" y="5160963"/>
          <p14:tracePt t="49588" x="2406650" y="5170488"/>
          <p14:tracePt t="49637" x="2416175" y="5170488"/>
          <p14:tracePt t="49646" x="2462213" y="5160963"/>
          <p14:tracePt t="49654" x="2489200" y="5089525"/>
          <p14:tracePt t="49664" x="2543175" y="5016500"/>
          <p14:tracePt t="49669" x="2598738" y="4933950"/>
          <p14:tracePt t="49680" x="2662238" y="4851400"/>
          <p14:tracePt t="49685" x="2689225" y="4768850"/>
          <p14:tracePt t="49696" x="2744788" y="4705350"/>
          <p14:tracePt t="49701" x="2771775" y="4660900"/>
          <p14:tracePt t="49713" x="2808288" y="4614863"/>
          <p14:tracePt t="49717" x="2844800" y="4551363"/>
          <p14:tracePt t="49726" x="2862263" y="4486275"/>
          <p14:tracePt t="49733" x="2908300" y="4405313"/>
          <p14:tracePt t="49740" x="2935288" y="4313238"/>
          <p14:tracePt t="49748" x="2971800" y="4213225"/>
          <p14:tracePt t="49756" x="2971800" y="4159250"/>
          <p14:tracePt t="49764" x="2990850" y="4030663"/>
          <p14:tracePt t="49772" x="3008313" y="3921125"/>
          <p14:tracePt t="49780" x="3017838" y="3821113"/>
          <p14:tracePt t="49788" x="3017838" y="3711575"/>
          <p14:tracePt t="49796" x="3017838" y="3657600"/>
          <p14:tracePt t="49804" x="3017838" y="3602038"/>
          <p14:tracePt t="49813" x="3017838" y="3575050"/>
          <p14:tracePt t="49820" x="3017838" y="3556000"/>
          <p14:tracePt t="49827" x="3017838" y="3538538"/>
          <p14:tracePt t="49844" x="3017838" y="3529013"/>
          <p14:tracePt t="49880" x="2990850" y="3502025"/>
          <p14:tracePt t="49884" x="2981325" y="3492500"/>
          <p14:tracePt t="49896" x="2944813" y="3475038"/>
          <p14:tracePt t="49899" x="2881313" y="3438525"/>
          <p14:tracePt t="49908" x="2852738" y="3411538"/>
          <p14:tracePt t="49915" x="2789238" y="3382963"/>
          <p14:tracePt t="49923" x="2744788" y="3346450"/>
          <p14:tracePt t="49931" x="2708275" y="3309938"/>
          <p14:tracePt t="49939" x="2625725" y="3255963"/>
          <p14:tracePt t="49947" x="2579688" y="3209925"/>
          <p14:tracePt t="49956" x="2552700" y="3173413"/>
          <p14:tracePt t="49963" x="2498725" y="3127375"/>
          <p14:tracePt t="49972" x="2452688" y="3090863"/>
          <p14:tracePt t="49980" x="2443163" y="3082925"/>
          <p14:tracePt t="49988" x="2397125" y="3027363"/>
          <p14:tracePt t="49996" x="2352675" y="2982913"/>
          <p14:tracePt t="50003" x="2333625" y="2963863"/>
          <p14:tracePt t="50012" x="2287588" y="2927350"/>
          <p14:tracePt t="50020" x="2243138" y="2890838"/>
          <p14:tracePt t="50028" x="2179638" y="2854325"/>
          <p14:tracePt t="50036" x="2114550" y="2827338"/>
          <p14:tracePt t="50045" x="2051050" y="2790825"/>
          <p14:tracePt t="50052" x="1987550" y="2735263"/>
          <p14:tracePt t="50059" x="1941513" y="2717800"/>
          <p14:tracePt t="50071" x="1878013" y="2690813"/>
          <p14:tracePt t="50079" x="1868488" y="2681288"/>
          <p14:tracePt t="50085" x="1841500" y="2662238"/>
          <p14:tracePt t="50095" x="1824038" y="2654300"/>
          <p14:tracePt t="50099" x="1804988" y="2644775"/>
          <p14:tracePt t="50113" x="1795463" y="2635250"/>
          <p14:tracePt t="50349" x="1814513" y="2635250"/>
          <p14:tracePt t="50356" x="1887538" y="2644775"/>
          <p14:tracePt t="50364" x="2005013" y="2717800"/>
          <p14:tracePt t="50371" x="2124075" y="2800350"/>
          <p14:tracePt t="50379" x="2260600" y="2890838"/>
          <p14:tracePt t="50387" x="2397125" y="3000375"/>
          <p14:tracePt t="50396" x="2533650" y="3090863"/>
          <p14:tracePt t="50403" x="2652713" y="3182938"/>
          <p14:tracePt t="50412" x="2752725" y="3255963"/>
          <p14:tracePt t="50419" x="2817813" y="3302000"/>
          <p14:tracePt t="50429" x="2862263" y="3355975"/>
          <p14:tracePt t="50435" x="2871788" y="3392488"/>
          <p14:tracePt t="50444" x="2871788" y="3411538"/>
          <p14:tracePt t="50451" x="2881313" y="3455988"/>
          <p14:tracePt t="50460" x="2889250" y="3475038"/>
          <p14:tracePt t="50468" x="2889250" y="3529013"/>
          <p14:tracePt t="50478" x="2889250" y="3584575"/>
          <p14:tracePt t="50484" x="2889250" y="3675063"/>
          <p14:tracePt t="50494" x="2862263" y="3757613"/>
          <p14:tracePt t="50500" x="2835275" y="3857625"/>
          <p14:tracePt t="50511" x="2808288" y="3948113"/>
          <p14:tracePt t="50515" x="2762250" y="4067175"/>
          <p14:tracePt t="50523" x="2735263" y="4176713"/>
          <p14:tracePt t="50531" x="2725738" y="4276725"/>
          <p14:tracePt t="50539" x="2698750" y="4368800"/>
          <p14:tracePt t="50547" x="2679700" y="4459288"/>
          <p14:tracePt t="50556" x="2652713" y="4541838"/>
          <p14:tracePt t="50563" x="2606675" y="4605338"/>
          <p14:tracePt t="50571" x="2562225" y="4687888"/>
          <p14:tracePt t="50579" x="2543175" y="4732338"/>
          <p14:tracePt t="50588" x="2498725" y="4833938"/>
          <p14:tracePt t="50596" x="2462213" y="4878388"/>
          <p14:tracePt t="50604" x="2425700" y="4924425"/>
          <p14:tracePt t="50613" x="2406650" y="4970463"/>
          <p14:tracePt t="50619" x="2370138" y="5016500"/>
          <p14:tracePt t="50629" x="2343150" y="5053013"/>
          <p14:tracePt t="50635" x="2316163" y="5080000"/>
          <p14:tracePt t="50645" x="2279650" y="5143500"/>
          <p14:tracePt t="50651" x="2251075" y="5160963"/>
          <p14:tracePt t="50660" x="2206625" y="5197475"/>
          <p14:tracePt t="50667" x="2197100" y="5197475"/>
          <p14:tracePt t="50676" x="2170113" y="5207000"/>
          <p14:tracePt t="50693" x="2151063" y="5233988"/>
          <p14:tracePt t="50726" x="2143125" y="5233988"/>
          <p14:tracePt t="50748" x="2124075" y="5253038"/>
          <p14:tracePt t="50763" x="2124075" y="5262563"/>
          <p14:tracePt t="50779" x="2114550" y="5270500"/>
          <p14:tracePt t="50821" x="2106613" y="5280025"/>
          <p14:tracePt t="50835" x="2097088" y="5289550"/>
          <p14:tracePt t="50843" x="2087563" y="5299075"/>
          <p14:tracePt t="50860" x="2078038" y="5299075"/>
          <p14:tracePt t="50881" x="2070100" y="5307013"/>
          <p14:tracePt t="50892" x="2070100" y="5316538"/>
          <p14:tracePt t="50909" x="2060575" y="5326063"/>
          <p14:tracePt t="51036" x="2143125" y="5326063"/>
          <p14:tracePt t="51044" x="2287588" y="5307013"/>
          <p14:tracePt t="51052" x="2462213" y="5262563"/>
          <p14:tracePt t="51060" x="2625725" y="5216525"/>
          <p14:tracePt t="51068" x="2752725" y="5170488"/>
          <p14:tracePt t="51077" x="2889250" y="5143500"/>
          <p14:tracePt t="51084" x="2971800" y="5089525"/>
          <p14:tracePt t="51094" x="3017838" y="5060950"/>
          <p14:tracePt t="51100" x="3044825" y="5033963"/>
          <p14:tracePt t="51109" x="3071813" y="5024438"/>
          <p14:tracePt t="51115" x="3081338" y="5024438"/>
          <p14:tracePt t="51123" x="3108325" y="5016500"/>
          <p14:tracePt t="51131" x="3117850" y="5006975"/>
          <p14:tracePt t="51139" x="3154363" y="4979988"/>
          <p14:tracePt t="51147" x="3171825" y="4933950"/>
          <p14:tracePt t="51156" x="3108325" y="4814888"/>
          <p14:tracePt t="51163" x="3144838" y="4751388"/>
          <p14:tracePt t="51172" x="3163888" y="4687888"/>
          <p14:tracePt t="51179" x="3181350" y="4632325"/>
          <p14:tracePt t="51188" x="3181350" y="4551363"/>
          <p14:tracePt t="51196" x="3236913" y="4468813"/>
          <p14:tracePt t="51204" x="3254375" y="4395788"/>
          <p14:tracePt t="51212" x="3254375" y="4340225"/>
          <p14:tracePt t="51219" x="3281363" y="4259263"/>
          <p14:tracePt t="51228" x="3281363" y="4186238"/>
          <p14:tracePt t="51236" x="3281363" y="4113213"/>
          <p14:tracePt t="51243" x="3281363" y="4067175"/>
          <p14:tracePt t="51252" x="3263900" y="4030663"/>
          <p14:tracePt t="51262" x="3254375" y="3948113"/>
          <p14:tracePt t="51269" x="3227388" y="3903663"/>
          <p14:tracePt t="51280" x="3200400" y="3830638"/>
          <p14:tracePt t="51286" x="3144838" y="3730625"/>
          <p14:tracePt t="51296" x="3090863" y="3629025"/>
          <p14:tracePt t="51300" x="3044825" y="3529013"/>
          <p14:tracePt t="51310" x="2962275" y="3411538"/>
          <p14:tracePt t="51316" x="2852738" y="3292475"/>
          <p14:tracePt t="51324" x="2752725" y="3192463"/>
          <p14:tracePt t="51332" x="2662238" y="3073400"/>
          <p14:tracePt t="51340" x="2543175" y="2982913"/>
          <p14:tracePt t="51348" x="2443163" y="2890838"/>
          <p14:tracePt t="51356" x="2360613" y="2808288"/>
          <p14:tracePt t="51364" x="2251075" y="2708275"/>
          <p14:tracePt t="51372" x="2187575" y="2635250"/>
          <p14:tracePt t="51380" x="2160588" y="2608263"/>
          <p14:tracePt t="51387" x="2070100" y="2535238"/>
          <p14:tracePt t="51396" x="2024063" y="2489200"/>
          <p14:tracePt t="51404" x="1978025" y="2435225"/>
          <p14:tracePt t="51412" x="1905000" y="2371725"/>
          <p14:tracePt t="51420" x="1841500" y="2306638"/>
          <p14:tracePt t="51428" x="1778000" y="2252663"/>
          <p14:tracePt t="51435" x="1695450" y="2197100"/>
          <p14:tracePt t="51444" x="1641475" y="2152650"/>
          <p14:tracePt t="51452" x="1576388" y="2097088"/>
          <p14:tracePt t="51460" x="1512888" y="2060575"/>
          <p14:tracePt t="51467" x="1468438" y="2033588"/>
          <p14:tracePt t="51476" x="1422400" y="2024063"/>
          <p14:tracePt t="51484" x="1403350" y="2024063"/>
          <p14:tracePt t="51493" x="1385888" y="2006600"/>
          <p14:tracePt t="51685" x="1449388" y="2016125"/>
          <p14:tracePt t="51696" x="1595438" y="2060575"/>
          <p14:tracePt t="51701" x="1804988" y="2106613"/>
          <p14:tracePt t="51713" x="2106613" y="2189163"/>
          <p14:tracePt t="51716" x="2443163" y="2298700"/>
          <p14:tracePt t="51726" x="2781300" y="2398713"/>
          <p14:tracePt t="51732" x="3081338" y="2481263"/>
          <p14:tracePt t="51740" x="3336925" y="2554288"/>
          <p14:tracePt t="51748" x="3509963" y="2598738"/>
          <p14:tracePt t="51756" x="3592513" y="2671763"/>
          <p14:tracePt t="51764" x="3636963" y="2717800"/>
          <p14:tracePt t="51772" x="3692525" y="2771775"/>
          <p14:tracePt t="51780" x="3702050" y="2808288"/>
          <p14:tracePt t="51788" x="3719513" y="2854325"/>
          <p14:tracePt t="51796" x="3719513" y="2900363"/>
          <p14:tracePt t="51804" x="3719513" y="2936875"/>
          <p14:tracePt t="51812" x="3719513" y="3017838"/>
          <p14:tracePt t="51820" x="3719513" y="3090863"/>
          <p14:tracePt t="51828" x="3719513" y="3173413"/>
          <p14:tracePt t="51836" x="3719513" y="3282950"/>
          <p14:tracePt t="51844" x="3719513" y="3392488"/>
          <p14:tracePt t="51852" x="3719513" y="3519488"/>
          <p14:tracePt t="51861" x="3719513" y="3648075"/>
          <p14:tracePt t="51868" x="3719513" y="3811588"/>
          <p14:tracePt t="51878" x="3719513" y="3948113"/>
          <p14:tracePt t="51894" x="3719513" y="4240213"/>
          <p14:tracePt t="51900" x="3719513" y="4376738"/>
          <p14:tracePt t="51910" x="3692525" y="4541838"/>
          <p14:tracePt t="51916" x="3656013" y="4705350"/>
          <p14:tracePt t="51924" x="3600450" y="4841875"/>
          <p14:tracePt t="51932" x="3556000" y="4987925"/>
          <p14:tracePt t="51940" x="3509963" y="5106988"/>
          <p14:tracePt t="51948" x="3455988" y="5197475"/>
          <p14:tracePt t="51956" x="3427413" y="5280025"/>
          <p14:tracePt t="51964" x="3373438" y="5380038"/>
          <p14:tracePt t="51972" x="3317875" y="5426075"/>
          <p14:tracePt t="51980" x="3273425" y="5481638"/>
          <p14:tracePt t="51987" x="3217863" y="5545138"/>
          <p14:tracePt t="51996" x="3208338" y="5562600"/>
          <p14:tracePt t="52004" x="3163888" y="5599113"/>
          <p14:tracePt t="52012" x="3100388" y="5635625"/>
          <p14:tracePt t="52020" x="3071813" y="5654675"/>
          <p14:tracePt t="52028" x="3017838" y="5662613"/>
          <p14:tracePt t="52036" x="2971800" y="5691188"/>
          <p14:tracePt t="52043" x="2935288" y="5708650"/>
          <p14:tracePt t="52052" x="2898775" y="5718175"/>
          <p14:tracePt t="52060" x="2881313" y="5718175"/>
          <p14:tracePt t="52068" x="2871788" y="5727700"/>
          <p14:tracePt t="52077" x="2862263" y="5735638"/>
          <p14:tracePt t="52084" x="2852738" y="5745163"/>
          <p14:tracePt t="52379" x="2871788" y="5745163"/>
          <p14:tracePt t="52387" x="3054350" y="5699125"/>
          <p14:tracePt t="52396" x="3336925" y="5562600"/>
          <p14:tracePt t="52403" x="3509963" y="5481638"/>
          <p14:tracePt t="52412" x="3629025" y="5362575"/>
          <p14:tracePt t="52419" x="3738563" y="5243513"/>
          <p14:tracePt t="52428" x="3875088" y="5133975"/>
          <p14:tracePt t="52435" x="3929063" y="5033963"/>
          <p14:tracePt t="52444" x="3984625" y="4933950"/>
          <p14:tracePt t="52451" x="3992563" y="4897438"/>
          <p14:tracePt t="52460" x="3992563" y="4841875"/>
          <p14:tracePt t="52467" x="3992563" y="4824413"/>
          <p14:tracePt t="52476" x="3992563" y="4805363"/>
          <p14:tracePt t="52483" x="3992563" y="4787900"/>
          <p14:tracePt t="52493" x="3992563" y="4768850"/>
          <p14:tracePt t="52511" x="3992563" y="4760913"/>
          <p14:tracePt t="52516" x="3992563" y="4741863"/>
          <p14:tracePt t="52524" x="3984625" y="4724400"/>
          <p14:tracePt t="52532" x="3984625" y="4697413"/>
          <p14:tracePt t="52540" x="3984625" y="4641850"/>
          <p14:tracePt t="52548" x="3956050" y="4578350"/>
          <p14:tracePt t="52556" x="3919538" y="4495800"/>
          <p14:tracePt t="52564" x="3911600" y="4441825"/>
          <p14:tracePt t="52572" x="3865563" y="4359275"/>
          <p14:tracePt t="52580" x="3838575" y="4268788"/>
          <p14:tracePt t="52587" x="3810000" y="4186238"/>
          <p14:tracePt t="52595" x="3775075" y="4140200"/>
          <p14:tracePt t="52603" x="3738563" y="4057650"/>
          <p14:tracePt t="52611" x="3719513" y="4013200"/>
          <p14:tracePt t="52620" x="3683000" y="3976688"/>
          <p14:tracePt t="52629" x="3665538" y="3930650"/>
          <p14:tracePt t="52635" x="3656013" y="3903663"/>
          <p14:tracePt t="52646" x="3629025" y="3875088"/>
          <p14:tracePt t="52651" x="3619500" y="3857625"/>
          <p14:tracePt t="52660" x="3600450" y="3811588"/>
          <p14:tracePt t="52667" x="3592513" y="3794125"/>
          <p14:tracePt t="52676" x="3582988" y="3784600"/>
          <p14:tracePt t="52683" x="3573463" y="3767138"/>
          <p14:tracePt t="52694" x="3563938" y="3757613"/>
          <p14:tracePt t="52699" x="3563938" y="3748088"/>
          <p14:tracePt t="52710" x="3556000" y="3748088"/>
          <p14:tracePt t="52716" x="3546475" y="3730625"/>
          <p14:tracePt t="52732" x="3546475" y="3721100"/>
          <p14:tracePt t="52748" x="3536950" y="3711575"/>
          <p14:tracePt t="52756" x="3527425" y="3694113"/>
          <p14:tracePt t="52764" x="3490913" y="3648075"/>
          <p14:tracePt t="52772" x="3473450" y="3629025"/>
          <p14:tracePt t="52780" x="3409950" y="3584575"/>
          <p14:tracePt t="52788" x="3346450" y="3529013"/>
          <p14:tracePt t="52796" x="3300413" y="3482975"/>
          <p14:tracePt t="52804" x="3217863" y="3429000"/>
          <p14:tracePt t="52813" x="3144838" y="3375025"/>
          <p14:tracePt t="52820" x="3081338" y="3302000"/>
          <p14:tracePt t="52827" x="3054350" y="3282950"/>
          <p14:tracePt t="52836" x="2998788" y="3228975"/>
          <p14:tracePt t="52845" x="2971800" y="3200400"/>
          <p14:tracePt t="52853" x="2954338" y="3163888"/>
          <p14:tracePt t="52864" x="2935288" y="3136900"/>
          <p14:tracePt t="52880" x="2917825" y="3119438"/>
          <p14:tracePt t="52884" x="2898775" y="3100388"/>
          <p14:tracePt t="52897" x="2889250" y="3090863"/>
          <p14:tracePt t="52900" x="2881313" y="3082925"/>
          <p14:tracePt t="52916" x="2871788" y="3063875"/>
          <p14:tracePt t="52932" x="2852738" y="3046413"/>
          <p14:tracePt t="52956" x="2844800" y="3036888"/>
          <p14:tracePt t="52988" x="2835275" y="3027363"/>
          <p14:tracePt t="52996" x="2835275" y="3017838"/>
          <p14:tracePt t="53068" x="2835275" y="3009900"/>
          <p14:tracePt t="53083" x="2835275" y="3000375"/>
          <p14:tracePt t="53092" x="2835275" y="2982913"/>
          <p14:tracePt t="53100" x="2835275" y="2973388"/>
          <p14:tracePt t="53108" x="2835275" y="2954338"/>
          <p14:tracePt t="53124" x="2835275" y="2936875"/>
          <p14:tracePt t="53131" x="2835275" y="2909888"/>
          <p14:tracePt t="53139" x="2844800" y="2900363"/>
          <p14:tracePt t="53148" x="2862263" y="2881313"/>
          <p14:tracePt t="53164" x="2871788" y="2873375"/>
          <p14:tracePt t="53196" x="2881313" y="2873375"/>
          <p14:tracePt t="53204" x="2889250" y="2863850"/>
          <p14:tracePt t="53236" x="2898775" y="2863850"/>
          <p14:tracePt t="53244" x="2990850" y="2863850"/>
          <p14:tracePt t="53254" x="3100388" y="2863850"/>
          <p14:tracePt t="53263" x="3263900" y="2863850"/>
          <p14:tracePt t="53273" x="3436938" y="2863850"/>
          <p14:tracePt t="53279" x="3692525" y="2873375"/>
          <p14:tracePt t="53284" x="3948113" y="2927350"/>
          <p14:tracePt t="53293" x="4230688" y="2963863"/>
          <p14:tracePt t="53300" x="4540250" y="3000375"/>
          <p14:tracePt t="53309" x="4786313" y="3036888"/>
          <p14:tracePt t="53316" x="4968875" y="3036888"/>
          <p14:tracePt t="53324" x="5114925" y="3036888"/>
          <p14:tracePt t="53332" x="5224463" y="3036888"/>
          <p14:tracePt t="53340" x="5278438" y="3036888"/>
          <p14:tracePt t="53348" x="5297488" y="3036888"/>
          <p14:tracePt t="53396" x="5334000" y="3046413"/>
          <p14:tracePt t="53404" x="5360988" y="3046413"/>
          <p14:tracePt t="53412" x="5414963" y="3063875"/>
          <p14:tracePt t="53420" x="5524500" y="3082925"/>
          <p14:tracePt t="53428" x="5624513" y="3109913"/>
          <p14:tracePt t="53436" x="5753100" y="3136900"/>
          <p14:tracePt t="53445" x="5880100" y="3155950"/>
          <p14:tracePt t="53452" x="5980113" y="3163888"/>
          <p14:tracePt t="53460" x="6126163" y="3182938"/>
          <p14:tracePt t="53468" x="6272213" y="3209925"/>
          <p14:tracePt t="53477" x="6418263" y="3228975"/>
          <p14:tracePt t="53483" x="6564313" y="3236913"/>
          <p14:tracePt t="53493" x="6691313" y="3236913"/>
          <p14:tracePt t="53499" x="6819900" y="3236913"/>
          <p14:tracePt t="53510" x="6910388" y="3236913"/>
          <p14:tracePt t="53515" x="7037388" y="3236913"/>
          <p14:tracePt t="53523" x="7110413" y="3236913"/>
          <p14:tracePt t="53531" x="7212013" y="3236913"/>
          <p14:tracePt t="53540" x="7283450" y="3236913"/>
          <p14:tracePt t="53547" x="7375525" y="3236913"/>
          <p14:tracePt t="53556" x="7485063" y="3236913"/>
          <p14:tracePt t="53564" x="7612063" y="3236913"/>
          <p14:tracePt t="53572" x="7740650" y="3236913"/>
          <p14:tracePt t="53580" x="7904163" y="3236913"/>
          <p14:tracePt t="53588" x="8086725" y="3236913"/>
          <p14:tracePt t="53598" x="8259763" y="3236913"/>
          <p14:tracePt t="53605" x="8459788" y="3236913"/>
          <p14:tracePt t="53612" x="8705850" y="3236913"/>
          <p14:tracePt t="53621" x="8934450" y="3236913"/>
          <p14:tracePt t="58133" x="8988425" y="3921125"/>
          <p14:tracePt t="58139" x="8870950" y="3957638"/>
          <p14:tracePt t="58149" x="8815388" y="3976688"/>
          <p14:tracePt t="58156" x="8807450" y="3976688"/>
          <p14:tracePt t="58245" x="8788400" y="3984625"/>
          <p14:tracePt t="58254" x="8770938" y="4003675"/>
          <p14:tracePt t="58261" x="8734425" y="4013200"/>
          <p14:tracePt t="58269" x="8697913" y="4021138"/>
          <p14:tracePt t="58277" x="8615363" y="4057650"/>
          <p14:tracePt t="58284" x="8569325" y="4067175"/>
          <p14:tracePt t="58293" x="8488363" y="4113213"/>
          <p14:tracePt t="58301" x="8432800" y="4140200"/>
          <p14:tracePt t="58314" x="8313738" y="4176713"/>
          <p14:tracePt t="58319" x="8232775" y="4203700"/>
          <p14:tracePt t="58333" x="8104188" y="4232275"/>
          <p14:tracePt t="58340" x="8004175" y="4259263"/>
          <p14:tracePt t="58349" x="7931150" y="4259263"/>
          <p14:tracePt t="58356" x="7885113" y="4259263"/>
          <p14:tracePt t="58363" x="7867650" y="4259263"/>
          <p14:tracePt t="58371" x="7840663" y="4268788"/>
          <p14:tracePt t="58379" x="7821613" y="4268788"/>
          <p14:tracePt t="58387" x="7813675" y="4268788"/>
          <p14:tracePt t="58396" x="7794625" y="4268788"/>
          <p14:tracePt t="58404" x="7785100" y="4268788"/>
          <p14:tracePt t="58412" x="7758113" y="4268788"/>
          <p14:tracePt t="58420" x="7740650" y="4268788"/>
          <p14:tracePt t="58427" x="7712075" y="4268788"/>
          <p14:tracePt t="58435" x="7675563" y="4268788"/>
          <p14:tracePt t="58443" x="7648575" y="4268788"/>
          <p14:tracePt t="58451" x="7639050" y="4268788"/>
          <p14:tracePt t="58459" x="7612063" y="4268788"/>
          <p14:tracePt t="58467" x="7602538" y="4268788"/>
          <p14:tracePt t="58476" x="7558088" y="4268788"/>
          <p14:tracePt t="58483" x="7539038" y="4268788"/>
          <p14:tracePt t="58493" x="7512050" y="4268788"/>
          <p14:tracePt t="58499" x="7502525" y="4268788"/>
          <p14:tracePt t="58510" x="7475538" y="4276725"/>
          <p14:tracePt t="58516" x="7458075" y="4276725"/>
          <p14:tracePt t="58526" x="7448550" y="4276725"/>
          <p14:tracePt t="58531" x="7439025" y="4276725"/>
          <p14:tracePt t="58540" x="7429500" y="4276725"/>
          <p14:tracePt t="58547" x="7421563" y="4276725"/>
          <p14:tracePt t="58572" x="7412038" y="4276725"/>
          <p14:tracePt t="58580" x="7385050" y="4276725"/>
          <p14:tracePt t="58588" x="7366000" y="4276725"/>
          <p14:tracePt t="58596" x="7329488" y="4276725"/>
          <p14:tracePt t="58604" x="7256463" y="4276725"/>
          <p14:tracePt t="58612" x="7165975" y="4276725"/>
          <p14:tracePt t="58620" x="7073900" y="4276725"/>
          <p14:tracePt t="58628" x="6964363" y="4276725"/>
          <p14:tracePt t="58636" x="6856413" y="4276725"/>
          <p14:tracePt t="58644" x="6764338" y="4276725"/>
          <p14:tracePt t="58651" x="6691313" y="4276725"/>
          <p14:tracePt t="58660" x="6600825" y="4276725"/>
          <p14:tracePt t="58667" x="6508750" y="4276725"/>
          <p14:tracePt t="58676" x="6427788" y="4276725"/>
          <p14:tracePt t="58683" x="6372225" y="4276725"/>
          <p14:tracePt t="58692" x="6335713" y="4276725"/>
          <p14:tracePt t="58700" x="6299200" y="4276725"/>
          <p14:tracePt t="58709" x="6262688" y="4268788"/>
          <p14:tracePt t="58716" x="6218238" y="4249738"/>
          <p14:tracePt t="58727" x="6208713" y="4249738"/>
          <p14:tracePt t="58731" x="6181725" y="4240213"/>
          <p14:tracePt t="58739" x="6172200" y="4240213"/>
          <p14:tracePt t="58747" x="6135688" y="4203700"/>
          <p14:tracePt t="58756" x="6116638" y="4195763"/>
          <p14:tracePt t="58764" x="6053138" y="4149725"/>
          <p14:tracePt t="58772" x="6053138" y="4140200"/>
          <p14:tracePt t="58780" x="5999163" y="4113213"/>
          <p14:tracePt t="58788" x="5953125" y="4076700"/>
          <p14:tracePt t="58796" x="5916613" y="4040188"/>
          <p14:tracePt t="58804" x="5889625" y="4021138"/>
          <p14:tracePt t="58813" x="5826125" y="3976688"/>
          <p14:tracePt t="58819" x="5780088" y="3940175"/>
          <p14:tracePt t="58828" x="5753100" y="3911600"/>
          <p14:tracePt t="58836" x="5716588" y="3875088"/>
          <p14:tracePt t="58845" x="5680075" y="3794125"/>
          <p14:tracePt t="58851" x="5653088" y="3748088"/>
          <p14:tracePt t="58859" x="5616575" y="3684588"/>
          <p14:tracePt t="58867" x="5607050" y="3657600"/>
          <p14:tracePt t="58875" x="5597525" y="3602038"/>
          <p14:tracePt t="58883" x="5580063" y="3565525"/>
          <p14:tracePt t="58892" x="5551488" y="3538538"/>
          <p14:tracePt t="58899" x="5543550" y="3511550"/>
          <p14:tracePt t="58909" x="5534025" y="3492500"/>
          <p14:tracePt t="58926" x="5534025" y="3482975"/>
          <p14:tracePt t="59080" x="5497513" y="3475038"/>
          <p14:tracePt t="59086" x="5441950" y="3475038"/>
          <p14:tracePt t="59093" x="5397500" y="3502025"/>
          <p14:tracePt t="59099" x="5334000" y="3538538"/>
          <p14:tracePt t="59108" x="5297488" y="3565525"/>
          <p14:tracePt t="59115" x="5268913" y="3592513"/>
          <p14:tracePt t="59125" x="5224463" y="3621088"/>
          <p14:tracePt t="59131" x="5195888" y="3638550"/>
          <p14:tracePt t="59139" x="5159375" y="3657600"/>
          <p14:tracePt t="59147" x="5132388" y="3665538"/>
          <p14:tracePt t="59156" x="5122863" y="3675063"/>
          <p14:tracePt t="59164" x="5114925" y="3675063"/>
          <p14:tracePt t="59171" x="5078413" y="3675063"/>
          <p14:tracePt t="59180" x="5049838" y="3675063"/>
          <p14:tracePt t="59188" x="5022850" y="3684588"/>
          <p14:tracePt t="59195" x="4941888" y="3684588"/>
          <p14:tracePt t="59203" x="4859338" y="3684588"/>
          <p14:tracePt t="59212" x="4786313" y="3684588"/>
          <p14:tracePt t="59219" x="4730750" y="3684588"/>
          <p14:tracePt t="59227" x="4676775" y="3684588"/>
          <p14:tracePt t="59235" x="4649788" y="3684588"/>
          <p14:tracePt t="59244" x="4630738" y="3684588"/>
          <p14:tracePt t="59259" x="4622800" y="3684588"/>
          <p14:tracePt t="59284" x="4613275" y="3684588"/>
          <p14:tracePt t="59309" x="4613275" y="3675063"/>
          <p14:tracePt t="59316" x="4613275" y="3665538"/>
          <p14:tracePt t="59429" x="4613275" y="3675063"/>
          <p14:tracePt t="59437" x="4567238" y="3748088"/>
          <p14:tracePt t="59445" x="4521200" y="3867150"/>
          <p14:tracePt t="59453" x="4494213" y="3940175"/>
          <p14:tracePt t="59461" x="4484688" y="4003675"/>
          <p14:tracePt t="59467" x="4457700" y="4094163"/>
          <p14:tracePt t="59475" x="4457700" y="4195763"/>
          <p14:tracePt t="59484" x="4457700" y="4268788"/>
          <p14:tracePt t="59493" x="4457700" y="4303713"/>
          <p14:tracePt t="59500" x="4457700" y="4332288"/>
          <p14:tracePt t="59510" x="4457700" y="4340225"/>
          <p14:tracePt t="59515" x="4457700" y="4349750"/>
          <p14:tracePt t="59572" x="4484688" y="4340225"/>
          <p14:tracePt t="59580" x="4513263" y="4332288"/>
          <p14:tracePt t="59588" x="4557713" y="4286250"/>
          <p14:tracePt t="59597" x="4622800" y="4259263"/>
          <p14:tracePt t="59605" x="4759325" y="4203700"/>
          <p14:tracePt t="59614" x="4886325" y="4140200"/>
          <p14:tracePt t="59621" x="5022850" y="4067175"/>
          <p14:tracePt t="59631" x="5159375" y="3994150"/>
          <p14:tracePt t="59637" x="5351463" y="3911600"/>
          <p14:tracePt t="59645" x="5507038" y="3840163"/>
          <p14:tracePt t="59652" x="5643563" y="3775075"/>
          <p14:tracePt t="59662" x="5753100" y="3730625"/>
          <p14:tracePt t="59668" x="5870575" y="3675063"/>
          <p14:tracePt t="59678" x="5935663" y="3621088"/>
          <p14:tracePt t="59684" x="5999163" y="3592513"/>
          <p14:tracePt t="59694" x="6026150" y="3575050"/>
          <p14:tracePt t="59700" x="6043613" y="3565525"/>
          <p14:tracePt t="59710" x="6072188" y="3565525"/>
          <p14:tracePt t="59716" x="6080125" y="3556000"/>
          <p14:tracePt t="59740" x="6089650" y="3556000"/>
          <p14:tracePt t="59781" x="6108700" y="3556000"/>
          <p14:tracePt t="59789" x="6145213" y="3556000"/>
          <p14:tracePt t="59797" x="6218238" y="3556000"/>
          <p14:tracePt t="59805" x="6299200" y="3592513"/>
          <p14:tracePt t="59814" x="6435725" y="3665538"/>
          <p14:tracePt t="59821" x="6581775" y="3738563"/>
          <p14:tracePt t="59830" x="6673850" y="3811588"/>
          <p14:tracePt t="59836" x="6737350" y="3894138"/>
          <p14:tracePt t="59843" x="6846888" y="4013200"/>
          <p14:tracePt t="59852" x="6946900" y="4086225"/>
          <p14:tracePt t="59859" x="7065963" y="4159250"/>
          <p14:tracePt t="59868" x="7138988" y="4203700"/>
          <p14:tracePt t="59876" x="7219950" y="4240213"/>
          <p14:tracePt t="59895" x="7275513" y="4249738"/>
          <p14:tracePt t="59926" x="7292975" y="4232275"/>
          <p14:tracePt t="59931" x="7312025" y="4213225"/>
          <p14:tracePt t="59939" x="7329488" y="4186238"/>
          <p14:tracePt t="59947" x="7348538" y="4159250"/>
          <p14:tracePt t="59955" x="7385050" y="4130675"/>
          <p14:tracePt t="59963" x="7392988" y="4122738"/>
          <p14:tracePt t="59971" x="7412038" y="4067175"/>
          <p14:tracePt t="59980" x="7439025" y="4049713"/>
          <p14:tracePt t="59987" x="7458075" y="4021138"/>
          <p14:tracePt t="59995" x="7494588" y="3994150"/>
          <p14:tracePt t="60003" x="7521575" y="3967163"/>
          <p14:tracePt t="60011" x="7539038" y="3948113"/>
          <p14:tracePt t="60019" x="7567613" y="3911600"/>
          <p14:tracePt t="60028" x="7594600" y="3884613"/>
          <p14:tracePt t="60036" x="7631113" y="3857625"/>
          <p14:tracePt t="60044" x="7648575" y="3821113"/>
          <p14:tracePt t="60051" x="7675563" y="3775075"/>
          <p14:tracePt t="60060" x="7731125" y="3738563"/>
          <p14:tracePt t="60067" x="7731125" y="3721100"/>
          <p14:tracePt t="60075" x="7748588" y="3702050"/>
          <p14:tracePt t="60083" x="7758113" y="3694113"/>
          <p14:tracePt t="60092" x="7767638" y="3684588"/>
          <p14:tracePt t="60100" x="7767638" y="3675063"/>
          <p14:tracePt t="60220" x="7767638" y="3711575"/>
          <p14:tracePt t="60227" x="7758113" y="3794125"/>
          <p14:tracePt t="60235" x="7740650" y="3848100"/>
          <p14:tracePt t="60245" x="7704138" y="3967163"/>
          <p14:tracePt t="60251" x="7667625" y="4076700"/>
          <p14:tracePt t="60260" x="7639050" y="4195763"/>
          <p14:tracePt t="60267" x="7612063" y="4286250"/>
          <p14:tracePt t="60275" x="7602538" y="4395788"/>
          <p14:tracePt t="60283" x="7575550" y="4495800"/>
          <p14:tracePt t="60292" x="7575550" y="4568825"/>
          <p14:tracePt t="60299" x="7575550" y="4660900"/>
          <p14:tracePt t="60308" x="7575550" y="4687888"/>
          <p14:tracePt t="60315" x="7575550" y="4732338"/>
          <p14:tracePt t="60327" x="7575550" y="4768850"/>
          <p14:tracePt t="60331" x="7575550" y="4787900"/>
          <p14:tracePt t="60347" x="7575550" y="4805363"/>
          <p14:tracePt t="60527" x="7575550" y="4768850"/>
          <p14:tracePt t="60533" x="7575550" y="4714875"/>
          <p14:tracePt t="60542" x="7575550" y="4697413"/>
          <p14:tracePt t="60549" x="7575550" y="4660900"/>
          <p14:tracePt t="60556" x="7575550" y="4632325"/>
          <p14:tracePt t="60564" x="7575550" y="4614863"/>
          <p14:tracePt t="60572" x="7575550" y="4587875"/>
          <p14:tracePt t="60580" x="7575550" y="4578350"/>
          <p14:tracePt t="60588" x="7575550" y="4568825"/>
          <p14:tracePt t="60596" x="7575550" y="4522788"/>
          <p14:tracePt t="60604" x="7558088" y="4495800"/>
          <p14:tracePt t="60614" x="7494588" y="4459288"/>
          <p14:tracePt t="60620" x="7448550" y="4441825"/>
          <p14:tracePt t="60630" x="7366000" y="4386263"/>
          <p14:tracePt t="60637" x="7283450" y="4349750"/>
          <p14:tracePt t="60647" x="7219950" y="4303713"/>
          <p14:tracePt t="60652" x="7146925" y="4276725"/>
          <p14:tracePt t="60659" x="7065963" y="4240213"/>
          <p14:tracePt t="60667" x="7000875" y="4213225"/>
          <p14:tracePt t="60676" x="6919913" y="4186238"/>
          <p14:tracePt t="60683" x="6837363" y="4149725"/>
          <p14:tracePt t="60692" x="6783388" y="4122738"/>
          <p14:tracePt t="60699" x="6664325" y="4094163"/>
          <p14:tracePt t="60709" x="6600825" y="4076700"/>
          <p14:tracePt t="60716" x="6527800" y="4057650"/>
          <p14:tracePt t="60725" x="6435725" y="4030663"/>
          <p14:tracePt t="60731" x="6335713" y="4021138"/>
          <p14:tracePt t="60739" x="6262688" y="4003675"/>
          <p14:tracePt t="60747" x="6135688" y="3994150"/>
          <p14:tracePt t="60755" x="6035675" y="3976688"/>
          <p14:tracePt t="60763" x="5889625" y="3948113"/>
          <p14:tracePt t="60771" x="5797550" y="3930650"/>
          <p14:tracePt t="60779" x="5697538" y="3921125"/>
          <p14:tracePt t="60787" x="5570538" y="3903663"/>
          <p14:tracePt t="60795" x="5497513" y="3884613"/>
          <p14:tracePt t="60804" x="5378450" y="3848100"/>
          <p14:tracePt t="60812" x="5268913" y="3821113"/>
          <p14:tracePt t="60819" x="5224463" y="3784600"/>
          <p14:tracePt t="60828" x="5105400" y="3748088"/>
          <p14:tracePt t="60835" x="5068888" y="3711575"/>
          <p14:tracePt t="60844" x="5022850" y="3675063"/>
          <p14:tracePt t="60851" x="4959350" y="3657600"/>
          <p14:tracePt t="60860" x="4913313" y="3621088"/>
          <p14:tracePt t="60868" x="4895850" y="3602038"/>
          <p14:tracePt t="60876" x="4868863" y="3565525"/>
          <p14:tracePt t="60895" x="4813300" y="3511550"/>
          <p14:tracePt t="60901" x="4803775" y="3482975"/>
          <p14:tracePt t="60912" x="4795838" y="3465513"/>
          <p14:tracePt t="60917" x="4767263" y="3419475"/>
          <p14:tracePt t="60930" x="4767263" y="3411538"/>
          <p14:tracePt t="60935" x="4759325" y="3382963"/>
          <p14:tracePt t="60945" x="4749800" y="3375025"/>
          <p14:tracePt t="60948" x="4749800" y="3365500"/>
          <p14:tracePt t="60964" x="4740275" y="3338513"/>
          <p14:tracePt t="60987" x="4740275" y="3328988"/>
          <p14:tracePt t="61011" x="4740275" y="3319463"/>
          <p14:tracePt t="61059" x="4740275" y="3309938"/>
          <p14:tracePt t="61068" x="4759325" y="3309938"/>
          <p14:tracePt t="61075" x="4876800" y="3309938"/>
          <p14:tracePt t="61084" x="4968875" y="3309938"/>
          <p14:tracePt t="61092" x="5078413" y="3309938"/>
          <p14:tracePt t="61099" x="5168900" y="3309938"/>
          <p14:tracePt t="61108" x="5241925" y="3309938"/>
          <p14:tracePt t="61115" x="5287963" y="3309938"/>
          <p14:tracePt t="61125" x="5314950" y="3338513"/>
          <p14:tracePt t="61461" x="5232400" y="3302000"/>
          <p14:tracePt t="61470" x="5151438" y="3273425"/>
          <p14:tracePt t="61475" x="5059363" y="3246438"/>
          <p14:tracePt t="61484" x="4941888" y="3219450"/>
          <p14:tracePt t="61491" x="4868863" y="3192463"/>
          <p14:tracePt t="61499" x="4786313" y="3182938"/>
          <p14:tracePt t="61509" x="4740275" y="3155950"/>
          <p14:tracePt t="61515" x="4730750" y="3155950"/>
          <p14:tracePt t="61717" x="4722813" y="3155950"/>
          <p14:tracePt t="61729" x="4722813" y="3182938"/>
          <p14:tracePt t="61735" x="4722813" y="3200400"/>
          <p14:tracePt t="61746" x="4703763" y="3228975"/>
          <p14:tracePt t="61748" x="4703763" y="3246438"/>
          <p14:tracePt t="61756" x="4703763" y="3292475"/>
          <p14:tracePt t="61764" x="4695825" y="3319463"/>
          <p14:tracePt t="61772" x="4695825" y="3346450"/>
          <p14:tracePt t="61780" x="4695825" y="3382963"/>
          <p14:tracePt t="61788" x="4695825" y="3402013"/>
          <p14:tracePt t="61795" x="4686300" y="3402013"/>
          <p14:tracePt t="61804" x="4686300" y="3419475"/>
          <p14:tracePt t="61812" x="4686300" y="3429000"/>
          <p14:tracePt t="61820" x="4686300" y="3438525"/>
          <p14:tracePt t="61828" x="4676775" y="3455988"/>
          <p14:tracePt t="61836" x="4676775" y="3465513"/>
          <p14:tracePt t="61844" x="4659313" y="3492500"/>
          <p14:tracePt t="61852" x="4640263" y="3519488"/>
          <p14:tracePt t="61860" x="4640263" y="3529013"/>
          <p14:tracePt t="61867" x="4640263" y="3548063"/>
          <p14:tracePt t="61876" x="4622800" y="3565525"/>
          <p14:tracePt t="61894" x="4613275" y="3575050"/>
          <p14:tracePt t="62246" x="4676775" y="3575050"/>
          <p14:tracePt t="62255" x="4786313" y="3575050"/>
          <p14:tracePt t="62260" x="4932363" y="3584575"/>
          <p14:tracePt t="62269" x="5114925" y="3602038"/>
          <p14:tracePt t="62275" x="5260975" y="3602038"/>
          <p14:tracePt t="62284" x="5405438" y="3602038"/>
          <p14:tracePt t="62292" x="5534025" y="3602038"/>
          <p14:tracePt t="62299" x="5643563" y="3602038"/>
          <p14:tracePt t="62308" x="5734050" y="3602038"/>
          <p14:tracePt t="62316" x="5770563" y="3602038"/>
          <p14:tracePt t="62325" x="5780088" y="3602038"/>
          <p14:tracePt t="62478" x="5789613" y="3611563"/>
          <p14:tracePt t="62487" x="5807075" y="3621088"/>
          <p14:tracePt t="62492" x="5826125" y="3621088"/>
          <p14:tracePt t="62500" x="5834063" y="3629025"/>
          <p14:tracePt t="62510" x="5853113" y="3638550"/>
          <p14:tracePt t="62532" x="5853113" y="3648075"/>
          <p14:tracePt t="62540" x="5853113" y="3665538"/>
          <p14:tracePt t="62548" x="5853113" y="3675063"/>
          <p14:tracePt t="62556" x="5853113" y="3702050"/>
          <p14:tracePt t="62564" x="5853113" y="3721100"/>
          <p14:tracePt t="62572" x="5853113" y="3748088"/>
          <p14:tracePt t="62580" x="5853113" y="3775075"/>
          <p14:tracePt t="62588" x="5853113" y="3794125"/>
          <p14:tracePt t="62598" x="5853113" y="3811588"/>
          <p14:tracePt t="62603" x="5853113" y="3840163"/>
          <p14:tracePt t="62612" x="5862638" y="3857625"/>
          <p14:tracePt t="62620" x="5862638" y="3867150"/>
          <p14:tracePt t="62628" x="5862638" y="3875088"/>
          <p14:tracePt t="62700" x="5862638" y="3884613"/>
          <p14:tracePt t="62716" x="5870575" y="3903663"/>
          <p14:tracePt t="62724" x="5870575" y="3921125"/>
          <p14:tracePt t="62732" x="5870575" y="3930650"/>
          <p14:tracePt t="62741" x="5880100" y="3948113"/>
          <p14:tracePt t="62756" x="5907088" y="3967163"/>
          <p14:tracePt t="62772" x="5907088" y="3976688"/>
          <p14:tracePt t="62787" x="5907088" y="3984625"/>
          <p14:tracePt t="62795" x="5907088" y="3994150"/>
          <p14:tracePt t="62803" x="5907088" y="4003675"/>
          <p14:tracePt t="62820" x="5907088" y="4013200"/>
          <p14:tracePt t="62828" x="5916613" y="4021138"/>
          <p14:tracePt t="62860" x="5926138" y="4030663"/>
          <p14:tracePt t="62891" x="5935663" y="4030663"/>
          <p14:tracePt t="62900" x="5943600" y="4030663"/>
          <p14:tracePt t="62907" x="5953125" y="4030663"/>
          <p14:tracePt t="62925" x="5972175" y="4030663"/>
          <p14:tracePt t="62931" x="5989638" y="4030663"/>
          <p14:tracePt t="62941" x="6035675" y="4057650"/>
          <p14:tracePt t="62947" x="6072188" y="4057650"/>
          <p14:tracePt t="62955" x="6135688" y="4067175"/>
          <p14:tracePt t="62963" x="6172200" y="4067175"/>
          <p14:tracePt t="62971" x="6218238" y="4067175"/>
          <p14:tracePt t="62980" x="6245225" y="4067175"/>
          <p14:tracePt t="62988" x="6262688" y="4067175"/>
          <p14:tracePt t="62995" x="6281738" y="4067175"/>
          <p14:tracePt t="63340" x="6318250" y="4067175"/>
          <p14:tracePt t="63348" x="6335713" y="4067175"/>
          <p14:tracePt t="63356" x="6354763" y="4067175"/>
          <p14:tracePt t="63364" x="6381750" y="4067175"/>
          <p14:tracePt t="63372" x="6399213" y="4067175"/>
          <p14:tracePt t="63380" x="6427788" y="4067175"/>
          <p14:tracePt t="63388" x="6445250" y="4067175"/>
          <p14:tracePt t="63395" x="6464300" y="4067175"/>
          <p14:tracePt t="63404" x="6472238" y="4067175"/>
          <p14:tracePt t="63411" x="6481763" y="4067175"/>
          <p14:tracePt t="63419" x="6491288" y="4067175"/>
          <p14:tracePt t="63428" x="6508750" y="4067175"/>
          <p14:tracePt t="63435" x="6518275" y="4067175"/>
          <p14:tracePt t="63444" x="6554788" y="4067175"/>
          <p14:tracePt t="63451" x="6573838" y="4076700"/>
          <p14:tracePt t="63459" x="6610350" y="4076700"/>
          <p14:tracePt t="63468" x="6637338" y="4076700"/>
          <p14:tracePt t="63476" x="6681788" y="4076700"/>
          <p14:tracePt t="63483" x="6737350" y="4076700"/>
          <p14:tracePt t="63492" x="6827838" y="4076700"/>
          <p14:tracePt t="63500" x="6883400" y="4076700"/>
          <p14:tracePt t="63509" x="6937375" y="4076700"/>
          <p14:tracePt t="63515" x="7000875" y="4076700"/>
          <p14:tracePt t="63526" x="7029450" y="4076700"/>
          <p14:tracePt t="63532" x="7065963" y="4076700"/>
          <p14:tracePt t="63541" x="7092950" y="4076700"/>
          <p14:tracePt t="63547" x="7102475" y="4076700"/>
          <p14:tracePt t="63556" x="7110413" y="4076700"/>
          <p14:tracePt t="63691" x="7119938" y="4076700"/>
          <p14:tracePt t="63699" x="7156450" y="4076700"/>
          <p14:tracePt t="63709" x="7229475" y="4086225"/>
          <p14:tracePt t="63715" x="7302500" y="4113213"/>
          <p14:tracePt t="63726" x="7385050" y="4130675"/>
          <p14:tracePt t="63732" x="7458075" y="4130675"/>
          <p14:tracePt t="63742" x="7531100" y="4140200"/>
          <p14:tracePt t="63747" x="7585075" y="4140200"/>
          <p14:tracePt t="63755" x="7621588" y="4149725"/>
          <p14:tracePt t="63763" x="7648575" y="4149725"/>
          <p14:tracePt t="63771" x="7667625" y="4149725"/>
          <p14:tracePt t="63837" x="7675563" y="4159250"/>
          <p14:tracePt t="64163" x="7675563" y="4167188"/>
          <p14:tracePt t="64171" x="7685088" y="4176713"/>
          <p14:tracePt t="64179" x="7694613" y="4186238"/>
          <p14:tracePt t="64187" x="7721600" y="4195763"/>
          <p14:tracePt t="64195" x="7721600" y="4203700"/>
          <p14:tracePt t="64203" x="7721600" y="4213225"/>
          <p14:tracePt t="64212" x="7740650" y="4259263"/>
          <p14:tracePt t="64228" x="7748588" y="4276725"/>
          <p14:tracePt t="64235" x="7748588" y="4295775"/>
          <p14:tracePt t="64564" x="7748588" y="4276725"/>
          <p14:tracePt t="64572" x="7748588" y="4259263"/>
          <p14:tracePt t="64580" x="7767638" y="4213225"/>
          <p14:tracePt t="64588" x="7767638" y="4195763"/>
          <p14:tracePt t="64596" x="7777163" y="4167188"/>
          <p14:tracePt t="64604" x="7777163" y="4149725"/>
          <p14:tracePt t="64612" x="7777163" y="4130675"/>
          <p14:tracePt t="64620" x="7777163" y="4122738"/>
          <p14:tracePt t="64629" x="7777163" y="4113213"/>
          <p14:tracePt t="64644" x="7777163" y="4103688"/>
          <p14:tracePt t="65428" x="7767638" y="4067175"/>
          <p14:tracePt t="65444" x="7767638" y="4049713"/>
          <p14:tracePt t="65451" x="7767638" y="4030663"/>
          <p14:tracePt t="65460" x="7758113" y="4021138"/>
          <p14:tracePt t="65467" x="7748588" y="4003675"/>
          <p14:tracePt t="65476" x="7731125" y="3957638"/>
          <p14:tracePt t="65483" x="7731125" y="3948113"/>
          <p14:tracePt t="65500" x="7721600" y="3921125"/>
          <p14:tracePt t="65509" x="7721600" y="3911600"/>
          <p14:tracePt t="65516" x="7721600" y="3903663"/>
          <p14:tracePt t="65526" x="7721600" y="3884613"/>
          <p14:tracePt t="65532" x="7712075" y="3857625"/>
          <p14:tracePt t="65543" x="7712075" y="3848100"/>
          <p14:tracePt t="65547" x="7712075" y="3840163"/>
          <p14:tracePt t="65556" x="7712075" y="3821113"/>
          <p14:tracePt t="65572" x="7712075" y="3811588"/>
          <p14:tracePt t="65604" x="7712075" y="3803650"/>
          <p14:tracePt t="65629" x="7712075" y="3784600"/>
          <p14:tracePt t="65644" x="7712075" y="3775075"/>
          <p14:tracePt t="65660" x="7712075" y="3767138"/>
          <p14:tracePt t="65670" x="7712075" y="3757613"/>
          <p14:tracePt t="65683" x="7712075" y="3748088"/>
          <p14:tracePt t="65837" x="7704138" y="3738563"/>
          <p14:tracePt t="65846" x="7685088" y="3738563"/>
          <p14:tracePt t="65853" x="7602538" y="3738563"/>
          <p14:tracePt t="65862" x="7494588" y="3738563"/>
          <p14:tracePt t="65867" x="7366000" y="3757613"/>
          <p14:tracePt t="65892" x="7056438" y="3757613"/>
          <p14:tracePt t="65899" x="6946900" y="3757613"/>
          <p14:tracePt t="65908" x="6864350" y="3757613"/>
          <p14:tracePt t="65915" x="6754813" y="3757613"/>
          <p14:tracePt t="65925" x="6664325" y="3757613"/>
          <p14:tracePt t="65932" x="6591300" y="3757613"/>
          <p14:tracePt t="65942" x="6500813" y="3757613"/>
          <p14:tracePt t="65948" x="6445250" y="3757613"/>
          <p14:tracePt t="65955" x="6381750" y="3738563"/>
          <p14:tracePt t="65963" x="6335713" y="3730625"/>
          <p14:tracePt t="65971" x="6299200" y="3721100"/>
          <p14:tracePt t="65980" x="6254750" y="3711575"/>
          <p14:tracePt t="65987" x="6226175" y="3684588"/>
          <p14:tracePt t="65996" x="6189663" y="3665538"/>
          <p14:tracePt t="66003" x="6135688" y="3648075"/>
          <p14:tracePt t="66011" x="6108700" y="3621088"/>
          <p14:tracePt t="66019" x="6053138" y="3611563"/>
          <p14:tracePt t="66028" x="5972175" y="3575050"/>
          <p14:tracePt t="66035" x="5907088" y="3548063"/>
          <p14:tracePt t="66044" x="5826125" y="3511550"/>
          <p14:tracePt t="66051" x="5734050" y="3492500"/>
          <p14:tracePt t="66060" x="5616575" y="3465513"/>
          <p14:tracePt t="66067" x="5470525" y="3438525"/>
          <p14:tracePt t="66076" x="5341938" y="3419475"/>
          <p14:tracePt t="66083" x="5214938" y="3411538"/>
          <p14:tracePt t="66092" x="5114925" y="3392488"/>
          <p14:tracePt t="66099" x="5022850" y="3365500"/>
          <p14:tracePt t="66108" x="4959350" y="3355975"/>
          <p14:tracePt t="66115" x="4941888" y="3355975"/>
          <p14:tracePt t="66195" x="4941888" y="3346450"/>
          <p14:tracePt t="66219" x="4932363" y="3328988"/>
          <p14:tracePt t="66228" x="4905375" y="3302000"/>
          <p14:tracePt t="66236" x="4876800" y="3265488"/>
          <p14:tracePt t="66244" x="4859338" y="3246438"/>
          <p14:tracePt t="66252" x="4840288" y="3228975"/>
          <p14:tracePt t="66259" x="4822825" y="3209925"/>
          <p14:tracePt t="66267" x="4795838" y="3200400"/>
          <p14:tracePt t="66276" x="4795838" y="3192463"/>
          <p14:tracePt t="66283" x="4776788" y="3173413"/>
          <p14:tracePt t="66412" x="4759325" y="3173413"/>
          <p14:tracePt t="66419" x="4749800" y="3173413"/>
          <p14:tracePt t="66428" x="4740275" y="3182938"/>
          <p14:tracePt t="66435" x="4713288" y="3236913"/>
          <p14:tracePt t="66444" x="4713288" y="3282950"/>
          <p14:tracePt t="66451" x="4713288" y="3338513"/>
          <p14:tracePt t="66460" x="4713288" y="3375025"/>
          <p14:tracePt t="66467" x="4713288" y="3419475"/>
          <p14:tracePt t="66475" x="4713288" y="3475038"/>
          <p14:tracePt t="66484" x="4713288" y="3482975"/>
          <p14:tracePt t="66493" x="4713288" y="3519488"/>
          <p14:tracePt t="66500" x="4713288" y="3529013"/>
          <p14:tracePt t="66510" x="4713288" y="3538538"/>
          <p14:tracePt t="66516" x="4713288" y="3556000"/>
          <p14:tracePt t="66527" x="4713288" y="3565525"/>
          <p14:tracePt t="66532" x="4713288" y="3575050"/>
          <p14:tracePt t="66853" x="4713288" y="3584575"/>
          <p14:tracePt t="66867" x="4713288" y="3592513"/>
          <p14:tracePt t="66879" x="4713288" y="3638550"/>
          <p14:tracePt t="66883" x="4713288" y="3721100"/>
          <p14:tracePt t="66892" x="4713288" y="3767138"/>
          <p14:tracePt t="66899" x="4730750" y="3821113"/>
          <p14:tracePt t="66908" x="4740275" y="3875088"/>
          <p14:tracePt t="66915" x="4740275" y="3911600"/>
          <p14:tracePt t="66925" x="4740275" y="3948113"/>
          <p14:tracePt t="66931" x="4759325" y="3967163"/>
          <p14:tracePt t="66942" x="4759325" y="3976688"/>
          <p14:tracePt t="67021" x="4759325" y="3984625"/>
          <p14:tracePt t="67029" x="4759325" y="3994150"/>
          <p14:tracePt t="67036" x="4759325" y="4013200"/>
          <p14:tracePt t="67053" x="4740275" y="4030663"/>
          <p14:tracePt t="67177" x="4740275" y="4021138"/>
          <p14:tracePt t="67183" x="4740275" y="3994150"/>
          <p14:tracePt t="67190" x="4713288" y="3930650"/>
          <p14:tracePt t="67196" x="4703763" y="3894138"/>
          <p14:tracePt t="67204" x="4703763" y="3830638"/>
          <p14:tracePt t="67213" x="4695825" y="3803650"/>
          <p14:tracePt t="67220" x="4686300" y="3767138"/>
          <p14:tracePt t="67229" x="4667250" y="3730625"/>
          <p14:tracePt t="67236" x="4659313" y="3711575"/>
          <p14:tracePt t="67244" x="4659313" y="3702050"/>
          <p14:tracePt t="67251" x="4649788" y="3684588"/>
          <p14:tracePt t="67267" x="4640263" y="3675063"/>
          <p14:tracePt t="67275" x="4640263" y="3665538"/>
          <p14:tracePt t="67299" x="4640263" y="3648075"/>
          <p14:tracePt t="67309" x="4640263" y="3638550"/>
          <p14:tracePt t="67315" x="4630738" y="3629025"/>
          <p14:tracePt t="67435" x="4622800" y="3629025"/>
          <p14:tracePt t="67444" x="4622800" y="3648075"/>
          <p14:tracePt t="67451" x="4622800" y="3675063"/>
          <p14:tracePt t="67460" x="4622800" y="3702050"/>
          <p14:tracePt t="67467" x="4613275" y="3738563"/>
          <p14:tracePt t="67476" x="4603750" y="3767138"/>
          <p14:tracePt t="67484" x="4603750" y="3803650"/>
          <p14:tracePt t="67491" x="4594225" y="3840163"/>
          <p14:tracePt t="67499" x="4567238" y="3911600"/>
          <p14:tracePt t="67508" x="4567238" y="3940175"/>
          <p14:tracePt t="67515" x="4567238" y="3976688"/>
          <p14:tracePt t="67525" x="4557713" y="4013200"/>
          <p14:tracePt t="67533" x="4557713" y="4049713"/>
          <p14:tracePt t="67546" x="4549775" y="4076700"/>
          <p14:tracePt t="67549" x="4549775" y="4086225"/>
          <p14:tracePt t="67564" x="4549775" y="4103688"/>
          <p14:tracePt t="67635" x="4549775" y="4122738"/>
          <p14:tracePt t="67644" x="4549775" y="4130675"/>
          <p14:tracePt t="67651" x="4549775" y="4140200"/>
          <p14:tracePt t="67660" x="4549775" y="4176713"/>
          <p14:tracePt t="67667" x="4549775" y="4195763"/>
          <p14:tracePt t="67676" x="4549775" y="4213225"/>
          <p14:tracePt t="67691" x="4549775" y="4222750"/>
          <p14:tracePt t="67699" x="4549775" y="4232275"/>
          <p14:tracePt t="67715" x="4549775" y="4249738"/>
          <p14:tracePt t="67776" x="4557713" y="4268788"/>
          <p14:tracePt t="67782" x="4586288" y="4268788"/>
          <p14:tracePt t="67790" x="4649788" y="4276725"/>
          <p14:tracePt t="67798" x="4686300" y="4276725"/>
          <p14:tracePt t="67804" x="4767263" y="4276725"/>
          <p14:tracePt t="67812" x="4859338" y="4276725"/>
          <p14:tracePt t="67819" x="4986338" y="4276725"/>
          <p14:tracePt t="67828" x="5132388" y="4276725"/>
          <p14:tracePt t="67835" x="5297488" y="4276725"/>
          <p14:tracePt t="67844" x="5461000" y="4276725"/>
          <p14:tracePt t="67851" x="5680075" y="4222750"/>
          <p14:tracePt t="67860" x="5843588" y="4159250"/>
          <p14:tracePt t="67867" x="5980113" y="4086225"/>
          <p14:tracePt t="67891" x="6218238" y="3957638"/>
          <p14:tracePt t="67893" x="6299200" y="3884613"/>
          <p14:tracePt t="67900" x="6362700" y="3821113"/>
          <p14:tracePt t="67908" x="6381750" y="3784600"/>
          <p14:tracePt t="67917" x="6391275" y="3767138"/>
          <p14:tracePt t="67929" x="6399213" y="3757613"/>
          <p14:tracePt t="68227" x="6399213" y="3775075"/>
          <p14:tracePt t="68235" x="6399213" y="3794125"/>
          <p14:tracePt t="68244" x="6399213" y="3811588"/>
          <p14:tracePt t="68251" x="6391275" y="3840163"/>
          <p14:tracePt t="68260" x="6381750" y="3875088"/>
          <p14:tracePt t="68268" x="6372225" y="3911600"/>
          <p14:tracePt t="68276" x="6354763" y="3930650"/>
          <p14:tracePt t="68284" x="6345238" y="3948113"/>
          <p14:tracePt t="68292" x="6345238" y="3957638"/>
          <p14:tracePt t="68300" x="6335713" y="3967163"/>
          <p14:tracePt t="68308" x="6326188" y="3984625"/>
          <p14:tracePt t="68332" x="6326188" y="3994150"/>
          <p14:tracePt t="68364" x="6326188" y="4003675"/>
          <p14:tracePt t="68381" x="6326188" y="4013200"/>
          <p14:tracePt t="68389" x="6326188" y="4021138"/>
          <p14:tracePt t="68397" x="6308725" y="4049713"/>
          <p14:tracePt t="68405" x="6299200" y="4049713"/>
          <p14:tracePt t="68413" x="6299200" y="4067175"/>
          <p14:tracePt t="68421" x="6291263" y="4076700"/>
          <p14:tracePt t="68428" x="6291263" y="4094163"/>
          <p14:tracePt t="68436" x="6281738" y="4122738"/>
          <p14:tracePt t="68444" x="6281738" y="4130675"/>
          <p14:tracePt t="68451" x="6281738" y="4140200"/>
          <p14:tracePt t="68459" x="6281738" y="4159250"/>
          <p14:tracePt t="68476" x="6281738" y="4167188"/>
          <p14:tracePt t="68500" x="6281738" y="4176713"/>
          <p14:tracePt t="68509" x="6281738" y="4195763"/>
          <p14:tracePt t="68516" x="6281738" y="4203700"/>
          <p14:tracePt t="68526" x="6281738" y="4213225"/>
          <p14:tracePt t="68532" x="6281738" y="4222750"/>
          <p14:tracePt t="68542" x="6281738" y="4232275"/>
          <p14:tracePt t="68548" x="6281738" y="4240213"/>
          <p14:tracePt t="68558" x="6281738" y="4259263"/>
          <p14:tracePt t="68563" x="6281738" y="4276725"/>
          <p14:tracePt t="68571" x="6281738" y="4286250"/>
          <p14:tracePt t="68587" x="6281738" y="4295775"/>
          <p14:tracePt t="68603" x="6281738" y="4303713"/>
          <p14:tracePt t="68692" x="6299200" y="4303713"/>
          <p14:tracePt t="68700" x="6354763" y="4322763"/>
          <p14:tracePt t="68708" x="6427788" y="4349750"/>
          <p14:tracePt t="68716" x="6573838" y="4349750"/>
          <p14:tracePt t="68727" x="6737350" y="4359275"/>
          <p14:tracePt t="68732" x="6964363" y="4359275"/>
          <p14:tracePt t="68742" x="7146925" y="4359275"/>
          <p14:tracePt t="68748" x="7421563" y="4359275"/>
          <p14:tracePt t="68757" x="7639050" y="4359275"/>
          <p14:tracePt t="68763" x="7867650" y="4359275"/>
          <p14:tracePt t="68771" x="8067675" y="4359275"/>
          <p14:tracePt t="68779" x="8196263" y="4359275"/>
          <p14:tracePt t="68787" x="8286750" y="4359275"/>
          <p14:tracePt t="68795" x="8350250" y="4340225"/>
          <p14:tracePt t="68804" x="8415338" y="4322763"/>
          <p14:tracePt t="69124" x="8386763" y="4313238"/>
          <p14:tracePt t="69132" x="8350250" y="4286250"/>
          <p14:tracePt t="69140" x="8313738" y="4286250"/>
          <p14:tracePt t="69147" x="8296275" y="4276725"/>
          <p14:tracePt t="69156" x="8286750" y="4268788"/>
          <p14:tracePt t="69163" x="8269288" y="4259263"/>
          <p14:tracePt t="69171" x="8232775" y="4240213"/>
          <p14:tracePt t="69179" x="8223250" y="4240213"/>
          <p14:tracePt t="69196" x="8213725" y="4232275"/>
          <p14:tracePt t="69204" x="8213725" y="4222750"/>
          <p14:tracePt t="69605" x="8196263" y="4222750"/>
          <p14:tracePt t="69611" x="8169275" y="4222750"/>
          <p14:tracePt t="69619" x="8159750" y="4222750"/>
          <p14:tracePt t="69628" x="8132763" y="4232275"/>
          <p14:tracePt t="69635" x="8123238" y="4240213"/>
          <p14:tracePt t="69644" x="8113713" y="4240213"/>
          <p14:tracePt t="69651" x="8096250" y="4240213"/>
          <p14:tracePt t="69659" x="8086725" y="4249738"/>
          <p14:tracePt t="69845" x="8086725" y="4240213"/>
          <p14:tracePt t="69875" x="8086725" y="4232275"/>
          <p14:tracePt t="69893" x="8086725" y="4222750"/>
          <p14:tracePt t="69899" x="8086725" y="4213225"/>
          <p14:tracePt t="69907" x="8086725" y="4203700"/>
          <p14:tracePt t="70100" x="8067675" y="4213225"/>
          <p14:tracePt t="70107" x="8059738" y="4222750"/>
          <p14:tracePt t="70116" x="8040688" y="4240213"/>
          <p14:tracePt t="70125" x="8031163" y="4268788"/>
          <p14:tracePt t="70131" x="8023225" y="4295775"/>
          <p14:tracePt t="70142" x="8013700" y="4322763"/>
          <p14:tracePt t="70147" x="7986713" y="4349750"/>
          <p14:tracePt t="70156" x="7977188" y="4376738"/>
          <p14:tracePt t="70163" x="7967663" y="4405313"/>
          <p14:tracePt t="70171" x="7967663" y="4441825"/>
          <p14:tracePt t="70179" x="7950200" y="4478338"/>
          <p14:tracePt t="70187" x="7940675" y="4514850"/>
          <p14:tracePt t="70197" x="7940675" y="4532313"/>
          <p14:tracePt t="70205" x="7940675" y="4551363"/>
          <p14:tracePt t="70221" x="7940675" y="4568825"/>
          <p14:tracePt t="70229" x="7931150" y="4578350"/>
          <p14:tracePt t="70365" x="7931150" y="4587875"/>
          <p14:tracePt t="70378" x="7921625" y="4595813"/>
          <p14:tracePt t="70403" x="7921625" y="4614863"/>
          <p14:tracePt t="70427" x="7904163" y="4632325"/>
          <p14:tracePt t="70435" x="7904163" y="4641850"/>
          <p14:tracePt t="70444" x="7894638" y="4668838"/>
          <p14:tracePt t="70451" x="7885113" y="4697413"/>
          <p14:tracePt t="70459" x="7858125" y="4760913"/>
          <p14:tracePt t="70467" x="7840663" y="4787900"/>
          <p14:tracePt t="70477" x="7813675" y="4833938"/>
          <p14:tracePt t="70483" x="7767638" y="4897438"/>
          <p14:tracePt t="70491" x="7758113" y="4924425"/>
          <p14:tracePt t="70499" x="7731125" y="4960938"/>
          <p14:tracePt t="70508" x="7721600" y="4987925"/>
          <p14:tracePt t="70515" x="7712075" y="4997450"/>
          <p14:tracePt t="70525" x="7712075" y="5006975"/>
          <p14:tracePt t="70532" x="7694613" y="5024438"/>
          <p14:tracePt t="70837" x="7675563" y="5053013"/>
          <p14:tracePt t="70853" x="7648575" y="5089525"/>
          <p14:tracePt t="70941" x="7639050" y="5089525"/>
          <p14:tracePt t="70947" x="7612063" y="5089525"/>
          <p14:tracePt t="70957" x="7585075" y="5089525"/>
          <p14:tracePt t="70963" x="7521575" y="5060950"/>
          <p14:tracePt t="70971" x="7494588" y="5024438"/>
          <p14:tracePt t="70979" x="7392988" y="4951413"/>
          <p14:tracePt t="70987" x="7312025" y="4924425"/>
          <p14:tracePt t="70996" x="7229475" y="4887913"/>
          <p14:tracePt t="71004" x="7138988" y="4860925"/>
          <p14:tracePt t="71011" x="7056438" y="4833938"/>
          <p14:tracePt t="71019" x="6946900" y="4824413"/>
          <p14:tracePt t="71028" x="6900863" y="4805363"/>
          <p14:tracePt t="71035" x="6873875" y="4805363"/>
          <p14:tracePt t="71044" x="6856413" y="4797425"/>
          <p14:tracePt t="71051" x="6846888" y="4797425"/>
          <p14:tracePt t="71324" x="6837363" y="4797425"/>
          <p14:tracePt t="71331" x="6837363" y="4787900"/>
          <p14:tracePt t="71341" x="6819900" y="4760913"/>
          <p14:tracePt t="71347" x="6764338" y="4724400"/>
          <p14:tracePt t="71357" x="6718300" y="4697413"/>
          <p14:tracePt t="71363" x="6637338" y="4668838"/>
          <p14:tracePt t="71371" x="6545263" y="4641850"/>
          <p14:tracePt t="71379" x="6537325" y="4641850"/>
          <p14:tracePt t="71387" x="6481763" y="4614863"/>
          <p14:tracePt t="71395" x="6445250" y="4614863"/>
          <p14:tracePt t="71403" x="6435725" y="4614863"/>
          <p14:tracePt t="71411" x="6427788" y="4614863"/>
          <p14:tracePt t="71419" x="6408738" y="4605338"/>
          <p14:tracePt t="71453" x="6399213" y="4595813"/>
          <p14:tracePt t="71469" x="6381750" y="4578350"/>
          <p14:tracePt t="71476" x="6381750" y="4568825"/>
          <p14:tracePt t="71484" x="6362700" y="4541838"/>
          <p14:tracePt t="71492" x="6362700" y="4514850"/>
          <p14:tracePt t="71500" x="6345238" y="4468813"/>
          <p14:tracePt t="71516" x="6335713" y="4432300"/>
          <p14:tracePt t="71526" x="6335713" y="4386263"/>
          <p14:tracePt t="71532" x="6326188" y="4359275"/>
          <p14:tracePt t="71542" x="6326188" y="4332288"/>
          <p14:tracePt t="71548" x="6326188" y="4313238"/>
          <p14:tracePt t="71559" x="6326188" y="4276725"/>
          <p14:tracePt t="71571" x="6326188" y="4268788"/>
          <p14:tracePt t="71579" x="6326188" y="4249738"/>
          <p14:tracePt t="71587" x="6326188" y="4240213"/>
          <p14:tracePt t="71669" x="6326188" y="4276725"/>
          <p14:tracePt t="71677" x="6326188" y="4303713"/>
          <p14:tracePt t="71685" x="6326188" y="4332288"/>
          <p14:tracePt t="71694" x="6326188" y="4368800"/>
          <p14:tracePt t="71701" x="6326188" y="4376738"/>
          <p14:tracePt t="71711" x="6326188" y="4422775"/>
          <p14:tracePt t="71717" x="6326188" y="4432300"/>
          <p14:tracePt t="71729" x="6326188" y="4459288"/>
          <p14:tracePt t="71732" x="6326188" y="4468813"/>
          <p14:tracePt t="71758" x="6326188" y="4478338"/>
          <p14:tracePt t="71787" x="6326188" y="4495800"/>
          <p14:tracePt t="71795" x="6326188" y="4505325"/>
          <p14:tracePt t="71803" x="6326188" y="4514850"/>
          <p14:tracePt t="71811" x="6326188" y="4522788"/>
          <p14:tracePt t="71819" x="6326188" y="4532313"/>
          <p14:tracePt t="71827" x="6326188" y="4541838"/>
          <p14:tracePt t="71835" x="6326188" y="4551363"/>
          <p14:tracePt t="71844" x="6299200" y="4587875"/>
          <p14:tracePt t="71860" x="6281738" y="4614863"/>
          <p14:tracePt t="71868" x="6235700" y="4624388"/>
          <p14:tracePt t="71876" x="6181725" y="4632325"/>
          <p14:tracePt t="71895" x="6062663" y="4660900"/>
          <p14:tracePt t="71901" x="5935663" y="4660900"/>
          <p14:tracePt t="71911" x="5807075" y="4668838"/>
          <p14:tracePt t="71916" x="5661025" y="4668838"/>
          <p14:tracePt t="71927" x="5478463" y="4668838"/>
          <p14:tracePt t="71932" x="5278438" y="4668838"/>
          <p14:tracePt t="71942" x="5151438" y="4668838"/>
          <p14:tracePt t="71949" x="5078413" y="4668838"/>
          <p14:tracePt t="71963" x="5068888" y="4668838"/>
          <p14:tracePt t="71965" x="5059363" y="4678363"/>
          <p14:tracePt t="72020" x="5049838" y="4687888"/>
          <p14:tracePt t="72027" x="5032375" y="4714875"/>
          <p14:tracePt t="72044" x="5032375" y="4741863"/>
          <p14:tracePt t="72051" x="5032375" y="4760913"/>
          <p14:tracePt t="72060" x="5032375" y="4787900"/>
          <p14:tracePt t="72067" x="5168900" y="4860925"/>
          <p14:tracePt t="72076" x="5324475" y="4887913"/>
          <p14:tracePt t="72083" x="5588000" y="4960938"/>
          <p14:tracePt t="72091" x="5916613" y="5043488"/>
          <p14:tracePt t="72099" x="6345238" y="5089525"/>
          <p14:tracePt t="72108" x="6773863" y="5153025"/>
          <p14:tracePt t="72115" x="7275513" y="5226050"/>
          <p14:tracePt t="72124" x="7740650" y="5299075"/>
          <p14:tracePt t="72131" x="8086725" y="5316538"/>
          <p14:tracePt t="72142" x="8423275" y="5316538"/>
          <p14:tracePt t="72147" x="8605838" y="5335588"/>
          <p14:tracePt t="72157" x="8770938" y="5335588"/>
          <p14:tracePt t="72164" x="8861425" y="5335588"/>
          <p14:tracePt t="72171" x="8897938" y="5335588"/>
          <p14:tracePt t="72179" x="8907463" y="5335588"/>
          <p14:tracePt t="72373" x="8861425" y="5372100"/>
          <p14:tracePt t="72380" x="8807450" y="5380038"/>
          <p14:tracePt t="72388" x="8705850" y="5408613"/>
          <p14:tracePt t="72396" x="8505825" y="5426075"/>
          <p14:tracePt t="72404" x="8342313" y="5453063"/>
          <p14:tracePt t="72412" x="8096250" y="5453063"/>
          <p14:tracePt t="72420" x="7758113" y="5453063"/>
          <p14:tracePt t="72428" x="7421563" y="5453063"/>
          <p14:tracePt t="72435" x="7119938" y="5453063"/>
          <p14:tracePt t="72443" x="6791325" y="5380038"/>
          <p14:tracePt t="72451" x="6500813" y="5307013"/>
          <p14:tracePt t="72459" x="6308725" y="5262563"/>
          <p14:tracePt t="72468" x="6181725" y="5216525"/>
          <p14:tracePt t="72476" x="6135688" y="5189538"/>
          <p14:tracePt t="72484" x="6099175" y="5160963"/>
          <p14:tracePt t="72492" x="6099175" y="5153025"/>
          <p14:tracePt t="72508" x="6089650" y="5143500"/>
          <p14:tracePt t="72516" x="6089650" y="5133975"/>
          <p14:tracePt t="72525" x="6089650" y="5126038"/>
          <p14:tracePt t="72546" x="6089650" y="5116513"/>
          <p14:tracePt t="72549" x="6089650" y="5089525"/>
          <p14:tracePt t="72567" x="6162675" y="5006975"/>
          <p14:tracePt t="72579" x="6199188" y="4970463"/>
          <p14:tracePt t="72580" x="6272213" y="4943475"/>
          <p14:tracePt t="72590" x="6399213" y="4933950"/>
          <p14:tracePt t="72597" x="6573838" y="4906963"/>
          <p14:tracePt t="72604" x="6746875" y="4906963"/>
          <p14:tracePt t="72611" x="7000875" y="4906963"/>
          <p14:tracePt t="72619" x="7219950" y="4906963"/>
          <p14:tracePt t="72627" x="7402513" y="4906963"/>
          <p14:tracePt t="72635" x="7585075" y="4906963"/>
          <p14:tracePt t="72644" x="7694613" y="4906963"/>
          <p14:tracePt t="72651" x="7740650" y="4933950"/>
          <p14:tracePt t="72660" x="7758113" y="4943475"/>
          <p14:tracePt t="72812" x="7758113" y="4951413"/>
          <p14:tracePt t="72820" x="7758113" y="4960938"/>
          <p14:tracePt t="72828" x="7758113" y="4970463"/>
          <p14:tracePt t="72836" x="7758113" y="4979988"/>
          <p14:tracePt t="72844" x="7748588" y="4987925"/>
          <p14:tracePt t="72852" x="7748588" y="4997450"/>
          <p14:tracePt t="72869" x="7740650" y="4997450"/>
          <p14:tracePt t="73211" x="7740650" y="5016500"/>
          <p14:tracePt t="73284" x="7740650" y="5024438"/>
          <p14:tracePt t="73387" x="7740650" y="5033963"/>
          <p14:tracePt t="73403" x="7731125" y="5043488"/>
          <p14:tracePt t="73411" x="7721600" y="5070475"/>
          <p14:tracePt t="73428" x="7721600" y="5080000"/>
          <p14:tracePt t="73436" x="7721600" y="5106988"/>
          <p14:tracePt t="73444" x="7712075" y="5126038"/>
          <p14:tracePt t="73452" x="7704138" y="5126038"/>
          <p14:tracePt t="73492" x="7694613" y="5143500"/>
          <p14:tracePt t="73557" x="7694613" y="5153025"/>
          <p14:tracePt t="73575" x="7704138" y="5153025"/>
          <p14:tracePt t="73581" x="7740650" y="5153025"/>
          <p14:tracePt t="73589" x="7777163" y="5153025"/>
          <p14:tracePt t="73597" x="7821613" y="5143500"/>
          <p14:tracePt t="73605" x="7867650" y="5116513"/>
          <p14:tracePt t="73615" x="7931150" y="5080000"/>
          <p14:tracePt t="73621" x="8013700" y="5024438"/>
          <p14:tracePt t="73630" x="8077200" y="4987925"/>
          <p14:tracePt t="73635" x="8140700" y="4933950"/>
          <p14:tracePt t="73645" x="8186738" y="4897438"/>
          <p14:tracePt t="73651" x="8250238" y="4860925"/>
          <p14:tracePt t="73660" x="8277225" y="4833938"/>
          <p14:tracePt t="73667" x="8296275" y="4805363"/>
          <p14:tracePt t="73676" x="8305800" y="4778375"/>
          <p14:tracePt t="73692" x="8313738" y="4751388"/>
          <p14:tracePt t="73805" x="8313738" y="4760913"/>
          <p14:tracePt t="73813" x="8296275" y="4778375"/>
          <p14:tracePt t="73820" x="8296275" y="4787900"/>
          <p14:tracePt t="73828" x="8296275" y="4824413"/>
          <p14:tracePt t="73836" x="8296275" y="4841875"/>
          <p14:tracePt t="73852" x="8296275" y="4870450"/>
          <p14:tracePt t="73860" x="8296275" y="4878388"/>
          <p14:tracePt t="73868" x="8296275" y="4906963"/>
          <p14:tracePt t="73880" x="8296275" y="4914900"/>
          <p14:tracePt t="73893" x="8286750" y="4960938"/>
          <p14:tracePt t="73911" x="8286750" y="4979988"/>
          <p14:tracePt t="73917" x="8269288" y="5006975"/>
          <p14:tracePt t="73927" x="8269288" y="5016500"/>
          <p14:tracePt t="73932" x="8269288" y="5024438"/>
          <p14:tracePt t="73941" x="8269288" y="5043488"/>
          <p14:tracePt t="73947" x="8269288" y="5053013"/>
          <p14:tracePt t="73963" x="8269288" y="5060950"/>
          <p14:tracePt t="73987" x="8269288" y="5080000"/>
          <p14:tracePt t="74144" x="8259763" y="5097463"/>
          <p14:tracePt t="74147" x="8250238" y="5106988"/>
          <p14:tracePt t="74165" x="8250238" y="5126038"/>
          <p14:tracePt t="74174" x="8250238" y="5133975"/>
          <p14:tracePt t="74182" x="8240713" y="5143500"/>
          <p14:tracePt t="74212" x="8232775" y="5153025"/>
          <p14:tracePt t="74220" x="8232775" y="5160963"/>
          <p14:tracePt t="74228" x="8223250" y="5170488"/>
          <p14:tracePt t="74236" x="8213725" y="5189538"/>
          <p14:tracePt t="74244" x="8204200" y="5197475"/>
          <p14:tracePt t="74252" x="8177213" y="5216525"/>
          <p14:tracePt t="74261" x="8169275" y="5226050"/>
          <p14:tracePt t="74268" x="8140700" y="5233988"/>
          <p14:tracePt t="74276" x="8123238" y="5233988"/>
          <p14:tracePt t="74284" x="8104188" y="5243513"/>
          <p14:tracePt t="74292" x="8077200" y="5243513"/>
          <p14:tracePt t="74300" x="8059738" y="5253038"/>
          <p14:tracePt t="74310" x="8023225" y="5262563"/>
          <p14:tracePt t="74316" x="7986713" y="5262563"/>
          <p14:tracePt t="74326" x="7967663" y="5262563"/>
          <p14:tracePt t="74332" x="7931150" y="5262563"/>
          <p14:tracePt t="74343" x="7921625" y="5262563"/>
          <p14:tracePt t="74348" x="7894638" y="5262563"/>
          <p14:tracePt t="74359" x="7885113" y="5262563"/>
          <p14:tracePt t="74364" x="7877175" y="5262563"/>
          <p14:tracePt t="74374" x="7858125" y="5262563"/>
          <p14:tracePt t="74380" x="7831138" y="5243513"/>
          <p14:tracePt t="74388" x="7813675" y="5216525"/>
          <p14:tracePt t="74396" x="7777163" y="5197475"/>
          <p14:tracePt t="74404" x="7731125" y="5160963"/>
          <p14:tracePt t="74412" x="7685088" y="5133975"/>
          <p14:tracePt t="74420" x="7639050" y="5106988"/>
          <p14:tracePt t="74428" x="7621588" y="5097463"/>
          <p14:tracePt t="74436" x="7594600" y="5080000"/>
          <p14:tracePt t="74444" x="7575550" y="5080000"/>
          <p14:tracePt t="74452" x="7558088" y="5060950"/>
          <p14:tracePt t="74636" x="7531100" y="5060950"/>
          <p14:tracePt t="74644" x="7485063" y="5060950"/>
          <p14:tracePt t="74652" x="7458075" y="5070475"/>
          <p14:tracePt t="74660" x="7421563" y="5070475"/>
          <p14:tracePt t="74668" x="7385050" y="5080000"/>
          <p14:tracePt t="74677" x="7356475" y="5089525"/>
          <p14:tracePt t="74684" x="7319963" y="5097463"/>
          <p14:tracePt t="74692" x="7312025" y="5097463"/>
          <p14:tracePt t="74700" x="7302500" y="5106988"/>
          <p14:tracePt t="74716" x="7292975" y="5106988"/>
          <p14:tracePt t="74837" x="7319963" y="5106988"/>
          <p14:tracePt t="74845" x="7429500" y="5097463"/>
          <p14:tracePt t="74853" x="7539038" y="5080000"/>
          <p14:tracePt t="74861" x="7685088" y="5070475"/>
          <p14:tracePt t="74867" x="7840663" y="5033963"/>
          <p14:tracePt t="74891" x="8123238" y="5033963"/>
          <p14:tracePt t="74895" x="8204200" y="5033963"/>
          <p14:tracePt t="74900" x="8240713" y="5033963"/>
          <p14:tracePt t="74910" x="8259763" y="5033963"/>
          <p14:tracePt t="74917" x="8269288" y="5043488"/>
          <p14:tracePt t="75044" x="8277225" y="5053013"/>
          <p14:tracePt t="75284" x="8277225" y="5060950"/>
          <p14:tracePt t="75292" x="8277225" y="5089525"/>
          <p14:tracePt t="75301" x="8286750" y="5097463"/>
          <p14:tracePt t="75315" x="8286750" y="5106988"/>
          <p14:tracePt t="75323" x="8286750" y="5116513"/>
          <p14:tracePt t="75332" x="8286750" y="5126038"/>
          <p14:tracePt t="75340" x="8286750" y="5143500"/>
          <p14:tracePt t="75347" x="8286750" y="5153025"/>
          <p14:tracePt t="75363" x="8286750" y="5170488"/>
          <p14:tracePt t="75371" x="8259763" y="5197475"/>
          <p14:tracePt t="75379" x="8240713" y="5207000"/>
          <p14:tracePt t="75387" x="8223250" y="5216525"/>
          <p14:tracePt t="75396" x="8196263" y="5226050"/>
          <p14:tracePt t="75403" x="8186738" y="5226050"/>
          <p14:tracePt t="75412" x="8169275" y="5243513"/>
          <p14:tracePt t="75420" x="8150225" y="5243513"/>
          <p14:tracePt t="75428" x="8140700" y="5253038"/>
          <p14:tracePt t="75451" x="8132763" y="5253038"/>
          <p14:tracePt t="75523" x="8123238" y="5233988"/>
          <p14:tracePt t="75531" x="8123238" y="5207000"/>
          <p14:tracePt t="75539" x="8113713" y="5160963"/>
          <p14:tracePt t="75547" x="8096250" y="5133975"/>
          <p14:tracePt t="75558" x="8096250" y="5106988"/>
          <p14:tracePt t="75563" x="8096250" y="5060950"/>
          <p14:tracePt t="75572" x="8096250" y="5033963"/>
          <p14:tracePt t="75579" x="8096250" y="5006975"/>
          <p14:tracePt t="75587" x="8096250" y="4987925"/>
          <p14:tracePt t="75595" x="8104188" y="4943475"/>
          <p14:tracePt t="75603" x="8113713" y="4933950"/>
          <p14:tracePt t="75611" x="8159750" y="4906963"/>
          <p14:tracePt t="75621" x="8186738" y="4887913"/>
          <p14:tracePt t="75628" x="8196263" y="4878388"/>
          <p14:tracePt t="75635" x="8204200" y="4860925"/>
          <p14:tracePt t="75651" x="8213725" y="4851400"/>
          <p14:tracePt t="75676" x="8223250" y="4841875"/>
          <p14:tracePt t="75691" x="8240713" y="4833938"/>
          <p14:tracePt t="75699" x="8259763" y="4833938"/>
          <p14:tracePt t="75708" x="8277225" y="4824413"/>
          <p14:tracePt t="75715" x="8296275" y="4797425"/>
          <p14:tracePt t="75724" x="8313738" y="4787900"/>
          <p14:tracePt t="75741" x="8342313" y="4768850"/>
          <p14:tracePt t="75763" x="8342313" y="4760913"/>
          <p14:tracePt t="75940" x="8286750" y="4751388"/>
          <p14:tracePt t="75947" x="8196263" y="4751388"/>
          <p14:tracePt t="75957" x="8077200" y="4768850"/>
          <p14:tracePt t="75963" x="7967663" y="4768850"/>
          <p14:tracePt t="75972" x="7858125" y="4768850"/>
          <p14:tracePt t="75979" x="7748588" y="4778375"/>
          <p14:tracePt t="75987" x="7658100" y="4778375"/>
          <p14:tracePt t="75995" x="7585075" y="4778375"/>
          <p14:tracePt t="76003" x="7531100" y="4778375"/>
          <p14:tracePt t="76012" x="7466013" y="4778375"/>
          <p14:tracePt t="76019" x="7439025" y="4778375"/>
          <p14:tracePt t="76028" x="7421563" y="4778375"/>
          <p14:tracePt t="76036" x="7412038" y="4778375"/>
          <p14:tracePt t="76044" x="7392988" y="4778375"/>
          <p14:tracePt t="76051" x="7366000" y="4787900"/>
          <p14:tracePt t="76060" x="7329488" y="4787900"/>
          <p14:tracePt t="76067" x="7292975" y="4787900"/>
          <p14:tracePt t="76076" x="7219950" y="4805363"/>
          <p14:tracePt t="76083" x="7102475" y="4833938"/>
          <p14:tracePt t="76092" x="7010400" y="4841875"/>
          <p14:tracePt t="76099" x="6883400" y="4860925"/>
          <p14:tracePt t="76107" x="6754813" y="4870450"/>
          <p14:tracePt t="76115" x="6618288" y="4906963"/>
          <p14:tracePt t="76125" x="6508750" y="4914900"/>
          <p14:tracePt t="76131" x="6399213" y="4914900"/>
          <p14:tracePt t="76140" x="6326188" y="4914900"/>
          <p14:tracePt t="76147" x="6254750" y="4914900"/>
          <p14:tracePt t="76157" x="6199188" y="4914900"/>
          <p14:tracePt t="76163" x="6116638" y="4914900"/>
          <p14:tracePt t="76172" x="6062663" y="4914900"/>
          <p14:tracePt t="76179" x="5989638" y="4914900"/>
          <p14:tracePt t="76187" x="5916613" y="4914900"/>
          <p14:tracePt t="76195" x="5870575" y="4914900"/>
          <p14:tracePt t="76203" x="5807075" y="4914900"/>
          <p14:tracePt t="76211" x="5753100" y="4914900"/>
          <p14:tracePt t="76219" x="5697538" y="4914900"/>
          <p14:tracePt t="76227" x="5616575" y="4914900"/>
          <p14:tracePt t="76235" x="5561013" y="4914900"/>
          <p14:tracePt t="76244" x="5487988" y="4914900"/>
          <p14:tracePt t="76252" x="5414963" y="4914900"/>
          <p14:tracePt t="76260" x="5305425" y="4914900"/>
          <p14:tracePt t="76268" x="5251450" y="4914900"/>
          <p14:tracePt t="76276" x="5159375" y="4914900"/>
          <p14:tracePt t="76284" x="5068888" y="4914900"/>
          <p14:tracePt t="76292" x="4968875" y="4914900"/>
          <p14:tracePt t="76300" x="4859338" y="4914900"/>
          <p14:tracePt t="76309" x="4767263" y="4914900"/>
          <p14:tracePt t="76316" x="4695825" y="4914900"/>
          <p14:tracePt t="76325" x="4603750" y="4914900"/>
          <p14:tracePt t="76332" x="4549775" y="4914900"/>
          <p14:tracePt t="76342" x="4530725" y="4914900"/>
          <p14:tracePt t="76348" x="4503738" y="4914900"/>
          <p14:tracePt t="76360" x="4494213" y="4914900"/>
          <p14:tracePt t="76363" x="4484688" y="4914900"/>
          <p14:tracePt t="76378" x="4476750" y="4914900"/>
          <p14:tracePt t="76420" x="4457700" y="4914900"/>
          <p14:tracePt t="76436" x="4448175" y="4914900"/>
          <p14:tracePt t="76452" x="4413250" y="4906963"/>
          <p14:tracePt t="76460" x="4394200" y="4906963"/>
          <p14:tracePt t="76468" x="4357688" y="4897438"/>
          <p14:tracePt t="76477" x="4348163" y="4897438"/>
          <p14:tracePt t="76484" x="4330700" y="4897438"/>
          <p14:tracePt t="76493" x="4321175" y="4897438"/>
          <p14:tracePt t="76500" x="4311650" y="4897438"/>
          <p14:tracePt t="76509" x="4284663" y="4887913"/>
          <p14:tracePt t="76516" x="4275138" y="4887913"/>
          <p14:tracePt t="76526" x="4238625" y="4870450"/>
          <p14:tracePt t="76532" x="4211638" y="4860925"/>
          <p14:tracePt t="76542" x="4121150" y="4833938"/>
          <p14:tracePt t="76548" x="4057650" y="4805363"/>
          <p14:tracePt t="76559" x="3984625" y="4797425"/>
          <p14:tracePt t="76563" x="3902075" y="4768850"/>
          <p14:tracePt t="76572" x="3846513" y="4741863"/>
          <p14:tracePt t="76579" x="3802063" y="4724400"/>
          <p14:tracePt t="76587" x="3783013" y="4714875"/>
          <p14:tracePt t="76595" x="3746500" y="4678363"/>
          <p14:tracePt t="76603" x="3738563" y="4678363"/>
          <p14:tracePt t="76612" x="3719513" y="4660900"/>
          <p14:tracePt t="76619" x="3719513" y="4624388"/>
          <p14:tracePt t="76627" x="3719513" y="4595813"/>
          <p14:tracePt t="76636" x="3702050" y="4551363"/>
          <p14:tracePt t="76645" x="3702050" y="4541838"/>
          <p14:tracePt t="76653" x="3702050" y="4505325"/>
          <p14:tracePt t="76662" x="3702050" y="4478338"/>
          <p14:tracePt t="76669" x="3702050" y="4449763"/>
          <p14:tracePt t="76679" x="3702050" y="4432300"/>
          <p14:tracePt t="76684" x="3702050" y="4405313"/>
          <p14:tracePt t="76693" x="3702050" y="4395788"/>
          <p14:tracePt t="76700" x="3692525" y="4368800"/>
          <p14:tracePt t="76708" x="3692525" y="4359275"/>
          <p14:tracePt t="76716" x="3692525" y="4349750"/>
          <p14:tracePt t="76725" x="3692525" y="4340225"/>
          <p14:tracePt t="76732" x="3692525" y="4322763"/>
          <p14:tracePt t="76742" x="3692525" y="4303713"/>
          <p14:tracePt t="76748" x="3692525" y="4268788"/>
          <p14:tracePt t="76758" x="3692525" y="4232275"/>
          <p14:tracePt t="76764" x="3692525" y="4203700"/>
          <p14:tracePt t="76773" x="3692525" y="4176713"/>
          <p14:tracePt t="76780" x="3692525" y="4122738"/>
          <p14:tracePt t="76788" x="3692525" y="4086225"/>
          <p14:tracePt t="76796" x="3692525" y="4049713"/>
          <p14:tracePt t="76804" x="3692525" y="4021138"/>
          <p14:tracePt t="76812" x="3692525" y="4003675"/>
          <p14:tracePt t="76820" x="3692525" y="3976688"/>
          <p14:tracePt t="76828" x="3692525" y="3957638"/>
          <p14:tracePt t="76836" x="3692525" y="3921125"/>
          <p14:tracePt t="76844" x="3692525" y="3911600"/>
          <p14:tracePt t="76852" x="3692525" y="3894138"/>
          <p14:tracePt t="76860" x="3692525" y="3875088"/>
          <p14:tracePt t="76868" x="3702050" y="3867150"/>
          <p14:tracePt t="76891" x="3709988" y="3840163"/>
          <p14:tracePt t="76893" x="3719513" y="3811588"/>
          <p14:tracePt t="76899" x="3765550" y="3775075"/>
          <p14:tracePt t="76907" x="3783013" y="3767138"/>
          <p14:tracePt t="76915" x="3829050" y="3721100"/>
          <p14:tracePt t="76926" x="3856038" y="3702050"/>
          <p14:tracePt t="76932" x="3919538" y="3675063"/>
          <p14:tracePt t="76942" x="3975100" y="3657600"/>
          <p14:tracePt t="76948" x="4057650" y="3611563"/>
          <p14:tracePt t="76958" x="4102100" y="3592513"/>
          <p14:tracePt t="76964" x="4148138" y="3584575"/>
          <p14:tracePt t="76973" x="4211638" y="3538538"/>
          <p14:tracePt t="76980" x="4257675" y="3519488"/>
          <p14:tracePt t="76988" x="4284663" y="3502025"/>
          <p14:tracePt t="76996" x="4294188" y="3492500"/>
          <p14:tracePt t="77003" x="4311650" y="3492500"/>
          <p14:tracePt t="77012" x="4321175" y="3482975"/>
          <p14:tracePt t="77036" x="4340225" y="3475038"/>
          <p14:tracePt t="77052" x="4357688" y="3455988"/>
          <p14:tracePt t="77068" x="4367213" y="3446463"/>
          <p14:tracePt t="77076" x="4384675" y="3446463"/>
          <p14:tracePt t="77084" x="4394200" y="3446463"/>
          <p14:tracePt t="77092" x="4413250" y="3446463"/>
          <p14:tracePt t="77099" x="4440238" y="3438525"/>
          <p14:tracePt t="77108" x="4467225" y="3438525"/>
          <p14:tracePt t="77115" x="4513263" y="3392488"/>
          <p14:tracePt t="77123" x="4549775" y="3392488"/>
          <p14:tracePt t="77132" x="4613275" y="3392488"/>
          <p14:tracePt t="77140" x="4695825" y="3382963"/>
          <p14:tracePt t="77147" x="4803775" y="3365500"/>
          <p14:tracePt t="77156" x="4932363" y="3338513"/>
          <p14:tracePt t="77163" x="5041900" y="3319463"/>
          <p14:tracePt t="77171" x="5187950" y="3309938"/>
          <p14:tracePt t="77179" x="5341938" y="3292475"/>
          <p14:tracePt t="77187" x="5497513" y="3292475"/>
          <p14:tracePt t="77195" x="5680075" y="3292475"/>
          <p14:tracePt t="77203" x="5862638" y="3292475"/>
          <p14:tracePt t="77211" x="6007100" y="3292475"/>
          <p14:tracePt t="77220" x="6208713" y="3292475"/>
          <p14:tracePt t="77227" x="6372225" y="3292475"/>
          <p14:tracePt t="77235" x="6518275" y="3292475"/>
          <p14:tracePt t="77243" x="6681788" y="3292475"/>
          <p14:tracePt t="77252" x="6791325" y="3292475"/>
          <p14:tracePt t="77260" x="6883400" y="3292475"/>
          <p14:tracePt t="77268" x="6992938" y="3292475"/>
          <p14:tracePt t="77276" x="7065963" y="3292475"/>
          <p14:tracePt t="77284" x="7102475" y="3292475"/>
          <p14:tracePt t="77292" x="7119938" y="3292475"/>
          <p14:tracePt t="77300" x="7138988" y="3292475"/>
          <p14:tracePt t="77310" x="7146925" y="3292475"/>
          <p14:tracePt t="77318" x="7156450" y="3292475"/>
          <p14:tracePt t="77327" x="7165975" y="3292475"/>
          <p14:tracePt t="77333" x="7183438" y="3292475"/>
          <p14:tracePt t="77344" x="7219950" y="3292475"/>
          <p14:tracePt t="77349" x="7265988" y="3292475"/>
          <p14:tracePt t="77360" x="7348538" y="3292475"/>
          <p14:tracePt t="77364" x="7421563" y="3292475"/>
          <p14:tracePt t="77374" x="7548563" y="3292475"/>
          <p14:tracePt t="77380" x="7639050" y="3292475"/>
          <p14:tracePt t="77388" x="7758113" y="3328988"/>
          <p14:tracePt t="77396" x="7831138" y="3355975"/>
          <p14:tracePt t="77404" x="7877175" y="3392488"/>
          <p14:tracePt t="77412" x="7913688" y="3402013"/>
          <p14:tracePt t="77420" x="7940675" y="3411538"/>
          <p14:tracePt t="77427" x="7958138" y="3429000"/>
          <p14:tracePt t="77435" x="7967663" y="3438525"/>
          <p14:tracePt t="77444" x="7986713" y="3475038"/>
          <p14:tracePt t="77451" x="7986713" y="3492500"/>
          <p14:tracePt t="77460" x="7994650" y="3538538"/>
          <p14:tracePt t="77467" x="7994650" y="3575050"/>
          <p14:tracePt t="77477" x="8004175" y="3602038"/>
          <p14:tracePt t="77483" x="8023225" y="3648075"/>
          <p14:tracePt t="77492" x="8023225" y="3702050"/>
          <p14:tracePt t="77499" x="8040688" y="3748088"/>
          <p14:tracePt t="77508" x="8050213" y="3775075"/>
          <p14:tracePt t="77516" x="8059738" y="3811588"/>
          <p14:tracePt t="77524" x="8067675" y="3840163"/>
          <p14:tracePt t="77532" x="8086725" y="3857625"/>
          <p14:tracePt t="77541" x="8086725" y="3867150"/>
          <p14:tracePt t="77548" x="8104188" y="3884613"/>
          <p14:tracePt t="77558" x="8104188" y="3894138"/>
          <p14:tracePt t="77573" x="8104188" y="3903663"/>
          <p14:tracePt t="77588" x="8104188" y="3930650"/>
          <p14:tracePt t="77595" x="8104188" y="3976688"/>
          <p14:tracePt t="77603" x="8104188" y="4003675"/>
          <p14:tracePt t="77611" x="8104188" y="4040188"/>
          <p14:tracePt t="77619" x="8104188" y="4076700"/>
          <p14:tracePt t="77628" x="8104188" y="4130675"/>
          <p14:tracePt t="77635" x="8096250" y="4186238"/>
          <p14:tracePt t="77645" x="8096250" y="4203700"/>
          <p14:tracePt t="77651" x="8077200" y="4276725"/>
          <p14:tracePt t="77660" x="8077200" y="4322763"/>
          <p14:tracePt t="77667" x="8077200" y="4359275"/>
          <p14:tracePt t="77676" x="8077200" y="4432300"/>
          <p14:tracePt t="77683" x="8077200" y="4468813"/>
          <p14:tracePt t="77691" x="8086725" y="4522788"/>
          <p14:tracePt t="77699" x="8086725" y="4541838"/>
          <p14:tracePt t="77707" x="8086725" y="4559300"/>
          <p14:tracePt t="77715" x="8086725" y="4578350"/>
          <p14:tracePt t="77723" x="8086725" y="4587875"/>
          <p14:tracePt t="77731" x="8086725" y="4614863"/>
          <p14:tracePt t="77741" x="8086725" y="4624388"/>
          <p14:tracePt t="77747" x="8067675" y="4641850"/>
          <p14:tracePt t="77757" x="8050213" y="4660900"/>
          <p14:tracePt t="77763" x="8004175" y="4678363"/>
          <p14:tracePt t="77771" x="7986713" y="4687888"/>
          <p14:tracePt t="77779" x="7940675" y="4724400"/>
          <p14:tracePt t="77787" x="7894638" y="4741863"/>
          <p14:tracePt t="77795" x="7858125" y="4768850"/>
          <p14:tracePt t="77803" x="7804150" y="4778375"/>
          <p14:tracePt t="77811" x="7740650" y="4805363"/>
          <p14:tracePt t="77819" x="7685088" y="4824413"/>
          <p14:tracePt t="77828" x="7567613" y="4851400"/>
          <p14:tracePt t="77835" x="7531100" y="4851400"/>
          <p14:tracePt t="77844" x="7429500" y="4870450"/>
          <p14:tracePt t="77851" x="7283450" y="4870450"/>
          <p14:tracePt t="77859" x="7156450" y="4870450"/>
          <p14:tracePt t="77867" x="6992938" y="4870450"/>
          <p14:tracePt t="77891" x="6573838" y="4833938"/>
          <p14:tracePt t="77899" x="6418263" y="4805363"/>
          <p14:tracePt t="77908" x="6291263" y="4760913"/>
          <p14:tracePt t="77915" x="6189663" y="4732338"/>
          <p14:tracePt t="77924" x="6062663" y="4687888"/>
          <p14:tracePt t="77931" x="5999163" y="4678363"/>
          <p14:tracePt t="77940" x="5943600" y="4660900"/>
          <p14:tracePt t="77947" x="5926138" y="4651375"/>
          <p14:tracePt t="77957" x="5853113" y="4632325"/>
          <p14:tracePt t="77963" x="5761038" y="4632325"/>
          <p14:tracePt t="77972" x="5653088" y="4632325"/>
          <p14:tracePt t="77980" x="5551488" y="4614863"/>
          <p14:tracePt t="77987" x="5424488" y="4605338"/>
          <p14:tracePt t="77995" x="5334000" y="4605338"/>
          <p14:tracePt t="78003" x="5224463" y="4587875"/>
          <p14:tracePt t="78011" x="5151438" y="4587875"/>
          <p14:tracePt t="78019" x="5078413" y="4587875"/>
          <p14:tracePt t="78027" x="5014913" y="4568825"/>
          <p14:tracePt t="78036" x="4968875" y="4551363"/>
          <p14:tracePt t="78043" x="4941888" y="4541838"/>
          <p14:tracePt t="78052" x="4895850" y="4522788"/>
          <p14:tracePt t="78059" x="4876800" y="4505325"/>
          <p14:tracePt t="78067" x="4849813" y="4478338"/>
          <p14:tracePt t="78076" x="4822825" y="4459288"/>
          <p14:tracePt t="78083" x="4786313" y="4441825"/>
          <p14:tracePt t="78091" x="4749800" y="4405313"/>
          <p14:tracePt t="78100" x="4703763" y="4386263"/>
          <p14:tracePt t="78108" x="4640263" y="4349750"/>
          <p14:tracePt t="78115" x="4557713" y="4303713"/>
          <p14:tracePt t="78123" x="4513263" y="4268788"/>
          <p14:tracePt t="78134" x="4467225" y="4249738"/>
          <p14:tracePt t="78145" x="4384675" y="4213225"/>
          <p14:tracePt t="78150" x="4330700" y="4186238"/>
          <p14:tracePt t="78158" x="4267200" y="4149725"/>
          <p14:tracePt t="78164" x="4194175" y="4094163"/>
          <p14:tracePt t="78180" x="4165600" y="4067175"/>
          <p14:tracePt t="78188" x="4138613" y="4040188"/>
          <p14:tracePt t="78196" x="4129088" y="4003675"/>
          <p14:tracePt t="78204" x="4111625" y="3976688"/>
          <p14:tracePt t="78213" x="4111625" y="3930650"/>
          <p14:tracePt t="78221" x="4111625" y="3875088"/>
          <p14:tracePt t="78231" x="4111625" y="3821113"/>
          <p14:tracePt t="78237" x="4111625" y="3748088"/>
          <p14:tracePt t="78245" x="4111625" y="3711575"/>
          <p14:tracePt t="78252" x="4111625" y="3648075"/>
          <p14:tracePt t="78260" x="4157663" y="3575050"/>
          <p14:tracePt t="78268" x="4202113" y="3519488"/>
          <p14:tracePt t="78276" x="4284663" y="3465513"/>
          <p14:tracePt t="78284" x="4348163" y="3429000"/>
          <p14:tracePt t="78293" x="4430713" y="3382963"/>
          <p14:tracePt t="78300" x="4576763" y="3328988"/>
          <p14:tracePt t="78307" x="4730750" y="3302000"/>
          <p14:tracePt t="78317" x="4895850" y="3236913"/>
          <p14:tracePt t="78323" x="5151438" y="3200400"/>
          <p14:tracePt t="78331" x="5434013" y="3163888"/>
          <p14:tracePt t="78340" x="5670550" y="3146425"/>
          <p14:tracePt t="78347" x="5935663" y="3146425"/>
          <p14:tracePt t="78357" x="6199188" y="3146425"/>
          <p14:tracePt t="78364" x="6418263" y="3146425"/>
          <p14:tracePt t="78374" x="6618288" y="3146425"/>
          <p14:tracePt t="78379" x="6764338" y="3146425"/>
          <p14:tracePt t="78387" x="6910388" y="3146425"/>
          <p14:tracePt t="78395" x="7037388" y="3146425"/>
          <p14:tracePt t="78403" x="7156450" y="3163888"/>
          <p14:tracePt t="78412" x="7248525" y="3192463"/>
          <p14:tracePt t="78419" x="7329488" y="3219450"/>
          <p14:tracePt t="78427" x="7421563" y="3246438"/>
          <p14:tracePt t="78436" x="7521575" y="3292475"/>
          <p14:tracePt t="78443" x="7602538" y="3319463"/>
          <p14:tracePt t="78452" x="7712075" y="3355975"/>
          <p14:tracePt t="78460" x="7813675" y="3402013"/>
          <p14:tracePt t="78467" x="7913688" y="3446463"/>
          <p14:tracePt t="78476" x="8040688" y="3502025"/>
          <p14:tracePt t="78483" x="8177213" y="3529013"/>
          <p14:tracePt t="78492" x="8259763" y="3584575"/>
          <p14:tracePt t="78499" x="8350250" y="3611563"/>
          <p14:tracePt t="78507" x="8505825" y="3675063"/>
          <p14:tracePt t="78515" x="8605838" y="3730625"/>
          <p14:tracePt t="78524" x="8697913" y="3757613"/>
          <p14:tracePt t="78531" x="8724900" y="3767138"/>
          <p14:tracePt t="78540" x="8734425" y="3775075"/>
          <p14:tracePt t="78604" x="8734425" y="3784600"/>
          <p14:tracePt t="78621" x="8734425" y="3794125"/>
          <p14:tracePt t="78628" x="8734425" y="3821113"/>
          <p14:tracePt t="78635" x="8734425" y="3857625"/>
          <p14:tracePt t="78644" x="8705850" y="3894138"/>
          <p14:tracePt t="78651" x="8651875" y="3957638"/>
          <p14:tracePt t="78659" x="8624888" y="4003675"/>
          <p14:tracePt t="78667" x="8588375" y="4013200"/>
          <p14:tracePt t="78676" x="8532813" y="4057650"/>
          <p14:tracePt t="78683" x="8505825" y="4094163"/>
          <p14:tracePt t="78691" x="8459788" y="4130675"/>
          <p14:tracePt t="78699" x="8396288" y="4159250"/>
          <p14:tracePt t="78708" x="8359775" y="4176713"/>
          <p14:tracePt t="78716" x="8342313" y="4195763"/>
          <p14:tracePt t="78724" x="8296275" y="4240213"/>
          <p14:tracePt t="78732" x="8250238" y="4268788"/>
          <p14:tracePt t="78741" x="8240713" y="4286250"/>
          <p14:tracePt t="78747" x="8196263" y="4313238"/>
          <p14:tracePt t="78757" x="8150225" y="4340225"/>
          <p14:tracePt t="78763" x="8132763" y="4359275"/>
          <p14:tracePt t="78775" x="8104188" y="4376738"/>
          <p14:tracePt t="78779" x="8086725" y="4386263"/>
          <p14:tracePt t="78787" x="8067675" y="4395788"/>
          <p14:tracePt t="78795" x="8059738" y="4395788"/>
          <p14:tracePt t="78803" x="8050213" y="4405313"/>
          <p14:tracePt t="78811" x="8040688" y="4413250"/>
          <p14:tracePt t="78820" x="8031163" y="4422775"/>
          <p14:tracePt t="78835" x="8023225" y="4422775"/>
          <p14:tracePt t="78844" x="8013700" y="4432300"/>
          <p14:tracePt t="78851" x="8004175" y="4432300"/>
          <p14:tracePt t="78867" x="7994650" y="4441825"/>
          <p14:tracePt t="78890" x="7977188" y="4459288"/>
          <p14:tracePt t="78894" x="7967663" y="4468813"/>
          <p14:tracePt t="78908" x="7967663" y="4478338"/>
          <p14:tracePt t="78915" x="7958138" y="4478338"/>
          <p14:tracePt t="78923" x="7950200" y="4486275"/>
          <p14:tracePt t="78933" x="7931150" y="4486275"/>
          <p14:tracePt t="78944" x="7921625" y="4495800"/>
          <p14:tracePt t="78949" x="7894638" y="4505325"/>
          <p14:tracePt t="78960" x="7867650" y="4532313"/>
          <p14:tracePt t="78964" x="7794625" y="4568825"/>
          <p14:tracePt t="78975" x="7712075" y="4587875"/>
          <p14:tracePt t="78979" x="7621588" y="4632325"/>
          <p14:tracePt t="78987" x="7502525" y="4660900"/>
          <p14:tracePt t="78995" x="7385050" y="4705350"/>
          <p14:tracePt t="79004" x="7256463" y="4732338"/>
          <p14:tracePt t="79011" x="7212013" y="4760913"/>
          <p14:tracePt t="79019" x="7119938" y="4768850"/>
          <p14:tracePt t="79027" x="7029450" y="4778375"/>
          <p14:tracePt t="79035" x="6946900" y="4797425"/>
          <p14:tracePt t="79043" x="6856413" y="4797425"/>
          <p14:tracePt t="79051" x="6727825" y="4797425"/>
          <p14:tracePt t="79060" x="6581775" y="4797425"/>
          <p14:tracePt t="79068" x="6418263" y="4797425"/>
          <p14:tracePt t="79076" x="6254750" y="4797425"/>
          <p14:tracePt t="79083" x="6062663" y="4797425"/>
          <p14:tracePt t="79092" x="5826125" y="4751388"/>
          <p14:tracePt t="79100" x="5624513" y="4741863"/>
          <p14:tracePt t="79108" x="5424488" y="4724400"/>
          <p14:tracePt t="79116" x="5251450" y="4678363"/>
          <p14:tracePt t="79123" x="5105400" y="4660900"/>
          <p14:tracePt t="79131" x="4978400" y="4651375"/>
          <p14:tracePt t="79140" x="4849813" y="4632325"/>
          <p14:tracePt t="79148" x="4749800" y="4605338"/>
          <p14:tracePt t="79156" x="4659313" y="4578350"/>
          <p14:tracePt t="79163" x="4594225" y="4568825"/>
          <p14:tracePt t="79174" x="4549775" y="4541838"/>
          <p14:tracePt t="79180" x="4521200" y="4532313"/>
          <p14:tracePt t="79188" x="4484688" y="4522788"/>
          <p14:tracePt t="79196" x="4448175" y="4522788"/>
          <p14:tracePt t="79204" x="4413250" y="4514850"/>
          <p14:tracePt t="79212" x="4376738" y="4495800"/>
          <p14:tracePt t="79220" x="4340225" y="4486275"/>
          <p14:tracePt t="79228" x="4275138" y="4459288"/>
          <p14:tracePt t="79236" x="4257675" y="4449763"/>
          <p14:tracePt t="79243" x="4211638" y="4413250"/>
          <p14:tracePt t="79252" x="4165600" y="4368800"/>
          <p14:tracePt t="79260" x="4102100" y="4340225"/>
          <p14:tracePt t="79267" x="4065588" y="4313238"/>
          <p14:tracePt t="79276" x="4002088" y="4259263"/>
          <p14:tracePt t="79284" x="3956050" y="4222750"/>
          <p14:tracePt t="79292" x="3938588" y="4203700"/>
          <p14:tracePt t="79300" x="3919538" y="4186238"/>
          <p14:tracePt t="79309" x="3911600" y="4176713"/>
          <p14:tracePt t="79316" x="3892550" y="4159250"/>
          <p14:tracePt t="79323" x="3883025" y="4149725"/>
          <p14:tracePt t="79340" x="3875088" y="4140200"/>
          <p14:tracePt t="79357" x="3865563" y="4113213"/>
          <p14:tracePt t="79363" x="3865563" y="4094163"/>
          <p14:tracePt t="79372" x="3856038" y="4057650"/>
          <p14:tracePt t="79380" x="3856038" y="4049713"/>
          <p14:tracePt t="79387" x="3856038" y="4013200"/>
          <p14:tracePt t="79395" x="3856038" y="3984625"/>
          <p14:tracePt t="79403" x="3865563" y="3940175"/>
          <p14:tracePt t="79411" x="3883025" y="3894138"/>
          <p14:tracePt t="79419" x="3902075" y="3867150"/>
          <p14:tracePt t="79427" x="3938588" y="3821113"/>
          <p14:tracePt t="79435" x="3956050" y="3794125"/>
          <p14:tracePt t="79443" x="3992563" y="3748088"/>
          <p14:tracePt t="79451" x="4011613" y="3730625"/>
          <p14:tracePt t="79460" x="4057650" y="3675063"/>
          <p14:tracePt t="79467" x="4075113" y="3665538"/>
          <p14:tracePt t="79476" x="4102100" y="3648075"/>
          <p14:tracePt t="79483" x="4129088" y="3648075"/>
          <p14:tracePt t="79492" x="4148138" y="3638550"/>
          <p14:tracePt t="79499" x="4194175" y="3629025"/>
          <p14:tracePt t="79508" x="4257675" y="3621088"/>
          <p14:tracePt t="79516" x="4376738" y="3621088"/>
          <p14:tracePt t="79524" x="4476750" y="3592513"/>
          <p14:tracePt t="79531" x="4622800" y="3575050"/>
          <p14:tracePt t="79540" x="4822825" y="3556000"/>
          <p14:tracePt t="79547" x="5095875" y="3556000"/>
          <p14:tracePt t="79557" x="5507038" y="3556000"/>
          <p14:tracePt t="79563" x="6026150" y="3556000"/>
          <p14:tracePt t="79574" x="6472238" y="3556000"/>
          <p14:tracePt t="79581" x="6956425" y="3556000"/>
          <p14:tracePt t="79594" x="7329488" y="3556000"/>
          <p14:tracePt t="79596" x="7740650" y="3556000"/>
          <p14:tracePt t="79609" x="8113713" y="3556000"/>
          <p14:tracePt t="79615" x="8459788" y="3592513"/>
          <p14:tracePt t="79620" x="8705850" y="3629025"/>
          <p14:tracePt t="79628" x="8997950" y="368458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tLang="ja-JP" sz="2800" b="1"/>
              <a:t>Weak/Release consistency model</a:t>
            </a:r>
            <a:br>
              <a:rPr lang="en-US" altLang="ja-JP" sz="2800" b="1"/>
            </a:br>
            <a:r>
              <a:rPr lang="en-US" altLang="ja-JP" sz="2800" b="1"/>
              <a:t>vs. PSO/TSO + extension of speculative execution</a:t>
            </a:r>
          </a:p>
        </p:txBody>
      </p:sp>
      <p:sp>
        <p:nvSpPr>
          <p:cNvPr id="145411" name="Rectangle 3"/>
          <p:cNvSpPr>
            <a:spLocks noGrp="1" noChangeArrowheads="1"/>
          </p:cNvSpPr>
          <p:nvPr>
            <p:ph type="body" idx="1"/>
          </p:nvPr>
        </p:nvSpPr>
        <p:spPr>
          <a:xfrm>
            <a:off x="457200" y="1417638"/>
            <a:ext cx="8229600" cy="4530725"/>
          </a:xfrm>
        </p:spPr>
        <p:txBody>
          <a:bodyPr/>
          <a:lstStyle/>
          <a:p>
            <a:pPr>
              <a:lnSpc>
                <a:spcPct val="90000"/>
              </a:lnSpc>
            </a:pPr>
            <a:r>
              <a:rPr lang="en-US" altLang="ja-JP" dirty="0"/>
              <a:t>Speculative execution</a:t>
            </a:r>
          </a:p>
          <a:p>
            <a:pPr lvl="1">
              <a:lnSpc>
                <a:spcPct val="90000"/>
              </a:lnSpc>
            </a:pPr>
            <a:r>
              <a:rPr lang="en-US" altLang="ja-JP" dirty="0"/>
              <a:t>The execution is cancelled when branch mis-prediction occurs or exceptions are requested.</a:t>
            </a:r>
          </a:p>
          <a:p>
            <a:pPr lvl="1">
              <a:lnSpc>
                <a:spcPct val="90000"/>
              </a:lnSpc>
            </a:pPr>
            <a:r>
              <a:rPr lang="en-US" altLang="ja-JP" dirty="0"/>
              <a:t>Most of recent high-end processor with dynamic scheduling provides the mechanism.</a:t>
            </a:r>
          </a:p>
          <a:p>
            <a:pPr>
              <a:lnSpc>
                <a:spcPct val="90000"/>
              </a:lnSpc>
            </a:pPr>
            <a:r>
              <a:rPr lang="en-US" altLang="ja-JP" dirty="0"/>
              <a:t>If there are unsynchronized accesses that actually cause a race, it is triggered.</a:t>
            </a:r>
          </a:p>
          <a:p>
            <a:pPr>
              <a:lnSpc>
                <a:spcPct val="90000"/>
              </a:lnSpc>
            </a:pPr>
            <a:r>
              <a:rPr lang="en-US" altLang="ja-JP" dirty="0"/>
              <a:t>The performance of PSO/TSO with speculative execution is comparable to that with weak/release consistency model.</a:t>
            </a:r>
          </a:p>
          <a:p>
            <a:pPr lvl="1">
              <a:lnSpc>
                <a:spcPct val="90000"/>
              </a:lnSpc>
            </a:pPr>
            <a:endParaRPr lang="en-US" altLang="ja-JP" dirty="0"/>
          </a:p>
        </p:txBody>
      </p:sp>
      <p:pic>
        <p:nvPicPr>
          <p:cNvPr id="2" name="オーディオ 1">
            <a:hlinkClick r:id="" action="ppaction://media"/>
            <a:extLst>
              <a:ext uri="{FF2B5EF4-FFF2-40B4-BE49-F238E27FC236}">
                <a16:creationId xmlns:a16="http://schemas.microsoft.com/office/drawing/2014/main" id="{420BD52B-3C13-4420-9195-9E617A1FD8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339"/>
    </mc:Choice>
    <mc:Fallback xmlns="">
      <p:transition spd="slow" advTm="99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0" x="8286750" y="3921125"/>
          <p14:tracePt t="649" x="7648575" y="3948113"/>
          <p14:tracePt t="655" x="6983413" y="3948113"/>
          <p14:tracePt t="666" x="6500813" y="3948113"/>
          <p14:tracePt t="671" x="6016625" y="3948113"/>
          <p14:tracePt t="680" x="5643563" y="3948113"/>
          <p14:tracePt t="688" x="5507038" y="3948113"/>
          <p14:tracePt t="696" x="5360988" y="3948113"/>
          <p14:tracePt t="704" x="5251450" y="3948113"/>
          <p14:tracePt t="712" x="5232400" y="3948113"/>
          <p14:tracePt t="1152" x="5224463" y="3957638"/>
          <p14:tracePt t="1161" x="5224463" y="3967163"/>
          <p14:tracePt t="1176" x="5224463" y="3976688"/>
          <p14:tracePt t="1250" x="5232400" y="3984625"/>
          <p14:tracePt t="71272" x="5241925" y="3994150"/>
          <p14:tracePt t="71480" x="5241925" y="4013200"/>
          <p14:tracePt t="71488" x="5268913" y="4021138"/>
          <p14:tracePt t="71496" x="5278438" y="4021138"/>
          <p14:tracePt t="71505" x="5305425" y="4040188"/>
          <p14:tracePt t="71513" x="5305425" y="4067175"/>
          <p14:tracePt t="71520" x="5305425" y="4113213"/>
          <p14:tracePt t="71528" x="5305425" y="4149725"/>
          <p14:tracePt t="71535" x="5305425" y="4195763"/>
          <p14:tracePt t="71544" x="5305425" y="4213225"/>
          <p14:tracePt t="71551" x="5314950" y="4249738"/>
          <p14:tracePt t="71559" x="5324475" y="4259263"/>
          <p14:tracePt t="71567" x="5334000" y="4286250"/>
          <p14:tracePt t="71575" x="5334000" y="4295775"/>
          <p14:tracePt t="71583" x="5334000" y="4303713"/>
          <p14:tracePt t="71593" x="5334000" y="4322763"/>
          <p14:tracePt t="71599" x="5334000" y="4332288"/>
          <p14:tracePt t="71792" x="5341938" y="4332288"/>
          <p14:tracePt t="71799" x="5351463" y="4332288"/>
          <p14:tracePt t="71824" x="5360988" y="4332288"/>
          <p14:tracePt t="71840" x="5368925" y="4332288"/>
          <p14:tracePt t="71848" x="5378450" y="4332288"/>
          <p14:tracePt t="71864" x="5397500" y="4332288"/>
          <p14:tracePt t="71879" x="5405438" y="4332288"/>
          <p14:tracePt t="71905" x="5414963" y="4332288"/>
          <p14:tracePt t="71938" x="5434013" y="4332288"/>
          <p14:tracePt t="71968" x="5441950" y="4340225"/>
          <p14:tracePt t="72097" x="5461000" y="4349750"/>
          <p14:tracePt t="72105" x="5478463" y="4359275"/>
          <p14:tracePt t="72116" x="5507038" y="4376738"/>
          <p14:tracePt t="72121" x="5524500" y="4386263"/>
          <p14:tracePt t="72128" x="5534025" y="4395788"/>
          <p14:tracePt t="72135" x="5543550" y="4405313"/>
          <p14:tracePt t="72145" x="5561013" y="4422775"/>
          <p14:tracePt t="72153" x="5570538" y="4432300"/>
          <p14:tracePt t="72161" x="5580063" y="4441825"/>
          <p14:tracePt t="72169" x="5588000" y="4449763"/>
          <p14:tracePt t="72184" x="5597525" y="4468813"/>
          <p14:tracePt t="74297" x="5643563" y="4459288"/>
          <p14:tracePt t="74304" x="5707063" y="4468813"/>
          <p14:tracePt t="74312" x="5734050" y="4495800"/>
          <p14:tracePt t="74320" x="5761038" y="4514850"/>
          <p14:tracePt t="74328" x="5789613" y="4541838"/>
          <p14:tracePt t="74335" x="5797550" y="4568825"/>
          <p14:tracePt t="74344" x="5807075" y="4624388"/>
          <p14:tracePt t="74352" x="5843588" y="4705350"/>
          <p14:tracePt t="74359" x="5870575" y="4787900"/>
          <p14:tracePt t="74367" x="5916613" y="4897438"/>
          <p14:tracePt t="74376" x="5953125" y="4979988"/>
          <p14:tracePt t="74383" x="5980113" y="5060950"/>
          <p14:tracePt t="74391" x="6007100" y="5116513"/>
          <p14:tracePt t="74399" x="6016625" y="5180013"/>
          <p14:tracePt t="74408" x="6016625" y="5216525"/>
          <p14:tracePt t="74415" x="6016625" y="5262563"/>
          <p14:tracePt t="74426" x="6016625" y="5280025"/>
          <p14:tracePt t="74528" x="5999163" y="5307013"/>
          <p14:tracePt t="74536" x="5916613" y="5335588"/>
          <p14:tracePt t="74544" x="5789613" y="5362575"/>
          <p14:tracePt t="74551" x="5707063" y="5389563"/>
          <p14:tracePt t="74559" x="5597525" y="5408613"/>
          <p14:tracePt t="74567" x="5551488" y="5445125"/>
          <p14:tracePt t="74577" x="5507038" y="5453063"/>
          <p14:tracePt t="74583" x="5451475" y="5462588"/>
          <p14:tracePt t="74592" x="5368925" y="5481638"/>
          <p14:tracePt t="74599" x="5324475" y="5499100"/>
          <p14:tracePt t="74608" x="5268913" y="5499100"/>
          <p14:tracePt t="74615" x="5224463" y="5508625"/>
          <p14:tracePt t="74624" x="5187950" y="5508625"/>
          <p14:tracePt t="74631" x="5168900" y="5508625"/>
          <p14:tracePt t="74641" x="5141913" y="5508625"/>
          <p14:tracePt t="74648" x="5122863" y="5518150"/>
          <p14:tracePt t="74655" x="5105400" y="5518150"/>
          <p14:tracePt t="74664" x="5078413" y="5518150"/>
          <p14:tracePt t="74671" x="5032375" y="5526088"/>
          <p14:tracePt t="74680" x="4959350" y="5545138"/>
          <p14:tracePt t="74688" x="4895850" y="5562600"/>
          <p14:tracePt t="74695" x="4786313" y="5562600"/>
          <p14:tracePt t="74703" x="4686300" y="5581650"/>
          <p14:tracePt t="74712" x="4557713" y="5581650"/>
          <p14:tracePt t="74720" x="4467225" y="5581650"/>
          <p14:tracePt t="74728" x="4357688" y="5581650"/>
          <p14:tracePt t="74736" x="4267200" y="5581650"/>
          <p14:tracePt t="74744" x="4175125" y="5581650"/>
          <p14:tracePt t="74752" x="4121150" y="5581650"/>
          <p14:tracePt t="74760" x="4102100" y="5581650"/>
          <p14:tracePt t="74768" x="4075113" y="5581650"/>
          <p14:tracePt t="74776" x="4065588" y="5581650"/>
          <p14:tracePt t="74929" x="4057650" y="5581650"/>
          <p14:tracePt t="74937" x="4038600" y="5581650"/>
          <p14:tracePt t="74946" x="4029075" y="5581650"/>
          <p14:tracePt t="74953" x="3992563" y="5581650"/>
          <p14:tracePt t="74968" x="3975100" y="5589588"/>
          <p14:tracePt t="74976" x="3929063" y="5608638"/>
          <p14:tracePt t="74984" x="3919538" y="5618163"/>
          <p14:tracePt t="74992" x="3892550" y="5626100"/>
          <p14:tracePt t="74999" x="3875088" y="5635625"/>
          <p14:tracePt t="75008" x="3846513" y="5672138"/>
          <p14:tracePt t="75015" x="3810000" y="5672138"/>
          <p14:tracePt t="75025" x="3783013" y="5672138"/>
          <p14:tracePt t="75032" x="3756025" y="5672138"/>
          <p14:tracePt t="75041" x="3746500" y="5672138"/>
          <p14:tracePt t="75047" x="3729038" y="5681663"/>
          <p14:tracePt t="75055" x="3729038" y="5691188"/>
          <p14:tracePt t="75063" x="3702050" y="5708650"/>
          <p14:tracePt t="75079" x="3665538" y="5718175"/>
          <p14:tracePt t="75087" x="3656013" y="5727700"/>
          <p14:tracePt t="75104" x="3636963" y="5745163"/>
          <p14:tracePt t="75120" x="3629025" y="5745163"/>
          <p14:tracePt t="75135" x="3619500" y="5754688"/>
          <p14:tracePt t="75145" x="3609975" y="5754688"/>
          <p14:tracePt t="75151" x="3600450" y="5764213"/>
          <p14:tracePt t="75159" x="3582988" y="5764213"/>
          <p14:tracePt t="75167" x="3563938" y="5764213"/>
          <p14:tracePt t="75175" x="3527425" y="5772150"/>
          <p14:tracePt t="75183" x="3482975" y="5772150"/>
          <p14:tracePt t="75192" x="3455988" y="5781675"/>
          <p14:tracePt t="75199" x="3409950" y="5791200"/>
          <p14:tracePt t="75209" x="3354388" y="5791200"/>
          <p14:tracePt t="75215" x="3300413" y="5791200"/>
          <p14:tracePt t="75225" x="3263900" y="5791200"/>
          <p14:tracePt t="75232" x="3208338" y="5791200"/>
          <p14:tracePt t="75241" x="3163888" y="5791200"/>
          <p14:tracePt t="75247" x="3136900" y="5791200"/>
          <p14:tracePt t="75255" x="3108325" y="5791200"/>
          <p14:tracePt t="75263" x="3090863" y="5791200"/>
          <p14:tracePt t="75272" x="3071813" y="5791200"/>
          <p14:tracePt t="75280" x="3054350" y="5791200"/>
          <p14:tracePt t="75287" x="3027363" y="5791200"/>
          <p14:tracePt t="75295" x="3017838" y="5791200"/>
          <p14:tracePt t="75303" x="2998788" y="5791200"/>
          <p14:tracePt t="75311" x="2971800" y="5791200"/>
          <p14:tracePt t="75319" x="2954338" y="5791200"/>
          <p14:tracePt t="75328" x="2925763" y="5791200"/>
          <p14:tracePt t="75335" x="2908300" y="5791200"/>
          <p14:tracePt t="75344" x="2889250" y="5791200"/>
          <p14:tracePt t="75351" x="2871788" y="5791200"/>
          <p14:tracePt t="75360" x="2862263" y="5791200"/>
          <p14:tracePt t="75375" x="2844800" y="5791200"/>
          <p14:tracePt t="75705" x="2871788" y="5791200"/>
          <p14:tracePt t="75711" x="2898775" y="5791200"/>
          <p14:tracePt t="75719" x="2944813" y="5781675"/>
          <p14:tracePt t="75728" x="2998788" y="5764213"/>
          <p14:tracePt t="75735" x="3044825" y="5764213"/>
          <p14:tracePt t="75744" x="3100388" y="5735638"/>
          <p14:tracePt t="75751" x="3127375" y="5735638"/>
          <p14:tracePt t="75760" x="3200400" y="5708650"/>
          <p14:tracePt t="75768" x="3290888" y="5708650"/>
          <p14:tracePt t="75775" x="3373438" y="5681663"/>
          <p14:tracePt t="75783" x="3482975" y="5672138"/>
          <p14:tracePt t="75791" x="3629025" y="5654675"/>
          <p14:tracePt t="75799" x="3729038" y="5635625"/>
          <p14:tracePt t="75808" x="3838575" y="5635625"/>
          <p14:tracePt t="75815" x="3911600" y="5618163"/>
          <p14:tracePt t="75825" x="3956050" y="5599113"/>
          <p14:tracePt t="75831" x="4011613" y="5599113"/>
          <p14:tracePt t="75842" x="4029075" y="5599113"/>
          <p14:tracePt t="75847" x="4048125" y="5599113"/>
          <p14:tracePt t="76059" x="4065588" y="5589588"/>
          <p14:tracePt t="76065" x="4121150" y="5589588"/>
          <p14:tracePt t="76071" x="4230688" y="5589588"/>
          <p14:tracePt t="76079" x="4321175" y="5589588"/>
          <p14:tracePt t="76087" x="4430713" y="5589588"/>
          <p14:tracePt t="76096" x="4594225" y="5589588"/>
          <p14:tracePt t="76103" x="4776788" y="5589588"/>
          <p14:tracePt t="76113" x="4995863" y="5589588"/>
          <p14:tracePt t="76120" x="5260975" y="5589588"/>
          <p14:tracePt t="76128" x="5597525" y="5589588"/>
          <p14:tracePt t="76135" x="5853113" y="5535613"/>
          <p14:tracePt t="76145" x="6026150" y="5526088"/>
          <p14:tracePt t="76151" x="6181725" y="5499100"/>
          <p14:tracePt t="76161" x="6308725" y="5462588"/>
          <p14:tracePt t="76167" x="6354763" y="5453063"/>
          <p14:tracePt t="76175" x="6372225" y="5453063"/>
          <p14:tracePt t="76183" x="6372225" y="5445125"/>
          <p14:tracePt t="76416" x="6354763" y="5445125"/>
          <p14:tracePt t="76424" x="6326188" y="5472113"/>
          <p14:tracePt t="76432" x="6281738" y="5481638"/>
          <p14:tracePt t="76440" x="6218238" y="5489575"/>
          <p14:tracePt t="76447" x="6145213" y="5535613"/>
          <p14:tracePt t="76455" x="6080125" y="5545138"/>
          <p14:tracePt t="76463" x="6026150" y="5554663"/>
          <p14:tracePt t="76471" x="5953125" y="5589588"/>
          <p14:tracePt t="76479" x="5926138" y="5589588"/>
          <p14:tracePt t="76488" x="5862638" y="5608638"/>
          <p14:tracePt t="76495" x="5743575" y="5618163"/>
          <p14:tracePt t="76503" x="5634038" y="5635625"/>
          <p14:tracePt t="76511" x="5543550" y="5645150"/>
          <p14:tracePt t="76520" x="5441950" y="5662613"/>
          <p14:tracePt t="76528" x="5387975" y="5672138"/>
          <p14:tracePt t="76536" x="5314950" y="5672138"/>
          <p14:tracePt t="76544" x="5251450" y="5681663"/>
          <p14:tracePt t="76551" x="5214938" y="5681663"/>
          <p14:tracePt t="76559" x="5187950" y="5681663"/>
          <p14:tracePt t="76568" x="5168900" y="5681663"/>
          <p14:tracePt t="76576" x="5132388" y="5681663"/>
          <p14:tracePt t="76600" x="5122863" y="5681663"/>
          <p14:tracePt t="76610" x="5114925" y="5681663"/>
          <p14:tracePt t="76631" x="5095875" y="5681663"/>
          <p14:tracePt t="77336" x="5086350" y="5635625"/>
          <p14:tracePt t="77345" x="5086350" y="5526088"/>
          <p14:tracePt t="77353" x="5086350" y="5435600"/>
          <p14:tracePt t="77361" x="5105400" y="5307013"/>
          <p14:tracePt t="77367" x="5151438" y="5170488"/>
          <p14:tracePt t="77375" x="5178425" y="5043488"/>
          <p14:tracePt t="77383" x="5224463" y="4924425"/>
          <p14:tracePt t="77393" x="5251450" y="4797425"/>
          <p14:tracePt t="77399" x="5278438" y="4697413"/>
          <p14:tracePt t="77408" x="5305425" y="4605338"/>
          <p14:tracePt t="77415" x="5314950" y="4541838"/>
          <p14:tracePt t="77425" x="5324475" y="4522788"/>
          <p14:tracePt t="77431" x="5324475" y="4495800"/>
          <p14:tracePt t="77977" x="5360988" y="4522788"/>
          <p14:tracePt t="77985" x="5368925" y="4541838"/>
          <p14:tracePt t="77993" x="5378450" y="4559300"/>
          <p14:tracePt t="78001" x="5378450" y="4587875"/>
          <p14:tracePt t="78011" x="5378450" y="4605338"/>
          <p14:tracePt t="78017" x="5397500" y="4632325"/>
          <p14:tracePt t="78027" x="5397500" y="4641850"/>
          <p14:tracePt t="78033" x="5397500" y="4651375"/>
          <p14:tracePt t="78043" x="5397500" y="4678363"/>
          <p14:tracePt t="78056" x="5397500" y="4687888"/>
          <p14:tracePt t="79511" x="5387975" y="4687888"/>
          <p14:tracePt t="79520" x="5360988" y="4687888"/>
          <p14:tracePt t="79528" x="5314950" y="4651375"/>
          <p14:tracePt t="79535" x="5287963" y="4624388"/>
          <p14:tracePt t="79544" x="5232400" y="4559300"/>
          <p14:tracePt t="79551" x="5214938" y="4514850"/>
          <p14:tracePt t="79560" x="5159375" y="4459288"/>
          <p14:tracePt t="79568" x="5095875" y="4395788"/>
          <p14:tracePt t="79576" x="5041900" y="4332288"/>
          <p14:tracePt t="79584" x="4968875" y="4249738"/>
          <p14:tracePt t="79591" x="4905375" y="4176713"/>
          <p14:tracePt t="79599" x="4849813" y="4113213"/>
          <p14:tracePt t="79609" x="4803775" y="4067175"/>
          <p14:tracePt t="79615" x="4767263" y="4013200"/>
          <p14:tracePt t="79624" x="4713288" y="3930650"/>
          <p14:tracePt t="79631" x="4667250" y="3884613"/>
          <p14:tracePt t="79640" x="4613275" y="3830638"/>
          <p14:tracePt t="79647" x="4567238" y="3784600"/>
          <p14:tracePt t="79655" x="4530725" y="3738563"/>
          <p14:tracePt t="79663" x="4494213" y="3694113"/>
          <p14:tracePt t="79671" x="4421188" y="3621088"/>
          <p14:tracePt t="79679" x="4376738" y="3575050"/>
          <p14:tracePt t="79687" x="4303713" y="3492500"/>
          <p14:tracePt t="79695" x="4248150" y="3392488"/>
          <p14:tracePt t="79703" x="4184650" y="3309938"/>
          <p14:tracePt t="79712" x="4138613" y="3228975"/>
          <p14:tracePt t="79719" x="4075113" y="3155950"/>
          <p14:tracePt t="79728" x="4021138" y="3090863"/>
          <p14:tracePt t="79735" x="3984625" y="3027363"/>
          <p14:tracePt t="79743" x="3938588" y="2946400"/>
          <p14:tracePt t="79752" x="3902075" y="2900363"/>
          <p14:tracePt t="79760" x="3865563" y="2836863"/>
          <p14:tracePt t="79768" x="3846513" y="2790825"/>
          <p14:tracePt t="79776" x="3810000" y="2744788"/>
          <p14:tracePt t="79784" x="3783013" y="2698750"/>
          <p14:tracePt t="79792" x="3783013" y="2681288"/>
          <p14:tracePt t="79799" x="3756025" y="2654300"/>
          <p14:tracePt t="79808" x="3756025" y="2644775"/>
          <p14:tracePt t="79815" x="3746500" y="2625725"/>
          <p14:tracePt t="79831" x="3738563" y="2608263"/>
          <p14:tracePt t="79887" x="3729038" y="2598738"/>
          <p14:tracePt t="79895" x="3702050" y="2598738"/>
          <p14:tracePt t="79903" x="3636963" y="2598738"/>
          <p14:tracePt t="79911" x="3436938" y="2598738"/>
          <p14:tracePt t="79919" x="3171825" y="2644775"/>
          <p14:tracePt t="79928" x="2925763" y="2681288"/>
          <p14:tracePt t="79935" x="2589213" y="2681288"/>
          <p14:tracePt t="79944" x="2370138" y="2681288"/>
          <p14:tracePt t="79952" x="2206625" y="2681288"/>
          <p14:tracePt t="79960" x="2060575" y="2681288"/>
          <p14:tracePt t="79968" x="1931988" y="2681288"/>
          <p14:tracePt t="79975" x="1851025" y="2671763"/>
          <p14:tracePt t="79983" x="1814513" y="2662238"/>
          <p14:tracePt t="79991" x="1795463" y="2644775"/>
          <p14:tracePt t="79999" x="1768475" y="2625725"/>
          <p14:tracePt t="80008" x="1768475" y="2617788"/>
          <p14:tracePt t="80017" x="1758950" y="2562225"/>
          <p14:tracePt t="80027" x="1758950" y="2525713"/>
          <p14:tracePt t="80033" x="1758950" y="2471738"/>
          <p14:tracePt t="80040" x="1758950" y="2416175"/>
          <p14:tracePt t="80049" x="1758950" y="2343150"/>
          <p14:tracePt t="80060" x="1758950" y="2270125"/>
          <p14:tracePt t="80069" x="1758950" y="2189163"/>
          <p14:tracePt t="80077" x="1758950" y="2116138"/>
          <p14:tracePt t="80080" x="1758950" y="2060575"/>
          <p14:tracePt t="80087" x="1758950" y="2006600"/>
          <p14:tracePt t="80095" x="1758950" y="1951038"/>
          <p14:tracePt t="80104" x="1758950" y="1906588"/>
          <p14:tracePt t="80112" x="1758950" y="1878013"/>
          <p14:tracePt t="80119" x="1758950" y="1851025"/>
          <p14:tracePt t="80128" x="1758950" y="1841500"/>
          <p14:tracePt t="80135" x="1768475" y="1804988"/>
          <p14:tracePt t="80146" x="1778000" y="1797050"/>
          <p14:tracePt t="80151" x="1814513" y="1787525"/>
          <p14:tracePt t="80160" x="1851025" y="1778000"/>
          <p14:tracePt t="80167" x="1951038" y="1751013"/>
          <p14:tracePt t="80175" x="2097088" y="1731963"/>
          <p14:tracePt t="80184" x="2297113" y="1731963"/>
          <p14:tracePt t="80191" x="2489200" y="1731963"/>
          <p14:tracePt t="80200" x="2744788" y="1731963"/>
          <p14:tracePt t="80208" x="3008313" y="1741488"/>
          <p14:tracePt t="80217" x="3254375" y="1778000"/>
          <p14:tracePt t="80227" x="3546475" y="1841500"/>
          <p14:tracePt t="80233" x="3729038" y="1851025"/>
          <p14:tracePt t="80244" x="3875088" y="1870075"/>
          <p14:tracePt t="80249" x="4021138" y="1914525"/>
          <p14:tracePt t="80260" x="4065588" y="1924050"/>
          <p14:tracePt t="80265" x="4084638" y="1933575"/>
          <p14:tracePt t="80272" x="4094163" y="1943100"/>
          <p14:tracePt t="80296" x="4102100" y="1951038"/>
          <p14:tracePt t="80320" x="4102100" y="1960563"/>
          <p14:tracePt t="80328" x="4102100" y="1997075"/>
          <p14:tracePt t="80336" x="4065588" y="2052638"/>
          <p14:tracePt t="80344" x="3975100" y="2133600"/>
          <p14:tracePt t="80352" x="3911600" y="2206625"/>
          <p14:tracePt t="80361" x="3838575" y="2270125"/>
          <p14:tracePt t="80369" x="3746500" y="2325688"/>
          <p14:tracePt t="80378" x="3709988" y="2362200"/>
          <p14:tracePt t="80384" x="3629025" y="2435225"/>
          <p14:tracePt t="80393" x="3582988" y="2462213"/>
          <p14:tracePt t="80400" x="3527425" y="2498725"/>
          <p14:tracePt t="80409" x="3482975" y="2535238"/>
          <p14:tracePt t="80415" x="3419475" y="2562225"/>
          <p14:tracePt t="80426" x="3382963" y="2562225"/>
          <p14:tracePt t="80431" x="3373438" y="2562225"/>
          <p14:tracePt t="80440" x="3363913" y="2562225"/>
          <p14:tracePt t="80463" x="3346450" y="2562225"/>
          <p14:tracePt t="80472" x="3336925" y="2562225"/>
          <p14:tracePt t="80480" x="3290888" y="2562225"/>
          <p14:tracePt t="80488" x="3273425" y="2562225"/>
          <p14:tracePt t="80497" x="3254375" y="2562225"/>
          <p14:tracePt t="80505" x="3200400" y="2562225"/>
          <p14:tracePt t="80513" x="3171825" y="2525713"/>
          <p14:tracePt t="80521" x="3117850" y="2462213"/>
          <p14:tracePt t="80529" x="3100388" y="2435225"/>
          <p14:tracePt t="80537" x="3054350" y="2389188"/>
          <p14:tracePt t="80546" x="3017838" y="2335213"/>
          <p14:tracePt t="80553" x="2990850" y="2316163"/>
          <p14:tracePt t="80562" x="2944813" y="2270125"/>
          <p14:tracePt t="80568" x="2935288" y="2252663"/>
          <p14:tracePt t="80578" x="2908300" y="2206625"/>
          <p14:tracePt t="80584" x="2908300" y="2189163"/>
          <p14:tracePt t="80592" x="2898775" y="2160588"/>
          <p14:tracePt t="80600" x="2898775" y="2143125"/>
          <p14:tracePt t="80609" x="2898775" y="2133600"/>
          <p14:tracePt t="80616" x="2898775" y="2106613"/>
          <p14:tracePt t="80627" x="2898775" y="2079625"/>
          <p14:tracePt t="80632" x="2908300" y="2060575"/>
          <p14:tracePt t="80642" x="2935288" y="2033588"/>
          <p14:tracePt t="80648" x="2998788" y="1987550"/>
          <p14:tracePt t="80658" x="3044825" y="1970088"/>
          <p14:tracePt t="80664" x="3144838" y="1924050"/>
          <p14:tracePt t="80672" x="3200400" y="1914525"/>
          <p14:tracePt t="80680" x="3300413" y="1897063"/>
          <p14:tracePt t="80688" x="3427413" y="1870075"/>
          <p14:tracePt t="80696" x="3556000" y="1870075"/>
          <p14:tracePt t="80704" x="3702050" y="1870075"/>
          <p14:tracePt t="80711" x="3829050" y="1870075"/>
          <p14:tracePt t="80719" x="3919538" y="1887538"/>
          <p14:tracePt t="80728" x="4021138" y="1951038"/>
          <p14:tracePt t="80735" x="4121150" y="1979613"/>
          <p14:tracePt t="80744" x="4184650" y="2043113"/>
          <p14:tracePt t="80751" x="4238625" y="2089150"/>
          <p14:tracePt t="80760" x="4275138" y="2152650"/>
          <p14:tracePt t="80767" x="4311650" y="2216150"/>
          <p14:tracePt t="80775" x="4340225" y="2262188"/>
          <p14:tracePt t="80783" x="4348163" y="2325688"/>
          <p14:tracePt t="80791" x="4348163" y="2379663"/>
          <p14:tracePt t="80800" x="4348163" y="2435225"/>
          <p14:tracePt t="80808" x="4348163" y="2489200"/>
          <p14:tracePt t="80815" x="4348163" y="2554288"/>
          <p14:tracePt t="80825" x="4348163" y="2589213"/>
          <p14:tracePt t="80831" x="4348163" y="2635250"/>
          <p14:tracePt t="80841" x="4311650" y="2681288"/>
          <p14:tracePt t="80847" x="4294188" y="2708275"/>
          <p14:tracePt t="80856" x="4257675" y="2744788"/>
          <p14:tracePt t="80864" x="4238625" y="2771775"/>
          <p14:tracePt t="80872" x="4194175" y="2817813"/>
          <p14:tracePt t="80892" x="4148138" y="2873375"/>
          <p14:tracePt t="80895" x="4138613" y="2873375"/>
          <p14:tracePt t="80903" x="4138613" y="2890838"/>
          <p14:tracePt t="80912" x="4111625" y="2927350"/>
          <p14:tracePt t="80929" x="4111625" y="2954338"/>
          <p14:tracePt t="80960" x="4111625" y="2963863"/>
          <p14:tracePt t="80976" x="4111625" y="2973388"/>
          <p14:tracePt t="80984" x="4121150" y="2973388"/>
          <p14:tracePt t="80992" x="4138613" y="2973388"/>
          <p14:tracePt t="81000" x="4148138" y="2973388"/>
          <p14:tracePt t="81008" x="4157663" y="2973388"/>
          <p14:tracePt t="81016" x="4194175" y="2973388"/>
          <p14:tracePt t="81025" x="4211638" y="2973388"/>
          <p14:tracePt t="81031" x="4238625" y="3000375"/>
          <p14:tracePt t="81041" x="4275138" y="3000375"/>
          <p14:tracePt t="81047" x="4303713" y="3009900"/>
          <p14:tracePt t="81056" x="4340225" y="3009900"/>
          <p14:tracePt t="81063" x="4357688" y="3017838"/>
          <p14:tracePt t="81071" x="4403725" y="3017838"/>
          <p14:tracePt t="81081" x="4440238" y="3017838"/>
          <p14:tracePt t="81089" x="4457700" y="3027363"/>
          <p14:tracePt t="81097" x="4484688" y="3027363"/>
          <p14:tracePt t="81105" x="4521200" y="3046413"/>
          <p14:tracePt t="81113" x="4549775" y="3054350"/>
          <p14:tracePt t="81129" x="4576763" y="3054350"/>
          <p14:tracePt t="81146" x="4586288" y="3054350"/>
          <p14:tracePt t="81194" x="4594225" y="3054350"/>
          <p14:tracePt t="81259" x="4603750" y="3063875"/>
          <p14:tracePt t="81265" x="4613275" y="3073400"/>
          <p14:tracePt t="81275" x="4630738" y="3100388"/>
          <p14:tracePt t="81282" x="4640263" y="3173413"/>
          <p14:tracePt t="81289" x="4649788" y="3209925"/>
          <p14:tracePt t="81297" x="4676775" y="3292475"/>
          <p14:tracePt t="81305" x="4703763" y="3319463"/>
          <p14:tracePt t="81314" x="4740275" y="3355975"/>
          <p14:tracePt t="81320" x="4767263" y="3382963"/>
          <p14:tracePt t="81329" x="4803775" y="3392488"/>
          <p14:tracePt t="97839" x="4822825" y="3392488"/>
          <p14:tracePt t="97847" x="5005388" y="3265488"/>
          <p14:tracePt t="97856" x="5195888" y="3100388"/>
          <p14:tracePt t="97864" x="5514975" y="2982913"/>
          <p14:tracePt t="97872" x="5680075" y="2936875"/>
          <p14:tracePt t="97890" x="6035675" y="2844800"/>
          <p14:tracePt t="97895" x="6208713" y="2800350"/>
          <p14:tracePt t="97903" x="6299200" y="2763838"/>
          <p14:tracePt t="97911" x="6408738" y="2754313"/>
          <p14:tracePt t="97919" x="6454775" y="2744788"/>
          <p14:tracePt t="97927" x="6508750" y="2744788"/>
          <p14:tracePt t="97935" x="6527800" y="2744788"/>
          <p14:tracePt t="98066" x="6545263" y="2744788"/>
          <p14:tracePt t="98074" x="6573838" y="2744788"/>
          <p14:tracePt t="98081" x="6627813" y="2744788"/>
          <p14:tracePt t="98090" x="6754813" y="2744788"/>
          <p14:tracePt t="98097" x="6900863" y="2744788"/>
          <p14:tracePt t="98105" x="7046913" y="2744788"/>
          <p14:tracePt t="98114" x="7265988" y="2744788"/>
          <p14:tracePt t="98120" x="7448550" y="2744788"/>
          <p14:tracePt t="98128" x="7694613" y="2744788"/>
          <p14:tracePt t="98136" x="7958138" y="2744788"/>
          <p14:tracePt t="98144" x="8159750" y="2744788"/>
          <p14:tracePt t="98153" x="8359775" y="2744788"/>
          <p14:tracePt t="98162" x="8559800" y="2744788"/>
          <p14:tracePt t="98168" x="8705850" y="2744788"/>
          <p14:tracePt t="98176" x="8842375" y="2744788"/>
          <p14:tracePt t="98184" x="8970963" y="2744788"/>
          <p14:tracePt t="98192" x="9053513" y="2744788"/>
          <p14:tracePt t="98200" x="9090025" y="2744788"/>
          <p14:tracePt t="98209" x="9107488" y="2744788"/>
          <p14:tracePt t="98224" x="9117013" y="2735263"/>
          <p14:tracePt t="98232" x="9126538" y="272732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ja-JP"/>
              <a:t>Glossary 1</a:t>
            </a:r>
          </a:p>
        </p:txBody>
      </p:sp>
      <p:sp>
        <p:nvSpPr>
          <p:cNvPr id="130051" name="Rectangle 3"/>
          <p:cNvSpPr>
            <a:spLocks noGrp="1" noChangeArrowheads="1"/>
          </p:cNvSpPr>
          <p:nvPr>
            <p:ph type="body" idx="1"/>
          </p:nvPr>
        </p:nvSpPr>
        <p:spPr/>
        <p:txBody>
          <a:bodyPr/>
          <a:lstStyle/>
          <a:p>
            <a:pPr>
              <a:lnSpc>
                <a:spcPct val="80000"/>
              </a:lnSpc>
            </a:pPr>
            <a:r>
              <a:rPr lang="en-US" altLang="ja-JP" sz="2100"/>
              <a:t>Consistency Model: Consistency</a:t>
            </a:r>
            <a:r>
              <a:rPr lang="ja-JP" altLang="en-US" sz="2100"/>
              <a:t>は一貫性のことで、</a:t>
            </a:r>
            <a:r>
              <a:rPr lang="en-US" altLang="ja-JP" sz="2100"/>
              <a:t>Snoop Cache</a:t>
            </a:r>
            <a:r>
              <a:rPr lang="ja-JP" altLang="en-US" sz="2100"/>
              <a:t>の所で出てきたが、異なったアドレスに対して考える場合に使う言葉。一方、</a:t>
            </a:r>
            <a:r>
              <a:rPr lang="en-US" altLang="ja-JP" sz="2100"/>
              <a:t>Coherence</a:t>
            </a:r>
            <a:r>
              <a:rPr lang="ja-JP" altLang="en-US" sz="2100"/>
              <a:t>は同じアドレスに対して考える場合に用いる。</a:t>
            </a:r>
          </a:p>
          <a:p>
            <a:pPr>
              <a:lnSpc>
                <a:spcPct val="80000"/>
              </a:lnSpc>
            </a:pPr>
            <a:r>
              <a:rPr lang="en-US" altLang="ja-JP" sz="2100"/>
              <a:t>Sequential Consistency model: </a:t>
            </a:r>
            <a:r>
              <a:rPr lang="ja-JP" altLang="en-US" sz="2100"/>
              <a:t>最も厳しいモデル、全アクセスの順序が保証される</a:t>
            </a:r>
          </a:p>
          <a:p>
            <a:pPr>
              <a:lnSpc>
                <a:spcPct val="80000"/>
              </a:lnSpc>
            </a:pPr>
            <a:r>
              <a:rPr lang="en-US" altLang="ja-JP" sz="2100"/>
              <a:t>Relaxed Consistency model:Sequential Consistecy model</a:t>
            </a:r>
            <a:r>
              <a:rPr lang="ja-JP" altLang="en-US" sz="2100"/>
              <a:t>が厳しいすぎるので、これを緩めたモデル</a:t>
            </a:r>
          </a:p>
          <a:p>
            <a:pPr>
              <a:lnSpc>
                <a:spcPct val="80000"/>
              </a:lnSpc>
            </a:pPr>
            <a:r>
              <a:rPr lang="en-US" altLang="ja-JP" sz="2100"/>
              <a:t>TSO(Total Store Ordering):</a:t>
            </a:r>
            <a:r>
              <a:rPr lang="ja-JP" altLang="en-US" sz="2100"/>
              <a:t>書き込みの全順序を保証するモデル</a:t>
            </a:r>
          </a:p>
          <a:p>
            <a:pPr>
              <a:lnSpc>
                <a:spcPct val="80000"/>
              </a:lnSpc>
            </a:pPr>
            <a:r>
              <a:rPr lang="en-US" altLang="ja-JP" sz="2100"/>
              <a:t>PSO(Partial Store Ordering):</a:t>
            </a:r>
            <a:r>
              <a:rPr lang="ja-JP" altLang="en-US" sz="2100"/>
              <a:t>書き込みの順序を同期、読み出しが出てくる場合のみ保証するモデル</a:t>
            </a:r>
          </a:p>
          <a:p>
            <a:pPr>
              <a:lnSpc>
                <a:spcPct val="80000"/>
              </a:lnSpc>
            </a:pPr>
            <a:r>
              <a:rPr lang="en-US" altLang="ja-JP" sz="2100"/>
              <a:t>Weak Consistency</a:t>
            </a:r>
            <a:r>
              <a:rPr lang="ja-JP" altLang="en-US" sz="2100"/>
              <a:t>　弱い一貫性、同期のときのみ一貫性が保証される</a:t>
            </a:r>
          </a:p>
          <a:p>
            <a:pPr>
              <a:lnSpc>
                <a:spcPct val="80000"/>
              </a:lnSpc>
            </a:pPr>
            <a:r>
              <a:rPr lang="en-US" altLang="ja-JP" sz="2100"/>
              <a:t>Release Consistency</a:t>
            </a:r>
            <a:r>
              <a:rPr lang="ja-JP" altLang="en-US" sz="2100"/>
              <a:t>　同期のリリース時にのみ一般性が保証される。</a:t>
            </a:r>
            <a:r>
              <a:rPr lang="en-US" altLang="ja-JP" sz="2100"/>
              <a:t>Acquire</a:t>
            </a:r>
            <a:r>
              <a:rPr lang="ja-JP" altLang="en-US" sz="2100"/>
              <a:t>（獲得）がロック、</a:t>
            </a:r>
            <a:r>
              <a:rPr lang="en-US" altLang="ja-JP" sz="2100"/>
              <a:t>Release</a:t>
            </a:r>
            <a:r>
              <a:rPr lang="ja-JP" altLang="en-US" sz="2100"/>
              <a:t>（解放）がアンロック</a:t>
            </a:r>
          </a:p>
          <a:p>
            <a:pPr>
              <a:lnSpc>
                <a:spcPct val="80000"/>
              </a:lnSpc>
            </a:pPr>
            <a:r>
              <a:rPr lang="en-US" altLang="ja-JP" sz="2100"/>
              <a:t>Synchronization, Critical Section</a:t>
            </a:r>
            <a:r>
              <a:rPr lang="ja-JP" altLang="en-US" sz="2100"/>
              <a:t>：同期、際どい領域</a:t>
            </a:r>
          </a:p>
          <a:p>
            <a:pPr>
              <a:lnSpc>
                <a:spcPct val="80000"/>
              </a:lnSpc>
              <a:buFont typeface="Wingdings" panose="05000000000000000000" pitchFamily="2" charset="2"/>
              <a:buNone/>
            </a:pPr>
            <a:endParaRPr lang="ja-JP" altLang="en-US" sz="2100"/>
          </a:p>
          <a:p>
            <a:pPr>
              <a:lnSpc>
                <a:spcPct val="80000"/>
              </a:lnSpc>
            </a:pPr>
            <a:endParaRPr lang="en-US" altLang="ja-JP" sz="2100"/>
          </a:p>
        </p:txBody>
      </p:sp>
      <p:pic>
        <p:nvPicPr>
          <p:cNvPr id="2" name="オーディオ 1">
            <a:hlinkClick r:id="" action="ppaction://media"/>
            <a:extLst>
              <a:ext uri="{FF2B5EF4-FFF2-40B4-BE49-F238E27FC236}">
                <a16:creationId xmlns:a16="http://schemas.microsoft.com/office/drawing/2014/main" id="{ED1276E2-EFBC-4383-8D2E-861BCD892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18"/>
    </mc:Choice>
    <mc:Fallback xmlns="">
      <p:transition spd="slow" advTm="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6" x="8578850" y="3565525"/>
          <p14:tracePt t="484" x="8323263" y="3565525"/>
          <p14:tracePt t="492" x="8123238" y="3565525"/>
          <p14:tracePt t="500" x="7977188" y="3565525"/>
          <p14:tracePt t="509" x="7831138" y="3565525"/>
          <p14:tracePt t="516" x="7704138" y="3565525"/>
          <p14:tracePt t="524" x="7594600" y="3565525"/>
          <p14:tracePt t="532" x="7466013" y="3565525"/>
          <p14:tracePt t="541" x="7356475" y="3565525"/>
          <p14:tracePt t="549" x="7283450" y="3565525"/>
          <p14:tracePt t="556" x="7192963" y="3565525"/>
          <p14:tracePt t="564" x="7129463" y="3565525"/>
          <p14:tracePt t="572" x="7073900" y="3565525"/>
          <p14:tracePt t="580" x="7037388" y="3565525"/>
          <p14:tracePt t="588" x="7010400" y="3565525"/>
          <p14:tracePt t="596" x="6992938" y="3565525"/>
          <p14:tracePt t="740" x="6983413" y="3565525"/>
          <p14:tracePt t="748" x="6956425" y="3575050"/>
          <p14:tracePt t="756" x="6900863" y="3584575"/>
          <p14:tracePt t="764" x="6856413" y="3592513"/>
          <p14:tracePt t="772" x="6773863" y="3621088"/>
          <p14:tracePt t="781" x="6718300" y="3629025"/>
          <p14:tracePt t="789" x="6645275" y="3648075"/>
          <p14:tracePt t="799" x="6581775" y="3657600"/>
          <p14:tracePt t="805" x="6518275" y="3694113"/>
          <p14:tracePt t="812" x="6481763" y="3694113"/>
          <p14:tracePt t="821" x="6464300" y="3694113"/>
          <p14:tracePt t="831" x="6427788" y="3702050"/>
          <p14:tracePt t="5261" x="6418263" y="3675063"/>
          <p14:tracePt t="5269" x="6645275" y="3492500"/>
          <p14:tracePt t="5275" x="6983413" y="3382963"/>
          <p14:tracePt t="5284" x="7329488" y="3282950"/>
          <p14:tracePt t="5292" x="7621588" y="3200400"/>
          <p14:tracePt t="5300" x="7794625" y="3119438"/>
          <p14:tracePt t="5308" x="7958138" y="3090863"/>
          <p14:tracePt t="5316" x="8104188" y="3036888"/>
          <p14:tracePt t="5325" x="8204200" y="2973388"/>
          <p14:tracePt t="5332" x="8286750" y="2946400"/>
          <p14:tracePt t="5341" x="8296275" y="2946400"/>
          <p14:tracePt t="5589" x="8286750" y="2946400"/>
          <p14:tracePt t="5597" x="8169275" y="2946400"/>
          <p14:tracePt t="5604" x="8059738" y="3000375"/>
          <p14:tracePt t="5612" x="7940675" y="3027363"/>
          <p14:tracePt t="5620" x="7813675" y="3073400"/>
          <p14:tracePt t="5628" x="7785100" y="3100388"/>
          <p14:tracePt t="5636" x="7685088" y="3136900"/>
          <p14:tracePt t="5644" x="7558088" y="3182938"/>
          <p14:tracePt t="5652" x="7439025" y="3209925"/>
          <p14:tracePt t="5660" x="7312025" y="3255963"/>
          <p14:tracePt t="5668" x="7183438" y="3273425"/>
          <p14:tracePt t="5676" x="7056438" y="3282950"/>
          <p14:tracePt t="5684" x="6956425" y="3302000"/>
          <p14:tracePt t="5692" x="6846888" y="3328988"/>
          <p14:tracePt t="5700" x="6791325" y="3328988"/>
          <p14:tracePt t="5708" x="6746875" y="3338513"/>
          <p14:tracePt t="5716" x="6718300" y="3338513"/>
          <p14:tracePt t="5725" x="6700838" y="3338513"/>
          <p14:tracePt t="5932" x="6764338" y="3338513"/>
          <p14:tracePt t="5941" x="6892925" y="3302000"/>
          <p14:tracePt t="5948" x="7010400" y="3265488"/>
          <p14:tracePt t="5956" x="7102475" y="3246438"/>
          <p14:tracePt t="5964" x="7175500" y="3236913"/>
          <p14:tracePt t="5972" x="7239000" y="3228975"/>
          <p14:tracePt t="5980" x="7348538" y="3192463"/>
          <p14:tracePt t="5988" x="7402513" y="3192463"/>
          <p14:tracePt t="5996" x="7485063" y="3192463"/>
          <p14:tracePt t="6004" x="7558088" y="3182938"/>
          <p14:tracePt t="6026" x="7740650" y="3173413"/>
          <p14:tracePt t="6029" x="7821613" y="3173413"/>
          <p14:tracePt t="6036" x="7931150" y="3173413"/>
          <p14:tracePt t="6044" x="8023225" y="3173413"/>
          <p14:tracePt t="6052" x="8150225" y="3173413"/>
          <p14:tracePt t="6060" x="8277225" y="3173413"/>
          <p14:tracePt t="6068" x="8442325" y="3173413"/>
          <p14:tracePt t="6076" x="8578850" y="3173413"/>
          <p14:tracePt t="6084" x="8724900" y="3173413"/>
          <p14:tracePt t="6092" x="8870950" y="3173413"/>
          <p14:tracePt t="6100" x="9017000" y="317341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ja-JP" sz="3800"/>
              <a:t>Software distributed shared memory</a:t>
            </a:r>
            <a:br>
              <a:rPr lang="en-US" altLang="ja-JP" sz="3800"/>
            </a:br>
            <a:r>
              <a:rPr lang="en-US" altLang="ja-JP" sz="3800"/>
              <a:t>(Virtual shared memory)</a:t>
            </a:r>
          </a:p>
        </p:txBody>
      </p:sp>
      <p:sp>
        <p:nvSpPr>
          <p:cNvPr id="106499" name="Rectangle 3"/>
          <p:cNvSpPr>
            <a:spLocks noGrp="1" noChangeArrowheads="1"/>
          </p:cNvSpPr>
          <p:nvPr>
            <p:ph type="body" idx="1"/>
          </p:nvPr>
        </p:nvSpPr>
        <p:spPr/>
        <p:txBody>
          <a:bodyPr/>
          <a:lstStyle/>
          <a:p>
            <a:pPr>
              <a:lnSpc>
                <a:spcPct val="90000"/>
              </a:lnSpc>
            </a:pPr>
            <a:r>
              <a:rPr lang="en-US" altLang="ja-JP"/>
              <a:t>The virtual memory management mechanism is used for shared memory management</a:t>
            </a:r>
          </a:p>
          <a:p>
            <a:pPr lvl="1">
              <a:lnSpc>
                <a:spcPct val="90000"/>
              </a:lnSpc>
            </a:pPr>
            <a:r>
              <a:rPr lang="en-US" altLang="ja-JP"/>
              <a:t>IVY (U.of Irvine), TreadMark(Wisconsin U.)</a:t>
            </a:r>
          </a:p>
          <a:p>
            <a:pPr>
              <a:lnSpc>
                <a:spcPct val="90000"/>
              </a:lnSpc>
            </a:pPr>
            <a:r>
              <a:rPr lang="en-US" altLang="ja-JP"/>
              <a:t>The unit of management is a page (i.e. 4KB for example)</a:t>
            </a:r>
          </a:p>
          <a:p>
            <a:pPr>
              <a:lnSpc>
                <a:spcPct val="90000"/>
              </a:lnSpc>
            </a:pPr>
            <a:r>
              <a:rPr lang="en-US" altLang="ja-JP"/>
              <a:t>Single Writer Protocol vs. Multiple-Writer Protocol</a:t>
            </a:r>
          </a:p>
          <a:p>
            <a:pPr>
              <a:lnSpc>
                <a:spcPct val="90000"/>
              </a:lnSpc>
            </a:pPr>
            <a:r>
              <a:rPr lang="en-US" altLang="ja-JP"/>
              <a:t>Widely used in Simple NUMAs, NORAs or PC-clusters without hardware shared memory</a:t>
            </a:r>
          </a:p>
        </p:txBody>
      </p:sp>
      <p:pic>
        <p:nvPicPr>
          <p:cNvPr id="2" name="オーディオ 1">
            <a:hlinkClick r:id="" action="ppaction://media"/>
            <a:extLst>
              <a:ext uri="{FF2B5EF4-FFF2-40B4-BE49-F238E27FC236}">
                <a16:creationId xmlns:a16="http://schemas.microsoft.com/office/drawing/2014/main" id="{F0CE65BB-60AE-4954-9ACF-067789203E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911"/>
    </mc:Choice>
    <mc:Fallback xmlns="">
      <p:transition spd="slow" advTm="9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7" x="8980488" y="3529013"/>
          <p14:tracePt t="625" x="8824913" y="3548063"/>
          <p14:tracePt t="630" x="8734425" y="3548063"/>
          <p14:tracePt t="638" x="8624888" y="3556000"/>
          <p14:tracePt t="646" x="8532813" y="3575050"/>
          <p14:tracePt t="654" x="8415338" y="3602038"/>
          <p14:tracePt t="661" x="8342313" y="3611563"/>
          <p14:tracePt t="670" x="8196263" y="3611563"/>
          <p14:tracePt t="678" x="8067675" y="3611563"/>
          <p14:tracePt t="686" x="7940675" y="3611563"/>
          <p14:tracePt t="694" x="7794625" y="3611563"/>
          <p14:tracePt t="702" x="7685088" y="3611563"/>
          <p14:tracePt t="710" x="7539038" y="3611563"/>
          <p14:tracePt t="717" x="7429500" y="3611563"/>
          <p14:tracePt t="726" x="7339013" y="3611563"/>
          <p14:tracePt t="733" x="7248525" y="3611563"/>
          <p14:tracePt t="741" x="7175500" y="3611563"/>
          <p14:tracePt t="749" x="7119938" y="3611563"/>
          <p14:tracePt t="757" x="7073900" y="3611563"/>
          <p14:tracePt t="765" x="7046913" y="3611563"/>
          <p14:tracePt t="773" x="7029450" y="3611563"/>
          <p14:tracePt t="781" x="7010400" y="3611563"/>
          <p14:tracePt t="793" x="7000875" y="3611563"/>
          <p14:tracePt t="797" x="6973888" y="3611563"/>
          <p14:tracePt t="808" x="6956425" y="3611563"/>
          <p14:tracePt t="813" x="6937375" y="3611563"/>
          <p14:tracePt t="821" x="6919913" y="3611563"/>
          <p14:tracePt t="829" x="6919913" y="3602038"/>
          <p14:tracePt t="837" x="6900863" y="3602038"/>
          <p14:tracePt t="845" x="6883400" y="3602038"/>
          <p14:tracePt t="853" x="6856413" y="3592513"/>
          <p14:tracePt t="861" x="6837363" y="3584575"/>
          <p14:tracePt t="869" x="6791325" y="3565525"/>
          <p14:tracePt t="878" x="6746875" y="3548063"/>
          <p14:tracePt t="886" x="6727825" y="3529013"/>
          <p14:tracePt t="893" x="6681788" y="3502025"/>
          <p14:tracePt t="901" x="6664325" y="3482975"/>
          <p14:tracePt t="923" x="6610350" y="3429000"/>
          <p14:tracePt t="925" x="6581775" y="3402013"/>
          <p14:tracePt t="933" x="6573838" y="3392488"/>
          <p14:tracePt t="942" x="6554788" y="3355975"/>
          <p14:tracePt t="949" x="6527800" y="3319463"/>
          <p14:tracePt t="957" x="6518275" y="3302000"/>
          <p14:tracePt t="965" x="6500813" y="3246438"/>
          <p14:tracePt t="973" x="6500813" y="3200400"/>
          <p14:tracePt t="981" x="6500813" y="3163888"/>
          <p14:tracePt t="990" x="6500813" y="3109913"/>
          <p14:tracePt t="997" x="6500813" y="3054350"/>
          <p14:tracePt t="1007" x="6500813" y="3017838"/>
          <p14:tracePt t="1013" x="6500813" y="2973388"/>
          <p14:tracePt t="1021" x="6500813" y="2927350"/>
          <p14:tracePt t="1029" x="6527800" y="2873375"/>
          <p14:tracePt t="1037" x="6564313" y="2808288"/>
          <p14:tracePt t="1047" x="6581775" y="2763838"/>
          <p14:tracePt t="1054" x="6610350" y="2735263"/>
          <p14:tracePt t="1062" x="6618288" y="2698750"/>
          <p14:tracePt t="1070" x="6627813" y="2681288"/>
          <p14:tracePt t="1077" x="6645275" y="2662238"/>
          <p14:tracePt t="1085" x="6654800" y="2654300"/>
          <p14:tracePt t="1093" x="6664325" y="2625725"/>
          <p14:tracePt t="1101" x="6673850" y="2608263"/>
          <p14:tracePt t="1110" x="6691313" y="2598738"/>
          <p14:tracePt t="1117" x="6700838" y="2589213"/>
          <p14:tracePt t="1125" x="6718300" y="2571750"/>
          <p14:tracePt t="1133" x="6718300" y="2562225"/>
          <p14:tracePt t="1141" x="6737350" y="2554288"/>
          <p14:tracePt t="1149" x="6773863" y="2544763"/>
          <p14:tracePt t="1157" x="6800850" y="2525713"/>
          <p14:tracePt t="1165" x="6819900" y="2525713"/>
          <p14:tracePt t="1173" x="6837363" y="2517775"/>
          <p14:tracePt t="1182" x="6864350" y="2508250"/>
          <p14:tracePt t="1190" x="6873875" y="2508250"/>
          <p14:tracePt t="1197" x="6883400" y="2508250"/>
          <p14:tracePt t="1206" x="6900863" y="2508250"/>
          <p14:tracePt t="1405" x="6910388" y="2508250"/>
          <p14:tracePt t="1414" x="6919913" y="2508250"/>
          <p14:tracePt t="1421" x="6937375" y="2508250"/>
          <p14:tracePt t="1429" x="6946900" y="2508250"/>
          <p14:tracePt t="1558" x="6973888" y="2508250"/>
          <p14:tracePt t="1566" x="6992938" y="2508250"/>
          <p14:tracePt t="1573" x="7037388" y="2517775"/>
          <p14:tracePt t="1582" x="7065963" y="2525713"/>
          <p14:tracePt t="1598" x="7083425" y="2525713"/>
          <p14:tracePt t="77553" x="7129463" y="2535238"/>
          <p14:tracePt t="77558" x="7256463" y="2554288"/>
          <p14:tracePt t="77568" x="7366000" y="2598738"/>
          <p14:tracePt t="77574" x="7521575" y="2625725"/>
          <p14:tracePt t="77587" x="7648575" y="2671763"/>
          <p14:tracePt t="77591" x="7748588" y="2698750"/>
          <p14:tracePt t="77597" x="7804150" y="2727325"/>
          <p14:tracePt t="77605" x="7867650" y="2735263"/>
          <p14:tracePt t="77613" x="7913688" y="2744788"/>
          <p14:tracePt t="77621" x="7940675" y="2763838"/>
          <p14:tracePt t="77629" x="7967663" y="2800350"/>
          <p14:tracePt t="77637" x="8023225" y="2844800"/>
          <p14:tracePt t="77645" x="8104188" y="2917825"/>
          <p14:tracePt t="77653" x="8186738" y="2982913"/>
          <p14:tracePt t="77661" x="8269288" y="3036888"/>
          <p14:tracePt t="77669" x="8350250" y="3063875"/>
          <p14:tracePt t="77678" x="8432800" y="3109913"/>
          <p14:tracePt t="77685" x="8488363" y="3127375"/>
          <p14:tracePt t="77693" x="8551863" y="3146425"/>
          <p14:tracePt t="77701" x="8615363" y="3182938"/>
          <p14:tracePt t="77709" x="8651875" y="3182938"/>
          <p14:tracePt t="77717" x="8661400" y="3192463"/>
          <p14:tracePt t="77725" x="8678863" y="3192463"/>
          <p14:tracePt t="77734" x="8724900" y="3192463"/>
          <p14:tracePt t="77741" x="8761413" y="3200400"/>
          <p14:tracePt t="77750" x="8815388" y="3200400"/>
          <p14:tracePt t="77759" x="8897938" y="3200400"/>
          <p14:tracePt t="77769" x="8970963" y="3200400"/>
          <p14:tracePt t="77775" x="9080500" y="3200400"/>
          <p14:tracePt t="79157" x="8997950" y="3548063"/>
          <p14:tracePt t="79166" x="8888413" y="3548063"/>
          <p14:tracePt t="79173" x="8778875" y="3548063"/>
          <p14:tracePt t="79183" x="8651875" y="3548063"/>
          <p14:tracePt t="79190" x="8542338" y="3548063"/>
          <p14:tracePt t="79197" x="8432800" y="3548063"/>
          <p14:tracePt t="79205" x="8323263" y="3548063"/>
          <p14:tracePt t="79213" x="8250238" y="3548063"/>
          <p14:tracePt t="79221" x="8169275" y="3548063"/>
          <p14:tracePt t="79229" x="8113713" y="3548063"/>
          <p14:tracePt t="79237" x="8077200" y="3548063"/>
          <p14:tracePt t="79265" x="7986713" y="3548063"/>
          <p14:tracePt t="79269" x="7977188" y="3556000"/>
          <p14:tracePt t="90019" x="8050213" y="3556000"/>
          <p14:tracePt t="90023" x="8323263" y="3556000"/>
          <p14:tracePt t="90033" x="8734425" y="35560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277813"/>
            <a:ext cx="8507413" cy="1135062"/>
          </a:xfrm>
        </p:spPr>
        <p:txBody>
          <a:bodyPr/>
          <a:lstStyle/>
          <a:p>
            <a:r>
              <a:rPr lang="en-US" altLang="ja-JP" sz="3800"/>
              <a:t>A simple example of software shared memory</a:t>
            </a:r>
          </a:p>
        </p:txBody>
      </p:sp>
      <p:sp>
        <p:nvSpPr>
          <p:cNvPr id="108547" name="Rectangle 3"/>
          <p:cNvSpPr>
            <a:spLocks noChangeArrowheads="1"/>
          </p:cNvSpPr>
          <p:nvPr/>
        </p:nvSpPr>
        <p:spPr bwMode="auto">
          <a:xfrm>
            <a:off x="2195513" y="3933825"/>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548" name="Rectangle 4"/>
          <p:cNvSpPr>
            <a:spLocks noChangeArrowheads="1"/>
          </p:cNvSpPr>
          <p:nvPr/>
        </p:nvSpPr>
        <p:spPr bwMode="auto">
          <a:xfrm>
            <a:off x="4067175" y="1628775"/>
            <a:ext cx="9366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549" name="Rectangle 5"/>
          <p:cNvSpPr>
            <a:spLocks noChangeArrowheads="1"/>
          </p:cNvSpPr>
          <p:nvPr/>
        </p:nvSpPr>
        <p:spPr bwMode="auto">
          <a:xfrm>
            <a:off x="5795963" y="3933825"/>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550" name="Rectangle 6"/>
          <p:cNvSpPr>
            <a:spLocks noChangeArrowheads="1"/>
          </p:cNvSpPr>
          <p:nvPr/>
        </p:nvSpPr>
        <p:spPr bwMode="auto">
          <a:xfrm>
            <a:off x="4067175" y="2133600"/>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551" name="Rectangle 7"/>
          <p:cNvSpPr>
            <a:spLocks noChangeArrowheads="1"/>
          </p:cNvSpPr>
          <p:nvPr/>
        </p:nvSpPr>
        <p:spPr bwMode="auto">
          <a:xfrm>
            <a:off x="2195513" y="4148138"/>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552" name="Text Box 8"/>
          <p:cNvSpPr txBox="1">
            <a:spLocks noChangeArrowheads="1"/>
          </p:cNvSpPr>
          <p:nvPr/>
        </p:nvSpPr>
        <p:spPr bwMode="auto">
          <a:xfrm>
            <a:off x="2103438" y="5392738"/>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Data Read</a:t>
            </a:r>
          </a:p>
        </p:txBody>
      </p:sp>
      <p:sp>
        <p:nvSpPr>
          <p:cNvPr id="108553" name="Text Box 9"/>
          <p:cNvSpPr txBox="1">
            <a:spLocks noChangeArrowheads="1"/>
          </p:cNvSpPr>
          <p:nvPr/>
        </p:nvSpPr>
        <p:spPr bwMode="auto">
          <a:xfrm>
            <a:off x="3203575" y="4941888"/>
            <a:ext cx="1223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A</a:t>
            </a:r>
          </a:p>
        </p:txBody>
      </p:sp>
      <p:sp>
        <p:nvSpPr>
          <p:cNvPr id="108554" name="Text Box 10"/>
          <p:cNvSpPr txBox="1">
            <a:spLocks noChangeArrowheads="1"/>
          </p:cNvSpPr>
          <p:nvPr/>
        </p:nvSpPr>
        <p:spPr bwMode="auto">
          <a:xfrm>
            <a:off x="6011863" y="5084763"/>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B</a:t>
            </a:r>
          </a:p>
        </p:txBody>
      </p:sp>
      <p:sp>
        <p:nvSpPr>
          <p:cNvPr id="108555" name="Text Box 11"/>
          <p:cNvSpPr txBox="1">
            <a:spLocks noChangeArrowheads="1"/>
          </p:cNvSpPr>
          <p:nvPr/>
        </p:nvSpPr>
        <p:spPr bwMode="auto">
          <a:xfrm>
            <a:off x="1116013" y="3860800"/>
            <a:ext cx="1366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Shared Page</a:t>
            </a:r>
          </a:p>
        </p:txBody>
      </p:sp>
      <p:sp>
        <p:nvSpPr>
          <p:cNvPr id="108562" name="Line 18"/>
          <p:cNvSpPr>
            <a:spLocks noChangeShapeType="1"/>
          </p:cNvSpPr>
          <p:nvPr/>
        </p:nvSpPr>
        <p:spPr bwMode="auto">
          <a:xfrm>
            <a:off x="2411413" y="4581525"/>
            <a:ext cx="0" cy="71913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8563" name="Text Box 19"/>
          <p:cNvSpPr txBox="1">
            <a:spLocks noChangeArrowheads="1"/>
          </p:cNvSpPr>
          <p:nvPr/>
        </p:nvSpPr>
        <p:spPr bwMode="auto">
          <a:xfrm>
            <a:off x="3327400" y="4168775"/>
            <a:ext cx="755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0000"/>
                </a:solidFill>
              </a:rPr>
              <a:t>Page</a:t>
            </a:r>
          </a:p>
          <a:p>
            <a:r>
              <a:rPr lang="en-US" altLang="ja-JP">
                <a:solidFill>
                  <a:srgbClr val="FF0000"/>
                </a:solidFill>
              </a:rPr>
              <a:t>Fault!</a:t>
            </a:r>
          </a:p>
        </p:txBody>
      </p:sp>
      <p:sp>
        <p:nvSpPr>
          <p:cNvPr id="108564" name="Line 20"/>
          <p:cNvSpPr>
            <a:spLocks noChangeShapeType="1"/>
          </p:cNvSpPr>
          <p:nvPr/>
        </p:nvSpPr>
        <p:spPr bwMode="auto">
          <a:xfrm flipH="1">
            <a:off x="3132138" y="2492375"/>
            <a:ext cx="863600" cy="12969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8565" name="Line 21"/>
          <p:cNvSpPr>
            <a:spLocks noChangeShapeType="1"/>
          </p:cNvSpPr>
          <p:nvPr/>
        </p:nvSpPr>
        <p:spPr bwMode="auto">
          <a:xfrm flipV="1">
            <a:off x="3419475" y="3141663"/>
            <a:ext cx="576263" cy="79216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8566" name="Text Box 22"/>
          <p:cNvSpPr txBox="1">
            <a:spLocks noChangeArrowheads="1"/>
          </p:cNvSpPr>
          <p:nvPr/>
        </p:nvSpPr>
        <p:spPr bwMode="auto">
          <a:xfrm>
            <a:off x="4624388" y="3089275"/>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Home PC</a:t>
            </a:r>
          </a:p>
        </p:txBody>
      </p:sp>
      <p:sp>
        <p:nvSpPr>
          <p:cNvPr id="108567" name="Text Box 23"/>
          <p:cNvSpPr txBox="1">
            <a:spLocks noChangeArrowheads="1"/>
          </p:cNvSpPr>
          <p:nvPr/>
        </p:nvSpPr>
        <p:spPr bwMode="auto">
          <a:xfrm>
            <a:off x="5127625" y="2439988"/>
            <a:ext cx="1416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solidFill>
                  <a:srgbClr val="FF0000"/>
                </a:solidFill>
              </a:rPr>
              <a:t>Interrupt</a:t>
            </a:r>
            <a:r>
              <a:rPr lang="ja-JP" altLang="en-US">
                <a:solidFill>
                  <a:srgbClr val="FF0000"/>
                </a:solidFill>
              </a:rPr>
              <a:t>！</a:t>
            </a:r>
            <a:r>
              <a:rPr lang="ja-JP" altLang="en-US"/>
              <a:t>　</a:t>
            </a:r>
          </a:p>
        </p:txBody>
      </p:sp>
      <p:pic>
        <p:nvPicPr>
          <p:cNvPr id="2" name="オーディオ 1">
            <a:hlinkClick r:id="" action="ppaction://media"/>
            <a:extLst>
              <a:ext uri="{FF2B5EF4-FFF2-40B4-BE49-F238E27FC236}">
                <a16:creationId xmlns:a16="http://schemas.microsoft.com/office/drawing/2014/main" id="{A2CD86FB-3EA2-4924-9EE6-8BA22AA099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7608"/>
    </mc:Choice>
    <mc:Fallback xmlns="">
      <p:transition spd="slow" advTm="11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85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55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856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856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6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856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8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108551" grpId="0" animBg="1"/>
      <p:bldP spid="108552" grpId="0"/>
      <p:bldP spid="108562" grpId="0" animBg="1"/>
      <p:bldP spid="108563" grpId="0"/>
      <p:bldP spid="108564" grpId="0" animBg="1"/>
      <p:bldP spid="108565" grpId="0" animBg="1"/>
      <p:bldP spid="108567" grpId="0"/>
    </p:bldLst>
  </p:timing>
  <p:extLst>
    <p:ext uri="{3A86A75C-4F4B-4683-9AE1-C65F6400EC91}">
      <p14:laserTraceLst xmlns:p14="http://schemas.microsoft.com/office/powerpoint/2010/main">
        <p14:tracePtLst>
          <p14:tracePt t="317" x="8697913" y="3794125"/>
          <p14:tracePt t="325" x="8386763" y="3830638"/>
          <p14:tracePt t="333" x="7950200" y="3903663"/>
          <p14:tracePt t="341" x="7539038" y="3921125"/>
          <p14:tracePt t="349" x="7175500" y="3984625"/>
          <p14:tracePt t="357" x="6864350" y="4003675"/>
          <p14:tracePt t="366" x="6654800" y="4040188"/>
          <p14:tracePt t="373" x="6445250" y="4067175"/>
          <p14:tracePt t="381" x="6299200" y="4094163"/>
          <p14:tracePt t="389" x="6172200" y="4140200"/>
          <p14:tracePt t="398" x="6043613" y="4140200"/>
          <p14:tracePt t="404" x="5943600" y="4159250"/>
          <p14:tracePt t="414" x="5834063" y="4167188"/>
          <p14:tracePt t="420" x="5761038" y="4186238"/>
          <p14:tracePt t="429" x="5688013" y="4186238"/>
          <p14:tracePt t="438" x="5624513" y="4186238"/>
          <p14:tracePt t="449" x="5588000" y="4186238"/>
          <p14:tracePt t="452" x="5543550" y="4186238"/>
          <p14:tracePt t="463" x="5534025" y="4186238"/>
          <p14:tracePt t="468" x="5487988" y="4186238"/>
          <p14:tracePt t="477" x="5451475" y="4186238"/>
          <p14:tracePt t="485" x="5397500" y="4186238"/>
          <p14:tracePt t="493" x="5351463" y="4186238"/>
          <p14:tracePt t="502" x="5324475" y="4176713"/>
          <p14:tracePt t="509" x="5268913" y="4167188"/>
          <p14:tracePt t="517" x="5232400" y="4149725"/>
          <p14:tracePt t="525" x="5214938" y="4130675"/>
          <p14:tracePt t="533" x="5195888" y="4130675"/>
          <p14:tracePt t="541" x="5178425" y="4130675"/>
          <p14:tracePt t="549" x="5168900" y="4122738"/>
          <p14:tracePt t="565" x="5159375" y="4103688"/>
          <p14:tracePt t="573" x="5151438" y="4094163"/>
          <p14:tracePt t="589" x="5141913" y="4086225"/>
          <p14:tracePt t="605" x="5132388" y="4086225"/>
          <p14:tracePt t="614" x="5122863" y="4076700"/>
          <p14:tracePt t="621" x="5114925" y="4057650"/>
          <p14:tracePt t="637" x="5105400" y="4049713"/>
          <p14:tracePt t="648" x="5105400" y="4040188"/>
          <p14:tracePt t="653" x="5105400" y="4021138"/>
          <p14:tracePt t="664" x="5105400" y="3994150"/>
          <p14:tracePt t="669" x="5105400" y="3967163"/>
          <p14:tracePt t="680" x="5105400" y="3921125"/>
          <p14:tracePt t="686" x="5105400" y="3894138"/>
          <p14:tracePt t="694" x="5105400" y="3840163"/>
          <p14:tracePt t="702" x="5105400" y="3821113"/>
          <p14:tracePt t="710" x="5105400" y="3784600"/>
          <p14:tracePt t="718" x="5122863" y="3738563"/>
          <p14:tracePt t="726" x="5159375" y="3694113"/>
          <p14:tracePt t="734" x="5168900" y="3675063"/>
          <p14:tracePt t="742" x="5187950" y="3638550"/>
          <p14:tracePt t="751" x="5205413" y="3611563"/>
          <p14:tracePt t="758" x="5241925" y="3565525"/>
          <p14:tracePt t="765" x="5260975" y="3548063"/>
          <p14:tracePt t="773" x="5314950" y="3511550"/>
          <p14:tracePt t="781" x="5378450" y="3475038"/>
          <p14:tracePt t="789" x="5434013" y="3438525"/>
          <p14:tracePt t="798" x="5524500" y="3411538"/>
          <p14:tracePt t="805" x="5570538" y="3392488"/>
          <p14:tracePt t="813" x="5634038" y="3365500"/>
          <p14:tracePt t="821" x="5670550" y="3355975"/>
          <p14:tracePt t="829" x="5707063" y="3328988"/>
          <p14:tracePt t="846" x="5734050" y="3319463"/>
          <p14:tracePt t="5446" x="5734050" y="3309938"/>
          <p14:tracePt t="5455" x="5688013" y="3209925"/>
          <p14:tracePt t="5466" x="5616575" y="3109913"/>
          <p14:tracePt t="5471" x="5561013" y="3009900"/>
          <p14:tracePt t="5479" x="5507038" y="2909888"/>
          <p14:tracePt t="5486" x="5461000" y="2800350"/>
          <p14:tracePt t="5494" x="5414963" y="2681288"/>
          <p14:tracePt t="5502" x="5378450" y="2589213"/>
          <p14:tracePt t="5510" x="5334000" y="2508250"/>
          <p14:tracePt t="5518" x="5297488" y="2425700"/>
          <p14:tracePt t="5530" x="5241925" y="2343150"/>
          <p14:tracePt t="5532" x="5214938" y="2279650"/>
          <p14:tracePt t="5542" x="5187950" y="2233613"/>
          <p14:tracePt t="5549" x="5178425" y="2206625"/>
          <p14:tracePt t="5557" x="5168900" y="2189163"/>
          <p14:tracePt t="5565" x="5168900" y="2160588"/>
          <p14:tracePt t="5573" x="5159375" y="2133600"/>
          <p14:tracePt t="5581" x="5151438" y="2133600"/>
          <p14:tracePt t="5589" x="5151438" y="2125663"/>
          <p14:tracePt t="5784" x="5141913" y="2116138"/>
          <p14:tracePt t="5790" x="5122863" y="2106613"/>
          <p14:tracePt t="5799" x="5068888" y="2106613"/>
          <p14:tracePt t="5808" x="4995863" y="2097088"/>
          <p14:tracePt t="5813" x="4876800" y="2079625"/>
          <p14:tracePt t="5820" x="4749800" y="2052638"/>
          <p14:tracePt t="5828" x="4603750" y="2033588"/>
          <p14:tracePt t="5836" x="4457700" y="2024063"/>
          <p14:tracePt t="5845" x="4311650" y="2006600"/>
          <p14:tracePt t="5852" x="4121150" y="1960563"/>
          <p14:tracePt t="5861" x="3992563" y="1943100"/>
          <p14:tracePt t="5880" x="3665538" y="1870075"/>
          <p14:tracePt t="5884" x="3563938" y="1824038"/>
          <p14:tracePt t="5892" x="3463925" y="1797050"/>
          <p14:tracePt t="5901" x="3400425" y="1760538"/>
          <p14:tracePt t="5909" x="3354388" y="1741488"/>
          <p14:tracePt t="5917" x="3317875" y="1731963"/>
          <p14:tracePt t="5925" x="3309938" y="1714500"/>
          <p14:tracePt t="5933" x="3273425" y="1687513"/>
          <p14:tracePt t="5950" x="3273425" y="1677988"/>
          <p14:tracePt t="5957" x="3263900" y="1668463"/>
          <p14:tracePt t="5990" x="3254375" y="1660525"/>
          <p14:tracePt t="5998" x="3244850" y="1651000"/>
          <p14:tracePt t="6006" x="3236913" y="1641475"/>
          <p14:tracePt t="6015" x="3217863" y="1624013"/>
          <p14:tracePt t="6022" x="3200400" y="1604963"/>
          <p14:tracePt t="6031" x="3190875" y="1595438"/>
          <p14:tracePt t="6038" x="3171825" y="1568450"/>
          <p14:tracePt t="6048" x="3154363" y="1558925"/>
          <p14:tracePt t="6054" x="3136900" y="1531938"/>
          <p14:tracePt t="6070" x="3127375" y="1522413"/>
          <p14:tracePt t="6082" x="3117850" y="1514475"/>
          <p14:tracePt t="6086" x="3108325" y="1514475"/>
          <p14:tracePt t="6097" x="3108325" y="1504950"/>
          <p14:tracePt t="6103" x="3100388" y="1495425"/>
          <p14:tracePt t="6110" x="3071813" y="1477963"/>
          <p14:tracePt t="6134" x="3054350" y="1449388"/>
          <p14:tracePt t="6141" x="3027363" y="1412875"/>
          <p14:tracePt t="6150" x="3017838" y="1395413"/>
          <p14:tracePt t="6157" x="3008313" y="1358900"/>
          <p14:tracePt t="6167" x="2990850" y="1331913"/>
          <p14:tracePt t="6184" x="2981325" y="1295400"/>
          <p14:tracePt t="6188" x="2971800" y="1285875"/>
          <p14:tracePt t="6197" x="2962275" y="1276350"/>
          <p14:tracePt t="6205" x="2962275" y="1268413"/>
          <p14:tracePt t="6318" x="2962275" y="1258888"/>
          <p14:tracePt t="6333" x="2962275" y="1249363"/>
          <p14:tracePt t="6341" x="2971800" y="1231900"/>
          <p14:tracePt t="6350" x="2990850" y="1222375"/>
          <p14:tracePt t="6357" x="3027363" y="1212850"/>
          <p14:tracePt t="6365" x="3054350" y="1203325"/>
          <p14:tracePt t="6373" x="3100388" y="1195388"/>
          <p14:tracePt t="6389" x="3127375" y="1195388"/>
          <p14:tracePt t="6398" x="3144838" y="1185863"/>
          <p14:tracePt t="6405" x="3154363" y="1185863"/>
          <p14:tracePt t="6413" x="3163888" y="1185863"/>
          <p14:tracePt t="6421" x="3181350" y="1166813"/>
          <p14:tracePt t="6428" x="3190875" y="1166813"/>
          <p14:tracePt t="6437" x="3200400" y="1166813"/>
          <p14:tracePt t="6446" x="3208338" y="1158875"/>
          <p14:tracePt t="6477" x="3227388" y="1149350"/>
          <p14:tracePt t="7080" x="3263900" y="1139825"/>
          <p14:tracePt t="7086" x="3317875" y="1103313"/>
          <p14:tracePt t="7098" x="3382963" y="1093788"/>
          <p14:tracePt t="7102" x="3419475" y="1085850"/>
          <p14:tracePt t="7111" x="3482975" y="1057275"/>
          <p14:tracePt t="7118" x="3546475" y="1049338"/>
          <p14:tracePt t="7126" x="3582988" y="1039813"/>
          <p14:tracePt t="7133" x="3646488" y="1020763"/>
          <p14:tracePt t="7141" x="3665538" y="1003300"/>
          <p14:tracePt t="7149" x="3692525" y="993775"/>
          <p14:tracePt t="7157" x="3702050" y="993775"/>
          <p14:tracePt t="7165" x="3709988" y="984250"/>
          <p14:tracePt t="7173" x="3729038" y="984250"/>
          <p14:tracePt t="7487" x="3746500" y="984250"/>
          <p14:tracePt t="7499" x="3792538" y="984250"/>
          <p14:tracePt t="7501" x="3829050" y="984250"/>
          <p14:tracePt t="7511" x="3883025" y="984250"/>
          <p14:tracePt t="7518" x="3938588" y="984250"/>
          <p14:tracePt t="7525" x="4021138" y="984250"/>
          <p14:tracePt t="7533" x="4075113" y="984250"/>
          <p14:tracePt t="7541" x="4148138" y="984250"/>
          <p14:tracePt t="7549" x="4202113" y="984250"/>
          <p14:tracePt t="7557" x="4267200" y="1003300"/>
          <p14:tracePt t="7565" x="4303713" y="1003300"/>
          <p14:tracePt t="7573" x="4376738" y="1030288"/>
          <p14:tracePt t="7581" x="4421188" y="1039813"/>
          <p14:tracePt t="7589" x="4448175" y="1039813"/>
          <p14:tracePt t="7596" x="4467225" y="1039813"/>
          <p14:tracePt t="8151" x="4521200" y="1039813"/>
          <p14:tracePt t="8158" x="4576763" y="1039813"/>
          <p14:tracePt t="8165" x="4649788" y="1039813"/>
          <p14:tracePt t="8173" x="4703763" y="1039813"/>
          <p14:tracePt t="8182" x="4803775" y="1039813"/>
          <p14:tracePt t="8189" x="4859338" y="1039813"/>
          <p14:tracePt t="8197" x="4913313" y="1039813"/>
          <p14:tracePt t="8205" x="4941888" y="1039813"/>
          <p14:tracePt t="8212" x="4968875" y="1039813"/>
          <p14:tracePt t="8221" x="4978400" y="1039813"/>
          <p14:tracePt t="8228" x="4986338" y="1039813"/>
          <p14:tracePt t="9293" x="5005388" y="1039813"/>
          <p14:tracePt t="9325" x="5022850" y="1039813"/>
          <p14:tracePt t="9333" x="5122863" y="1039813"/>
          <p14:tracePt t="9341" x="5287963" y="1039813"/>
          <p14:tracePt t="9349" x="5461000" y="1039813"/>
          <p14:tracePt t="9357" x="5661025" y="1039813"/>
          <p14:tracePt t="9365" x="5907088" y="1039813"/>
          <p14:tracePt t="9373" x="6089650" y="1039813"/>
          <p14:tracePt t="9381" x="6291263" y="1039813"/>
          <p14:tracePt t="9389" x="6472238" y="1085850"/>
          <p14:tracePt t="9397" x="6673850" y="1103313"/>
          <p14:tracePt t="9405" x="6819900" y="1112838"/>
          <p14:tracePt t="9412" x="6919913" y="1139825"/>
          <p14:tracePt t="9422" x="6973888" y="1149350"/>
          <p14:tracePt t="9431" x="6992938" y="1149350"/>
          <p14:tracePt t="9671" x="6964363" y="1149350"/>
          <p14:tracePt t="9681" x="6892925" y="1149350"/>
          <p14:tracePt t="9685" x="6764338" y="1166813"/>
          <p14:tracePt t="9693" x="6673850" y="1176338"/>
          <p14:tracePt t="9701" x="6545263" y="1176338"/>
          <p14:tracePt t="9709" x="6391275" y="1212850"/>
          <p14:tracePt t="9716" x="6262688" y="1212850"/>
          <p14:tracePt t="9725" x="6135688" y="1212850"/>
          <p14:tracePt t="9733" x="6026150" y="1212850"/>
          <p14:tracePt t="9741" x="5935663" y="1212850"/>
          <p14:tracePt t="9749" x="5862638" y="1212850"/>
          <p14:tracePt t="9757" x="5770563" y="1212850"/>
          <p14:tracePt t="9765" x="5697538" y="1222375"/>
          <p14:tracePt t="9773" x="5624513" y="1222375"/>
          <p14:tracePt t="9781" x="5543550" y="1222375"/>
          <p14:tracePt t="9789" x="5470525" y="1222375"/>
          <p14:tracePt t="9798" x="5360988" y="1222375"/>
          <p14:tracePt t="9805" x="5268913" y="1222375"/>
          <p14:tracePt t="9813" x="5141913" y="1239838"/>
          <p14:tracePt t="9821" x="4995863" y="1249363"/>
          <p14:tracePt t="9830" x="4849813" y="1285875"/>
          <p14:tracePt t="9837" x="4713288" y="1295400"/>
          <p14:tracePt t="9846" x="4549775" y="1312863"/>
          <p14:tracePt t="9853" x="4403725" y="1339850"/>
          <p14:tracePt t="9861" x="4275138" y="1368425"/>
          <p14:tracePt t="9869" x="4202113" y="1368425"/>
          <p14:tracePt t="9878" x="4121150" y="1385888"/>
          <p14:tracePt t="9897" x="4029075" y="1395413"/>
          <p14:tracePt t="9901" x="4002088" y="1395413"/>
          <p14:tracePt t="9909" x="3984625" y="1412875"/>
          <p14:tracePt t="9917" x="3975100" y="1412875"/>
          <p14:tracePt t="9925" x="3956050" y="1422400"/>
          <p14:tracePt t="10029" x="3948113" y="1422400"/>
          <p14:tracePt t="10037" x="3938588" y="1431925"/>
          <p14:tracePt t="10044" x="3929063" y="1441450"/>
          <p14:tracePt t="10053" x="3919538" y="1449388"/>
          <p14:tracePt t="10062" x="3911600" y="1458913"/>
          <p14:tracePt t="10078" x="3902075" y="1468438"/>
          <p14:tracePt t="10085" x="3892550" y="1477963"/>
          <p14:tracePt t="10207" x="3892550" y="1485900"/>
          <p14:tracePt t="10218" x="3892550" y="1495425"/>
          <p14:tracePt t="10220" x="3892550" y="1504950"/>
          <p14:tracePt t="10228" x="3883025" y="1514475"/>
          <p14:tracePt t="10359" x="3883025" y="1522413"/>
          <p14:tracePt t="10367" x="3883025" y="1531938"/>
          <p14:tracePt t="10382" x="3875088" y="1541463"/>
          <p14:tracePt t="10390" x="3875088" y="1550988"/>
          <p14:tracePt t="10399" x="3856038" y="1568450"/>
          <p14:tracePt t="10408" x="3856038" y="1577975"/>
          <p14:tracePt t="10431" x="3846513" y="1604963"/>
          <p14:tracePt t="10439" x="3846513" y="1614488"/>
          <p14:tracePt t="10447" x="3838575" y="1631950"/>
          <p14:tracePt t="10453" x="3829050" y="1660525"/>
          <p14:tracePt t="10464" x="3829050" y="1668463"/>
          <p14:tracePt t="10468" x="3829050" y="1697038"/>
          <p14:tracePt t="10478" x="3829050" y="1714500"/>
          <p14:tracePt t="10485" x="3819525" y="1760538"/>
          <p14:tracePt t="10493" x="3810000" y="1768475"/>
          <p14:tracePt t="10509" x="3802063" y="1824038"/>
          <p14:tracePt t="10517" x="3802063" y="1841500"/>
          <p14:tracePt t="10525" x="3802063" y="1851025"/>
          <p14:tracePt t="10533" x="3792538" y="1860550"/>
          <p14:tracePt t="10541" x="3792538" y="1897063"/>
          <p14:tracePt t="10549" x="3783013" y="1897063"/>
          <p14:tracePt t="10557" x="3783013" y="1906588"/>
          <p14:tracePt t="10566" x="3765550" y="1933575"/>
          <p14:tracePt t="10885" x="3765550" y="1943100"/>
          <p14:tracePt t="10893" x="3765550" y="1987550"/>
          <p14:tracePt t="10900" x="3765550" y="2052638"/>
          <p14:tracePt t="10909" x="3765550" y="2106613"/>
          <p14:tracePt t="10917" x="3765550" y="2143125"/>
          <p14:tracePt t="10925" x="3775075" y="2189163"/>
          <p14:tracePt t="10933" x="3810000" y="2233613"/>
          <p14:tracePt t="10941" x="3810000" y="2252663"/>
          <p14:tracePt t="10949" x="3810000" y="2270125"/>
          <p14:tracePt t="10957" x="3819525" y="2289175"/>
          <p14:tracePt t="10965" x="3829050" y="2298700"/>
          <p14:tracePt t="11054" x="3829050" y="2325688"/>
          <p14:tracePt t="11063" x="3829050" y="2343150"/>
          <p14:tracePt t="11069" x="3829050" y="2352675"/>
          <p14:tracePt t="11078" x="3829050" y="2379663"/>
          <p14:tracePt t="11085" x="3829050" y="2389188"/>
          <p14:tracePt t="11095" x="3829050" y="2425700"/>
          <p14:tracePt t="11100" x="3829050" y="2444750"/>
          <p14:tracePt t="11109" x="3829050" y="2471738"/>
          <p14:tracePt t="11116" x="3829050" y="2498725"/>
          <p14:tracePt t="11125" x="3829050" y="2517775"/>
          <p14:tracePt t="11133" x="3829050" y="2535238"/>
          <p14:tracePt t="11141" x="3838575" y="2554288"/>
          <p14:tracePt t="11149" x="3838575" y="2562225"/>
          <p14:tracePt t="11157" x="3865563" y="2589213"/>
          <p14:tracePt t="11173" x="3875088" y="2625725"/>
          <p14:tracePt t="11184" x="3875088" y="2635250"/>
          <p14:tracePt t="11190" x="3875088" y="2662238"/>
          <p14:tracePt t="11199" x="3883025" y="2681288"/>
          <p14:tracePt t="11206" x="3902075" y="2727325"/>
          <p14:tracePt t="11216" x="3911600" y="2754313"/>
          <p14:tracePt t="11222" x="3919538" y="2771775"/>
          <p14:tracePt t="11229" x="3919538" y="2800350"/>
          <p14:tracePt t="11237" x="3919538" y="2808288"/>
          <p14:tracePt t="11245" x="3929063" y="2844800"/>
          <p14:tracePt t="11253" x="3929063" y="2854325"/>
          <p14:tracePt t="11262" x="3948113" y="2873375"/>
          <p14:tracePt t="11279" x="3948113" y="2890838"/>
          <p14:tracePt t="11333" x="3956050" y="2900363"/>
          <p14:tracePt t="11560" x="3956050" y="2909888"/>
          <p14:tracePt t="11575" x="3956050" y="2927350"/>
          <p14:tracePt t="11582" x="3956050" y="2936875"/>
          <p14:tracePt t="11590" x="3956050" y="2946400"/>
          <p14:tracePt t="11598" x="3956050" y="2954338"/>
          <p14:tracePt t="11607" x="3956050" y="2973388"/>
          <p14:tracePt t="11613" x="3956050" y="2990850"/>
          <p14:tracePt t="11637" x="3956050" y="3009900"/>
          <p14:tracePt t="12919" x="3965575" y="3017838"/>
          <p14:tracePt t="12973" x="3975100" y="3017838"/>
          <p14:tracePt t="12989" x="3975100" y="3009900"/>
          <p14:tracePt t="13015" x="3975100" y="3000375"/>
          <p14:tracePt t="13903" x="3984625" y="2990850"/>
          <p14:tracePt t="13941" x="4011613" y="2973388"/>
          <p14:tracePt t="13950" x="4021138" y="2963863"/>
          <p14:tracePt t="13958" x="4048125" y="2946400"/>
          <p14:tracePt t="13967" x="4048125" y="2936875"/>
          <p14:tracePt t="13974" x="4065588" y="2936875"/>
          <p14:tracePt t="13981" x="4075113" y="2927350"/>
          <p14:tracePt t="13989" x="4094163" y="2927350"/>
          <p14:tracePt t="13997" x="4102100" y="2917825"/>
          <p14:tracePt t="14005" x="4111625" y="2917825"/>
          <p14:tracePt t="14036" x="4121150" y="2917825"/>
          <p14:tracePt t="14045" x="4129088" y="2917825"/>
          <p14:tracePt t="14053" x="4157663" y="2917825"/>
          <p14:tracePt t="14062" x="4175125" y="2917825"/>
          <p14:tracePt t="14069" x="4202113" y="2917825"/>
          <p14:tracePt t="14078" x="4248150" y="2917825"/>
          <p14:tracePt t="14085" x="4303713" y="2917825"/>
          <p14:tracePt t="14097" x="4357688" y="2917825"/>
          <p14:tracePt t="14100" x="4413250" y="2927350"/>
          <p14:tracePt t="14109" x="4448175" y="2927350"/>
          <p14:tracePt t="14117" x="4503738" y="2927350"/>
          <p14:tracePt t="14125" x="4540250" y="2927350"/>
          <p14:tracePt t="14133" x="4594225" y="2927350"/>
          <p14:tracePt t="14141" x="4640263" y="2927350"/>
          <p14:tracePt t="14149" x="4676775" y="2927350"/>
          <p14:tracePt t="14157" x="4703763" y="2927350"/>
          <p14:tracePt t="14166" x="4730750" y="2927350"/>
          <p14:tracePt t="14173" x="4767263" y="2927350"/>
          <p14:tracePt t="14182" x="4795838" y="2927350"/>
          <p14:tracePt t="14189" x="4832350" y="2927350"/>
          <p14:tracePt t="14197" x="4876800" y="2927350"/>
          <p14:tracePt t="14205" x="4932363" y="2927350"/>
          <p14:tracePt t="14213" x="4968875" y="2927350"/>
          <p14:tracePt t="14221" x="5014913" y="2917825"/>
          <p14:tracePt t="14229" x="5049838" y="2909888"/>
          <p14:tracePt t="14237" x="5086350" y="2900363"/>
          <p14:tracePt t="14244" x="5095875" y="2890838"/>
          <p14:tracePt t="14252" x="5105400" y="2890838"/>
          <p14:tracePt t="14268" x="5141913" y="2890838"/>
          <p14:tracePt t="14278" x="5151438" y="2881313"/>
          <p14:tracePt t="14301" x="5168900" y="2881313"/>
          <p14:tracePt t="14309" x="5178425" y="2881313"/>
          <p14:tracePt t="14317" x="5195888" y="2881313"/>
          <p14:tracePt t="14325" x="5241925" y="2854325"/>
          <p14:tracePt t="14341" x="5268913" y="2844800"/>
          <p14:tracePt t="14348" x="5287963" y="2844800"/>
          <p14:tracePt t="14358" x="5314950" y="2836863"/>
          <p14:tracePt t="14366" x="5324475" y="2836863"/>
          <p14:tracePt t="14375" x="5334000" y="2827338"/>
          <p14:tracePt t="14383" x="5341938" y="2827338"/>
          <p14:tracePt t="14390" x="5378450" y="2817813"/>
          <p14:tracePt t="14399" x="5387975" y="2808288"/>
          <p14:tracePt t="14405" x="5387975" y="2800350"/>
          <p14:tracePt t="14445" x="5397500" y="2800350"/>
          <p14:tracePt t="14503" x="5405438" y="2781300"/>
          <p14:tracePt t="14514" x="5405438" y="2771775"/>
          <p14:tracePt t="14520" x="5405438" y="2763838"/>
          <p14:tracePt t="14526" x="5405438" y="2754313"/>
          <p14:tracePt t="14533" x="5405438" y="2735263"/>
          <p14:tracePt t="14541" x="5405438" y="2717800"/>
          <p14:tracePt t="14557" x="5405438" y="2698750"/>
          <p14:tracePt t="14565" x="5405438" y="2681288"/>
          <p14:tracePt t="14573" x="5405438" y="2671763"/>
          <p14:tracePt t="14589" x="5405438" y="2654300"/>
          <p14:tracePt t="14605" x="5405438" y="2644775"/>
          <p14:tracePt t="14630" x="5405438" y="2635250"/>
          <p14:tracePt t="14695" x="5405438" y="2617788"/>
          <p14:tracePt t="14716" x="5405438" y="2608263"/>
          <p14:tracePt t="14727" x="5405438" y="2598738"/>
          <p14:tracePt t="14773" x="5405438" y="2589213"/>
          <p14:tracePt t="14781" x="5405438" y="2581275"/>
          <p14:tracePt t="15015" x="5405438" y="2571750"/>
          <p14:tracePt t="15045" x="5397500" y="2562225"/>
          <p14:tracePt t="16128" x="5378450" y="2554288"/>
          <p14:tracePt t="16135" x="5232400" y="2554288"/>
          <p14:tracePt t="16143" x="5068888" y="2554288"/>
          <p14:tracePt t="16149" x="4849813" y="2554288"/>
          <p14:tracePt t="16157" x="4686300" y="2554288"/>
          <p14:tracePt t="16165" x="4503738" y="2554288"/>
          <p14:tracePt t="16173" x="4321175" y="2554288"/>
          <p14:tracePt t="16181" x="4175125" y="2554288"/>
          <p14:tracePt t="16188" x="4038600" y="2554288"/>
          <p14:tracePt t="16197" x="3919538" y="2554288"/>
          <p14:tracePt t="16205" x="3829050" y="2535238"/>
          <p14:tracePt t="16213" x="3756025" y="2517775"/>
          <p14:tracePt t="16221" x="3719513" y="2517775"/>
          <p14:tracePt t="16230" x="3702050" y="2508250"/>
          <p14:tracePt t="16375" x="3692525" y="2498725"/>
          <p14:tracePt t="16383" x="3692525" y="2471738"/>
          <p14:tracePt t="16390" x="3692525" y="2462213"/>
          <p14:tracePt t="16398" x="3692525" y="2435225"/>
          <p14:tracePt t="16406" x="3692525" y="2416175"/>
          <p14:tracePt t="16415" x="3692525" y="2389188"/>
          <p14:tracePt t="16422" x="3692525" y="2362200"/>
          <p14:tracePt t="16435" x="3692525" y="2335213"/>
          <p14:tracePt t="16437" x="3692525" y="2316163"/>
          <p14:tracePt t="16445" x="3692525" y="2279650"/>
          <p14:tracePt t="16464" x="3709988" y="2252663"/>
          <p14:tracePt t="16470" x="3719513" y="2233613"/>
          <p14:tracePt t="16480" x="3719513" y="2225675"/>
          <p14:tracePt t="16486" x="3729038" y="2206625"/>
          <p14:tracePt t="16496" x="3765550" y="2170113"/>
          <p14:tracePt t="16502" x="3775075" y="2170113"/>
          <p14:tracePt t="16512" x="3775075" y="2160588"/>
          <p14:tracePt t="16516" x="3783013" y="2152650"/>
          <p14:tracePt t="16525" x="3810000" y="2133600"/>
          <p14:tracePt t="16533" x="3819525" y="2133600"/>
          <p14:tracePt t="16541" x="3856038" y="2116138"/>
          <p14:tracePt t="16549" x="3892550" y="2106613"/>
          <p14:tracePt t="16557" x="3956050" y="2089150"/>
          <p14:tracePt t="16565" x="4029075" y="2089150"/>
          <p14:tracePt t="16573" x="4148138" y="2079625"/>
          <p14:tracePt t="16581" x="4257675" y="2079625"/>
          <p14:tracePt t="16589" x="4403725" y="2079625"/>
          <p14:tracePt t="16597" x="4549775" y="2079625"/>
          <p14:tracePt t="16605" x="4676775" y="2079625"/>
          <p14:tracePt t="16613" x="4803775" y="2079625"/>
          <p14:tracePt t="16621" x="4913313" y="2079625"/>
          <p14:tracePt t="16629" x="5005388" y="2079625"/>
          <p14:tracePt t="16636" x="5059363" y="2079625"/>
          <p14:tracePt t="16645" x="5132388" y="2079625"/>
          <p14:tracePt t="16653" x="5159375" y="2079625"/>
          <p14:tracePt t="16661" x="5168900" y="2079625"/>
          <p14:tracePt t="16742" x="5187950" y="2079625"/>
          <p14:tracePt t="16750" x="5214938" y="2079625"/>
          <p14:tracePt t="16758" x="5260975" y="2079625"/>
          <p14:tracePt t="16766" x="5268913" y="2079625"/>
          <p14:tracePt t="16774" x="5324475" y="2079625"/>
          <p14:tracePt t="16782" x="5368925" y="2079625"/>
          <p14:tracePt t="16790" x="5378450" y="2079625"/>
          <p14:tracePt t="16798" x="5405438" y="2089150"/>
          <p14:tracePt t="16806" x="5414963" y="2089150"/>
          <p14:tracePt t="16903" x="5424488" y="2097088"/>
          <p14:tracePt t="16934" x="5424488" y="2125663"/>
          <p14:tracePt t="16943" x="5424488" y="2133600"/>
          <p14:tracePt t="16950" x="5424488" y="2179638"/>
          <p14:tracePt t="16959" x="5424488" y="2197100"/>
          <p14:tracePt t="16966" x="5424488" y="2225675"/>
          <p14:tracePt t="16974" x="5414963" y="2270125"/>
          <p14:tracePt t="16982" x="5414963" y="2298700"/>
          <p14:tracePt t="16990" x="5405438" y="2343150"/>
          <p14:tracePt t="16998" x="5405438" y="2379663"/>
          <p14:tracePt t="17006" x="5405438" y="2398713"/>
          <p14:tracePt t="17014" x="5397500" y="2444750"/>
          <p14:tracePt t="17029" x="5397500" y="2462213"/>
          <p14:tracePt t="17038" x="5397500" y="2471738"/>
          <p14:tracePt t="17047" x="5397500" y="2481263"/>
          <p14:tracePt t="17052" x="5387975" y="2498725"/>
          <p14:tracePt t="17061" x="5387975" y="2508250"/>
          <p14:tracePt t="17078" x="5368925" y="2525713"/>
          <p14:tracePt t="17094" x="5360988" y="2535238"/>
          <p14:tracePt t="17101" x="5351463" y="2535238"/>
          <p14:tracePt t="17110" x="5341938" y="2544763"/>
          <p14:tracePt t="17117" x="5324475" y="2562225"/>
          <p14:tracePt t="17126" x="5314950" y="2571750"/>
          <p14:tracePt t="17134" x="5278438" y="2589213"/>
          <p14:tracePt t="17142" x="5260975" y="2608263"/>
          <p14:tracePt t="17150" x="5241925" y="2617788"/>
          <p14:tracePt t="17158" x="5214938" y="2625725"/>
          <p14:tracePt t="17166" x="5178425" y="2635250"/>
          <p14:tracePt t="17174" x="5159375" y="2662238"/>
          <p14:tracePt t="17184" x="5141913" y="2662238"/>
          <p14:tracePt t="17198" x="5122863" y="2662238"/>
          <p14:tracePt t="17206" x="5105400" y="2671763"/>
          <p14:tracePt t="17215" x="5095875" y="2671763"/>
          <p14:tracePt t="17222" x="5078413" y="2690813"/>
          <p14:tracePt t="17253" x="5059363" y="2690813"/>
          <p14:tracePt t="17262" x="5049838" y="2690813"/>
          <p14:tracePt t="17268" x="5041900" y="2698750"/>
          <p14:tracePt t="17279" x="5014913" y="2698750"/>
          <p14:tracePt t="17294" x="4995863" y="2708275"/>
          <p14:tracePt t="17301" x="4959350" y="2708275"/>
          <p14:tracePt t="17317" x="4932363" y="2708275"/>
          <p14:tracePt t="17325" x="4922838" y="2708275"/>
          <p14:tracePt t="17333" x="4905375" y="2717800"/>
          <p14:tracePt t="17349" x="4876800" y="2717800"/>
          <p14:tracePt t="17357" x="4868863" y="2717800"/>
          <p14:tracePt t="17365" x="4859338" y="2717800"/>
          <p14:tracePt t="17381" x="4840288" y="2717800"/>
          <p14:tracePt t="17466" x="4832350" y="2717800"/>
          <p14:tracePt t="17479" x="4822825" y="2717800"/>
          <p14:tracePt t="17485" x="4795838" y="2717800"/>
          <p14:tracePt t="17495" x="4749800" y="2717800"/>
          <p14:tracePt t="17500" x="4722813" y="2717800"/>
          <p14:tracePt t="17509" x="4686300" y="2717800"/>
          <p14:tracePt t="17517" x="4640263" y="2717800"/>
          <p14:tracePt t="17525" x="4586288" y="2717800"/>
          <p14:tracePt t="17533" x="4549775" y="2717800"/>
          <p14:tracePt t="17541" x="4521200" y="2717800"/>
          <p14:tracePt t="17548" x="4476750" y="2717800"/>
          <p14:tracePt t="17557" x="4421188" y="2717800"/>
          <p14:tracePt t="17565" x="4384675" y="2717800"/>
          <p14:tracePt t="17573" x="4330700" y="2717800"/>
          <p14:tracePt t="17581" x="4284663" y="2717800"/>
          <p14:tracePt t="17589" x="4230688" y="2717800"/>
          <p14:tracePt t="17597" x="4175125" y="2717800"/>
          <p14:tracePt t="17605" x="4121150" y="2717800"/>
          <p14:tracePt t="17613" x="4048125" y="2717800"/>
          <p14:tracePt t="17621" x="3965575" y="2717800"/>
          <p14:tracePt t="17629" x="3892550" y="2717800"/>
          <p14:tracePt t="17638" x="3802063" y="2717800"/>
          <p14:tracePt t="17645" x="3746500" y="2717800"/>
          <p14:tracePt t="17653" x="3683000" y="2690813"/>
          <p14:tracePt t="17662" x="3629025" y="2690813"/>
          <p14:tracePt t="17669" x="3592513" y="2681288"/>
          <p14:tracePt t="17678" x="3582988" y="2681288"/>
          <p14:tracePt t="17685" x="3556000" y="2671763"/>
          <p14:tracePt t="17694" x="3546475" y="2654300"/>
          <p14:tracePt t="17701" x="3546475" y="2644775"/>
          <p14:tracePt t="17709" x="3527425" y="2625725"/>
          <p14:tracePt t="17716" x="3527425" y="2598738"/>
          <p14:tracePt t="17725" x="3527425" y="2581275"/>
          <p14:tracePt t="17733" x="3519488" y="2562225"/>
          <p14:tracePt t="17741" x="3519488" y="2544763"/>
          <p14:tracePt t="17750" x="3519488" y="2517775"/>
          <p14:tracePt t="17758" x="3519488" y="2508250"/>
          <p14:tracePt t="17766" x="3519488" y="2498725"/>
          <p14:tracePt t="17774" x="3519488" y="2481263"/>
          <p14:tracePt t="17782" x="3519488" y="2471738"/>
          <p14:tracePt t="17790" x="3519488" y="2462213"/>
          <p14:tracePt t="17798" x="3519488" y="2452688"/>
          <p14:tracePt t="17806" x="3527425" y="2444750"/>
          <p14:tracePt t="17816" x="3536950" y="2425700"/>
          <p14:tracePt t="17821" x="3556000" y="2416175"/>
          <p14:tracePt t="17829" x="3609975" y="2408238"/>
          <p14:tracePt t="17837" x="3646488" y="2389188"/>
          <p14:tracePt t="17847" x="3702050" y="2362200"/>
          <p14:tracePt t="17852" x="3783013" y="2352675"/>
          <p14:tracePt t="17860" x="3856038" y="2335213"/>
          <p14:tracePt t="17869" x="3956050" y="2298700"/>
          <p14:tracePt t="17878" x="4065588" y="2262188"/>
          <p14:tracePt t="17895" x="4267200" y="2262188"/>
          <p14:tracePt t="17901" x="4348163" y="2243138"/>
          <p14:tracePt t="17910" x="4457700" y="2243138"/>
          <p14:tracePt t="17917" x="4549775" y="2243138"/>
          <p14:tracePt t="17925" x="4622800" y="2243138"/>
          <p14:tracePt t="17932" x="4676775" y="2243138"/>
          <p14:tracePt t="17941" x="4767263" y="2243138"/>
          <p14:tracePt t="17949" x="4803775" y="2243138"/>
          <p14:tracePt t="17957" x="4840288" y="2243138"/>
          <p14:tracePt t="17965" x="4868863" y="2243138"/>
          <p14:tracePt t="17973" x="4886325" y="2243138"/>
          <p14:tracePt t="17982" x="4905375" y="2243138"/>
          <p14:tracePt t="17989" x="4941888" y="2252663"/>
          <p14:tracePt t="18006" x="4941888" y="2262188"/>
          <p14:tracePt t="18014" x="4968875" y="2289175"/>
          <p14:tracePt t="18021" x="4995863" y="2298700"/>
          <p14:tracePt t="18031" x="5022850" y="2316163"/>
          <p14:tracePt t="18037" x="5041900" y="2335213"/>
          <p14:tracePt t="18046" x="5086350" y="2371725"/>
          <p14:tracePt t="18053" x="5114925" y="2398713"/>
          <p14:tracePt t="18062" x="5159375" y="2425700"/>
          <p14:tracePt t="18069" x="5195888" y="2452688"/>
          <p14:tracePt t="18079" x="5260975" y="2489200"/>
          <p14:tracePt t="18085" x="5278438" y="2508250"/>
          <p14:tracePt t="18096" x="5324475" y="2544763"/>
          <p14:tracePt t="18101" x="5368925" y="2581275"/>
          <p14:tracePt t="18112" x="5387975" y="2598738"/>
          <p14:tracePt t="18117" x="5405438" y="2617788"/>
          <p14:tracePt t="18126" x="5414963" y="2625725"/>
          <p14:tracePt t="18144" x="5424488" y="2635250"/>
          <p14:tracePt t="18157" x="5424488" y="2644775"/>
          <p14:tracePt t="18269" x="5424488" y="2654300"/>
          <p14:tracePt t="18455" x="5424488" y="2662238"/>
          <p14:tracePt t="18465" x="5405438" y="2681288"/>
          <p14:tracePt t="18470" x="5387975" y="2698750"/>
          <p14:tracePt t="18481" x="5360988" y="2717800"/>
          <p14:tracePt t="18487" x="5314950" y="2754313"/>
          <p14:tracePt t="18498" x="5260975" y="2800350"/>
          <p14:tracePt t="18502" x="5195888" y="2836863"/>
          <p14:tracePt t="18511" x="5132388" y="2909888"/>
          <p14:tracePt t="18517" x="5086350" y="2946400"/>
          <p14:tracePt t="18525" x="5005388" y="3009900"/>
          <p14:tracePt t="18533" x="4949825" y="3063875"/>
          <p14:tracePt t="18541" x="4886325" y="3109913"/>
          <p14:tracePt t="18549" x="4822825" y="3182938"/>
          <p14:tracePt t="18557" x="4759325" y="3236913"/>
          <p14:tracePt t="18566" x="4703763" y="3282950"/>
          <p14:tracePt t="18573" x="4640263" y="3338513"/>
          <p14:tracePt t="18581" x="4613275" y="3355975"/>
          <p14:tracePt t="18589" x="4586288" y="3375025"/>
          <p14:tracePt t="18597" x="4576763" y="3392488"/>
          <p14:tracePt t="18605" x="4557713" y="3411538"/>
          <p14:tracePt t="18613" x="4549775" y="3419475"/>
          <p14:tracePt t="18621" x="4549775" y="3429000"/>
          <p14:tracePt t="18637" x="4549775" y="3438525"/>
          <p14:tracePt t="19039" x="4540250" y="3446463"/>
          <p14:tracePt t="19055" x="4530725" y="3446463"/>
          <p14:tracePt t="19070" x="4513263" y="3455988"/>
          <p14:tracePt t="19087" x="4503738" y="3475038"/>
          <p14:tracePt t="19102" x="4494213" y="3482975"/>
          <p14:tracePt t="19166" x="4484688" y="3482975"/>
          <p14:tracePt t="19199" x="4467225" y="3502025"/>
          <p14:tracePt t="19215" x="4457700" y="3511550"/>
          <p14:tracePt t="19224" x="4430713" y="3519488"/>
          <p14:tracePt t="19231" x="4430713" y="3529013"/>
          <p14:tracePt t="19237" x="4403725" y="3548063"/>
          <p14:tracePt t="19246" x="4367213" y="3575050"/>
          <p14:tracePt t="19252" x="4321175" y="3602038"/>
          <p14:tracePt t="19260" x="4311650" y="3611563"/>
          <p14:tracePt t="19269" x="4284663" y="3629025"/>
          <p14:tracePt t="19277" x="4257675" y="3648075"/>
          <p14:tracePt t="19285" x="4230688" y="3665538"/>
          <p14:tracePt t="19294" x="4221163" y="3675063"/>
          <p14:tracePt t="19301" x="4194175" y="3694113"/>
          <p14:tracePt t="19309" x="4175125" y="3711575"/>
          <p14:tracePt t="19316" x="4165600" y="3721100"/>
          <p14:tracePt t="19325" x="4148138" y="3730625"/>
          <p14:tracePt t="19333" x="4129088" y="3748088"/>
          <p14:tracePt t="19340" x="4084638" y="3757613"/>
          <p14:tracePt t="19348" x="4065588" y="3767138"/>
          <p14:tracePt t="19357" x="4021138" y="3803650"/>
          <p14:tracePt t="19365" x="3975100" y="3821113"/>
          <p14:tracePt t="19373" x="3911600" y="3867150"/>
          <p14:tracePt t="19381" x="3865563" y="3884613"/>
          <p14:tracePt t="19389" x="3819525" y="3921125"/>
          <p14:tracePt t="19397" x="3792538" y="3940175"/>
          <p14:tracePt t="19405" x="3719513" y="3994150"/>
          <p14:tracePt t="19413" x="3683000" y="4021138"/>
          <p14:tracePt t="19421" x="3656013" y="4040188"/>
          <p14:tracePt t="19429" x="3636963" y="4067175"/>
          <p14:tracePt t="19438" x="3592513" y="4094163"/>
          <p14:tracePt t="19447" x="3573463" y="4113213"/>
          <p14:tracePt t="19454" x="3573463" y="4122738"/>
          <p14:tracePt t="19465" x="3556000" y="4130675"/>
          <p14:tracePt t="19471" x="3546475" y="4140200"/>
          <p14:tracePt t="19502" x="3536950" y="4149725"/>
          <p14:tracePt t="19518" x="3536950" y="4159250"/>
          <p14:tracePt t="19527" x="3536950" y="4167188"/>
          <p14:tracePt t="19535" x="3527425" y="4167188"/>
          <p14:tracePt t="19543" x="3519488" y="4176713"/>
          <p14:tracePt t="19550" x="3519488" y="4186238"/>
          <p14:tracePt t="19559" x="3509963" y="4195763"/>
          <p14:tracePt t="19566" x="3490913" y="4213225"/>
          <p14:tracePt t="19573" x="3482975" y="4222750"/>
          <p14:tracePt t="19582" x="3463925" y="4240213"/>
          <p14:tracePt t="19590" x="3455988" y="4259263"/>
          <p14:tracePt t="19606" x="3446463" y="4286250"/>
          <p14:tracePt t="19614" x="3427413" y="4303713"/>
          <p14:tracePt t="19622" x="3419475" y="4313238"/>
          <p14:tracePt t="19630" x="3400425" y="4340225"/>
          <p14:tracePt t="19647" x="3400425" y="4349750"/>
          <p14:tracePt t="19655" x="3382963" y="4359275"/>
          <p14:tracePt t="19663" x="3373438" y="4368800"/>
          <p14:tracePt t="19677" x="3363913" y="4386263"/>
          <p14:tracePt t="19695" x="3363913" y="4395788"/>
          <p14:tracePt t="19701" x="3363913" y="4432300"/>
          <p14:tracePt t="19717" x="3354388" y="4459288"/>
          <p14:tracePt t="19725" x="3346450" y="4495800"/>
          <p14:tracePt t="19733" x="3327400" y="4522788"/>
          <p14:tracePt t="19741" x="3317875" y="4541838"/>
          <p14:tracePt t="19757" x="3309938" y="4568825"/>
          <p14:tracePt t="19765" x="3300413" y="4595813"/>
          <p14:tracePt t="19773" x="3300413" y="4605338"/>
          <p14:tracePt t="19781" x="3273425" y="4632325"/>
          <p14:tracePt t="19797" x="3273425" y="4651375"/>
          <p14:tracePt t="19805" x="3273425" y="4660900"/>
          <p14:tracePt t="19813" x="3263900" y="4668838"/>
          <p14:tracePt t="19829" x="3263900" y="4678363"/>
          <p14:tracePt t="19861" x="3263900" y="4697413"/>
          <p14:tracePt t="19901" x="3263900" y="4705350"/>
          <p14:tracePt t="20065" x="3263900" y="4732338"/>
          <p14:tracePt t="20070" x="3263900" y="4741863"/>
          <p14:tracePt t="20079" x="3244850" y="4768850"/>
          <p14:tracePt t="20085" x="3236913" y="4797425"/>
          <p14:tracePt t="20094" x="3227388" y="4814888"/>
          <p14:tracePt t="20101" x="3217863" y="4851400"/>
          <p14:tracePt t="20109" x="3200400" y="4878388"/>
          <p14:tracePt t="20117" x="3200400" y="4897438"/>
          <p14:tracePt t="20125" x="3171825" y="4924425"/>
          <p14:tracePt t="20133" x="3171825" y="4933950"/>
          <p14:tracePt t="20141" x="3171825" y="4943475"/>
          <p14:tracePt t="20149" x="3171825" y="4951413"/>
          <p14:tracePt t="20157" x="3171825" y="4970463"/>
          <p14:tracePt t="20190" x="3171825" y="4979988"/>
          <p14:tracePt t="20269" x="3171825" y="4987925"/>
          <p14:tracePt t="20293" x="3171825" y="5006975"/>
          <p14:tracePt t="20423" x="3171825" y="5016500"/>
          <p14:tracePt t="20455" x="3163888" y="5033963"/>
          <p14:tracePt t="20463" x="3154363" y="5043488"/>
          <p14:tracePt t="20471" x="3136900" y="5070475"/>
          <p14:tracePt t="20481" x="3127375" y="5080000"/>
          <p14:tracePt t="20486" x="3117850" y="5089525"/>
          <p14:tracePt t="20498" x="3100388" y="5126038"/>
          <p14:tracePt t="20502" x="3081338" y="5153025"/>
          <p14:tracePt t="20513" x="3071813" y="5170488"/>
          <p14:tracePt t="20517" x="3035300" y="5233988"/>
          <p14:tracePt t="20525" x="3027363" y="5253038"/>
          <p14:tracePt t="20533" x="3017838" y="5270500"/>
          <p14:tracePt t="20541" x="3008313" y="5280025"/>
          <p14:tracePt t="20549" x="2998788" y="5307013"/>
          <p14:tracePt t="20557" x="2990850" y="5307013"/>
          <p14:tracePt t="20728" x="2981325" y="5307013"/>
          <p14:tracePt t="20734" x="2981325" y="5299075"/>
          <p14:tracePt t="20743" x="3008313" y="5262563"/>
          <p14:tracePt t="20752" x="3017838" y="5207000"/>
          <p14:tracePt t="20758" x="3071813" y="5143500"/>
          <p14:tracePt t="20766" x="3100388" y="5106988"/>
          <p14:tracePt t="20773" x="3136900" y="5060950"/>
          <p14:tracePt t="20781" x="3163888" y="5033963"/>
          <p14:tracePt t="20789" x="3217863" y="4979988"/>
          <p14:tracePt t="20798" x="3236913" y="4960938"/>
          <p14:tracePt t="20805" x="3263900" y="4933950"/>
          <p14:tracePt t="20815" x="3281363" y="4887913"/>
          <p14:tracePt t="20821" x="3346450" y="4851400"/>
          <p14:tracePt t="20829" x="3346450" y="4841875"/>
          <p14:tracePt t="20837" x="3373438" y="4833938"/>
          <p14:tracePt t="20847" x="3400425" y="4814888"/>
          <p14:tracePt t="20852" x="3409950" y="4814888"/>
          <p14:tracePt t="20860" x="3419475" y="4814888"/>
          <p14:tracePt t="20869" x="3427413" y="4814888"/>
          <p14:tracePt t="20877" x="3436938" y="4814888"/>
          <p14:tracePt t="20894" x="3463925" y="4814888"/>
          <p14:tracePt t="20911" x="3509963" y="4814888"/>
          <p14:tracePt t="20917" x="3527425" y="4814888"/>
          <p14:tracePt t="20925" x="3582988" y="4814888"/>
          <p14:tracePt t="20933" x="3636963" y="4814888"/>
          <p14:tracePt t="20941" x="3709988" y="4814888"/>
          <p14:tracePt t="20948" x="3802063" y="4833938"/>
          <p14:tracePt t="20957" x="3919538" y="4878388"/>
          <p14:tracePt t="20964" x="4038600" y="4906963"/>
          <p14:tracePt t="20973" x="4129088" y="4933950"/>
          <p14:tracePt t="20981" x="4230688" y="4960938"/>
          <p14:tracePt t="20989" x="4267200" y="4970463"/>
          <p14:tracePt t="20997" x="4330700" y="5006975"/>
          <p14:tracePt t="21005" x="4367213" y="5024438"/>
          <p14:tracePt t="21013" x="4384675" y="5024438"/>
          <p14:tracePt t="21021" x="4384675" y="5033963"/>
          <p14:tracePt t="21046" x="4384675" y="5043488"/>
          <p14:tracePt t="21052" x="4384675" y="5053013"/>
          <p14:tracePt t="21061" x="4384675" y="5060950"/>
          <p14:tracePt t="21069" x="4384675" y="5070475"/>
          <p14:tracePt t="21077" x="4384675" y="5097463"/>
          <p14:tracePt t="21085" x="4384675" y="5116513"/>
          <p14:tracePt t="21094" x="4376738" y="5143500"/>
          <p14:tracePt t="21100" x="4367213" y="5189538"/>
          <p14:tracePt t="21109" x="4367213" y="5197475"/>
          <p14:tracePt t="21117" x="4367213" y="5233988"/>
          <p14:tracePt t="21125" x="4367213" y="5262563"/>
          <p14:tracePt t="21133" x="4367213" y="5289550"/>
          <p14:tracePt t="21141" x="4348163" y="5316538"/>
          <p14:tracePt t="21148" x="4340225" y="5362575"/>
          <p14:tracePt t="21157" x="4340225" y="5380038"/>
          <p14:tracePt t="21166" x="4311650" y="5408613"/>
          <p14:tracePt t="21174" x="4303713" y="5445125"/>
          <p14:tracePt t="21184" x="4284663" y="5462588"/>
          <p14:tracePt t="21190" x="4267200" y="5481638"/>
          <p14:tracePt t="21200" x="4238625" y="5499100"/>
          <p14:tracePt t="21206" x="4194175" y="5518150"/>
          <p14:tracePt t="21214" x="4129088" y="5562600"/>
          <p14:tracePt t="21221" x="4048125" y="5589588"/>
          <p14:tracePt t="21229" x="3975100" y="5608638"/>
          <p14:tracePt t="21237" x="3875088" y="5626100"/>
          <p14:tracePt t="21245" x="3802063" y="5635625"/>
          <p14:tracePt t="21253" x="3709988" y="5654675"/>
          <p14:tracePt t="21262" x="3609975" y="5654675"/>
          <p14:tracePt t="21269" x="3519488" y="5654675"/>
          <p14:tracePt t="21277" x="3446463" y="5654675"/>
          <p14:tracePt t="21284" x="3390900" y="5654675"/>
          <p14:tracePt t="21294" x="3346450" y="5654675"/>
          <p14:tracePt t="21301" x="3317875" y="5626100"/>
          <p14:tracePt t="21310" x="3300413" y="5608638"/>
          <p14:tracePt t="21317" x="3290888" y="5599113"/>
          <p14:tracePt t="21325" x="3290888" y="5589588"/>
          <p14:tracePt t="21333" x="3281363" y="5572125"/>
          <p14:tracePt t="21341" x="3281363" y="5554663"/>
          <p14:tracePt t="21349" x="3281363" y="5545138"/>
          <p14:tracePt t="21357" x="3281363" y="5535613"/>
          <p14:tracePt t="21365" x="3281363" y="5526088"/>
          <p14:tracePt t="21382" x="3281363" y="5508625"/>
          <p14:tracePt t="21389" x="3281363" y="5499100"/>
          <p14:tracePt t="21558" x="3309938" y="5489575"/>
          <p14:tracePt t="21566" x="3363913" y="5489575"/>
          <p14:tracePt t="21574" x="3436938" y="5489575"/>
          <p14:tracePt t="21582" x="3546475" y="5489575"/>
          <p14:tracePt t="21590" x="3673475" y="5489575"/>
          <p14:tracePt t="21597" x="3802063" y="5489575"/>
          <p14:tracePt t="21606" x="3984625" y="5499100"/>
          <p14:tracePt t="21615" x="4129088" y="5518150"/>
          <p14:tracePt t="21622" x="4303713" y="5545138"/>
          <p14:tracePt t="21629" x="4448175" y="5572125"/>
          <p14:tracePt t="21638" x="4594225" y="5589588"/>
          <p14:tracePt t="21646" x="4722813" y="5599113"/>
          <p14:tracePt t="21654" x="4849813" y="5618163"/>
          <p14:tracePt t="21663" x="4949825" y="5645150"/>
          <p14:tracePt t="21670" x="5022850" y="5654675"/>
          <p14:tracePt t="21679" x="5105400" y="5672138"/>
          <p14:tracePt t="21686" x="5178425" y="5681663"/>
          <p14:tracePt t="21696" x="5205413" y="5681663"/>
          <p14:tracePt t="21702" x="5251450" y="5681663"/>
          <p14:tracePt t="21712" x="5278438" y="5681663"/>
          <p14:tracePt t="21718" x="5297488" y="5699125"/>
          <p14:tracePt t="21728" x="5334000" y="5727700"/>
          <p14:tracePt t="21734" x="5351463" y="5735638"/>
          <p14:tracePt t="21742" x="5397500" y="5764213"/>
          <p14:tracePt t="21750" x="5451475" y="5764213"/>
          <p14:tracePt t="21758" x="5507038" y="5781675"/>
          <p14:tracePt t="21766" x="5561013" y="5781675"/>
          <p14:tracePt t="21774" x="5624513" y="5791200"/>
          <p14:tracePt t="21782" x="5670550" y="5808663"/>
          <p14:tracePt t="21790" x="5697538" y="5818188"/>
          <p14:tracePt t="21798" x="5743575" y="5818188"/>
          <p14:tracePt t="21806" x="5780088" y="5837238"/>
          <p14:tracePt t="21815" x="5797550" y="5837238"/>
          <p14:tracePt t="21829" x="5816600" y="5837238"/>
          <p14:tracePt t="21998" x="5807075" y="5837238"/>
          <p14:tracePt t="22007" x="5780088" y="5837238"/>
          <p14:tracePt t="22014" x="5724525" y="5837238"/>
          <p14:tracePt t="22023" x="5688013" y="5837238"/>
          <p14:tracePt t="22031" x="5624513" y="5808663"/>
          <p14:tracePt t="22037" x="5570538" y="5791200"/>
          <p14:tracePt t="22045" x="5514975" y="5764213"/>
          <p14:tracePt t="22053" x="5487988" y="5735638"/>
          <p14:tracePt t="22060" x="5441950" y="5708650"/>
          <p14:tracePt t="22070" x="5424488" y="5681663"/>
          <p14:tracePt t="22077" x="5405438" y="5662613"/>
          <p14:tracePt t="22085" x="5397500" y="5635625"/>
          <p14:tracePt t="22095" x="5397500" y="5599113"/>
          <p14:tracePt t="22101" x="5397500" y="5554663"/>
          <p14:tracePt t="22110" x="5397500" y="5499100"/>
          <p14:tracePt t="22117" x="5397500" y="5462588"/>
          <p14:tracePt t="22125" x="5397500" y="5416550"/>
          <p14:tracePt t="22133" x="5424488" y="5389563"/>
          <p14:tracePt t="22141" x="5461000" y="5335588"/>
          <p14:tracePt t="22149" x="5534025" y="5270500"/>
          <p14:tracePt t="22157" x="5624513" y="5226050"/>
          <p14:tracePt t="22165" x="5724525" y="5170488"/>
          <p14:tracePt t="22173" x="5807075" y="5116513"/>
          <p14:tracePt t="22181" x="5926138" y="5060950"/>
          <p14:tracePt t="22189" x="6016625" y="5033963"/>
          <p14:tracePt t="22197" x="6172200" y="4997450"/>
          <p14:tracePt t="22205" x="6281738" y="4970463"/>
          <p14:tracePt t="22215" x="6391275" y="4960938"/>
          <p14:tracePt t="22221" x="6500813" y="4960938"/>
          <p14:tracePt t="22229" x="6627813" y="4960938"/>
          <p14:tracePt t="22237" x="6737350" y="4960938"/>
          <p14:tracePt t="22245" x="6864350" y="4960938"/>
          <p14:tracePt t="22252" x="7000875" y="4979988"/>
          <p14:tracePt t="22262" x="7092950" y="5006975"/>
          <p14:tracePt t="22268" x="7175500" y="5043488"/>
          <p14:tracePt t="22276" x="7219950" y="5080000"/>
          <p14:tracePt t="22285" x="7302500" y="5133975"/>
          <p14:tracePt t="22294" x="7366000" y="5160963"/>
          <p14:tracePt t="22301" x="7402513" y="5197475"/>
          <p14:tracePt t="22310" x="7429500" y="5207000"/>
          <p14:tracePt t="22317" x="7475538" y="5253038"/>
          <p14:tracePt t="22325" x="7502525" y="5262563"/>
          <p14:tracePt t="22333" x="7521575" y="5270500"/>
          <p14:tracePt t="22365" x="7531100" y="5280025"/>
          <p14:tracePt t="22390" x="7548563" y="5299075"/>
          <p14:tracePt t="22405" x="7548563" y="5326063"/>
          <p14:tracePt t="22414" x="7548563" y="5335588"/>
          <p14:tracePt t="22421" x="7548563" y="5372100"/>
          <p14:tracePt t="22430" x="7548563" y="5380038"/>
          <p14:tracePt t="22438" x="7558088" y="5389563"/>
          <p14:tracePt t="22446" x="7558088" y="5426075"/>
          <p14:tracePt t="22453" x="7567613" y="5453063"/>
          <p14:tracePt t="22462" x="7567613" y="5472113"/>
          <p14:tracePt t="22468" x="7567613" y="5499100"/>
          <p14:tracePt t="22482" x="7567613" y="5526088"/>
          <p14:tracePt t="22487" x="7539038" y="5562600"/>
          <p14:tracePt t="22498" x="7521575" y="5581650"/>
          <p14:tracePt t="22502" x="7458075" y="5599113"/>
          <p14:tracePt t="22513" x="7429500" y="5626100"/>
          <p14:tracePt t="22517" x="7356475" y="5635625"/>
          <p14:tracePt t="22527" x="7302500" y="5645150"/>
          <p14:tracePt t="22533" x="7202488" y="5672138"/>
          <p14:tracePt t="22542" x="7146925" y="5691188"/>
          <p14:tracePt t="22549" x="7046913" y="5691188"/>
          <p14:tracePt t="22557" x="6992938" y="5699125"/>
          <p14:tracePt t="22565" x="6883400" y="5708650"/>
          <p14:tracePt t="22573" x="6810375" y="5708650"/>
          <p14:tracePt t="22581" x="6727825" y="5708650"/>
          <p14:tracePt t="22589" x="6654800" y="5708650"/>
          <p14:tracePt t="22597" x="6564313" y="5708650"/>
          <p14:tracePt t="22605" x="6491288" y="5708650"/>
          <p14:tracePt t="22613" x="6418263" y="5708650"/>
          <p14:tracePt t="22621" x="6326188" y="5708650"/>
          <p14:tracePt t="22629" x="6235700" y="5708650"/>
          <p14:tracePt t="22636" x="6145213" y="5708650"/>
          <p14:tracePt t="22645" x="6053138" y="5708650"/>
          <p14:tracePt t="22653" x="5953125" y="5708650"/>
          <p14:tracePt t="22660" x="5899150" y="5708650"/>
          <p14:tracePt t="22669" x="5843588" y="5708650"/>
          <p14:tracePt t="22678" x="5789613" y="5708650"/>
          <p14:tracePt t="22684" x="5761038" y="5708650"/>
          <p14:tracePt t="22694" x="5743575" y="5708650"/>
          <p14:tracePt t="22774" x="5734050" y="5708650"/>
          <p14:tracePt t="23145" x="5724525" y="5691188"/>
          <p14:tracePt t="23148" x="5707063" y="5681663"/>
          <p14:tracePt t="23157" x="5670550" y="5645150"/>
          <p14:tracePt t="23165" x="5634038" y="5581650"/>
          <p14:tracePt t="23173" x="5624513" y="5562600"/>
          <p14:tracePt t="23181" x="5597525" y="5535613"/>
          <p14:tracePt t="23189" x="5597525" y="5526088"/>
          <p14:tracePt t="23197" x="5580063" y="5499100"/>
          <p14:tracePt t="23205" x="5580063" y="5481638"/>
          <p14:tracePt t="23214" x="5580063" y="5453063"/>
          <p14:tracePt t="23222" x="5580063" y="5435600"/>
          <p14:tracePt t="23231" x="5580063" y="5408613"/>
          <p14:tracePt t="23237" x="5580063" y="5372100"/>
          <p14:tracePt t="23245" x="5643563" y="5316538"/>
          <p14:tracePt t="23253" x="5743575" y="5253038"/>
          <p14:tracePt t="23262" x="5907088" y="5197475"/>
          <p14:tracePt t="23269" x="6080125" y="5160963"/>
          <p14:tracePt t="23277" x="6254750" y="5153025"/>
          <p14:tracePt t="23285" x="6472238" y="5097463"/>
          <p14:tracePt t="23294" x="6700838" y="5080000"/>
          <p14:tracePt t="23301" x="6992938" y="5024438"/>
          <p14:tracePt t="23311" x="7229475" y="5006975"/>
          <p14:tracePt t="23317" x="7429500" y="4997450"/>
          <p14:tracePt t="23325" x="7575550" y="4997450"/>
          <p14:tracePt t="23333" x="7667625" y="4997450"/>
          <p14:tracePt t="23341" x="7721600" y="4997450"/>
          <p14:tracePt t="23348" x="7748588" y="4997450"/>
          <p14:tracePt t="23357" x="7758113" y="4997450"/>
          <p14:tracePt t="23373" x="7758113" y="5016500"/>
          <p14:tracePt t="23381" x="7758113" y="5060950"/>
          <p14:tracePt t="23389" x="7740650" y="5089525"/>
          <p14:tracePt t="23397" x="7712075" y="5116513"/>
          <p14:tracePt t="23405" x="7694613" y="5160963"/>
          <p14:tracePt t="23413" x="7675563" y="5207000"/>
          <p14:tracePt t="23421" x="7667625" y="5226050"/>
          <p14:tracePt t="23430" x="7639050" y="5270500"/>
          <p14:tracePt t="23437" x="7612063" y="5280025"/>
          <p14:tracePt t="23445" x="7594600" y="5307013"/>
          <p14:tracePt t="23453" x="7558088" y="5343525"/>
          <p14:tracePt t="23460" x="7558088" y="5353050"/>
          <p14:tracePt t="23468" x="7548563" y="5372100"/>
          <p14:tracePt t="23476" x="7539038" y="5380038"/>
          <p14:tracePt t="23485" x="7521575" y="5399088"/>
          <p14:tracePt t="23495" x="7521575" y="5408613"/>
          <p14:tracePt t="23501" x="7502525" y="5416550"/>
          <p14:tracePt t="23510" x="7494588" y="5426075"/>
          <p14:tracePt t="23519" x="7466013" y="5426075"/>
          <p14:tracePt t="23531" x="7421563" y="5426075"/>
          <p14:tracePt t="23534" x="7402513" y="5445125"/>
          <p14:tracePt t="23547" x="7319963" y="5445125"/>
          <p14:tracePt t="23551" x="7229475" y="5445125"/>
          <p14:tracePt t="23558" x="7102475" y="5445125"/>
          <p14:tracePt t="23566" x="6973888" y="5445125"/>
          <p14:tracePt t="23574" x="6791325" y="5445125"/>
          <p14:tracePt t="23582" x="6610350" y="5445125"/>
          <p14:tracePt t="23590" x="6408738" y="5408613"/>
          <p14:tracePt t="23598" x="6080125" y="5343525"/>
          <p14:tracePt t="23606" x="5880100" y="5335588"/>
          <p14:tracePt t="23614" x="5697538" y="5270500"/>
          <p14:tracePt t="23622" x="5497513" y="5207000"/>
          <p14:tracePt t="23631" x="5387975" y="5180013"/>
          <p14:tracePt t="23638" x="5251450" y="5133975"/>
          <p14:tracePt t="23645" x="5195888" y="5126038"/>
          <p14:tracePt t="23654" x="5151438" y="5106988"/>
          <p14:tracePt t="23663" x="5132388" y="5097463"/>
          <p14:tracePt t="23670" x="5086350" y="5080000"/>
          <p14:tracePt t="24007" x="5086350" y="5070475"/>
          <p14:tracePt t="24012" x="5086350" y="5024438"/>
          <p14:tracePt t="24021" x="5086350" y="4979988"/>
          <p14:tracePt t="24029" x="5086350" y="4924425"/>
          <p14:tracePt t="24037" x="5086350" y="4887913"/>
          <p14:tracePt t="24044" x="5086350" y="4860925"/>
          <p14:tracePt t="24053" x="5086350" y="4805363"/>
          <p14:tracePt t="24061" x="5086350" y="4751388"/>
          <p14:tracePt t="24070" x="5086350" y="4687888"/>
          <p14:tracePt t="24080" x="5068888" y="4595813"/>
          <p14:tracePt t="24086" x="5032375" y="4514850"/>
          <p14:tracePt t="24096" x="5032375" y="4441825"/>
          <p14:tracePt t="24101" x="5032375" y="4368800"/>
          <p14:tracePt t="24110" x="5032375" y="4240213"/>
          <p14:tracePt t="24117" x="5032375" y="4167188"/>
          <p14:tracePt t="24125" x="5032375" y="4057650"/>
          <p14:tracePt t="24133" x="5032375" y="3984625"/>
          <p14:tracePt t="24141" x="5032375" y="3903663"/>
          <p14:tracePt t="24148" x="5032375" y="3811588"/>
          <p14:tracePt t="24157" x="5032375" y="3738563"/>
          <p14:tracePt t="24165" x="5032375" y="3665538"/>
          <p14:tracePt t="24173" x="5032375" y="3611563"/>
          <p14:tracePt t="24181" x="5032375" y="3556000"/>
          <p14:tracePt t="24189" x="5032375" y="3511550"/>
          <p14:tracePt t="24197" x="5041900" y="3465513"/>
          <p14:tracePt t="24205" x="5041900" y="3455988"/>
          <p14:tracePt t="24214" x="5049838" y="3411538"/>
          <p14:tracePt t="24221" x="5049838" y="3402013"/>
          <p14:tracePt t="24229" x="5049838" y="3375025"/>
          <p14:tracePt t="24237" x="5049838" y="3365500"/>
          <p14:tracePt t="24318" x="5049838" y="3355975"/>
          <p14:tracePt t="24334" x="5049838" y="3338513"/>
          <p14:tracePt t="24343" x="5059363" y="3328988"/>
          <p14:tracePt t="24350" x="5059363" y="3319463"/>
          <p14:tracePt t="24358" x="5059363" y="3309938"/>
          <p14:tracePt t="24366" x="5068888" y="3282950"/>
          <p14:tracePt t="24374" x="5078413" y="3282950"/>
          <p14:tracePt t="24382" x="5078413" y="3273425"/>
          <p14:tracePt t="24389" x="5078413" y="3255963"/>
          <p14:tracePt t="24398" x="5078413" y="3236913"/>
          <p14:tracePt t="24406" x="5086350" y="3228975"/>
          <p14:tracePt t="24414" x="5086350" y="3200400"/>
          <p14:tracePt t="24421" x="5086350" y="3182938"/>
          <p14:tracePt t="24430" x="5095875" y="3163888"/>
          <p14:tracePt t="24437" x="5095875" y="3146425"/>
          <p14:tracePt t="24446" x="5105400" y="3119438"/>
          <p14:tracePt t="24453" x="5105400" y="3100388"/>
          <p14:tracePt t="24461" x="5114925" y="3082925"/>
          <p14:tracePt t="24469" x="5122863" y="3063875"/>
          <p14:tracePt t="24486" x="5132388" y="3054350"/>
          <p14:tracePt t="24495" x="5132388" y="3046413"/>
          <p14:tracePt t="24512" x="5141913" y="3036888"/>
          <p14:tracePt t="24773" x="5141913" y="3027363"/>
          <p14:tracePt t="24789" x="5141913" y="3017838"/>
          <p14:tracePt t="24805" x="5141913" y="3009900"/>
          <p14:tracePt t="24821" x="5141913" y="2990850"/>
          <p14:tracePt t="24829" x="5141913" y="2982913"/>
          <p14:tracePt t="24837" x="5141913" y="2973388"/>
          <p14:tracePt t="24845" x="5151438" y="2936875"/>
          <p14:tracePt t="24853" x="5168900" y="2917825"/>
          <p14:tracePt t="24860" x="5168900" y="2900363"/>
          <p14:tracePt t="24869" x="5168900" y="2881313"/>
          <p14:tracePt t="24878" x="5178425" y="2844800"/>
          <p14:tracePt t="24893" x="5178425" y="2827338"/>
          <p14:tracePt t="24900" x="5178425" y="2790825"/>
          <p14:tracePt t="24910" x="5187950" y="2781300"/>
          <p14:tracePt t="24917" x="5187950" y="2763838"/>
          <p14:tracePt t="24926" x="5187950" y="2754313"/>
          <p14:tracePt t="24948" x="5187950" y="2744788"/>
          <p14:tracePt t="24965" x="5187950" y="2727325"/>
          <p14:tracePt t="25159" x="5187950" y="2717800"/>
          <p14:tracePt t="25191" x="5187950" y="2708275"/>
          <p14:tracePt t="25198" x="5187950" y="2698750"/>
          <p14:tracePt t="25206" x="5187950" y="2690813"/>
          <p14:tracePt t="25216" x="5187950" y="2681288"/>
          <p14:tracePt t="25229" x="5178425" y="2662238"/>
          <p14:tracePt t="25244" x="5168900" y="2617788"/>
          <p14:tracePt t="25253" x="5168900" y="2608263"/>
          <p14:tracePt t="25262" x="5159375" y="2581275"/>
          <p14:tracePt t="25277" x="5159375" y="2554288"/>
          <p14:tracePt t="25285" x="5159375" y="2544763"/>
          <p14:tracePt t="25294" x="5159375" y="2535238"/>
          <p14:tracePt t="25301" x="5159375" y="2525713"/>
          <p14:tracePt t="25310" x="5159375" y="2508250"/>
          <p14:tracePt t="25317" x="5159375" y="2498725"/>
          <p14:tracePt t="25559" x="5151438" y="2498725"/>
          <p14:tracePt t="26277" x="5132388" y="2498725"/>
          <p14:tracePt t="26286" x="5114925" y="2508250"/>
          <p14:tracePt t="26297" x="5068888" y="2517775"/>
          <p14:tracePt t="26301" x="5032375" y="2525713"/>
          <p14:tracePt t="26310" x="4995863" y="2535238"/>
          <p14:tracePt t="26317" x="4968875" y="2544763"/>
          <p14:tracePt t="26325" x="4941888" y="2554288"/>
          <p14:tracePt t="26333" x="4932363" y="2554288"/>
          <p14:tracePt t="26341" x="4913313" y="2562225"/>
          <p14:tracePt t="26357" x="4895850" y="2562225"/>
          <p14:tracePt t="26366" x="4886325" y="2562225"/>
          <p14:tracePt t="26423" x="4876800" y="2562225"/>
          <p14:tracePt t="26439" x="4868863" y="2571750"/>
          <p14:tracePt t="26447" x="4859338" y="2571750"/>
          <p14:tracePt t="26454" x="4849813" y="2571750"/>
          <p14:tracePt t="26463" x="4840288" y="2571750"/>
          <p14:tracePt t="26469" x="4813300" y="2571750"/>
          <p14:tracePt t="26477" x="4803775" y="2571750"/>
          <p14:tracePt t="26485" x="4786313" y="2589213"/>
          <p14:tracePt t="26496" x="4767263" y="2589213"/>
          <p14:tracePt t="26511" x="4749800" y="2589213"/>
          <p14:tracePt t="26517" x="4713288" y="2598738"/>
          <p14:tracePt t="26533" x="4686300" y="2598738"/>
          <p14:tracePt t="26541" x="4667250" y="2598738"/>
          <p14:tracePt t="26549" x="4640263" y="2598738"/>
          <p14:tracePt t="26557" x="4630738" y="2608263"/>
          <p14:tracePt t="26565" x="4613275" y="2608263"/>
          <p14:tracePt t="26573" x="4586288" y="2608263"/>
          <p14:tracePt t="26581" x="4567238" y="2608263"/>
          <p14:tracePt t="26589" x="4549775" y="2617788"/>
          <p14:tracePt t="26597" x="4540250" y="2617788"/>
          <p14:tracePt t="26605" x="4530725" y="2617788"/>
          <p14:tracePt t="26613" x="4503738" y="2617788"/>
          <p14:tracePt t="26621" x="4476750" y="2617788"/>
          <p14:tracePt t="26629" x="4448175" y="2635250"/>
          <p14:tracePt t="26637" x="4394200" y="2635250"/>
          <p14:tracePt t="26646" x="4376738" y="2644775"/>
          <p14:tracePt t="26653" x="4330700" y="2644775"/>
          <p14:tracePt t="26662" x="4275138" y="2644775"/>
          <p14:tracePt t="26669" x="4221163" y="2644775"/>
          <p14:tracePt t="26678" x="4165600" y="2644775"/>
          <p14:tracePt t="26685" x="4111625" y="2644775"/>
          <p14:tracePt t="26695" x="4075113" y="2644775"/>
          <p14:tracePt t="26701" x="4057650" y="2644775"/>
          <p14:tracePt t="26712" x="4021138" y="2644775"/>
          <p14:tracePt t="26717" x="4011613" y="2644775"/>
          <p14:tracePt t="26741" x="3992563" y="2644775"/>
          <p14:tracePt t="26749" x="3984625" y="2644775"/>
          <p14:tracePt t="26757" x="3975100" y="2635250"/>
          <p14:tracePt t="26765" x="3948113" y="2608263"/>
          <p14:tracePt t="26773" x="3948113" y="2598738"/>
          <p14:tracePt t="26781" x="3929063" y="2581275"/>
          <p14:tracePt t="26789" x="3892550" y="2554288"/>
          <p14:tracePt t="26797" x="3875088" y="2525713"/>
          <p14:tracePt t="26805" x="3819525" y="2508250"/>
          <p14:tracePt t="26813" x="3802063" y="2489200"/>
          <p14:tracePt t="26821" x="3783013" y="2481263"/>
          <p14:tracePt t="26829" x="3756025" y="2462213"/>
          <p14:tracePt t="26837" x="3756025" y="2452688"/>
          <p14:tracePt t="26846" x="3746500" y="2444750"/>
          <p14:tracePt t="26869" x="3738563" y="2435225"/>
          <p14:tracePt t="26894" x="3729038" y="2425700"/>
          <p14:tracePt t="26917" x="3729038" y="2416175"/>
          <p14:tracePt t="26927" x="3729038" y="2408238"/>
          <p14:tracePt t="26949" x="3729038" y="2389188"/>
          <p14:tracePt t="26957" x="3729038" y="2379663"/>
          <p14:tracePt t="26973" x="3738563" y="2352675"/>
          <p14:tracePt t="26981" x="3756025" y="2335213"/>
          <p14:tracePt t="26989" x="3792538" y="2316163"/>
          <p14:tracePt t="26997" x="3819525" y="2298700"/>
          <p14:tracePt t="27006" x="3865563" y="2270125"/>
          <p14:tracePt t="27013" x="3929063" y="2233613"/>
          <p14:tracePt t="27022" x="3992563" y="2206625"/>
          <p14:tracePt t="27031" x="4084638" y="2179638"/>
          <p14:tracePt t="27038" x="4148138" y="2143125"/>
          <p14:tracePt t="27049" x="4211638" y="2125663"/>
          <p14:tracePt t="27052" x="4267200" y="2116138"/>
          <p14:tracePt t="27062" x="4348163" y="2089150"/>
          <p14:tracePt t="27069" x="4403725" y="2079625"/>
          <p14:tracePt t="27077" x="4448175" y="2070100"/>
          <p14:tracePt t="27087" x="4494213" y="2060575"/>
          <p14:tracePt t="27097" x="4503738" y="2060575"/>
          <p14:tracePt t="27102" x="4549775" y="2060575"/>
          <p14:tracePt t="27113" x="4567238" y="2060575"/>
          <p14:tracePt t="27118" x="4586288" y="2060575"/>
          <p14:tracePt t="27129" x="4603750" y="2060575"/>
          <p14:tracePt t="27133" x="4630738" y="2060575"/>
          <p14:tracePt t="27143" x="4649788" y="2060575"/>
          <p14:tracePt t="27149" x="4676775" y="2060575"/>
          <p14:tracePt t="27158" x="4730750" y="2060575"/>
          <p14:tracePt t="27166" x="4759325" y="2060575"/>
          <p14:tracePt t="27174" x="4813300" y="2060575"/>
          <p14:tracePt t="27183" x="4876800" y="2060575"/>
          <p14:tracePt t="27190" x="4932363" y="2079625"/>
          <p14:tracePt t="27198" x="4995863" y="2106613"/>
          <p14:tracePt t="27206" x="5041900" y="2116138"/>
          <p14:tracePt t="27216" x="5105400" y="2143125"/>
          <p14:tracePt t="27221" x="5122863" y="2152650"/>
          <p14:tracePt t="27229" x="5141913" y="2152650"/>
          <p14:tracePt t="27237" x="5178425" y="2160588"/>
          <p14:tracePt t="27245" x="5187950" y="2160588"/>
          <p14:tracePt t="27253" x="5205413" y="2170113"/>
          <p14:tracePt t="27261" x="5224463" y="2170113"/>
          <p14:tracePt t="27277" x="5232400" y="2170113"/>
          <p14:tracePt t="27375" x="5241925" y="2179638"/>
          <p14:tracePt t="27502" x="5241925" y="2189163"/>
          <p14:tracePt t="27529" x="5241925" y="2197100"/>
          <p14:tracePt t="27535" x="5241925" y="2206625"/>
          <p14:tracePt t="27550" x="5241925" y="2216150"/>
          <p14:tracePt t="27560" x="5241925" y="2225675"/>
          <p14:tracePt t="27566" x="5241925" y="2233613"/>
          <p14:tracePt t="27573" x="5241925" y="2243138"/>
          <p14:tracePt t="27583" x="5241925" y="2262188"/>
          <p14:tracePt t="27591" x="5241925" y="2270125"/>
          <p14:tracePt t="27612" x="5241925" y="2279650"/>
          <p14:tracePt t="27621" x="5241925" y="2298700"/>
          <p14:tracePt t="27637" x="5241925" y="2306638"/>
          <p14:tracePt t="27653" x="5241925" y="2316163"/>
          <p14:tracePt t="27669" x="5241925" y="2325688"/>
          <p14:tracePt t="27677" x="5241925" y="2343150"/>
          <p14:tracePt t="27697" x="5241925" y="2352675"/>
          <p14:tracePt t="27702" x="5241925" y="2362200"/>
          <p14:tracePt t="27714" x="5241925" y="2379663"/>
          <p14:tracePt t="27718" x="5241925" y="2398713"/>
          <p14:tracePt t="27731" x="5232400" y="2408238"/>
          <p14:tracePt t="27734" x="5232400" y="2425700"/>
          <p14:tracePt t="27750" x="5232400" y="2435225"/>
          <p14:tracePt t="27760" x="5224463" y="2452688"/>
          <p14:tracePt t="27767" x="5224463" y="2462213"/>
          <p14:tracePt t="27774" x="5205413" y="2481263"/>
          <p14:tracePt t="27782" x="5195888" y="2489200"/>
          <p14:tracePt t="27789" x="5178425" y="2508250"/>
          <p14:tracePt t="27798" x="5178425" y="2525713"/>
          <p14:tracePt t="27806" x="5168900" y="2535238"/>
          <p14:tracePt t="27814" x="5151438" y="2544763"/>
          <p14:tracePt t="27822" x="5141913" y="2554288"/>
          <p14:tracePt t="27830" x="5132388" y="2562225"/>
          <p14:tracePt t="27838" x="5132388" y="2571750"/>
          <p14:tracePt t="27853" x="5114925" y="2581275"/>
          <p14:tracePt t="27885" x="5095875" y="2598738"/>
          <p14:tracePt t="27959" x="5095875" y="2608263"/>
          <p14:tracePt t="27974" x="5105400" y="2617788"/>
          <p14:tracePt t="27982" x="5114925" y="2625725"/>
          <p14:tracePt t="27991" x="5122863" y="2644775"/>
          <p14:tracePt t="27999" x="5122863" y="2654300"/>
          <p14:tracePt t="28006" x="5141913" y="2717800"/>
          <p14:tracePt t="28014" x="5141913" y="2735263"/>
          <p14:tracePt t="28022" x="5141913" y="2763838"/>
          <p14:tracePt t="28030" x="5159375" y="2790825"/>
          <p14:tracePt t="28038" x="5178425" y="2854325"/>
          <p14:tracePt t="28045" x="5178425" y="2863850"/>
          <p14:tracePt t="28053" x="5214938" y="2900363"/>
          <p14:tracePt t="28062" x="5214938" y="2909888"/>
          <p14:tracePt t="28069" x="5214938" y="2917825"/>
          <p14:tracePt t="28077" x="5214938" y="2936875"/>
          <p14:tracePt t="28085" x="5224463" y="2946400"/>
          <p14:tracePt t="28193" x="5224463" y="2973388"/>
          <p14:tracePt t="28196" x="5205413" y="2990850"/>
          <p14:tracePt t="28205" x="5187950" y="3017838"/>
          <p14:tracePt t="28214" x="5178425" y="3017838"/>
          <p14:tracePt t="28220" x="5151438" y="3046413"/>
          <p14:tracePt t="28229" x="5132388" y="3073400"/>
          <p14:tracePt t="28237" x="5086350" y="3119438"/>
          <p14:tracePt t="28245" x="5041900" y="3136900"/>
          <p14:tracePt t="28252" x="5022850" y="3155950"/>
          <p14:tracePt t="28261" x="5005388" y="3163888"/>
          <p14:tracePt t="28268" x="4941888" y="3200400"/>
          <p14:tracePt t="28278" x="4905375" y="3209925"/>
          <p14:tracePt t="28285" x="4886325" y="3219450"/>
          <p14:tracePt t="28293" x="4813300" y="3255963"/>
          <p14:tracePt t="28300" x="4813300" y="3273425"/>
          <p14:tracePt t="28310" x="4767263" y="3302000"/>
          <p14:tracePt t="28317" x="4713288" y="3302000"/>
          <p14:tracePt t="28325" x="4659313" y="3302000"/>
          <p14:tracePt t="28332" x="4576763" y="3302000"/>
          <p14:tracePt t="28341" x="4549775" y="3302000"/>
          <p14:tracePt t="28349" x="4494213" y="3302000"/>
          <p14:tracePt t="28357" x="4484688" y="3302000"/>
          <p14:tracePt t="28365" x="4457700" y="3302000"/>
          <p14:tracePt t="28373" x="4440238" y="3302000"/>
          <p14:tracePt t="28381" x="4440238" y="3292475"/>
          <p14:tracePt t="28397" x="4430713" y="3282950"/>
          <p14:tracePt t="28405" x="4421188" y="3265488"/>
          <p14:tracePt t="28413" x="4403725" y="3246438"/>
          <p14:tracePt t="28421" x="4403725" y="3228975"/>
          <p14:tracePt t="28429" x="4403725" y="3173413"/>
          <p14:tracePt t="28437" x="4394200" y="3155950"/>
          <p14:tracePt t="28445" x="4376738" y="3100388"/>
          <p14:tracePt t="28453" x="4376738" y="3046413"/>
          <p14:tracePt t="28463" x="4376738" y="2982913"/>
          <p14:tracePt t="28469" x="4357688" y="2936875"/>
          <p14:tracePt t="28477" x="4340225" y="2863850"/>
          <p14:tracePt t="28485" x="4330700" y="2808288"/>
          <p14:tracePt t="28493" x="4321175" y="2763838"/>
          <p14:tracePt t="28500" x="4294188" y="2698750"/>
          <p14:tracePt t="28510" x="4294188" y="2671763"/>
          <p14:tracePt t="28517" x="4284663" y="2625725"/>
          <p14:tracePt t="28525" x="4284663" y="2589213"/>
          <p14:tracePt t="28533" x="4284663" y="2544763"/>
          <p14:tracePt t="28541" x="4284663" y="2508250"/>
          <p14:tracePt t="28549" x="4284663" y="2481263"/>
          <p14:tracePt t="28557" x="4284663" y="2435225"/>
          <p14:tracePt t="28565" x="4284663" y="2408238"/>
          <p14:tracePt t="28573" x="4294188" y="2379663"/>
          <p14:tracePt t="28581" x="4311650" y="2335213"/>
          <p14:tracePt t="28589" x="4357688" y="2289175"/>
          <p14:tracePt t="28597" x="4367213" y="2262188"/>
          <p14:tracePt t="28605" x="4413250" y="2216150"/>
          <p14:tracePt t="28613" x="4457700" y="2189163"/>
          <p14:tracePt t="28621" x="4503738" y="2152650"/>
          <p14:tracePt t="28630" x="4567238" y="2106613"/>
          <p14:tracePt t="28637" x="4613275" y="2089150"/>
          <p14:tracePt t="28645" x="4695825" y="2052638"/>
          <p14:tracePt t="28653" x="4759325" y="2024063"/>
          <p14:tracePt t="28660" x="4849813" y="2024063"/>
          <p14:tracePt t="28668" x="4913313" y="2006600"/>
          <p14:tracePt t="28678" x="4986338" y="2006600"/>
          <p14:tracePt t="28684" x="5022850" y="2006600"/>
          <p14:tracePt t="28693" x="5095875" y="2006600"/>
          <p14:tracePt t="28700" x="5168900" y="2006600"/>
          <p14:tracePt t="28710" x="5268913" y="2043113"/>
          <p14:tracePt t="28717" x="5334000" y="2079625"/>
          <p14:tracePt t="28726" x="5414963" y="2133600"/>
          <p14:tracePt t="28733" x="5478463" y="2179638"/>
          <p14:tracePt t="28741" x="5543550" y="2243138"/>
          <p14:tracePt t="28749" x="5561013" y="2270125"/>
          <p14:tracePt t="28757" x="5588000" y="2335213"/>
          <p14:tracePt t="28765" x="5597525" y="2362200"/>
          <p14:tracePt t="28773" x="5607050" y="2416175"/>
          <p14:tracePt t="28781" x="5607050" y="2462213"/>
          <p14:tracePt t="28789" x="5607050" y="2517775"/>
          <p14:tracePt t="28797" x="5607050" y="2554288"/>
          <p14:tracePt t="28805" x="5607050" y="2608263"/>
          <p14:tracePt t="28813" x="5607050" y="2625725"/>
          <p14:tracePt t="28821" x="5607050" y="2662238"/>
          <p14:tracePt t="28829" x="5588000" y="2708275"/>
          <p14:tracePt t="28837" x="5561013" y="2744788"/>
          <p14:tracePt t="28845" x="5514975" y="2800350"/>
          <p14:tracePt t="28853" x="5497513" y="2844800"/>
          <p14:tracePt t="28862" x="5441950" y="2900363"/>
          <p14:tracePt t="28869" x="5397500" y="2946400"/>
          <p14:tracePt t="28878" x="5341938" y="3000375"/>
          <p14:tracePt t="28885" x="5297488" y="3046413"/>
          <p14:tracePt t="28893" x="5214938" y="3082925"/>
          <p14:tracePt t="28910" x="5122863" y="3119438"/>
          <p14:tracePt t="28917" x="5049838" y="3127375"/>
          <p14:tracePt t="28926" x="4978400" y="3146425"/>
          <p14:tracePt t="28932" x="4913313" y="3146425"/>
          <p14:tracePt t="28941" x="4803775" y="3146425"/>
          <p14:tracePt t="28949" x="4730750" y="3146425"/>
          <p14:tracePt t="28957" x="4676775" y="3146425"/>
          <p14:tracePt t="28964" x="4586288" y="3146425"/>
          <p14:tracePt t="28973" x="4494213" y="3136900"/>
          <p14:tracePt t="28981" x="4413250" y="3127375"/>
          <p14:tracePt t="28989" x="4321175" y="3082925"/>
          <p14:tracePt t="28997" x="4284663" y="3054350"/>
          <p14:tracePt t="29005" x="4221163" y="3027363"/>
          <p14:tracePt t="29013" x="4202113" y="3009900"/>
          <p14:tracePt t="29021" x="4175125" y="3000375"/>
          <p14:tracePt t="29029" x="4157663" y="2982913"/>
          <p14:tracePt t="29037" x="4148138" y="2973388"/>
          <p14:tracePt t="29045" x="4138613" y="2927350"/>
          <p14:tracePt t="29053" x="4129088" y="2917825"/>
          <p14:tracePt t="29061" x="4129088" y="2881313"/>
          <p14:tracePt t="29069" x="4129088" y="2836863"/>
          <p14:tracePt t="29077" x="4129088" y="2800350"/>
          <p14:tracePt t="29085" x="4129088" y="2744788"/>
          <p14:tracePt t="29094" x="4129088" y="2717800"/>
          <p14:tracePt t="29101" x="4129088" y="2671763"/>
          <p14:tracePt t="29111" x="4129088" y="2617788"/>
          <p14:tracePt t="29117" x="4157663" y="2571750"/>
          <p14:tracePt t="29127" x="4194175" y="2525713"/>
          <p14:tracePt t="29132" x="4221163" y="2481263"/>
          <p14:tracePt t="29141" x="4294188" y="2425700"/>
          <p14:tracePt t="29149" x="4340225" y="2389188"/>
          <p14:tracePt t="29157" x="4421188" y="2343150"/>
          <p14:tracePt t="29165" x="4513263" y="2306638"/>
          <p14:tracePt t="29173" x="4594225" y="2289175"/>
          <p14:tracePt t="29181" x="4722813" y="2279650"/>
          <p14:tracePt t="29189" x="4832350" y="2252663"/>
          <p14:tracePt t="29197" x="4941888" y="2252663"/>
          <p14:tracePt t="29205" x="5068888" y="2252663"/>
          <p14:tracePt t="29213" x="5187950" y="2252663"/>
          <p14:tracePt t="29220" x="5278438" y="2252663"/>
          <p14:tracePt t="29229" x="5351463" y="2270125"/>
          <p14:tracePt t="29237" x="5414963" y="2306638"/>
          <p14:tracePt t="29245" x="5451475" y="2335213"/>
          <p14:tracePt t="29253" x="5470525" y="2379663"/>
          <p14:tracePt t="29263" x="5478463" y="2416175"/>
          <p14:tracePt t="29268" x="5478463" y="2444750"/>
          <p14:tracePt t="29277" x="5478463" y="2462213"/>
          <p14:tracePt t="29285" x="5478463" y="2481263"/>
          <p14:tracePt t="29294" x="5478463" y="2508250"/>
          <p14:tracePt t="29301" x="5478463" y="2517775"/>
          <p14:tracePt t="29309" x="5478463" y="2544763"/>
          <p14:tracePt t="29326" x="5478463" y="2554288"/>
          <p14:tracePt t="29333" x="5478463" y="2562225"/>
          <p14:tracePt t="29341" x="5478463" y="2571750"/>
          <p14:tracePt t="29349" x="5478463" y="2581275"/>
          <p14:tracePt t="29357" x="5478463" y="2589213"/>
          <p14:tracePt t="29365" x="5478463" y="2598738"/>
          <p14:tracePt t="29373" x="5470525" y="2598738"/>
          <p14:tracePt t="29381" x="5461000" y="2608263"/>
          <p14:tracePt t="29406" x="5461000" y="2617788"/>
          <p14:tracePt t="30144" x="5461000" y="2625725"/>
          <p14:tracePt t="30149" x="5461000" y="2654300"/>
          <p14:tracePt t="30157" x="5461000" y="2681288"/>
          <p14:tracePt t="30165" x="5461000" y="2727325"/>
          <p14:tracePt t="30173" x="5451475" y="2763838"/>
          <p14:tracePt t="30181" x="5441950" y="2790825"/>
          <p14:tracePt t="30189" x="5434013" y="2836863"/>
          <p14:tracePt t="30197" x="5387975" y="2900363"/>
          <p14:tracePt t="30205" x="5378450" y="2909888"/>
          <p14:tracePt t="30214" x="5360988" y="2946400"/>
          <p14:tracePt t="30220" x="5341938" y="2973388"/>
          <p14:tracePt t="30229" x="5334000" y="2990850"/>
          <p14:tracePt t="30237" x="5305425" y="3027363"/>
          <p14:tracePt t="30245" x="5297488" y="3036888"/>
          <p14:tracePt t="30253" x="5287963" y="3046413"/>
          <p14:tracePt t="30260" x="5251450" y="3073400"/>
          <p14:tracePt t="30268" x="5241925" y="3082925"/>
          <p14:tracePt t="30277" x="5224463" y="3100388"/>
          <p14:tracePt t="30284" x="5205413" y="3109913"/>
          <p14:tracePt t="30292" x="5178425" y="3109913"/>
          <p14:tracePt t="30302" x="5141913" y="3136900"/>
          <p14:tracePt t="30313" x="5122863" y="3136900"/>
          <p14:tracePt t="30318" x="5095875" y="3136900"/>
          <p14:tracePt t="30328" x="5078413" y="3146425"/>
          <p14:tracePt t="30334" x="5059363" y="3146425"/>
          <p14:tracePt t="30344" x="5032375" y="3146425"/>
          <p14:tracePt t="30350" x="4986338" y="3146425"/>
          <p14:tracePt t="30358" x="4959350" y="3146425"/>
          <p14:tracePt t="30366" x="4905375" y="3146425"/>
          <p14:tracePt t="30374" x="4876800" y="3127375"/>
          <p14:tracePt t="30382" x="4813300" y="3109913"/>
          <p14:tracePt t="30390" x="4722813" y="3082925"/>
          <p14:tracePt t="30398" x="4686300" y="3063875"/>
          <p14:tracePt t="30406" x="4649788" y="3046413"/>
          <p14:tracePt t="30415" x="4594225" y="3009900"/>
          <p14:tracePt t="30422" x="4567238" y="2990850"/>
          <p14:tracePt t="30431" x="4549775" y="2963863"/>
          <p14:tracePt t="30437" x="4530725" y="2946400"/>
          <p14:tracePt t="30446" x="4521200" y="2936875"/>
          <p14:tracePt t="30453" x="4513263" y="2936875"/>
          <p14:tracePt t="30464" x="4503738" y="2927350"/>
          <p14:tracePt t="30469" x="4503738" y="2917825"/>
          <p14:tracePt t="30477" x="4503738" y="2890838"/>
          <p14:tracePt t="30485" x="4503738" y="2873375"/>
          <p14:tracePt t="30495" x="4503738" y="2844800"/>
          <p14:tracePt t="30501" x="4503738" y="2827338"/>
          <p14:tracePt t="30511" x="4503738" y="2781300"/>
          <p14:tracePt t="30517" x="4503738" y="2754313"/>
          <p14:tracePt t="30528" x="4503738" y="2717800"/>
          <p14:tracePt t="30533" x="4503738" y="2690813"/>
          <p14:tracePt t="30543" x="4503738" y="2644775"/>
          <p14:tracePt t="30549" x="4540250" y="2598738"/>
          <p14:tracePt t="30557" x="4576763" y="2554288"/>
          <p14:tracePt t="30565" x="4622800" y="2517775"/>
          <p14:tracePt t="30573" x="4686300" y="2462213"/>
          <p14:tracePt t="30582" x="4767263" y="2416175"/>
          <p14:tracePt t="30590" x="4868863" y="2389188"/>
          <p14:tracePt t="30598" x="4932363" y="2371725"/>
          <p14:tracePt t="30605" x="5005388" y="2371725"/>
          <p14:tracePt t="30613" x="5114925" y="2352675"/>
          <p14:tracePt t="30621" x="5187950" y="2352675"/>
          <p14:tracePt t="30630" x="5297488" y="2352675"/>
          <p14:tracePt t="30637" x="5351463" y="2352675"/>
          <p14:tracePt t="30646" x="5434013" y="2352675"/>
          <p14:tracePt t="30653" x="5497513" y="2379663"/>
          <p14:tracePt t="30661" x="5514975" y="2408238"/>
          <p14:tracePt t="30669" x="5551488" y="2425700"/>
          <p14:tracePt t="30678" x="5580063" y="2452688"/>
          <p14:tracePt t="30685" x="5597525" y="2498725"/>
          <p14:tracePt t="30695" x="5634038" y="2544763"/>
          <p14:tracePt t="30701" x="5634038" y="2562225"/>
          <p14:tracePt t="30710" x="5670550" y="2608263"/>
          <p14:tracePt t="30717" x="5680075" y="2625725"/>
          <p14:tracePt t="30727" x="5688013" y="2635250"/>
          <p14:tracePt t="30733" x="5707063" y="2654300"/>
          <p14:tracePt t="30741" x="5707063" y="2671763"/>
          <p14:tracePt t="30748" x="5707063" y="2681288"/>
          <p14:tracePt t="30759" x="5707063" y="2690813"/>
          <p14:tracePt t="30790" x="5707063" y="2708275"/>
          <p14:tracePt t="30798" x="5707063" y="2717800"/>
          <p14:tracePt t="30806" x="5697538" y="2744788"/>
          <p14:tracePt t="30814" x="5661025" y="2781300"/>
          <p14:tracePt t="30822" x="5653088" y="2781300"/>
          <p14:tracePt t="30831" x="5634038" y="2827338"/>
          <p14:tracePt t="30838" x="5597525" y="2873375"/>
          <p14:tracePt t="30851" x="5580063" y="2900363"/>
          <p14:tracePt t="30854" x="5543550" y="2946400"/>
          <p14:tracePt t="30861" x="5524500" y="2973388"/>
          <p14:tracePt t="30869" x="5507038" y="3000375"/>
          <p14:tracePt t="30876" x="5497513" y="3017838"/>
          <p14:tracePt t="30885" x="5478463" y="3036888"/>
          <p14:tracePt t="30893" x="5461000" y="3046413"/>
          <p14:tracePt t="30910" x="5451475" y="3054350"/>
          <p14:tracePt t="30949" x="5434013" y="3063875"/>
          <p14:tracePt t="30965" x="5397500" y="3073400"/>
          <p14:tracePt t="30973" x="5351463" y="3090863"/>
          <p14:tracePt t="30981" x="5314950" y="3100388"/>
          <p14:tracePt t="30989" x="5260975" y="3136900"/>
          <p14:tracePt t="30997" x="5232400" y="3146425"/>
          <p14:tracePt t="31005" x="5178425" y="3155950"/>
          <p14:tracePt t="31013" x="5151438" y="3173413"/>
          <p14:tracePt t="31021" x="5086350" y="3200400"/>
          <p14:tracePt t="31029" x="5078413" y="3200400"/>
          <p14:tracePt t="31053" x="5059363" y="3200400"/>
          <p14:tracePt t="31486" x="5086350" y="3200400"/>
          <p14:tracePt t="31496" x="5132388" y="3200400"/>
          <p14:tracePt t="31500" x="5178425" y="3200400"/>
          <p14:tracePt t="31510" x="5224463" y="3200400"/>
          <p14:tracePt t="31516" x="5251450" y="3173413"/>
          <p14:tracePt t="31526" x="5297488" y="3163888"/>
          <p14:tracePt t="31533" x="5334000" y="3155950"/>
          <p14:tracePt t="31542" x="5368925" y="3136900"/>
          <p14:tracePt t="31549" x="5397500" y="3127375"/>
          <p14:tracePt t="31557" x="5414963" y="3119438"/>
          <p14:tracePt t="31565" x="5434013" y="3119438"/>
          <p14:tracePt t="32295" x="5451475" y="3109913"/>
          <p14:tracePt t="32302" x="5507038" y="3082925"/>
          <p14:tracePt t="32312" x="5588000" y="3054350"/>
          <p14:tracePt t="32317" x="5697538" y="3046413"/>
          <p14:tracePt t="32327" x="5843588" y="3009900"/>
          <p14:tracePt t="32333" x="5989638" y="3000375"/>
          <p14:tracePt t="32341" x="6126163" y="2982913"/>
          <p14:tracePt t="32349" x="6291263" y="2982913"/>
          <p14:tracePt t="32357" x="6408738" y="2982913"/>
          <p14:tracePt t="32365" x="6527800" y="2982913"/>
          <p14:tracePt t="32374" x="6654800" y="2982913"/>
          <p14:tracePt t="32380" x="6746875" y="2982913"/>
          <p14:tracePt t="32389" x="6837363" y="2982913"/>
          <p14:tracePt t="32396" x="6892925" y="2982913"/>
          <p14:tracePt t="32405" x="6929438" y="2982913"/>
          <p14:tracePt t="32413" x="6946900" y="2982913"/>
          <p14:tracePt t="32421" x="6956425" y="2982913"/>
          <p14:tracePt t="32437" x="6973888" y="2982913"/>
          <p14:tracePt t="32445" x="6983413" y="2982913"/>
          <p14:tracePt t="32453" x="6992938" y="2990850"/>
          <p14:tracePt t="32470" x="7010400" y="3000375"/>
          <p14:tracePt t="32477" x="7029450" y="3009900"/>
          <p14:tracePt t="32484" x="7029450" y="3017838"/>
          <p14:tracePt t="32494" x="7037388" y="3017838"/>
          <p14:tracePt t="32500" x="7056438" y="3036888"/>
          <p14:tracePt t="32510" x="7073900" y="3054350"/>
          <p14:tracePt t="32517" x="7083425" y="3063875"/>
          <p14:tracePt t="32526" x="7110413" y="3073400"/>
          <p14:tracePt t="32533" x="7129463" y="3090863"/>
          <p14:tracePt t="32542" x="7138988" y="3100388"/>
          <p14:tracePt t="32549" x="7156450" y="3109913"/>
          <p14:tracePt t="32557" x="7175500" y="3127375"/>
          <p14:tracePt t="32573" x="7192963" y="3136900"/>
          <p14:tracePt t="32581" x="7212013" y="3146425"/>
          <p14:tracePt t="32590" x="7219950" y="3146425"/>
          <p14:tracePt t="32597" x="7239000" y="3146425"/>
          <p14:tracePt t="32605" x="7256463" y="3146425"/>
          <p14:tracePt t="32613" x="7265988" y="3155950"/>
          <p14:tracePt t="32621" x="7292975" y="3155950"/>
          <p14:tracePt t="32629" x="7329488" y="3155950"/>
          <p14:tracePt t="32637" x="7375525" y="3173413"/>
          <p14:tracePt t="32645" x="7402513" y="3173413"/>
          <p14:tracePt t="32653" x="7458075" y="3173413"/>
          <p14:tracePt t="32661" x="7502525" y="3182938"/>
          <p14:tracePt t="32669" x="7539038" y="3182938"/>
          <p14:tracePt t="32678" x="7567613" y="3192463"/>
          <p14:tracePt t="32684" x="7612063" y="3200400"/>
          <p14:tracePt t="32694" x="7621588" y="3200400"/>
          <p14:tracePt t="32702" x="7648575" y="3200400"/>
          <p14:tracePt t="32990" x="7658100" y="3200400"/>
          <p14:tracePt t="32998" x="7675563" y="3200400"/>
          <p14:tracePt t="33006" x="7731125" y="3200400"/>
          <p14:tracePt t="33013" x="7794625" y="3200400"/>
          <p14:tracePt t="33021" x="7904163" y="3200400"/>
          <p14:tracePt t="33029" x="8031163" y="3200400"/>
          <p14:tracePt t="33037" x="8177213" y="3200400"/>
          <p14:tracePt t="33045" x="8323263" y="3155950"/>
          <p14:tracePt t="33053" x="8469313" y="3136900"/>
          <p14:tracePt t="33061" x="8615363" y="3127375"/>
          <p14:tracePt t="33069" x="8751888" y="3100388"/>
          <p14:tracePt t="33078" x="8878888" y="3100388"/>
          <p14:tracePt t="33084" x="8970963" y="3100388"/>
          <p14:tracePt t="33093" x="9043988" y="3082925"/>
          <p14:tracePt t="33102" x="9097963" y="3082925"/>
          <p14:tracePt t="33113" x="9134475" y="3073400"/>
          <p14:tracePt t="35261" x="8286750" y="4021138"/>
          <p14:tracePt t="35269" x="7821613" y="4094163"/>
          <p14:tracePt t="35278" x="7412038" y="4094163"/>
          <p14:tracePt t="35284" x="7056438" y="4130675"/>
          <p14:tracePt t="35293" x="6783388" y="4149725"/>
          <p14:tracePt t="35300" x="6508750" y="4167188"/>
          <p14:tracePt t="35309" x="6318250" y="4167188"/>
          <p14:tracePt t="35317" x="6116638" y="4167188"/>
          <p14:tracePt t="35326" x="5953125" y="4167188"/>
          <p14:tracePt t="35333" x="5770563" y="4167188"/>
          <p14:tracePt t="35344" x="5570538" y="4167188"/>
          <p14:tracePt t="35349" x="5397500" y="4167188"/>
          <p14:tracePt t="35357" x="5195888" y="4167188"/>
          <p14:tracePt t="35365" x="4995863" y="4167188"/>
          <p14:tracePt t="35373" x="4795838" y="4186238"/>
          <p14:tracePt t="35381" x="4594225" y="4222750"/>
          <p14:tracePt t="35389" x="4421188" y="4249738"/>
          <p14:tracePt t="35397" x="4257675" y="4268788"/>
          <p14:tracePt t="35405" x="4111625" y="4295775"/>
          <p14:tracePt t="35413" x="3984625" y="4303713"/>
          <p14:tracePt t="35421" x="3856038" y="4322763"/>
          <p14:tracePt t="35429" x="3756025" y="4332288"/>
          <p14:tracePt t="35437" x="3683000" y="4359275"/>
          <p14:tracePt t="35445" x="3582988" y="4376738"/>
          <p14:tracePt t="35453" x="3546475" y="4376738"/>
          <p14:tracePt t="35461" x="3500438" y="4376738"/>
          <p14:tracePt t="35469" x="3446463" y="4386263"/>
          <p14:tracePt t="35477" x="3390900" y="4395788"/>
          <p14:tracePt t="35485" x="3363913" y="4395788"/>
          <p14:tracePt t="35493" x="3300413" y="4422775"/>
          <p14:tracePt t="35501" x="3263900" y="4432300"/>
          <p14:tracePt t="35510" x="3217863" y="4441825"/>
          <p14:tracePt t="35516" x="3190875" y="4441825"/>
          <p14:tracePt t="35526" x="3154363" y="4449763"/>
          <p14:tracePt t="35542" x="3144838" y="4449763"/>
          <p14:tracePt t="35549" x="3136900" y="4449763"/>
          <p14:tracePt t="35630" x="3127375" y="4459288"/>
          <p14:tracePt t="35638" x="3127375" y="4468813"/>
          <p14:tracePt t="35646" x="3117850" y="4495800"/>
          <p14:tracePt t="35654" x="3090863" y="4522788"/>
          <p14:tracePt t="35661" x="3054350" y="4559300"/>
          <p14:tracePt t="35670" x="3017838" y="4605338"/>
          <p14:tracePt t="35677" x="2981325" y="4651375"/>
          <p14:tracePt t="35685" x="2962275" y="4697413"/>
          <p14:tracePt t="35695" x="2944813" y="4732338"/>
          <p14:tracePt t="35701" x="2925763" y="4787900"/>
          <p14:tracePt t="35710" x="2917825" y="4814888"/>
          <p14:tracePt t="35716" x="2908300" y="4841875"/>
          <p14:tracePt t="35726" x="2871788" y="4887913"/>
          <p14:tracePt t="35733" x="2871788" y="4906963"/>
          <p14:tracePt t="35742" x="2871788" y="4933950"/>
          <p14:tracePt t="35748" x="2871788" y="4951413"/>
          <p14:tracePt t="35757" x="2862263" y="4970463"/>
          <p14:tracePt t="35765" x="2862263" y="4979988"/>
          <p14:tracePt t="35773" x="2862263" y="4987925"/>
          <p14:tracePt t="35945" x="2862263" y="4997450"/>
          <p14:tracePt t="35982" x="2852738" y="4997450"/>
          <p14:tracePt t="35990" x="2825750" y="4997450"/>
          <p14:tracePt t="35998" x="2798763" y="4997450"/>
          <p14:tracePt t="36006" x="2752725" y="4997450"/>
          <p14:tracePt t="36014" x="2725738" y="4997450"/>
          <p14:tracePt t="36021" x="2671763" y="4997450"/>
          <p14:tracePt t="36029" x="2606675" y="4979988"/>
          <p14:tracePt t="36037" x="2552700" y="4970463"/>
          <p14:tracePt t="36045" x="2489200" y="4960938"/>
          <p14:tracePt t="36053" x="2425700" y="4933950"/>
          <p14:tracePt t="36061" x="2389188" y="4924425"/>
          <p14:tracePt t="36069" x="2324100" y="4897438"/>
          <p14:tracePt t="36078" x="2287588" y="4870450"/>
          <p14:tracePt t="36084" x="2270125" y="4841875"/>
          <p14:tracePt t="36093" x="2243138" y="4814888"/>
          <p14:tracePt t="36101" x="2224088" y="4787900"/>
          <p14:tracePt t="36108" x="2224088" y="4751388"/>
          <p14:tracePt t="36117" x="2224088" y="4724400"/>
          <p14:tracePt t="36126" x="2214563" y="4714875"/>
          <p14:tracePt t="36133" x="2214563" y="4687888"/>
          <p14:tracePt t="36149" x="2214563" y="4668838"/>
          <p14:tracePt t="36157" x="2214563" y="4651375"/>
          <p14:tracePt t="36165" x="2214563" y="4641850"/>
          <p14:tracePt t="36174" x="2214563" y="4624388"/>
          <p14:tracePt t="36182" x="2214563" y="4614863"/>
          <p14:tracePt t="36190" x="2224088" y="4605338"/>
          <p14:tracePt t="36335" x="2224088" y="4595813"/>
          <p14:tracePt t="36343" x="2224088" y="4587875"/>
          <p14:tracePt t="36351" x="2233613" y="4578350"/>
          <p14:tracePt t="36367" x="2243138" y="4568825"/>
          <p14:tracePt t="36375" x="2251075" y="4559300"/>
          <p14:tracePt t="36386" x="2260600" y="4551363"/>
          <p14:tracePt t="36414" x="2270125" y="4551363"/>
          <p14:tracePt t="36567" x="2279650" y="4551363"/>
          <p14:tracePt t="36574" x="2287588" y="4551363"/>
          <p14:tracePt t="36598" x="2297113" y="4541838"/>
          <p14:tracePt t="36968" x="2297113" y="4551363"/>
          <p14:tracePt t="36982" x="2297113" y="4559300"/>
          <p14:tracePt t="36990" x="2297113" y="4568825"/>
          <p14:tracePt t="37006" x="2297113" y="4587875"/>
          <p14:tracePt t="37048" x="2297113" y="4595813"/>
          <p14:tracePt t="37054" x="2297113" y="4605338"/>
          <p14:tracePt t="37070" x="2297113" y="4624388"/>
          <p14:tracePt t="37078" x="2306638" y="4632325"/>
          <p14:tracePt t="37085" x="2316163" y="4641850"/>
          <p14:tracePt t="37116" x="2333625" y="4641850"/>
          <p14:tracePt t="37126" x="2333625" y="4651375"/>
          <p14:tracePt t="37303" x="2343150" y="4651375"/>
          <p14:tracePt t="37312" x="2370138" y="4651375"/>
          <p14:tracePt t="37325" x="2389188" y="4651375"/>
          <p14:tracePt t="37333" x="2397125" y="4641850"/>
          <p14:tracePt t="37669" x="2406650" y="4641850"/>
          <p14:tracePt t="37677" x="2406650" y="4668838"/>
          <p14:tracePt t="37684" x="2406650" y="4687888"/>
          <p14:tracePt t="37694" x="2406650" y="4724400"/>
          <p14:tracePt t="37702" x="2406650" y="4768850"/>
          <p14:tracePt t="37711" x="2406650" y="4797425"/>
          <p14:tracePt t="37718" x="2406650" y="4833938"/>
          <p14:tracePt t="37728" x="2406650" y="4878388"/>
          <p14:tracePt t="37734" x="2406650" y="4897438"/>
          <p14:tracePt t="37747" x="2406650" y="4933950"/>
          <p14:tracePt t="37750" x="2406650" y="4987925"/>
          <p14:tracePt t="37760" x="2406650" y="5016500"/>
          <p14:tracePt t="37766" x="2406650" y="5053013"/>
          <p14:tracePt t="37774" x="2406650" y="5089525"/>
          <p14:tracePt t="37782" x="2406650" y="5116513"/>
          <p14:tracePt t="37790" x="2406650" y="5133975"/>
          <p14:tracePt t="37798" x="2406650" y="5160963"/>
          <p14:tracePt t="37806" x="2406650" y="5180013"/>
          <p14:tracePt t="37814" x="2406650" y="5189538"/>
          <p14:tracePt t="37822" x="2406650" y="5207000"/>
          <p14:tracePt t="37830" x="2406650" y="5216525"/>
          <p14:tracePt t="37838" x="2406650" y="5226050"/>
          <p14:tracePt t="37848" x="2406650" y="5233988"/>
          <p14:tracePt t="37854" x="2406650" y="5243513"/>
          <p14:tracePt t="37862" x="2406650" y="5253038"/>
          <p14:tracePt t="37870" x="2406650" y="5262563"/>
          <p14:tracePt t="37879" x="2406650" y="5270500"/>
          <p14:tracePt t="37896" x="2406650" y="5299075"/>
          <p14:tracePt t="37927" x="2406650" y="5307013"/>
          <p14:tracePt t="37950" x="2406650" y="5326063"/>
          <p14:tracePt t="37966" x="2406650" y="5335588"/>
          <p14:tracePt t="37982" x="2406650" y="5343525"/>
          <p14:tracePt t="38157" x="2406650" y="5335588"/>
          <p14:tracePt t="38164" x="2406650" y="5326063"/>
          <p14:tracePt t="38174" x="2406650" y="5307013"/>
          <p14:tracePt t="38181" x="2406650" y="5289550"/>
          <p14:tracePt t="38196" x="2406650" y="5262563"/>
          <p14:tracePt t="38205" x="2406650" y="5253038"/>
          <p14:tracePt t="38213" x="2406650" y="5243513"/>
          <p14:tracePt t="38220" x="2406650" y="5226050"/>
          <p14:tracePt t="38229" x="2397125" y="5216525"/>
          <p14:tracePt t="38479" x="2389188" y="5216525"/>
          <p14:tracePt t="38486" x="2389188" y="5226050"/>
          <p14:tracePt t="38494" x="2389188" y="5243513"/>
          <p14:tracePt t="38503" x="2389188" y="5253038"/>
          <p14:tracePt t="38514" x="2389188" y="5270500"/>
          <p14:tracePt t="38530" x="2389188" y="5280025"/>
          <p14:tracePt t="38534" x="2389188" y="5289550"/>
          <p14:tracePt t="38544" x="2389188" y="5299075"/>
          <p14:tracePt t="38558" x="2389188" y="5307013"/>
          <p14:tracePt t="38565" x="2397125" y="5326063"/>
          <p14:tracePt t="38686" x="2406650" y="5335588"/>
          <p14:tracePt t="38697" x="2416175" y="5335588"/>
          <p14:tracePt t="38701" x="2433638" y="5335588"/>
          <p14:tracePt t="38710" x="2470150" y="5335588"/>
          <p14:tracePt t="38717" x="2525713" y="5335588"/>
          <p14:tracePt t="38727" x="2570163" y="5335588"/>
          <p14:tracePt t="38733" x="2635250" y="5335588"/>
          <p14:tracePt t="38744" x="2698750" y="5307013"/>
          <p14:tracePt t="38749" x="2781300" y="5289550"/>
          <p14:tracePt t="38758" x="2808288" y="5270500"/>
          <p14:tracePt t="38765" x="2862263" y="5243513"/>
          <p14:tracePt t="38773" x="2889250" y="5226050"/>
          <p14:tracePt t="38782" x="2889250" y="5216525"/>
          <p14:tracePt t="38788" x="2898775" y="5216525"/>
          <p14:tracePt t="38796" x="2908300" y="5216525"/>
          <p14:tracePt t="38988" x="2917825" y="5207000"/>
          <p14:tracePt t="39004" x="2908300" y="5189538"/>
          <p14:tracePt t="39013" x="2862263" y="5153025"/>
          <p14:tracePt t="39020" x="2835275" y="5116513"/>
          <p14:tracePt t="39029" x="2781300" y="5080000"/>
          <p14:tracePt t="39037" x="2752725" y="5053013"/>
          <p14:tracePt t="39045" x="2689225" y="5016500"/>
          <p14:tracePt t="39052" x="2652713" y="4997450"/>
          <p14:tracePt t="39061" x="2625725" y="4970463"/>
          <p14:tracePt t="39068" x="2598738" y="4943475"/>
          <p14:tracePt t="39077" x="2589213" y="4933950"/>
          <p14:tracePt t="39085" x="2570163" y="4914900"/>
          <p14:tracePt t="39101" x="2552700" y="4887913"/>
          <p14:tracePt t="39109" x="2552700" y="4878388"/>
          <p14:tracePt t="39116" x="2552700" y="4870450"/>
          <p14:tracePt t="39126" x="2543175" y="4851400"/>
          <p14:tracePt t="39143" x="2543175" y="4833938"/>
          <p14:tracePt t="39158" x="2543175" y="4824413"/>
          <p14:tracePt t="39166" x="2533650" y="4814888"/>
          <p14:tracePt t="39176" x="2525713" y="4814888"/>
          <p14:tracePt t="39182" x="2516188" y="4805363"/>
          <p14:tracePt t="39199" x="2498725" y="4787900"/>
          <p14:tracePt t="39333" x="2489200" y="4778375"/>
          <p14:tracePt t="39377" x="2489200" y="4768850"/>
          <p14:tracePt t="39398" x="2489200" y="4751388"/>
          <p14:tracePt t="39422" x="2489200" y="4741863"/>
          <p14:tracePt t="39438" x="2470150" y="4732338"/>
          <p14:tracePt t="39447" x="2462213" y="4732338"/>
          <p14:tracePt t="39454" x="2452688" y="4732338"/>
          <p14:tracePt t="39462" x="2433638" y="4732338"/>
          <p14:tracePt t="39469" x="2416175" y="4732338"/>
          <p14:tracePt t="39485" x="2406650" y="4732338"/>
          <p14:tracePt t="39661" x="2416175" y="4732338"/>
          <p14:tracePt t="39669" x="2433638" y="4732338"/>
          <p14:tracePt t="39677" x="2452688" y="4732338"/>
          <p14:tracePt t="39685" x="2470150" y="4732338"/>
          <p14:tracePt t="39694" x="2479675" y="4732338"/>
          <p14:tracePt t="39701" x="2498725" y="4732338"/>
          <p14:tracePt t="39710" x="2516188" y="4732338"/>
          <p14:tracePt t="39717" x="2562225" y="4724400"/>
          <p14:tracePt t="39726" x="2598738" y="4724400"/>
          <p14:tracePt t="39733" x="2652713" y="4724400"/>
          <p14:tracePt t="39745" x="2716213" y="4724400"/>
          <p14:tracePt t="39748" x="2808288" y="4724400"/>
          <p14:tracePt t="39757" x="2917825" y="4724400"/>
          <p14:tracePt t="39764" x="3008313" y="4724400"/>
          <p14:tracePt t="39773" x="3136900" y="4724400"/>
          <p14:tracePt t="39780" x="3227388" y="4724400"/>
          <p14:tracePt t="39789" x="3336925" y="4724400"/>
          <p14:tracePt t="39796" x="3409950" y="4724400"/>
          <p14:tracePt t="39805" x="3463925" y="4724400"/>
          <p14:tracePt t="39813" x="3509963" y="4724400"/>
          <p14:tracePt t="39821" x="3536950" y="4724400"/>
          <p14:tracePt t="39829" x="3546475" y="4724400"/>
          <p14:tracePt t="39975" x="3536950" y="4724400"/>
          <p14:tracePt t="39982" x="3482975" y="4724400"/>
          <p14:tracePt t="39990" x="3373438" y="4724400"/>
          <p14:tracePt t="39998" x="3227388" y="4687888"/>
          <p14:tracePt t="40006" x="3100388" y="4678363"/>
          <p14:tracePt t="40014" x="2925763" y="4641850"/>
          <p14:tracePt t="40021" x="2781300" y="4595813"/>
          <p14:tracePt t="40030" x="2679700" y="4568825"/>
          <p14:tracePt t="40037" x="2533650" y="4532313"/>
          <p14:tracePt t="40046" x="2397125" y="4468813"/>
          <p14:tracePt t="40053" x="2306638" y="4441825"/>
          <p14:tracePt t="40063" x="2224088" y="4405313"/>
          <p14:tracePt t="40069" x="2197100" y="4395788"/>
          <p14:tracePt t="40078" x="2160588" y="4368800"/>
          <p14:tracePt t="40085" x="2143125" y="4349750"/>
          <p14:tracePt t="40117" x="2133600" y="4340225"/>
          <p14:tracePt t="40198" x="2114550" y="4332288"/>
          <p14:tracePt t="40206" x="2097088" y="4322763"/>
          <p14:tracePt t="40215" x="2070100" y="4303713"/>
          <p14:tracePt t="40220" x="2024063" y="4295775"/>
          <p14:tracePt t="40229" x="2005013" y="4286250"/>
          <p14:tracePt t="40245" x="1978025" y="4276725"/>
          <p14:tracePt t="40253" x="1968500" y="4276725"/>
          <p14:tracePt t="40261" x="1960563" y="4268788"/>
          <p14:tracePt t="40269" x="1951038" y="4259263"/>
          <p14:tracePt t="40349" x="1978025" y="4259263"/>
          <p14:tracePt t="40357" x="2060575" y="4259263"/>
          <p14:tracePt t="40364" x="2170113" y="4259263"/>
          <p14:tracePt t="40373" x="2279650" y="4259263"/>
          <p14:tracePt t="40381" x="2425700" y="4259263"/>
          <p14:tracePt t="40389" x="2589213" y="4259263"/>
          <p14:tracePt t="40397" x="2752725" y="4259263"/>
          <p14:tracePt t="40405" x="2917825" y="4259263"/>
          <p14:tracePt t="40413" x="3063875" y="4259263"/>
          <p14:tracePt t="40421" x="3190875" y="4259263"/>
          <p14:tracePt t="40429" x="3300413" y="4259263"/>
          <p14:tracePt t="40437" x="3373438" y="4259263"/>
          <p14:tracePt t="40445" x="3390900" y="4259263"/>
          <p14:tracePt t="40453" x="3419475" y="4259263"/>
          <p14:tracePt t="40462" x="3427413" y="4259263"/>
          <p14:tracePt t="40545" x="3436938" y="4268788"/>
          <p14:tracePt t="40551" x="3390900" y="4295775"/>
          <p14:tracePt t="40562" x="3317875" y="4322763"/>
          <p14:tracePt t="40567" x="3236913" y="4340225"/>
          <p14:tracePt t="40577" x="3171825" y="4376738"/>
          <p14:tracePt t="40581" x="3108325" y="4405313"/>
          <p14:tracePt t="40589" x="3063875" y="4422775"/>
          <p14:tracePt t="40597" x="3008313" y="4449763"/>
          <p14:tracePt t="40605" x="2962275" y="4459288"/>
          <p14:tracePt t="40613" x="2898775" y="4486275"/>
          <p14:tracePt t="40621" x="2881313" y="4486275"/>
          <p14:tracePt t="40629" x="2862263" y="4495800"/>
          <p14:tracePt t="40637" x="2844800" y="4495800"/>
          <p14:tracePt t="40645" x="2825750" y="4505325"/>
          <p14:tracePt t="40669" x="2817813" y="4505325"/>
          <p14:tracePt t="40685" x="2789238" y="4514850"/>
          <p14:tracePt t="40701" x="2752725" y="4532313"/>
          <p14:tracePt t="40710" x="2735263" y="4541838"/>
          <p14:tracePt t="40734" x="2725738" y="4551363"/>
          <p14:tracePt t="40830" x="2725738" y="4541838"/>
          <p14:tracePt t="40839" x="2735263" y="4495800"/>
          <p14:tracePt t="40846" x="2735263" y="4468813"/>
          <p14:tracePt t="40854" x="2744788" y="4413250"/>
          <p14:tracePt t="40862" x="2744788" y="4359275"/>
          <p14:tracePt t="40869" x="2762250" y="4295775"/>
          <p14:tracePt t="40877" x="2762250" y="4240213"/>
          <p14:tracePt t="40885" x="2762250" y="4203700"/>
          <p14:tracePt t="40910" x="2798763" y="4003675"/>
          <p14:tracePt t="40917" x="2808288" y="3967163"/>
          <p14:tracePt t="40926" x="2817813" y="3903663"/>
          <p14:tracePt t="40933" x="2817813" y="3848100"/>
          <p14:tracePt t="40942" x="2825750" y="3794125"/>
          <p14:tracePt t="40949" x="2871788" y="3730625"/>
          <p14:tracePt t="40957" x="2881313" y="3684588"/>
          <p14:tracePt t="40965" x="2917825" y="3621088"/>
          <p14:tracePt t="40973" x="2935288" y="3575050"/>
          <p14:tracePt t="40981" x="2962275" y="3492500"/>
          <p14:tracePt t="40989" x="3008313" y="3429000"/>
          <p14:tracePt t="40997" x="3044825" y="3365500"/>
          <p14:tracePt t="41005" x="3063875" y="3309938"/>
          <p14:tracePt t="41012" x="3117850" y="3236913"/>
          <p14:tracePt t="41021" x="3144838" y="3182938"/>
          <p14:tracePt t="41029" x="3181350" y="3127375"/>
          <p14:tracePt t="41037" x="3190875" y="3100388"/>
          <p14:tracePt t="41045" x="3227388" y="3054350"/>
          <p14:tracePt t="41053" x="3254375" y="3027363"/>
          <p14:tracePt t="41061" x="3290888" y="2973388"/>
          <p14:tracePt t="41069" x="3309938" y="2954338"/>
          <p14:tracePt t="41077" x="3346450" y="2927350"/>
          <p14:tracePt t="41085" x="3390900" y="2890838"/>
          <p14:tracePt t="41093" x="3409950" y="2873375"/>
          <p14:tracePt t="41100" x="3455988" y="2836863"/>
          <p14:tracePt t="41109" x="3473450" y="2817813"/>
          <p14:tracePt t="41116" x="3500438" y="2808288"/>
          <p14:tracePt t="41127" x="3527425" y="2781300"/>
          <p14:tracePt t="41134" x="3546475" y="2763838"/>
          <p14:tracePt t="41147" x="3563938" y="2744788"/>
          <p14:tracePt t="41152" x="3600450" y="2735263"/>
          <p14:tracePt t="41162" x="3636963" y="2735263"/>
          <p14:tracePt t="41166" x="3636963" y="2727325"/>
          <p14:tracePt t="41177" x="3656013" y="2727325"/>
          <p14:tracePt t="41182" x="3702050" y="2727325"/>
          <p14:tracePt t="41189" x="3719513" y="2727325"/>
          <p14:tracePt t="41197" x="3746500" y="2727325"/>
          <p14:tracePt t="41205" x="3783013" y="2727325"/>
          <p14:tracePt t="41213" x="3802063" y="2727325"/>
          <p14:tracePt t="41221" x="3856038" y="2727325"/>
          <p14:tracePt t="41229" x="3902075" y="2727325"/>
          <p14:tracePt t="41237" x="3938588" y="2717800"/>
          <p14:tracePt t="41245" x="3975100" y="2717800"/>
          <p14:tracePt t="41253" x="4002088" y="2698750"/>
          <p14:tracePt t="41261" x="4011613" y="2698750"/>
          <p14:tracePt t="41277" x="4029075" y="2698750"/>
          <p14:tracePt t="42062" x="4029075" y="2690813"/>
          <p14:tracePt t="42078" x="4038600" y="2681288"/>
          <p14:tracePt t="42085" x="4057650" y="2671763"/>
          <p14:tracePt t="42093" x="4065588" y="2671763"/>
          <p14:tracePt t="42101" x="4094163" y="2654300"/>
          <p14:tracePt t="42109" x="4121150" y="2654300"/>
          <p14:tracePt t="42117" x="4138613" y="2644775"/>
          <p14:tracePt t="42126" x="4184650" y="2635250"/>
          <p14:tracePt t="42133" x="4221163" y="2625725"/>
          <p14:tracePt t="42142" x="4238625" y="2625725"/>
          <p14:tracePt t="42149" x="4275138" y="2617788"/>
          <p14:tracePt t="42158" x="4284663" y="2608263"/>
          <p14:tracePt t="42205" x="4284663" y="2598738"/>
          <p14:tracePt t="42278" x="4238625" y="2598738"/>
          <p14:tracePt t="42286" x="4165600" y="2598738"/>
          <p14:tracePt t="42294" x="4094163" y="2598738"/>
          <p14:tracePt t="42302" x="4021138" y="2598738"/>
          <p14:tracePt t="42311" x="3965575" y="2598738"/>
          <p14:tracePt t="42319" x="3902075" y="2598738"/>
          <p14:tracePt t="42327" x="3846513" y="2598738"/>
          <p14:tracePt t="42334" x="3819525" y="2598738"/>
          <p14:tracePt t="42350" x="3810000" y="2598738"/>
          <p14:tracePt t="42487" x="3829050" y="2598738"/>
          <p14:tracePt t="42500" x="3875088" y="2598738"/>
          <p14:tracePt t="42504" x="3938588" y="2598738"/>
          <p14:tracePt t="42514" x="4002088" y="2598738"/>
          <p14:tracePt t="42517" x="4111625" y="2581275"/>
          <p14:tracePt t="42527" x="4184650" y="2581275"/>
          <p14:tracePt t="42534" x="4275138" y="2581275"/>
          <p14:tracePt t="42544" x="4348163" y="2581275"/>
          <p14:tracePt t="42550" x="4421188" y="2581275"/>
          <p14:tracePt t="42559" x="4484688" y="2581275"/>
          <p14:tracePt t="42565" x="4494213" y="2581275"/>
          <p14:tracePt t="42574" x="4530725" y="2581275"/>
          <p14:tracePt t="42598" x="4540250" y="2581275"/>
          <p14:tracePt t="42773" x="4521200" y="2589213"/>
          <p14:tracePt t="42780" x="4503738" y="2598738"/>
          <p14:tracePt t="42788" x="4484688" y="2625725"/>
          <p14:tracePt t="42797" x="4448175" y="2644775"/>
          <p14:tracePt t="42805" x="4421188" y="2662238"/>
          <p14:tracePt t="42813" x="4403725" y="2671763"/>
          <p14:tracePt t="42821" x="4367213" y="2690813"/>
          <p14:tracePt t="42829" x="4340225" y="2698750"/>
          <p14:tracePt t="42837" x="4321175" y="2708275"/>
          <p14:tracePt t="42845" x="4311650" y="2717800"/>
          <p14:tracePt t="42853" x="4294188" y="2735263"/>
          <p14:tracePt t="42861" x="4284663" y="2744788"/>
          <p14:tracePt t="43133" x="4294188" y="2744788"/>
          <p14:tracePt t="43141" x="4340225" y="2717800"/>
          <p14:tracePt t="43149" x="4348163" y="2708275"/>
          <p14:tracePt t="43158" x="4367213" y="2690813"/>
          <p14:tracePt t="43165" x="4384675" y="2662238"/>
          <p14:tracePt t="43173" x="4403725" y="2644775"/>
          <p14:tracePt t="43181" x="4403725" y="2635250"/>
          <p14:tracePt t="43189" x="4413250" y="2635250"/>
          <p14:tracePt t="43197" x="4430713" y="2617788"/>
          <p14:tracePt t="43205" x="4430713" y="2608263"/>
          <p14:tracePt t="43221" x="4440238" y="2598738"/>
          <p14:tracePt t="43414" x="4430713" y="2608263"/>
          <p14:tracePt t="43430" x="4421188" y="2608263"/>
          <p14:tracePt t="43446" x="4413250" y="2635250"/>
          <p14:tracePt t="43454" x="4413250" y="2644775"/>
          <p14:tracePt t="43463" x="4413250" y="2654300"/>
          <p14:tracePt t="43469" x="4413250" y="2681288"/>
          <p14:tracePt t="43477" x="4413250" y="2698750"/>
          <p14:tracePt t="43485" x="4413250" y="2717800"/>
          <p14:tracePt t="43494" x="4440238" y="2744788"/>
          <p14:tracePt t="43501" x="4467225" y="2771775"/>
          <p14:tracePt t="43510" x="4530725" y="2800350"/>
          <p14:tracePt t="43518" x="4586288" y="2817813"/>
          <p14:tracePt t="43529" x="4667250" y="2854325"/>
          <p14:tracePt t="43534" x="4759325" y="2873375"/>
          <p14:tracePt t="43545" x="4859338" y="2909888"/>
          <p14:tracePt t="43550" x="4949825" y="2927350"/>
          <p14:tracePt t="43563" x="5049838" y="2954338"/>
          <p14:tracePt t="43568" x="5159375" y="2982913"/>
          <p14:tracePt t="43574" x="5278438" y="3009900"/>
          <p14:tracePt t="43582" x="5305425" y="3017838"/>
          <p14:tracePt t="43591" x="5424488" y="3046413"/>
          <p14:tracePt t="43600" x="5497513" y="3054350"/>
          <p14:tracePt t="43606" x="5580063" y="3082925"/>
          <p14:tracePt t="43614" x="5653088" y="3090863"/>
          <p14:tracePt t="43621" x="5688013" y="3119438"/>
          <p14:tracePt t="43629" x="5743575" y="3127375"/>
          <p14:tracePt t="43637" x="5797550" y="3136900"/>
          <p14:tracePt t="43646" x="5853113" y="3136900"/>
          <p14:tracePt t="43653" x="5899150" y="3136900"/>
          <p14:tracePt t="43661" x="5953125" y="3163888"/>
          <p14:tracePt t="43669" x="5999163" y="3163888"/>
          <p14:tracePt t="43679" x="6026150" y="3173413"/>
          <p14:tracePt t="43685" x="6072188" y="3173413"/>
          <p14:tracePt t="43694" x="6108700" y="3182938"/>
          <p14:tracePt t="43701" x="6116638" y="3182938"/>
          <p14:tracePt t="43711" x="6126163" y="3182938"/>
          <p14:tracePt t="43718" x="6145213" y="3182938"/>
          <p14:tracePt t="43758" x="6153150" y="3182938"/>
          <p14:tracePt t="44929" x="6153150" y="3192463"/>
          <p14:tracePt t="44935" x="6099175" y="3192463"/>
          <p14:tracePt t="44946" x="6035675" y="3228975"/>
          <p14:tracePt t="44952" x="5962650" y="3255963"/>
          <p14:tracePt t="44959" x="5899150" y="3282950"/>
          <p14:tracePt t="44965" x="5853113" y="3302000"/>
          <p14:tracePt t="44973" x="5770563" y="3346450"/>
          <p14:tracePt t="44981" x="5734050" y="3355975"/>
          <p14:tracePt t="44989" x="5653088" y="3411538"/>
          <p14:tracePt t="44997" x="5551488" y="3446463"/>
          <p14:tracePt t="45005" x="5451475" y="3492500"/>
          <p14:tracePt t="45013" x="5314950" y="3548063"/>
          <p14:tracePt t="45021" x="5241925" y="3575050"/>
          <p14:tracePt t="45029" x="5086350" y="3621088"/>
          <p14:tracePt t="45037" x="4978400" y="3665538"/>
          <p14:tracePt t="45045" x="4859338" y="3721100"/>
          <p14:tracePt t="45053" x="4713288" y="3757613"/>
          <p14:tracePt t="45062" x="4594225" y="3794125"/>
          <p14:tracePt t="45069" x="4467225" y="3857625"/>
          <p14:tracePt t="45077" x="4294188" y="3884613"/>
          <p14:tracePt t="45085" x="4148138" y="3930650"/>
          <p14:tracePt t="45093" x="4002088" y="3976688"/>
          <p14:tracePt t="45100" x="3865563" y="4021138"/>
          <p14:tracePt t="45108" x="3738563" y="4067175"/>
          <p14:tracePt t="45116" x="3656013" y="4094163"/>
          <p14:tracePt t="45125" x="3556000" y="4149725"/>
          <p14:tracePt t="45133" x="3473450" y="4176713"/>
          <p14:tracePt t="45142" x="3382963" y="4213225"/>
          <p14:tracePt t="45149" x="3363913" y="4222750"/>
          <p14:tracePt t="45158" x="3327400" y="4232275"/>
          <p14:tracePt t="45165" x="3300413" y="4259263"/>
          <p14:tracePt t="45173" x="3290888" y="4259263"/>
          <p14:tracePt t="45180" x="3281363" y="4268788"/>
          <p14:tracePt t="45270" x="3273425" y="4268788"/>
          <p14:tracePt t="45430" x="3263900" y="4268788"/>
          <p14:tracePt t="45438" x="3236913" y="4268788"/>
          <p14:tracePt t="45445" x="3217863" y="4268788"/>
          <p14:tracePt t="45453" x="3181350" y="4303713"/>
          <p14:tracePt t="45461" x="3181350" y="4313238"/>
          <p14:tracePt t="45469" x="3163888" y="4332288"/>
          <p14:tracePt t="45477" x="3154363" y="4368800"/>
          <p14:tracePt t="45485" x="3127375" y="4386263"/>
          <p14:tracePt t="45492" x="3108325" y="4422775"/>
          <p14:tracePt t="45501" x="3081338" y="4449763"/>
          <p14:tracePt t="45509" x="3071813" y="4468813"/>
          <p14:tracePt t="45518" x="3035300" y="4514850"/>
          <p14:tracePt t="45529" x="3027363" y="4522788"/>
          <p14:tracePt t="45534" x="3008313" y="4551363"/>
          <p14:tracePt t="45546" x="2998788" y="4568825"/>
          <p14:tracePt t="45550" x="2990850" y="4578350"/>
          <p14:tracePt t="45562" x="2971800" y="4595813"/>
          <p14:tracePt t="45566" x="2954338" y="4605338"/>
          <p14:tracePt t="45577" x="2944813" y="4605338"/>
          <p14:tracePt t="45582" x="2935288" y="4614863"/>
          <p14:tracePt t="45594" x="2917825" y="4614863"/>
          <p14:tracePt t="45598" x="2898775" y="4614863"/>
          <p14:tracePt t="45606" x="2871788" y="4614863"/>
          <p14:tracePt t="45614" x="2835275" y="4614863"/>
          <p14:tracePt t="45621" x="2798763" y="4614863"/>
          <p14:tracePt t="45629" x="2752725" y="4614863"/>
          <p14:tracePt t="45637" x="2716213" y="4614863"/>
          <p14:tracePt t="45646" x="2689225" y="4614863"/>
          <p14:tracePt t="45654" x="2643188" y="4614863"/>
          <p14:tracePt t="45662" x="2616200" y="4614863"/>
          <p14:tracePt t="45669" x="2598738" y="4614863"/>
          <p14:tracePt t="45678" x="2570163" y="4614863"/>
          <p14:tracePt t="45685" x="2552700" y="4605338"/>
          <p14:tracePt t="45693" x="2543175" y="4605338"/>
          <p14:tracePt t="45702" x="2525713" y="4595813"/>
          <p14:tracePt t="45717" x="2516188" y="4595813"/>
          <p14:tracePt t="45727" x="2506663" y="4595813"/>
          <p14:tracePt t="45733" x="2498725" y="4587875"/>
          <p14:tracePt t="45742" x="2489200" y="4587875"/>
          <p14:tracePt t="45749" x="2470150" y="4587875"/>
          <p14:tracePt t="45758" x="2462213" y="4578350"/>
          <p14:tracePt t="45764" x="2433638" y="4559300"/>
          <p14:tracePt t="45773" x="2416175" y="4551363"/>
          <p14:tracePt t="45781" x="2370138" y="4514850"/>
          <p14:tracePt t="45789" x="2360613" y="4495800"/>
          <p14:tracePt t="45798" x="2316163" y="4478338"/>
          <p14:tracePt t="45807" x="2287588" y="4478338"/>
          <p14:tracePt t="45816" x="2270125" y="4459288"/>
          <p14:tracePt t="45822" x="2260600" y="4449763"/>
          <p14:tracePt t="45832" x="2224088" y="4441825"/>
          <p14:tracePt t="46007" x="2224088" y="4422775"/>
          <p14:tracePt t="46055" x="2224088" y="4413250"/>
          <p14:tracePt t="46095" x="2224088" y="4405313"/>
          <p14:tracePt t="46128" x="2224088" y="4395788"/>
          <p14:tracePt t="46285" x="2224088" y="4376738"/>
          <p14:tracePt t="46293" x="2233613" y="4359275"/>
          <p14:tracePt t="46301" x="2287588" y="4340225"/>
          <p14:tracePt t="46309" x="2352675" y="4332288"/>
          <p14:tracePt t="46316" x="2406650" y="4313238"/>
          <p14:tracePt t="46325" x="2470150" y="4303713"/>
          <p14:tracePt t="46332" x="2543175" y="4303713"/>
          <p14:tracePt t="46341" x="2598738" y="4295775"/>
          <p14:tracePt t="46349" x="2652713" y="4295775"/>
          <p14:tracePt t="46358" x="2698750" y="4295775"/>
          <p14:tracePt t="46365" x="2725738" y="4295775"/>
          <p14:tracePt t="46374" x="2744788" y="4295775"/>
          <p14:tracePt t="46381" x="2771775" y="4295775"/>
          <p14:tracePt t="46503" x="2781300" y="4295775"/>
          <p14:tracePt t="46511" x="2789238" y="4295775"/>
          <p14:tracePt t="46518" x="2808288" y="4295775"/>
          <p14:tracePt t="46529" x="2835275" y="4295775"/>
          <p14:tracePt t="46534" x="2862263" y="4295775"/>
          <p14:tracePt t="46545" x="2881313" y="4303713"/>
          <p14:tracePt t="46550" x="2889250" y="4303713"/>
          <p14:tracePt t="46561" x="2908300" y="4303713"/>
          <p14:tracePt t="46566" x="2917825" y="4313238"/>
          <p14:tracePt t="46831" x="2925763" y="4322763"/>
          <p14:tracePt t="46845" x="2935288" y="4322763"/>
          <p14:tracePt t="46853" x="2962275" y="4340225"/>
          <p14:tracePt t="46869" x="2962275" y="4349750"/>
          <p14:tracePt t="46877" x="2971800" y="4359275"/>
          <p14:tracePt t="46898" x="2981325" y="4368800"/>
          <p14:tracePt t="46903" x="2981325" y="4376738"/>
          <p14:tracePt t="46912" x="2990850" y="4386263"/>
          <p14:tracePt t="46918" x="2998788" y="4386263"/>
          <p14:tracePt t="46946" x="3008313" y="4395788"/>
          <p14:tracePt t="46951" x="3017838" y="4405313"/>
          <p14:tracePt t="46961" x="3017838" y="4413250"/>
          <p14:tracePt t="46976" x="3017838" y="4432300"/>
          <p14:tracePt t="46982" x="3017838" y="4441825"/>
          <p14:tracePt t="46990" x="3035300" y="4459288"/>
          <p14:tracePt t="46997" x="3044825" y="4459288"/>
          <p14:tracePt t="47006" x="3054350" y="4478338"/>
          <p14:tracePt t="47013" x="3063875" y="4486275"/>
          <p14:tracePt t="47022" x="3063875" y="4495800"/>
          <p14:tracePt t="47030" x="3081338" y="4514850"/>
          <p14:tracePt t="47038" x="3090863" y="4522788"/>
          <p14:tracePt t="47182" x="3090863" y="4541838"/>
          <p14:tracePt t="47207" x="3090863" y="4551363"/>
          <p14:tracePt t="47216" x="3081338" y="4559300"/>
          <p14:tracePt t="47229" x="3063875" y="4587875"/>
          <p14:tracePt t="47237" x="3044825" y="4595813"/>
          <p14:tracePt t="47260" x="3027363" y="4605338"/>
          <p14:tracePt t="47277" x="3008313" y="4614863"/>
          <p14:tracePt t="47285" x="2998788" y="4614863"/>
          <p14:tracePt t="47293" x="2981325" y="4614863"/>
          <p14:tracePt t="47301" x="2954338" y="4624388"/>
          <p14:tracePt t="47309" x="2944813" y="4632325"/>
          <p14:tracePt t="47325" x="2917825" y="4632325"/>
          <p14:tracePt t="47333" x="2898775" y="4632325"/>
          <p14:tracePt t="47341" x="2871788" y="4632325"/>
          <p14:tracePt t="47349" x="2844800" y="4632325"/>
          <p14:tracePt t="47358" x="2798763" y="4632325"/>
          <p14:tracePt t="47365" x="2771775" y="4632325"/>
          <p14:tracePt t="47374" x="2744788" y="4632325"/>
          <p14:tracePt t="47381" x="2725738" y="4632325"/>
          <p14:tracePt t="47389" x="2708275" y="4632325"/>
          <p14:tracePt t="47397" x="2698750" y="4632325"/>
          <p14:tracePt t="47405" x="2671763" y="4632325"/>
          <p14:tracePt t="47421" x="2662238" y="4632325"/>
          <p14:tracePt t="47429" x="2635250" y="4632325"/>
          <p14:tracePt t="47437" x="2625725" y="4632325"/>
          <p14:tracePt t="47445" x="2616200" y="4632325"/>
          <p14:tracePt t="47453" x="2589213" y="4632325"/>
          <p14:tracePt t="47461" x="2570163" y="4632325"/>
          <p14:tracePt t="47469" x="2543175" y="4632325"/>
          <p14:tracePt t="47477" x="2525713" y="4632325"/>
          <p14:tracePt t="47485" x="2489200" y="4632325"/>
          <p14:tracePt t="47493" x="2452688" y="4632325"/>
          <p14:tracePt t="47501" x="2443163" y="4632325"/>
          <p14:tracePt t="47509" x="2406650" y="4632325"/>
          <p14:tracePt t="47517" x="2389188" y="4632325"/>
          <p14:tracePt t="47526" x="2360613" y="4632325"/>
          <p14:tracePt t="47533" x="2352675" y="4632325"/>
          <p14:tracePt t="47759" x="2343150" y="4632325"/>
          <p14:tracePt t="47893" x="2333625" y="4624388"/>
          <p14:tracePt t="47901" x="2316163" y="4624388"/>
          <p14:tracePt t="47909" x="2297113" y="4624388"/>
          <p14:tracePt t="47917" x="2279650" y="4595813"/>
          <p14:tracePt t="47924" x="2260600" y="4587875"/>
          <p14:tracePt t="47933" x="2233613" y="4587875"/>
          <p14:tracePt t="47942" x="2214563" y="4578350"/>
          <p14:tracePt t="47948" x="2170113" y="4568825"/>
          <p14:tracePt t="47958" x="2151063" y="4568825"/>
          <p14:tracePt t="47965" x="2124075" y="4551363"/>
          <p14:tracePt t="47974" x="2106613" y="4551363"/>
          <p14:tracePt t="47980" x="2087563" y="4541838"/>
          <p14:tracePt t="47988" x="2078038" y="4541838"/>
          <p14:tracePt t="48102" x="2070100" y="4532313"/>
          <p14:tracePt t="48145" x="2070100" y="4514850"/>
          <p14:tracePt t="48151" x="2070100" y="4505325"/>
          <p14:tracePt t="48159" x="2087563" y="4486275"/>
          <p14:tracePt t="48166" x="2106613" y="4478338"/>
          <p14:tracePt t="48178" x="2133600" y="4449763"/>
          <p14:tracePt t="48181" x="2151063" y="4441825"/>
          <p14:tracePt t="48190" x="2187575" y="4432300"/>
          <p14:tracePt t="48197" x="2243138" y="4395788"/>
          <p14:tracePt t="48205" x="2270125" y="4386263"/>
          <p14:tracePt t="48214" x="2316163" y="4376738"/>
          <p14:tracePt t="48221" x="2343150" y="4359275"/>
          <p14:tracePt t="48229" x="2406650" y="4332288"/>
          <p14:tracePt t="48237" x="2443163" y="4322763"/>
          <p14:tracePt t="48245" x="2462213" y="4313238"/>
          <p14:tracePt t="48253" x="2506663" y="4286250"/>
          <p14:tracePt t="48261" x="2533650" y="4276725"/>
          <p14:tracePt t="48269" x="2552700" y="4276725"/>
          <p14:tracePt t="48277" x="2598738" y="4276725"/>
          <p14:tracePt t="48285" x="2635250" y="4276725"/>
          <p14:tracePt t="48293" x="2679700" y="4276725"/>
          <p14:tracePt t="48301" x="2735263" y="4276725"/>
          <p14:tracePt t="48308" x="2789238" y="4276725"/>
          <p14:tracePt t="48316" x="2881313" y="4276725"/>
          <p14:tracePt t="48325" x="2935288" y="4276725"/>
          <p14:tracePt t="48333" x="2990850" y="4276725"/>
          <p14:tracePt t="48341" x="3054350" y="4276725"/>
          <p14:tracePt t="48349" x="3108325" y="4276725"/>
          <p14:tracePt t="48358" x="3144838" y="4276725"/>
          <p14:tracePt t="48365" x="3163888" y="4276725"/>
          <p14:tracePt t="48375" x="3190875" y="4276725"/>
          <p14:tracePt t="48381" x="3217863" y="4286250"/>
          <p14:tracePt t="48389" x="3244850" y="4303713"/>
          <p14:tracePt t="48430" x="3254375" y="4303713"/>
          <p14:tracePt t="48454" x="3263900" y="4313238"/>
          <p14:tracePt t="48470" x="3263900" y="4322763"/>
          <p14:tracePt t="48478" x="3273425" y="4340225"/>
          <p14:tracePt t="48494" x="3273425" y="4349750"/>
          <p14:tracePt t="48502" x="3281363" y="4359275"/>
          <p14:tracePt t="48510" x="3281363" y="4368800"/>
          <p14:tracePt t="48534" x="3281363" y="4376738"/>
          <p14:tracePt t="48543" x="3281363" y="4386263"/>
          <p14:tracePt t="48561" x="3290888" y="4405313"/>
          <p14:tracePt t="48566" x="3290888" y="4413250"/>
          <p14:tracePt t="48582" x="3290888" y="4422775"/>
          <p14:tracePt t="48591" x="3290888" y="4432300"/>
          <p14:tracePt t="48606" x="3290888" y="4441825"/>
          <p14:tracePt t="48622" x="3290888" y="4449763"/>
          <p14:tracePt t="48630" x="3290888" y="4468813"/>
          <p14:tracePt t="48638" x="3281363" y="4478338"/>
          <p14:tracePt t="48646" x="3273425" y="4486275"/>
          <p14:tracePt t="48654" x="3244850" y="4505325"/>
          <p14:tracePt t="48664" x="3217863" y="4514850"/>
          <p14:tracePt t="48670" x="3190875" y="4522788"/>
          <p14:tracePt t="48677" x="3154363" y="4541838"/>
          <p14:tracePt t="48685" x="3100388" y="4559300"/>
          <p14:tracePt t="48695" x="3071813" y="4568825"/>
          <p14:tracePt t="48701" x="2998788" y="4578350"/>
          <p14:tracePt t="48709" x="2925763" y="4605338"/>
          <p14:tracePt t="48717" x="2898775" y="4614863"/>
          <p14:tracePt t="48726" x="2835275" y="4614863"/>
          <p14:tracePt t="48732" x="2789238" y="4624388"/>
          <p14:tracePt t="48742" x="2735263" y="4624388"/>
          <p14:tracePt t="48748" x="2689225" y="4632325"/>
          <p14:tracePt t="48758" x="2652713" y="4632325"/>
          <p14:tracePt t="48765" x="2625725" y="4632325"/>
          <p14:tracePt t="48773" x="2598738" y="4632325"/>
          <p14:tracePt t="48781" x="2552700" y="4632325"/>
          <p14:tracePt t="48789" x="2525713" y="4632325"/>
          <p14:tracePt t="48797" x="2479675" y="4632325"/>
          <p14:tracePt t="48805" x="2425700" y="4632325"/>
          <p14:tracePt t="48812" x="2352675" y="4632325"/>
          <p14:tracePt t="48821" x="2243138" y="4632325"/>
          <p14:tracePt t="48829" x="2170113" y="4632325"/>
          <p14:tracePt t="48837" x="2087563" y="4605338"/>
          <p14:tracePt t="48845" x="1997075" y="4578350"/>
          <p14:tracePt t="48853" x="1951038" y="4559300"/>
          <p14:tracePt t="48861" x="1914525" y="4532313"/>
          <p14:tracePt t="48869" x="1878013" y="4514850"/>
          <p14:tracePt t="48885" x="1851025" y="4495800"/>
          <p14:tracePt t="48910" x="1814513" y="4441825"/>
          <p14:tracePt t="48917" x="1804988" y="4405313"/>
          <p14:tracePt t="48933" x="1804988" y="4395788"/>
          <p14:tracePt t="48942" x="1804988" y="4359275"/>
          <p14:tracePt t="48949" x="1804988" y="4349750"/>
          <p14:tracePt t="49001" x="1804988" y="4340225"/>
          <p14:tracePt t="49006" x="1824038" y="4322763"/>
          <p14:tracePt t="49013" x="1831975" y="4313238"/>
          <p14:tracePt t="49020" x="1868488" y="4303713"/>
          <p14:tracePt t="49029" x="1905000" y="4295775"/>
          <p14:tracePt t="49037" x="1960563" y="4259263"/>
          <p14:tracePt t="49045" x="2033588" y="4249738"/>
          <p14:tracePt t="49053" x="2106613" y="4249738"/>
          <p14:tracePt t="49061" x="2187575" y="4232275"/>
          <p14:tracePt t="49069" x="2316163" y="4222750"/>
          <p14:tracePt t="49077" x="2425700" y="4222750"/>
          <p14:tracePt t="49085" x="2533650" y="4222750"/>
          <p14:tracePt t="49093" x="2643188" y="4222750"/>
          <p14:tracePt t="49101" x="2771775" y="4222750"/>
          <p14:tracePt t="49109" x="2881313" y="4222750"/>
          <p14:tracePt t="49117" x="3008313" y="4222750"/>
          <p14:tracePt t="49127" x="3136900" y="4222750"/>
          <p14:tracePt t="49133" x="3227388" y="4222750"/>
          <p14:tracePt t="49143" x="3317875" y="4222750"/>
          <p14:tracePt t="49149" x="3336925" y="4222750"/>
          <p14:tracePt t="49159" x="3382963" y="4222750"/>
          <p14:tracePt t="49273" x="3390900" y="4222750"/>
          <p14:tracePt t="49279" x="3390900" y="4240213"/>
          <p14:tracePt t="49287" x="3390900" y="4276725"/>
          <p14:tracePt t="49294" x="3390900" y="4303713"/>
          <p14:tracePt t="49301" x="3382963" y="4322763"/>
          <p14:tracePt t="49308" x="3373438" y="4340225"/>
          <p14:tracePt t="49317" x="3363913" y="4359275"/>
          <p14:tracePt t="49325" x="3363913" y="4376738"/>
          <p14:tracePt t="49333" x="3354388" y="4395788"/>
          <p14:tracePt t="49342" x="3346450" y="4405313"/>
          <p14:tracePt t="49349" x="3336925" y="4422775"/>
          <p14:tracePt t="49365" x="3327400" y="4441825"/>
          <p14:tracePt t="49374" x="3317875" y="4449763"/>
          <p14:tracePt t="49389" x="3317875" y="4459288"/>
          <p14:tracePt t="49397" x="3300413" y="4478338"/>
          <p14:tracePt t="49405" x="3290888" y="4486275"/>
          <p14:tracePt t="49413" x="3281363" y="4495800"/>
          <p14:tracePt t="49421" x="3281363" y="4505325"/>
          <p14:tracePt t="49429" x="3263900" y="4522788"/>
          <p14:tracePt t="49437" x="3244850" y="4541838"/>
          <p14:tracePt t="49446" x="3236913" y="4559300"/>
          <p14:tracePt t="49454" x="3227388" y="4568825"/>
          <p14:tracePt t="49462" x="3217863" y="4578350"/>
          <p14:tracePt t="49469" x="3200400" y="4595813"/>
          <p14:tracePt t="49485" x="3171825" y="4605338"/>
          <p14:tracePt t="49494" x="3163888" y="4605338"/>
          <p14:tracePt t="49509" x="3154363" y="4614863"/>
          <p14:tracePt t="49525" x="3144838" y="4632325"/>
          <p14:tracePt t="49532" x="3136900" y="4632325"/>
          <p14:tracePt t="49541" x="3127375" y="4641850"/>
          <p14:tracePt t="49557" x="3117850" y="4651375"/>
          <p14:tracePt t="49574" x="3108325" y="4660900"/>
          <p14:tracePt t="49580" x="3071813" y="4678363"/>
          <p14:tracePt t="49589" x="3063875" y="4687888"/>
          <p14:tracePt t="49597" x="3035300" y="4697413"/>
          <p14:tracePt t="49605" x="3017838" y="4697413"/>
          <p14:tracePt t="49613" x="2990850" y="4697413"/>
          <p14:tracePt t="49622" x="2944813" y="4705350"/>
          <p14:tracePt t="49629" x="2898775" y="4724400"/>
          <p14:tracePt t="49637" x="2871788" y="4724400"/>
          <p14:tracePt t="49645" x="2835275" y="4724400"/>
          <p14:tracePt t="49653" x="2781300" y="4724400"/>
          <p14:tracePt t="49662" x="2716213" y="4724400"/>
          <p14:tracePt t="49669" x="2643188" y="4724400"/>
          <p14:tracePt t="49677" x="2589213" y="4724400"/>
          <p14:tracePt t="49685" x="2552700" y="4724400"/>
          <p14:tracePt t="49693" x="2489200" y="4714875"/>
          <p14:tracePt t="49702" x="2452688" y="4705350"/>
          <p14:tracePt t="49708" x="2416175" y="4678363"/>
          <p14:tracePt t="49726" x="2389188" y="4668838"/>
          <p14:tracePt t="49733" x="2379663" y="4668838"/>
          <p14:tracePt t="49741" x="2370138" y="4668838"/>
          <p14:tracePt t="49897" x="2360613" y="4660900"/>
          <p14:tracePt t="49909" x="2360613" y="4651375"/>
          <p14:tracePt t="49917" x="2343150" y="4624388"/>
          <p14:tracePt t="49935" x="2343150" y="4595813"/>
          <p14:tracePt t="49945" x="2343150" y="4578350"/>
          <p14:tracePt t="49950" x="2333625" y="4532313"/>
          <p14:tracePt t="49960" x="2333625" y="4522788"/>
          <p14:tracePt t="49966" x="2324100" y="4505325"/>
          <p14:tracePt t="49977" x="2324100" y="4486275"/>
          <p14:tracePt t="49980" x="2324100" y="4459288"/>
          <p14:tracePt t="49988" x="2324100" y="4449763"/>
          <p14:tracePt t="49997" x="2316163" y="4449763"/>
          <p14:tracePt t="50005" x="2316163" y="4441825"/>
          <p14:tracePt t="50021" x="2316163" y="4422775"/>
          <p14:tracePt t="50029" x="2316163" y="4413250"/>
          <p14:tracePt t="50053" x="2316163" y="4405313"/>
          <p14:tracePt t="50111" x="2316163" y="4395788"/>
          <p14:tracePt t="50118" x="2333625" y="4368800"/>
          <p14:tracePt t="50129" x="2433638" y="4359275"/>
          <p14:tracePt t="50135" x="2543175" y="4340225"/>
          <p14:tracePt t="50144" x="2689225" y="4332288"/>
          <p14:tracePt t="50150" x="2852738" y="4295775"/>
          <p14:tracePt t="50158" x="3017838" y="4286250"/>
          <p14:tracePt t="50165" x="3200400" y="4286250"/>
          <p14:tracePt t="50175" x="3327400" y="4286250"/>
          <p14:tracePt t="50180" x="3455988" y="4286250"/>
          <p14:tracePt t="50188" x="3500438" y="4286250"/>
          <p14:tracePt t="50197" x="3536950" y="4286250"/>
          <p14:tracePt t="50205" x="3546475" y="4295775"/>
          <p14:tracePt t="50213" x="3556000" y="4303713"/>
          <p14:tracePt t="50229" x="3556000" y="4313238"/>
          <p14:tracePt t="50236" x="3556000" y="4332288"/>
          <p14:tracePt t="50246" x="3556000" y="4340225"/>
          <p14:tracePt t="50269" x="3556000" y="4359275"/>
          <p14:tracePt t="50285" x="3556000" y="4368800"/>
          <p14:tracePt t="50350" x="3546475" y="4376738"/>
          <p14:tracePt t="50389" x="3546475" y="4386263"/>
          <p14:tracePt t="50397" x="3546475" y="4405313"/>
          <p14:tracePt t="50405" x="3546475" y="4413250"/>
          <p14:tracePt t="50413" x="3546475" y="4422775"/>
          <p14:tracePt t="50421" x="3546475" y="4441825"/>
          <p14:tracePt t="50429" x="3546475" y="4449763"/>
          <p14:tracePt t="50438" x="3546475" y="4459288"/>
          <p14:tracePt t="50446" x="3536950" y="4468813"/>
          <p14:tracePt t="50462" x="3536950" y="4478338"/>
          <p14:tracePt t="50550" x="3509963" y="4495800"/>
          <p14:tracePt t="50566" x="3500438" y="4505325"/>
          <p14:tracePt t="50583" x="3490913" y="4514850"/>
          <p14:tracePt t="51095" x="3455988" y="4514850"/>
          <p14:tracePt t="51102" x="3427413" y="4514850"/>
          <p14:tracePt t="51109" x="3373438" y="4514850"/>
          <p14:tracePt t="51118" x="3281363" y="4514850"/>
          <p14:tracePt t="51126" x="3208338" y="4514850"/>
          <p14:tracePt t="51134" x="3108325" y="4514850"/>
          <p14:tracePt t="51143" x="3054350" y="4514850"/>
          <p14:tracePt t="51150" x="2981325" y="4514850"/>
          <p14:tracePt t="51160" x="2944813" y="4514850"/>
          <p14:tracePt t="51165" x="2889250" y="4514850"/>
          <p14:tracePt t="51178" x="2871788" y="4514850"/>
          <p14:tracePt t="51181" x="2844800" y="4514850"/>
          <p14:tracePt t="51192" x="2835275" y="4514850"/>
          <p14:tracePt t="51222" x="2825750" y="4514850"/>
          <p14:tracePt t="51480" x="2835275" y="4514850"/>
          <p14:tracePt t="53037" x="2844800" y="4522788"/>
          <p14:tracePt t="53045" x="2844800" y="4541838"/>
          <p14:tracePt t="53053" x="2844800" y="4568825"/>
          <p14:tracePt t="53061" x="2844800" y="4587875"/>
          <p14:tracePt t="53068" x="2835275" y="4632325"/>
          <p14:tracePt t="53077" x="2825750" y="4641850"/>
          <p14:tracePt t="53085" x="2825750" y="4668838"/>
          <p14:tracePt t="53093" x="2825750" y="4687888"/>
          <p14:tracePt t="53101" x="2825750" y="4724400"/>
          <p14:tracePt t="53109" x="2825750" y="4741863"/>
          <p14:tracePt t="53117" x="2825750" y="4768850"/>
          <p14:tracePt t="53125" x="2825750" y="4778375"/>
          <p14:tracePt t="53142" x="2825750" y="4805363"/>
          <p14:tracePt t="53149" x="2825750" y="4814888"/>
          <p14:tracePt t="53158" x="2825750" y="4841875"/>
          <p14:tracePt t="53165" x="2835275" y="4860925"/>
          <p14:tracePt t="53181" x="2835275" y="4887913"/>
          <p14:tracePt t="53191" x="2844800" y="4897438"/>
          <p14:tracePt t="53197" x="2844800" y="4914900"/>
          <p14:tracePt t="53206" x="2844800" y="4933950"/>
          <p14:tracePt t="53214" x="2852738" y="4951413"/>
          <p14:tracePt t="53221" x="2862263" y="4960938"/>
          <p14:tracePt t="53237" x="2862263" y="4979988"/>
          <p14:tracePt t="53245" x="2862263" y="4997450"/>
          <p14:tracePt t="53269" x="2862263" y="5016500"/>
          <p14:tracePt t="53277" x="2862263" y="5024438"/>
          <p14:tracePt t="53293" x="2862263" y="5043488"/>
          <p14:tracePt t="53301" x="2862263" y="5060950"/>
          <p14:tracePt t="53309" x="2862263" y="5080000"/>
          <p14:tracePt t="53317" x="2862263" y="5089525"/>
          <p14:tracePt t="53325" x="2862263" y="5097463"/>
          <p14:tracePt t="53333" x="2862263" y="5106988"/>
          <p14:tracePt t="53341" x="2862263" y="5126038"/>
          <p14:tracePt t="53349" x="2862263" y="5143500"/>
          <p14:tracePt t="53358" x="2862263" y="5153025"/>
          <p14:tracePt t="53365" x="2862263" y="5170488"/>
          <p14:tracePt t="53375" x="2862263" y="5197475"/>
          <p14:tracePt t="53381" x="2862263" y="5207000"/>
          <p14:tracePt t="53391" x="2862263" y="5233988"/>
          <p14:tracePt t="53396" x="2862263" y="5243513"/>
          <p14:tracePt t="53412" x="2852738" y="5253038"/>
          <p14:tracePt t="53662" x="2852738" y="5270500"/>
          <p14:tracePt t="53671" x="2852738" y="5280025"/>
          <p14:tracePt t="53678" x="2844800" y="5299075"/>
          <p14:tracePt t="53685" x="2844800" y="5316538"/>
          <p14:tracePt t="53694" x="2844800" y="5335588"/>
          <p14:tracePt t="53710" x="2825750" y="5380038"/>
          <p14:tracePt t="53733" x="2825750" y="5389563"/>
          <p14:tracePt t="54526" x="2825750" y="5380038"/>
          <p14:tracePt t="54544" x="2825750" y="5372100"/>
          <p14:tracePt t="54557" x="2825750" y="5362575"/>
          <p14:tracePt t="54566" x="2825750" y="5343525"/>
          <p14:tracePt t="54576" x="2825750" y="5335588"/>
          <p14:tracePt t="54591" x="2825750" y="5326063"/>
          <p14:tracePt t="54597" x="2817813" y="5307013"/>
          <p14:tracePt t="54613" x="2817813" y="5299075"/>
          <p14:tracePt t="54644" x="2817813" y="5289550"/>
          <p14:tracePt t="54934" x="2808288" y="5280025"/>
          <p14:tracePt t="55007" x="2781300" y="5280025"/>
          <p14:tracePt t="55014" x="2762250" y="5280025"/>
          <p14:tracePt t="55030" x="2744788" y="5280025"/>
          <p14:tracePt t="55038" x="2735263" y="5280025"/>
          <p14:tracePt t="55054" x="2725738" y="5280025"/>
          <p14:tracePt t="55062" x="2708275" y="5280025"/>
          <p14:tracePt t="55078" x="2698750" y="5280025"/>
          <p14:tracePt t="55742" x="2698750" y="5289550"/>
          <p14:tracePt t="55750" x="2708275" y="5307013"/>
          <p14:tracePt t="55759" x="2708275" y="5326063"/>
          <p14:tracePt t="55764" x="2716213" y="5335588"/>
          <p14:tracePt t="55774" x="2725738" y="5343525"/>
          <p14:tracePt t="55846" x="2725738" y="5353050"/>
          <p14:tracePt t="55854" x="2725738" y="5362575"/>
          <p14:tracePt t="55864" x="2725738" y="5372100"/>
          <p14:tracePt t="55870" x="2735263" y="5380038"/>
          <p14:tracePt t="55895" x="2735263" y="5389563"/>
          <p14:tracePt t="55901" x="2744788" y="5389563"/>
          <p14:tracePt t="55926" x="2744788" y="5399088"/>
          <p14:tracePt t="56709" x="2752725" y="5408613"/>
          <p14:tracePt t="56740" x="2762250" y="5408613"/>
          <p14:tracePt t="56749" x="2808288" y="5408613"/>
          <p14:tracePt t="56757" x="2908300" y="5380038"/>
          <p14:tracePt t="56766" x="3044825" y="5270500"/>
          <p14:tracePt t="56777" x="3127375" y="5233988"/>
          <p14:tracePt t="56782" x="3190875" y="5189538"/>
          <p14:tracePt t="56795" x="3227388" y="5180013"/>
          <p14:tracePt t="56798" x="3263900" y="5160963"/>
          <p14:tracePt t="56809" x="3281363" y="5143500"/>
          <p14:tracePt t="56814" x="3290888" y="5133975"/>
          <p14:tracePt t="57196" x="3300413" y="5126038"/>
          <p14:tracePt t="57205" x="3317875" y="5106988"/>
          <p14:tracePt t="57212" x="3317875" y="5097463"/>
          <p14:tracePt t="57222" x="3317875" y="5089525"/>
          <p14:tracePt t="57245" x="3317875" y="5080000"/>
          <p14:tracePt t="57769" x="3317875" y="5070475"/>
          <p14:tracePt t="57776" x="3327400" y="5060950"/>
          <p14:tracePt t="57782" x="3327400" y="5053013"/>
          <p14:tracePt t="57798" x="3336925" y="5033963"/>
          <p14:tracePt t="57809" x="3346450" y="5024438"/>
          <p14:tracePt t="57830" x="3354388" y="5016500"/>
          <p14:tracePt t="57838" x="3363913" y="5006975"/>
          <p14:tracePt t="57862" x="3382963" y="4987925"/>
          <p14:tracePt t="57870" x="3382963" y="4979988"/>
          <p14:tracePt t="58781" x="3382963" y="4970463"/>
          <p14:tracePt t="58797" x="3400425" y="4951413"/>
          <p14:tracePt t="58814" x="3400425" y="4943475"/>
          <p14:tracePt t="58822" x="3400425" y="4933950"/>
          <p14:tracePt t="58829" x="3400425" y="4924425"/>
          <p14:tracePt t="58837" x="3400425" y="4887913"/>
          <p14:tracePt t="58853" x="3409950" y="4870450"/>
          <p14:tracePt t="58869" x="3419475" y="4851400"/>
          <p14:tracePt t="58877" x="3436938" y="4833938"/>
          <p14:tracePt t="58891" x="3463925" y="4805363"/>
          <p14:tracePt t="58893" x="3482975" y="4797425"/>
          <p14:tracePt t="58917" x="3490913" y="4797425"/>
          <p14:tracePt t="65885" x="3390900" y="4751388"/>
          <p14:tracePt t="65893" x="3244850" y="4724400"/>
          <p14:tracePt t="65900" x="3108325" y="4678363"/>
          <p14:tracePt t="65909" x="3017838" y="4668838"/>
          <p14:tracePt t="65917" x="2971800" y="4668838"/>
          <p14:tracePt t="65925" x="2962275" y="4660900"/>
          <p14:tracePt t="65957" x="2944813" y="4660900"/>
          <p14:tracePt t="66198" x="2935288" y="4660900"/>
          <p14:tracePt t="66208" x="2935288" y="4668838"/>
          <p14:tracePt t="66213" x="2935288" y="4678363"/>
          <p14:tracePt t="66228" x="2935288" y="4697413"/>
          <p14:tracePt t="66237" x="2935288" y="4705350"/>
          <p14:tracePt t="66750" x="2935288" y="4697413"/>
          <p14:tracePt t="66757" x="2944813" y="4678363"/>
          <p14:tracePt t="66766" x="2962275" y="4660900"/>
          <p14:tracePt t="66774" x="2981325" y="4641850"/>
          <p14:tracePt t="66782" x="2998788" y="4624388"/>
          <p14:tracePt t="66793" x="3017838" y="4624388"/>
          <p14:tracePt t="66798" x="3035300" y="4605338"/>
          <p14:tracePt t="66807" x="3071813" y="4587875"/>
          <p14:tracePt t="66814" x="3090863" y="4559300"/>
          <p14:tracePt t="66825" x="3127375" y="4541838"/>
          <p14:tracePt t="66830" x="3163888" y="4522788"/>
          <p14:tracePt t="66838" x="3190875" y="4505325"/>
          <p14:tracePt t="66846" x="3227388" y="4486275"/>
          <p14:tracePt t="66853" x="3254375" y="4468813"/>
          <p14:tracePt t="66861" x="3273425" y="4459288"/>
          <p14:tracePt t="66869" x="3290888" y="4449763"/>
          <p14:tracePt t="66878" x="3309938" y="4441825"/>
          <p14:tracePt t="66885" x="3336925" y="4422775"/>
          <p14:tracePt t="66908" x="3346450" y="4405313"/>
          <p14:tracePt t="66910" x="3363913" y="4386263"/>
          <p14:tracePt t="66917" x="3373438" y="4376738"/>
          <p14:tracePt t="66933" x="3382963" y="4376738"/>
          <p14:tracePt t="66941" x="3409950" y="4368800"/>
          <p14:tracePt t="66965" x="3419475" y="4368800"/>
          <p14:tracePt t="66973" x="3427413" y="4359275"/>
          <p14:tracePt t="66982" x="3436938" y="4359275"/>
          <p14:tracePt t="66994" x="3455988" y="4340225"/>
          <p14:tracePt t="66998" x="3463925" y="4332288"/>
          <p14:tracePt t="67010" x="3490913" y="4322763"/>
          <p14:tracePt t="67014" x="3536950" y="4313238"/>
          <p14:tracePt t="67025" x="3563938" y="4286250"/>
          <p14:tracePt t="67029" x="3582988" y="4276725"/>
          <p14:tracePt t="67038" x="3600450" y="4268788"/>
          <p14:tracePt t="67045" x="3636963" y="4268788"/>
          <p14:tracePt t="67053" x="3636963" y="4259263"/>
          <p14:tracePt t="67060" x="3656013" y="4249738"/>
          <p14:tracePt t="67287" x="3692525" y="4232275"/>
          <p14:tracePt t="67303" x="3719513" y="4222750"/>
          <p14:tracePt t="67311" x="3738563" y="4213225"/>
          <p14:tracePt t="67319" x="3775075" y="4186238"/>
          <p14:tracePt t="67326" x="3792538" y="4176713"/>
          <p14:tracePt t="67333" x="3802063" y="4167188"/>
          <p14:tracePt t="67341" x="3846513" y="4140200"/>
          <p14:tracePt t="67349" x="3865563" y="4130675"/>
          <p14:tracePt t="67358" x="3883025" y="4122738"/>
          <p14:tracePt t="67365" x="3919538" y="4103688"/>
          <p14:tracePt t="67374" x="3938588" y="4094163"/>
          <p14:tracePt t="67381" x="3956050" y="4086225"/>
          <p14:tracePt t="67390" x="3975100" y="4076700"/>
          <p14:tracePt t="67397" x="3992563" y="4067175"/>
          <p14:tracePt t="67413" x="4002088" y="4057650"/>
          <p14:tracePt t="67422" x="4011613" y="4049713"/>
          <p14:tracePt t="67545" x="4021138" y="4049713"/>
          <p14:tracePt t="68829" x="4021138" y="4040188"/>
          <p14:tracePt t="69733" x="4021138" y="4086225"/>
          <p14:tracePt t="69741" x="4002088" y="4122738"/>
          <p14:tracePt t="69749" x="3984625" y="4130675"/>
          <p14:tracePt t="69757" x="3965575" y="4149725"/>
          <p14:tracePt t="69765" x="3956050" y="4159250"/>
          <p14:tracePt t="69780" x="3948113" y="4167188"/>
          <p14:tracePt t="70334" x="3948113" y="4186238"/>
          <p14:tracePt t="70342" x="3948113" y="4203700"/>
          <p14:tracePt t="70350" x="3948113" y="4222750"/>
          <p14:tracePt t="70359" x="3948113" y="4240213"/>
          <p14:tracePt t="70364" x="3948113" y="4249738"/>
          <p14:tracePt t="70372" x="3948113" y="4268788"/>
          <p14:tracePt t="70381" x="3975100" y="4295775"/>
          <p14:tracePt t="70389" x="3984625" y="4303713"/>
          <p14:tracePt t="70397" x="3992563" y="4313238"/>
          <p14:tracePt t="70406" x="4011613" y="4332288"/>
          <p14:tracePt t="70413" x="4021138" y="4340225"/>
          <p14:tracePt t="70422" x="4048125" y="4349750"/>
          <p14:tracePt t="70429" x="4057650" y="4349750"/>
          <p14:tracePt t="70437" x="4075113" y="4368800"/>
          <p14:tracePt t="70445" x="4075113" y="4376738"/>
          <p14:tracePt t="70590" x="4075113" y="4386263"/>
          <p14:tracePt t="70596" x="4021138" y="4386263"/>
          <p14:tracePt t="70607" x="3938588" y="4395788"/>
          <p14:tracePt t="70613" x="3883025" y="4395788"/>
          <p14:tracePt t="70622" x="3829050" y="4395788"/>
          <p14:tracePt t="70628" x="3775075" y="4395788"/>
          <p14:tracePt t="70637" x="3729038" y="4395788"/>
          <p14:tracePt t="70645" x="3702050" y="4395788"/>
          <p14:tracePt t="70653" x="3673475" y="4395788"/>
          <p14:tracePt t="70661" x="3665538" y="4395788"/>
          <p14:tracePt t="70701" x="3656013" y="4395788"/>
          <p14:tracePt t="70709" x="3656013" y="4386263"/>
          <p14:tracePt t="70717" x="3646488" y="4368800"/>
          <p14:tracePt t="70741" x="3629025" y="4349750"/>
          <p14:tracePt t="70749" x="3629025" y="4340225"/>
          <p14:tracePt t="70757" x="3619500" y="4340225"/>
          <p14:tracePt t="70764" x="3609975" y="4332288"/>
          <p14:tracePt t="70797" x="3600450" y="4322763"/>
          <p14:tracePt t="70908" x="3600450" y="4303713"/>
          <p14:tracePt t="70917" x="3600450" y="4286250"/>
          <p14:tracePt t="70925" x="3600450" y="4276725"/>
          <p14:tracePt t="70933" x="3600450" y="4249738"/>
          <p14:tracePt t="70941" x="3600450" y="4232275"/>
          <p14:tracePt t="70949" x="3600450" y="4222750"/>
          <p14:tracePt t="70957" x="3600450" y="4203700"/>
          <p14:tracePt t="70965" x="3600450" y="4167188"/>
          <p14:tracePt t="70981" x="3600450" y="4130675"/>
          <p14:tracePt t="71008" x="3600450" y="4113213"/>
          <p14:tracePt t="71025" x="3600450" y="4103688"/>
          <p14:tracePt t="71030" x="3600450" y="4094163"/>
          <p14:tracePt t="71042" x="3600450" y="4086225"/>
          <p14:tracePt t="71046" x="3609975" y="4076700"/>
          <p14:tracePt t="71053" x="3619500" y="4076700"/>
          <p14:tracePt t="71061" x="3636963" y="4067175"/>
          <p14:tracePt t="71069" x="3665538" y="4067175"/>
          <p14:tracePt t="71077" x="3709988" y="4067175"/>
          <p14:tracePt t="71085" x="3738563" y="4067175"/>
          <p14:tracePt t="71093" x="3792538" y="4067175"/>
          <p14:tracePt t="71101" x="3846513" y="4067175"/>
          <p14:tracePt t="71109" x="3938588" y="4067175"/>
          <p14:tracePt t="71117" x="3965575" y="4067175"/>
          <p14:tracePt t="71125" x="4048125" y="4067175"/>
          <p14:tracePt t="71132" x="4084638" y="4067175"/>
          <p14:tracePt t="71141" x="4111625" y="4067175"/>
          <p14:tracePt t="71148" x="4138613" y="4086225"/>
          <p14:tracePt t="71156" x="4165600" y="4086225"/>
          <p14:tracePt t="71165" x="4184650" y="4094163"/>
          <p14:tracePt t="71173" x="4194175" y="4094163"/>
          <p14:tracePt t="71181" x="4202113" y="4094163"/>
          <p14:tracePt t="71206" x="4211638" y="4103688"/>
          <p14:tracePt t="71212" x="4221163" y="4113213"/>
          <p14:tracePt t="71222" x="4230688" y="4122738"/>
          <p14:tracePt t="71236" x="4248150" y="4130675"/>
          <p14:tracePt t="71244" x="4248150" y="4140200"/>
          <p14:tracePt t="71261" x="4267200" y="4159250"/>
          <p14:tracePt t="71269" x="4284663" y="4176713"/>
          <p14:tracePt t="71285" x="4294188" y="4195763"/>
          <p14:tracePt t="71301" x="4311650" y="4213225"/>
          <p14:tracePt t="71334" x="4321175" y="4232275"/>
          <p14:tracePt t="71358" x="4321175" y="4240213"/>
          <p14:tracePt t="71389" x="4321175" y="4249738"/>
          <p14:tracePt t="71397" x="4321175" y="4259263"/>
          <p14:tracePt t="71413" x="4321175" y="4286250"/>
          <p14:tracePt t="71422" x="4321175" y="4295775"/>
          <p14:tracePt t="71429" x="4294188" y="4313238"/>
          <p14:tracePt t="71436" x="4284663" y="4332288"/>
          <p14:tracePt t="71444" x="4275138" y="4349750"/>
          <p14:tracePt t="71453" x="4267200" y="4359275"/>
          <p14:tracePt t="71461" x="4238625" y="4376738"/>
          <p14:tracePt t="71469" x="4230688" y="4386263"/>
          <p14:tracePt t="71477" x="4211638" y="4395788"/>
          <p14:tracePt t="71485" x="4194175" y="4405313"/>
          <p14:tracePt t="71492" x="4165600" y="4413250"/>
          <p14:tracePt t="71500" x="4157663" y="4422775"/>
          <p14:tracePt t="71509" x="4129088" y="4432300"/>
          <p14:tracePt t="71517" x="4102100" y="4441825"/>
          <p14:tracePt t="71525" x="4084638" y="4441825"/>
          <p14:tracePt t="71533" x="4065588" y="4449763"/>
          <p14:tracePt t="71541" x="4029075" y="4449763"/>
          <p14:tracePt t="71549" x="4011613" y="4449763"/>
          <p14:tracePt t="71564" x="3984625" y="4449763"/>
          <p14:tracePt t="71573" x="3965575" y="4449763"/>
          <p14:tracePt t="71580" x="3919538" y="4449763"/>
          <p14:tracePt t="71588" x="3892550" y="4449763"/>
          <p14:tracePt t="71596" x="3875088" y="4449763"/>
          <p14:tracePt t="71606" x="3838575" y="4449763"/>
          <p14:tracePt t="71613" x="3829050" y="4441825"/>
          <p14:tracePt t="71622" x="3802063" y="4422775"/>
          <p14:tracePt t="71629" x="3756025" y="4413250"/>
          <p14:tracePt t="71638" x="3719513" y="4405313"/>
          <p14:tracePt t="71645" x="3673475" y="4376738"/>
          <p14:tracePt t="71653" x="3665538" y="4368800"/>
          <p14:tracePt t="71661" x="3646488" y="4368800"/>
          <p14:tracePt t="71669" x="3636963" y="4368800"/>
          <p14:tracePt t="71684" x="3629025" y="4359275"/>
          <p14:tracePt t="71702" x="3629025" y="4349750"/>
          <p14:tracePt t="71709" x="3619500" y="4340225"/>
          <p14:tracePt t="71733" x="3619500" y="4332288"/>
          <p14:tracePt t="71741" x="3619500" y="4322763"/>
          <p14:tracePt t="71749" x="3619500" y="4303713"/>
          <p14:tracePt t="71774" x="3619500" y="4286250"/>
          <p14:tracePt t="71782" x="3619500" y="4268788"/>
          <p14:tracePt t="71798" x="3619500" y="4259263"/>
          <p14:tracePt t="71810" x="3619500" y="4240213"/>
          <p14:tracePt t="71814" x="3646488" y="4213225"/>
          <p14:tracePt t="71825" x="3692525" y="4186238"/>
          <p14:tracePt t="71831" x="3775075" y="4149725"/>
          <p14:tracePt t="71845" x="4011613" y="4130675"/>
          <p14:tracePt t="71853" x="4175125" y="4130675"/>
          <p14:tracePt t="71861" x="4284663" y="4130675"/>
          <p14:tracePt t="71868" x="4340225" y="4130675"/>
          <p14:tracePt t="71877" x="4448175" y="4130675"/>
          <p14:tracePt t="71890" x="4521200" y="4140200"/>
          <p14:tracePt t="71892" x="4567238" y="4149725"/>
          <p14:tracePt t="71904" x="4613275" y="4159250"/>
          <p14:tracePt t="71912" x="4622800" y="4167188"/>
          <p14:tracePt t="71998" x="4622800" y="4176713"/>
          <p14:tracePt t="72008" x="4622800" y="4186238"/>
          <p14:tracePt t="72015" x="4622800" y="4195763"/>
          <p14:tracePt t="72022" x="4622800" y="4213225"/>
          <p14:tracePt t="72029" x="4622800" y="4222750"/>
          <p14:tracePt t="72038" x="4622800" y="4232275"/>
          <p14:tracePt t="72045" x="4622800" y="4259263"/>
          <p14:tracePt t="72053" x="4613275" y="4276725"/>
          <p14:tracePt t="72062" x="4603750" y="4286250"/>
          <p14:tracePt t="72070" x="4603750" y="4295775"/>
          <p14:tracePt t="72078" x="4586288" y="4322763"/>
          <p14:tracePt t="72086" x="4576763" y="4322763"/>
          <p14:tracePt t="72102" x="4567238" y="4332288"/>
          <p14:tracePt t="72110" x="4557713" y="4340225"/>
          <p14:tracePt t="72117" x="4549775" y="4349750"/>
          <p14:tracePt t="72125" x="4540250" y="4359275"/>
          <p14:tracePt t="72141" x="4540250" y="4368800"/>
          <p14:tracePt t="72156" x="4530725" y="4368800"/>
          <p14:tracePt t="72165" x="4503738" y="4368800"/>
          <p14:tracePt t="72172" x="4494213" y="4376738"/>
          <p14:tracePt t="72180" x="4484688" y="4376738"/>
          <p14:tracePt t="72190" x="4467225" y="4386263"/>
          <p14:tracePt t="72206" x="4448175" y="4386263"/>
          <p14:tracePt t="72212" x="4440238" y="4386263"/>
          <p14:tracePt t="72222" x="4430713" y="4386263"/>
          <p14:tracePt t="72229" x="4421188" y="4395788"/>
          <p14:tracePt t="72237" x="4413250" y="4395788"/>
          <p14:tracePt t="72245" x="4384675" y="4395788"/>
          <p14:tracePt t="72253" x="4376738" y="4395788"/>
          <p14:tracePt t="72261" x="4340225" y="4395788"/>
          <p14:tracePt t="72269" x="4321175" y="4395788"/>
          <p14:tracePt t="72277" x="4294188" y="4395788"/>
          <p14:tracePt t="72285" x="4267200" y="4395788"/>
          <p14:tracePt t="72293" x="4238625" y="4395788"/>
          <p14:tracePt t="72301" x="4184650" y="4395788"/>
          <p14:tracePt t="72309" x="4138613" y="4395788"/>
          <p14:tracePt t="72317" x="4129088" y="4395788"/>
          <p14:tracePt t="72325" x="4121150" y="4395788"/>
          <p14:tracePt t="72333" x="4075113" y="4395788"/>
          <p14:tracePt t="72341" x="4021138" y="4395788"/>
          <p14:tracePt t="72349" x="3984625" y="4395788"/>
          <p14:tracePt t="72357" x="3911600" y="4395788"/>
          <p14:tracePt t="72365" x="3875088" y="4395788"/>
          <p14:tracePt t="72373" x="3856038" y="4395788"/>
          <p14:tracePt t="72381" x="3802063" y="4395788"/>
          <p14:tracePt t="72390" x="3765550" y="4395788"/>
          <p14:tracePt t="72397" x="3709988" y="4386263"/>
          <p14:tracePt t="72407" x="3673475" y="4386263"/>
          <p14:tracePt t="72412" x="3656013" y="4376738"/>
          <p14:tracePt t="72423" x="3619500" y="4376738"/>
          <p14:tracePt t="72428" x="3619500" y="4368800"/>
          <p14:tracePt t="72437" x="3600450" y="4368800"/>
          <p14:tracePt t="72453" x="3563938" y="4359275"/>
          <p14:tracePt t="72593" x="3563938" y="4349750"/>
          <p14:tracePt t="72598" x="3563938" y="4340225"/>
          <p14:tracePt t="72610" x="3563938" y="4313238"/>
          <p14:tracePt t="72616" x="3573463" y="4295775"/>
          <p14:tracePt t="72630" x="3582988" y="4259263"/>
          <p14:tracePt t="72637" x="3609975" y="4232275"/>
          <p14:tracePt t="72644" x="3619500" y="4222750"/>
          <p14:tracePt t="72653" x="3629025" y="4195763"/>
          <p14:tracePt t="72669" x="3636963" y="4176713"/>
          <p14:tracePt t="72676" x="3656013" y="4159250"/>
          <p14:tracePt t="72693" x="3665538" y="4149725"/>
          <p14:tracePt t="72709" x="3665538" y="4140200"/>
          <p14:tracePt t="72717" x="3683000" y="4140200"/>
          <p14:tracePt t="72725" x="3692525" y="4140200"/>
          <p14:tracePt t="72733" x="3719513" y="4140200"/>
          <p14:tracePt t="72741" x="3746500" y="4140200"/>
          <p14:tracePt t="72749" x="3775075" y="4140200"/>
          <p14:tracePt t="72757" x="3810000" y="4140200"/>
          <p14:tracePt t="72765" x="3846513" y="4140200"/>
          <p14:tracePt t="72773" x="3892550" y="4140200"/>
          <p14:tracePt t="72781" x="3929063" y="4140200"/>
          <p14:tracePt t="72790" x="3956050" y="4140200"/>
          <p14:tracePt t="72797" x="3984625" y="4140200"/>
          <p14:tracePt t="72807" x="4029075" y="4140200"/>
          <p14:tracePt t="72812" x="4048125" y="4140200"/>
          <p14:tracePt t="72822" x="4075113" y="4140200"/>
          <p14:tracePt t="72829" x="4094163" y="4140200"/>
          <p14:tracePt t="72837" x="4121150" y="4167188"/>
          <p14:tracePt t="72844" x="4129088" y="4176713"/>
          <p14:tracePt t="73381" x="4138613" y="4176713"/>
          <p14:tracePt t="73388" x="4129088" y="4176713"/>
          <p14:tracePt t="73397" x="4065588" y="4176713"/>
          <p14:tracePt t="73405" x="4021138" y="4176713"/>
          <p14:tracePt t="73413" x="3956050" y="4176713"/>
          <p14:tracePt t="73422" x="3892550" y="4176713"/>
          <p14:tracePt t="73429" x="3856038" y="4176713"/>
          <p14:tracePt t="73437" x="3802063" y="4176713"/>
          <p14:tracePt t="73445" x="3746500" y="4176713"/>
          <p14:tracePt t="73453" x="3719513" y="4176713"/>
          <p14:tracePt t="73461" x="3709988" y="4176713"/>
          <p14:tracePt t="73469" x="3692525" y="4176713"/>
          <p14:tracePt t="73477" x="3673475" y="4176713"/>
          <p14:tracePt t="73485" x="3665538" y="4176713"/>
          <p14:tracePt t="73493" x="3656013" y="4176713"/>
          <p14:tracePt t="73501" x="3646488" y="4186238"/>
          <p14:tracePt t="73606" x="3646488" y="4195763"/>
          <p14:tracePt t="73622" x="3646488" y="4203700"/>
          <p14:tracePt t="73628" x="3665538" y="4213225"/>
          <p14:tracePt t="73638" x="3692525" y="4213225"/>
          <p14:tracePt t="73645" x="3709988" y="4213225"/>
          <p14:tracePt t="73653" x="3756025" y="4222750"/>
          <p14:tracePt t="73661" x="3802063" y="4232275"/>
          <p14:tracePt t="73669" x="3856038" y="4259263"/>
          <p14:tracePt t="73677" x="3875088" y="4268788"/>
          <p14:tracePt t="73685" x="3911600" y="4268788"/>
          <p14:tracePt t="73693" x="3929063" y="4276725"/>
          <p14:tracePt t="73879" x="3938588" y="4286250"/>
          <p14:tracePt t="73925" x="3938588" y="4295775"/>
          <p14:tracePt t="73932" x="3919538" y="4303713"/>
          <p14:tracePt t="73941" x="3875088" y="4313238"/>
          <p14:tracePt t="73948" x="3846513" y="4322763"/>
          <p14:tracePt t="73957" x="3829050" y="4322763"/>
          <p14:tracePt t="73965" x="3810000" y="4322763"/>
          <p14:tracePt t="73973" x="3792538" y="4332288"/>
          <p14:tracePt t="73981" x="3783013" y="4332288"/>
          <p14:tracePt t="73989" x="3775075" y="4332288"/>
          <p14:tracePt t="74029" x="3765550" y="4332288"/>
          <p14:tracePt t="74054" x="3746500" y="4332288"/>
          <p14:tracePt t="75205" x="3665538" y="4376738"/>
          <p14:tracePt t="75212" x="3619500" y="4386263"/>
          <p14:tracePt t="75222" x="3556000" y="4422775"/>
          <p14:tracePt t="75229" x="3527425" y="4432300"/>
          <p14:tracePt t="75237" x="3519488" y="4432300"/>
          <p14:tracePt t="75245" x="3509963" y="4441825"/>
          <p14:tracePt t="75517" x="3500438" y="4441825"/>
          <p14:tracePt t="75525" x="3463925" y="4441825"/>
          <p14:tracePt t="75532" x="3400425" y="4441825"/>
          <p14:tracePt t="75541" x="3290888" y="4441825"/>
          <p14:tracePt t="75549" x="3200400" y="4441825"/>
          <p14:tracePt t="75557" x="3071813" y="4441825"/>
          <p14:tracePt t="75565" x="2944813" y="4441825"/>
          <p14:tracePt t="75573" x="2852738" y="4441825"/>
          <p14:tracePt t="75581" x="2744788" y="4441825"/>
          <p14:tracePt t="75590" x="2652713" y="4441825"/>
          <p14:tracePt t="75597" x="2589213" y="4441825"/>
          <p14:tracePt t="75605" x="2552700" y="4441825"/>
          <p14:tracePt t="75613" x="2525713" y="4441825"/>
          <p14:tracePt t="75623" x="2506663" y="4441825"/>
          <p14:tracePt t="75628" x="2498725" y="4441825"/>
          <p14:tracePt t="75917" x="2470150" y="4441825"/>
          <p14:tracePt t="75924" x="2452688" y="4459288"/>
          <p14:tracePt t="75934" x="2406650" y="4486275"/>
          <p14:tracePt t="75941" x="2379663" y="4495800"/>
          <p14:tracePt t="75950" x="2343150" y="4514850"/>
          <p14:tracePt t="75957" x="2306638" y="4514850"/>
          <p14:tracePt t="75965" x="2279650" y="4522788"/>
          <p14:tracePt t="75974" x="2251075" y="4541838"/>
          <p14:tracePt t="75988" x="2214563" y="4551363"/>
          <p14:tracePt t="76693" x="2214563" y="4559300"/>
          <p14:tracePt t="76700" x="2243138" y="4559300"/>
          <p14:tracePt t="76709" x="2343150" y="4559300"/>
          <p14:tracePt t="76717" x="2470150" y="4559300"/>
          <p14:tracePt t="76725" x="2616200" y="4559300"/>
          <p14:tracePt t="76733" x="2744788" y="4559300"/>
          <p14:tracePt t="76740" x="2835275" y="4559300"/>
          <p14:tracePt t="76749" x="2889250" y="4559300"/>
          <p14:tracePt t="76757" x="2954338" y="4559300"/>
          <p14:tracePt t="76765" x="2971800" y="4559300"/>
          <p14:tracePt t="77078" x="2981325" y="4559300"/>
          <p14:tracePt t="77086" x="2990850" y="4559300"/>
          <p14:tracePt t="77095" x="3008313" y="4559300"/>
          <p14:tracePt t="77102" x="3027363" y="4559300"/>
          <p14:tracePt t="77110" x="3063875" y="4559300"/>
          <p14:tracePt t="77117" x="3100388" y="4559300"/>
          <p14:tracePt t="77125" x="3127375" y="4559300"/>
          <p14:tracePt t="77133" x="3163888" y="4559300"/>
          <p14:tracePt t="77140" x="3181350" y="4559300"/>
          <p14:tracePt t="77149" x="3236913" y="4559300"/>
          <p14:tracePt t="77157" x="3263900" y="4559300"/>
          <p14:tracePt t="77165" x="3281363" y="4559300"/>
          <p14:tracePt t="77172" x="3300413" y="4559300"/>
          <p14:tracePt t="77257" x="3309938" y="4559300"/>
          <p14:tracePt t="77262" x="3309938" y="4551363"/>
          <p14:tracePt t="77270" x="3300413" y="4541838"/>
          <p14:tracePt t="77278" x="3263900" y="4522788"/>
          <p14:tracePt t="77286" x="3217863" y="4505325"/>
          <p14:tracePt t="77294" x="3181350" y="4505325"/>
          <p14:tracePt t="77302" x="3144838" y="4495800"/>
          <p14:tracePt t="77310" x="3117850" y="4495800"/>
          <p14:tracePt t="77318" x="3071813" y="4468813"/>
          <p14:tracePt t="77327" x="3044825" y="4468813"/>
          <p14:tracePt t="77333" x="3008313" y="4459288"/>
          <p14:tracePt t="77342" x="2971800" y="4459288"/>
          <p14:tracePt t="77349" x="2954338" y="4449763"/>
          <p14:tracePt t="77359" x="2925763" y="4449763"/>
          <p14:tracePt t="77365" x="2898775" y="4441825"/>
          <p14:tracePt t="77372" x="2852738" y="4441825"/>
          <p14:tracePt t="77381" x="2798763" y="4422775"/>
          <p14:tracePt t="77389" x="2762250" y="4422775"/>
          <p14:tracePt t="77397" x="2698750" y="4405313"/>
          <p14:tracePt t="77405" x="2625725" y="4405313"/>
          <p14:tracePt t="77413" x="2570163" y="4395788"/>
          <p14:tracePt t="77422" x="2489200" y="4386263"/>
          <p14:tracePt t="77429" x="2433638" y="4386263"/>
          <p14:tracePt t="77439" x="2389188" y="4359275"/>
          <p14:tracePt t="77444" x="2333625" y="4359275"/>
          <p14:tracePt t="77452" x="2287588" y="4349750"/>
          <p14:tracePt t="77469" x="2270125" y="4349750"/>
          <p14:tracePt t="77477" x="2260600" y="4349750"/>
          <p14:tracePt t="77493" x="2251075" y="4349750"/>
          <p14:tracePt t="77501" x="2243138" y="4340225"/>
          <p14:tracePt t="77509" x="2214563" y="4340225"/>
          <p14:tracePt t="77517" x="2197100" y="4340225"/>
          <p14:tracePt t="77525" x="2160588" y="4340225"/>
          <p14:tracePt t="77532" x="2143125" y="4340225"/>
          <p14:tracePt t="77541" x="2097088" y="4340225"/>
          <p14:tracePt t="77549" x="2070100" y="4340225"/>
          <p14:tracePt t="77558" x="2051050" y="4340225"/>
          <p14:tracePt t="77566" x="2024063" y="4340225"/>
          <p14:tracePt t="77576" x="2014538" y="4340225"/>
          <p14:tracePt t="77582" x="2005013" y="4340225"/>
          <p14:tracePt t="77591" x="1997075" y="4340225"/>
          <p14:tracePt t="77606" x="1987550" y="4332288"/>
          <p14:tracePt t="77793" x="2033588" y="4332288"/>
          <p14:tracePt t="77799" x="2070100" y="4332288"/>
          <p14:tracePt t="77809" x="2143125" y="4332288"/>
          <p14:tracePt t="77814" x="2251075" y="4332288"/>
          <p14:tracePt t="77824" x="2360613" y="4332288"/>
          <p14:tracePt t="77829" x="2489200" y="4332288"/>
          <p14:tracePt t="77840" x="2616200" y="4332288"/>
          <p14:tracePt t="77844" x="2744788" y="4332288"/>
          <p14:tracePt t="77852" x="2871788" y="4332288"/>
          <p14:tracePt t="77861" x="2962275" y="4332288"/>
          <p14:tracePt t="77869" x="3054350" y="4332288"/>
          <p14:tracePt t="77877" x="3127375" y="4332288"/>
          <p14:tracePt t="77888" x="3200400" y="4332288"/>
          <p14:tracePt t="77893" x="3217863" y="4332288"/>
          <p14:tracePt t="77901" x="3244850" y="4332288"/>
          <p14:tracePt t="77909" x="3254375" y="4332288"/>
          <p14:tracePt t="77925" x="3263900" y="4322763"/>
          <p14:tracePt t="78182" x="3263900" y="4332288"/>
          <p14:tracePt t="78190" x="3244850" y="4340225"/>
          <p14:tracePt t="78197" x="3236913" y="4349750"/>
          <p14:tracePt t="78213" x="3217863" y="4359275"/>
          <p14:tracePt t="78222" x="3190875" y="4368800"/>
          <p14:tracePt t="78229" x="3144838" y="4405313"/>
          <p14:tracePt t="78237" x="3136900" y="4413250"/>
          <p14:tracePt t="78245" x="3108325" y="4413250"/>
          <p14:tracePt t="78253" x="3100388" y="4422775"/>
          <p14:tracePt t="78260" x="3081338" y="4422775"/>
          <p14:tracePt t="78269" x="3071813" y="4422775"/>
          <p14:tracePt t="78277" x="3063875" y="4432300"/>
          <p14:tracePt t="78478" x="3090863" y="4432300"/>
          <p14:tracePt t="78486" x="3171825" y="4405313"/>
          <p14:tracePt t="78494" x="3244850" y="4376738"/>
          <p14:tracePt t="78502" x="3309938" y="4340225"/>
          <p14:tracePt t="78510" x="3409950" y="4313238"/>
          <p14:tracePt t="78518" x="3500438" y="4313238"/>
          <p14:tracePt t="78526" x="3582988" y="4268788"/>
          <p14:tracePt t="78534" x="3656013" y="4259263"/>
          <p14:tracePt t="78543" x="3709988" y="4259263"/>
          <p14:tracePt t="78550" x="3756025" y="4249738"/>
          <p14:tracePt t="78558" x="3810000" y="4249738"/>
          <p14:tracePt t="78566" x="3838575" y="4232275"/>
          <p14:tracePt t="78576" x="3846513" y="4232275"/>
          <p14:tracePt t="78581" x="3856038" y="4232275"/>
          <p14:tracePt t="79069" x="3865563" y="4232275"/>
          <p14:tracePt t="79810" x="3883025" y="4240213"/>
          <p14:tracePt t="79812" x="3902075" y="4240213"/>
          <p14:tracePt t="79821" x="3911600" y="4240213"/>
          <p14:tracePt t="79829" x="3938588" y="4240213"/>
          <p14:tracePt t="79846" x="3984625" y="4259263"/>
          <p14:tracePt t="79862" x="3992563" y="4259263"/>
          <p14:tracePt t="79892" x="4002088" y="4259263"/>
          <p14:tracePt t="79917" x="4021138" y="4259263"/>
          <p14:tracePt t="79949" x="4029075" y="4259263"/>
          <p14:tracePt t="79957" x="4048125" y="4259263"/>
          <p14:tracePt t="79965" x="4084638" y="4259263"/>
          <p14:tracePt t="79972" x="4129088" y="4240213"/>
          <p14:tracePt t="79980" x="4165600" y="4232275"/>
          <p14:tracePt t="79988" x="4248150" y="4195763"/>
          <p14:tracePt t="79997" x="4330700" y="4176713"/>
          <p14:tracePt t="80005" x="4457700" y="4130675"/>
          <p14:tracePt t="80013" x="4557713" y="4103688"/>
          <p14:tracePt t="80022" x="4703763" y="4094163"/>
          <p14:tracePt t="80029" x="4849813" y="4067175"/>
          <p14:tracePt t="80038" x="4959350" y="4067175"/>
          <p14:tracePt t="80044" x="5059363" y="4049713"/>
          <p14:tracePt t="80053" x="5224463" y="4021138"/>
          <p14:tracePt t="80060" x="5314950" y="3994150"/>
          <p14:tracePt t="80069" x="5451475" y="3967163"/>
          <p14:tracePt t="80077" x="5597525" y="3948113"/>
          <p14:tracePt t="80085" x="5707063" y="3903663"/>
          <p14:tracePt t="80093" x="5853113" y="3894138"/>
          <p14:tracePt t="80101" x="5989638" y="3875088"/>
          <p14:tracePt t="80109" x="6099175" y="3848100"/>
          <p14:tracePt t="80117" x="6189663" y="3848100"/>
          <p14:tracePt t="80126" x="6318250" y="3830638"/>
          <p14:tracePt t="80133" x="6464300" y="3821113"/>
          <p14:tracePt t="80141" x="6618288" y="3775075"/>
          <p14:tracePt t="80149" x="6783388" y="3775075"/>
          <p14:tracePt t="80158" x="6946900" y="3757613"/>
          <p14:tracePt t="80165" x="7129463" y="3757613"/>
          <p14:tracePt t="80174" x="7283450" y="3757613"/>
          <p14:tracePt t="80181" x="7448550" y="3757613"/>
          <p14:tracePt t="80190" x="7575550" y="3748088"/>
          <p14:tracePt t="80197" x="7704138" y="3748088"/>
          <p14:tracePt t="80206" x="7867650" y="3748088"/>
          <p14:tracePt t="80213" x="7958138" y="3748088"/>
          <p14:tracePt t="80223" x="8096250" y="3730625"/>
          <p14:tracePt t="80229" x="8223250" y="3702050"/>
          <p14:tracePt t="80241" x="8313738" y="3684588"/>
          <p14:tracePt t="80246" x="8405813" y="3684588"/>
          <p14:tracePt t="80253" x="8488363" y="3675063"/>
          <p14:tracePt t="80261" x="8559800" y="3665538"/>
          <p14:tracePt t="80269" x="8661400" y="3638550"/>
          <p14:tracePt t="80277" x="8770938" y="3621088"/>
          <p14:tracePt t="80285" x="8861425" y="3611563"/>
          <p14:tracePt t="80293" x="8970963" y="3611563"/>
          <p14:tracePt t="80301" x="9090025" y="3592513"/>
          <p14:tracePt t="82096" x="8861425" y="3767138"/>
          <p14:tracePt t="82101" x="8542338" y="3830638"/>
          <p14:tracePt t="82110" x="8359775" y="3840163"/>
          <p14:tracePt t="82117" x="8196263" y="3857625"/>
          <p14:tracePt t="82125" x="8113713" y="3867150"/>
          <p14:tracePt t="82132" x="8040688" y="3894138"/>
          <p14:tracePt t="82141" x="7994650" y="3921125"/>
          <p14:tracePt t="82319" x="7967663" y="3921125"/>
          <p14:tracePt t="82327" x="7921625" y="3921125"/>
          <p14:tracePt t="82333" x="7858125" y="3921125"/>
          <p14:tracePt t="82341" x="7767638" y="3921125"/>
          <p14:tracePt t="82349" x="7639050" y="3921125"/>
          <p14:tracePt t="82357" x="7521575" y="3930650"/>
          <p14:tracePt t="82365" x="7412038" y="3957638"/>
          <p14:tracePt t="82373" x="7283450" y="3976688"/>
          <p14:tracePt t="82381" x="7202488" y="3984625"/>
          <p14:tracePt t="82390" x="7146925" y="3984625"/>
          <p14:tracePt t="82397" x="7119938" y="3984625"/>
          <p14:tracePt t="82404" x="7073900" y="3984625"/>
          <p14:tracePt t="82485" x="7156450" y="3984625"/>
          <p14:tracePt t="82493" x="7283450" y="3984625"/>
          <p14:tracePt t="82501" x="7521575" y="3948113"/>
          <p14:tracePt t="82509" x="7831138" y="3903663"/>
          <p14:tracePt t="82517" x="8186738" y="3867150"/>
          <p14:tracePt t="82525" x="8624888" y="3748088"/>
          <p14:tracePt t="82532" x="9017000" y="3702050"/>
          <p14:tracePt t="84102" x="8269288" y="3657600"/>
          <p14:tracePt t="84110" x="7813675" y="3702050"/>
          <p14:tracePt t="84118" x="7402513" y="3702050"/>
          <p14:tracePt t="84125" x="7073900" y="3767138"/>
          <p14:tracePt t="84133" x="6873875" y="3784600"/>
          <p14:tracePt t="84141" x="6664325" y="3830638"/>
          <p14:tracePt t="84149" x="6500813" y="3848100"/>
          <p14:tracePt t="84157" x="6354763" y="3857625"/>
          <p14:tracePt t="84165" x="6281738" y="3875088"/>
          <p14:tracePt t="84173" x="6235700" y="3875088"/>
          <p14:tracePt t="84181" x="6153150" y="3894138"/>
          <p14:tracePt t="84188" x="6026150" y="3894138"/>
          <p14:tracePt t="84196" x="5899150" y="3911600"/>
          <p14:tracePt t="84206" x="5753100" y="3911600"/>
          <p14:tracePt t="84214" x="5570538" y="3911600"/>
          <p14:tracePt t="84221" x="5387975" y="3911600"/>
          <p14:tracePt t="84228" x="5187950" y="3911600"/>
          <p14:tracePt t="84238" x="4986338" y="3911600"/>
          <p14:tracePt t="84244" x="4840288" y="3911600"/>
          <p14:tracePt t="84253" x="4695825" y="3911600"/>
          <p14:tracePt t="84261" x="4586288" y="3911600"/>
          <p14:tracePt t="84269" x="4513263" y="3911600"/>
          <p14:tracePt t="84277" x="4494213" y="3911600"/>
          <p14:tracePt t="84455" x="4476750" y="3911600"/>
          <p14:tracePt t="84464" x="4448175" y="3911600"/>
          <p14:tracePt t="84471" x="4357688" y="3911600"/>
          <p14:tracePt t="84478" x="4267200" y="3911600"/>
          <p14:tracePt t="84485" x="4138613" y="3911600"/>
          <p14:tracePt t="84493" x="4011613" y="3911600"/>
          <p14:tracePt t="84501" x="3902075" y="3911600"/>
          <p14:tracePt t="84509" x="3792538" y="3911600"/>
          <p14:tracePt t="84517" x="3702050" y="3911600"/>
          <p14:tracePt t="84525" x="3629025" y="3911600"/>
          <p14:tracePt t="84533" x="3556000" y="3911600"/>
          <p14:tracePt t="84541" x="3527425" y="3911600"/>
          <p14:tracePt t="84549" x="3490913" y="3911600"/>
          <p14:tracePt t="84622" x="3482975" y="3911600"/>
          <p14:tracePt t="84628" x="3463925" y="3921125"/>
          <p14:tracePt t="84645" x="3446463" y="3930650"/>
          <p14:tracePt t="84661" x="3436938" y="3930650"/>
          <p14:tracePt t="84842" x="3427413" y="3921125"/>
          <p14:tracePt t="84845" x="3446463" y="3894138"/>
          <p14:tracePt t="84853" x="3490913" y="3830638"/>
          <p14:tracePt t="84860" x="3556000" y="3757613"/>
          <p14:tracePt t="84868" x="3629025" y="3675063"/>
          <p14:tracePt t="84876" x="3665538" y="3611563"/>
          <p14:tracePt t="84885" x="3746500" y="3511550"/>
          <p14:tracePt t="84905" x="3892550" y="3328988"/>
          <p14:tracePt t="84909" x="3938588" y="3273425"/>
          <p14:tracePt t="84917" x="4011613" y="3192463"/>
          <p14:tracePt t="84925" x="4038600" y="3146425"/>
          <p14:tracePt t="84933" x="4057650" y="3119438"/>
          <p14:tracePt t="84941" x="4065588" y="3100388"/>
          <p14:tracePt t="84948" x="4075113" y="3082925"/>
          <p14:tracePt t="84957" x="4075113" y="3073400"/>
          <p14:tracePt t="84964" x="4075113" y="3063875"/>
          <p14:tracePt t="85205" x="4057650" y="3054350"/>
          <p14:tracePt t="85212" x="3938588" y="3054350"/>
          <p14:tracePt t="85221" x="3829050" y="3073400"/>
          <p14:tracePt t="85229" x="3719513" y="3090863"/>
          <p14:tracePt t="85238" x="3592513" y="3100388"/>
          <p14:tracePt t="85244" x="3509963" y="3100388"/>
          <p14:tracePt t="85254" x="3455988" y="3109913"/>
          <p14:tracePt t="85260" x="3409950" y="3109913"/>
          <p14:tracePt t="85268" x="3390900" y="3127375"/>
          <p14:tracePt t="85358" x="3419475" y="3119438"/>
          <p14:tracePt t="85366" x="3546475" y="3109913"/>
          <p14:tracePt t="85374" x="3673475" y="3082925"/>
          <p14:tracePt t="85382" x="3838575" y="3063875"/>
          <p14:tracePt t="85390" x="3984625" y="3046413"/>
          <p14:tracePt t="85398" x="4084638" y="3036888"/>
          <p14:tracePt t="85407" x="4194175" y="3017838"/>
          <p14:tracePt t="85414" x="4267200" y="3009900"/>
          <p14:tracePt t="85424" x="4330700" y="3009900"/>
          <p14:tracePt t="85430" x="4357688" y="3009900"/>
          <p14:tracePt t="85442" x="4367213" y="3009900"/>
          <p14:tracePt t="85606" x="4376738" y="3017838"/>
          <p14:tracePt t="85614" x="4376738" y="3036888"/>
          <p14:tracePt t="85624" x="4376738" y="3054350"/>
          <p14:tracePt t="85628" x="4367213" y="3090863"/>
          <p14:tracePt t="85640" x="4357688" y="3109913"/>
          <p14:tracePt t="85644" x="4340225" y="3155950"/>
          <p14:tracePt t="85652" x="4321175" y="3182938"/>
          <p14:tracePt t="85660" x="4294188" y="3219450"/>
          <p14:tracePt t="85668" x="4294188" y="3236913"/>
          <p14:tracePt t="85676" x="4294188" y="3246438"/>
          <p14:tracePt t="85684" x="4284663" y="3255963"/>
          <p14:tracePt t="85701" x="4275138" y="3265488"/>
          <p14:tracePt t="86060" x="4275138" y="3255963"/>
          <p14:tracePt t="86068" x="4275138" y="3228975"/>
          <p14:tracePt t="86076" x="4275138" y="3200400"/>
          <p14:tracePt t="86085" x="4275138" y="3182938"/>
          <p14:tracePt t="86094" x="4275138" y="3136900"/>
          <p14:tracePt t="86102" x="4284663" y="3109913"/>
          <p14:tracePt t="86110" x="4284663" y="3090863"/>
          <p14:tracePt t="86118" x="4284663" y="3063875"/>
          <p14:tracePt t="86126" x="4284663" y="3046413"/>
          <p14:tracePt t="86134" x="4284663" y="3036888"/>
          <p14:tracePt t="86150" x="4284663" y="3017838"/>
          <p14:tracePt t="86173" x="4284663" y="3009900"/>
          <p14:tracePt t="86229" x="4275138" y="3009900"/>
          <p14:tracePt t="86341" x="4267200" y="3009900"/>
          <p14:tracePt t="86349" x="4230688" y="3017838"/>
          <p14:tracePt t="86357" x="4211638" y="3036888"/>
          <p14:tracePt t="86365" x="4165600" y="3073400"/>
          <p14:tracePt t="86373" x="4138613" y="3090863"/>
          <p14:tracePt t="86381" x="4102100" y="3109913"/>
          <p14:tracePt t="86391" x="4065588" y="3136900"/>
          <p14:tracePt t="86397" x="4021138" y="3155950"/>
          <p14:tracePt t="86406" x="4002088" y="3173413"/>
          <p14:tracePt t="86413" x="3965575" y="3192463"/>
          <p14:tracePt t="86422" x="3948113" y="3219450"/>
          <p14:tracePt t="86671" x="3938588" y="3219450"/>
          <p14:tracePt t="86687" x="3938588" y="3209925"/>
          <p14:tracePt t="86695" x="3938588" y="3192463"/>
          <p14:tracePt t="87294" x="4002088" y="3182938"/>
          <p14:tracePt t="87301" x="4248150" y="3182938"/>
          <p14:tracePt t="87309" x="4695825" y="3182938"/>
          <p14:tracePt t="87317" x="4959350" y="3182938"/>
          <p14:tracePt t="87325" x="5187950" y="3182938"/>
          <p14:tracePt t="87333" x="5387975" y="3163888"/>
          <p14:tracePt t="87341" x="5543550" y="3163888"/>
          <p14:tracePt t="87348" x="5661025" y="3163888"/>
          <p14:tracePt t="87357" x="5770563" y="3163888"/>
          <p14:tracePt t="87365" x="5826125" y="3163888"/>
          <p14:tracePt t="87372" x="5880100" y="3163888"/>
          <p14:tracePt t="87381" x="5916613" y="3163888"/>
          <p14:tracePt t="87388" x="5962650" y="3163888"/>
          <p14:tracePt t="87398" x="5980113" y="3163888"/>
          <p14:tracePt t="87414" x="6035675" y="3163888"/>
          <p14:tracePt t="87424" x="6089650" y="3163888"/>
          <p14:tracePt t="87430" x="6199188" y="3163888"/>
          <p14:tracePt t="87442" x="6326188" y="3163888"/>
          <p14:tracePt t="87446" x="6472238" y="3163888"/>
          <p14:tracePt t="87455" x="6581775" y="3163888"/>
          <p14:tracePt t="87461" x="6727825" y="3182938"/>
          <p14:tracePt t="87469" x="6864350" y="3219450"/>
          <p14:tracePt t="87477" x="7029450" y="3246438"/>
          <p14:tracePt t="87485" x="7175500" y="3255963"/>
          <p14:tracePt t="87493" x="7356475" y="3292475"/>
          <p14:tracePt t="87501" x="7521575" y="3319463"/>
          <p14:tracePt t="87509" x="7704138" y="3338513"/>
          <p14:tracePt t="87517" x="7831138" y="3346450"/>
          <p14:tracePt t="87525" x="7940675" y="3346450"/>
          <p14:tracePt t="87533" x="8059738" y="3392488"/>
          <p14:tracePt t="87541" x="8096250" y="3392488"/>
          <p14:tracePt t="87549" x="8150225" y="3392488"/>
          <p14:tracePt t="87557" x="8196263" y="3402013"/>
          <p14:tracePt t="87565" x="8213725" y="3411538"/>
          <p14:tracePt t="87573" x="8232775" y="3411538"/>
          <p14:tracePt t="87583" x="8250238" y="3419475"/>
          <p14:tracePt t="87588" x="8259763" y="3419475"/>
          <p14:tracePt t="87598" x="8277225" y="3438525"/>
          <p14:tracePt t="87608" x="8296275" y="3455988"/>
          <p14:tracePt t="87614" x="8313738" y="3475038"/>
          <p14:tracePt t="87624" x="8332788" y="3502025"/>
          <p14:tracePt t="87630" x="8342313" y="3529013"/>
          <p14:tracePt t="87641" x="8350250" y="3548063"/>
          <p14:tracePt t="87646" x="8359775" y="3565525"/>
          <p14:tracePt t="87655" x="8359775" y="3575050"/>
          <p14:tracePt t="87661" x="8369300" y="3592513"/>
          <p14:tracePt t="87669" x="8378825" y="3602038"/>
          <p14:tracePt t="87693" x="8378825" y="3611563"/>
          <p14:tracePt t="87701" x="8386763" y="3621088"/>
          <p14:tracePt t="87724" x="8386763" y="3629025"/>
          <p14:tracePt t="87733" x="8386763" y="3657600"/>
          <p14:tracePt t="87741" x="8386763" y="3665538"/>
          <p14:tracePt t="87749" x="8386763" y="3694113"/>
          <p14:tracePt t="87757" x="8386763" y="3730625"/>
          <p14:tracePt t="87765" x="8378825" y="3767138"/>
          <p14:tracePt t="87773" x="8369300" y="3803650"/>
          <p14:tracePt t="87781" x="8359775" y="3830638"/>
          <p14:tracePt t="87790" x="8332788" y="3875088"/>
          <p14:tracePt t="87797" x="8323263" y="3884613"/>
          <p14:tracePt t="87806" x="8313738" y="3911600"/>
          <p14:tracePt t="87813" x="8305800" y="3921125"/>
          <p14:tracePt t="87820" x="8296275" y="3948113"/>
          <p14:tracePt t="87828" x="8296275" y="3957638"/>
          <p14:tracePt t="87839" x="8286750" y="3976688"/>
          <p14:tracePt t="87860" x="8286750" y="3984625"/>
          <p14:tracePt t="87869" x="8286750" y="3994150"/>
          <p14:tracePt t="87925" x="8369300" y="3994150"/>
          <p14:tracePt t="87933" x="8532813" y="3994150"/>
          <p14:tracePt t="87941" x="8697913" y="3976688"/>
          <p14:tracePt t="87948" x="8842375" y="3930650"/>
          <p14:tracePt t="87957" x="8997950" y="3903663"/>
          <p14:tracePt t="93335" x="8770938" y="3538538"/>
          <p14:tracePt t="93342" x="8605838" y="3538538"/>
          <p14:tracePt t="93349" x="8496300" y="3538538"/>
          <p14:tracePt t="93358" x="8442325" y="3538538"/>
          <p14:tracePt t="93364" x="8396288" y="3538538"/>
          <p14:tracePt t="93389" x="8386763" y="3538538"/>
          <p14:tracePt t="93475" x="8332788" y="3538538"/>
          <p14:tracePt t="93477" x="8186738" y="3511550"/>
          <p14:tracePt t="93484" x="8031163" y="3502025"/>
          <p14:tracePt t="93492" x="7867650" y="3455988"/>
          <p14:tracePt t="93500" x="7721600" y="3411538"/>
          <p14:tracePt t="93509" x="7575550" y="3392488"/>
          <p14:tracePt t="93517" x="7458075" y="3346450"/>
          <p14:tracePt t="93524" x="7312025" y="3319463"/>
          <p14:tracePt t="93532" x="7156450" y="3292475"/>
          <p14:tracePt t="93540" x="7029450" y="3265488"/>
          <p14:tracePt t="93549" x="6919913" y="3246438"/>
          <p14:tracePt t="93557" x="6800850" y="3200400"/>
          <p14:tracePt t="93564" x="6727825" y="3173413"/>
          <p14:tracePt t="93574" x="6664325" y="3155950"/>
          <p14:tracePt t="93582" x="6618288" y="3146425"/>
          <p14:tracePt t="93589" x="6564313" y="3127375"/>
          <p14:tracePt t="93598" x="6500813" y="3119438"/>
          <p14:tracePt t="93605" x="6427788" y="3090863"/>
          <p14:tracePt t="93614" x="6362700" y="3063875"/>
          <p14:tracePt t="93623" x="6254750" y="3054350"/>
          <p14:tracePt t="93630" x="6135688" y="3036888"/>
          <p14:tracePt t="93639" x="6026150" y="3009900"/>
          <p14:tracePt t="93646" x="5880100" y="3000375"/>
          <p14:tracePt t="93657" x="5697538" y="2963863"/>
          <p14:tracePt t="93662" x="5580063" y="2936875"/>
          <p14:tracePt t="93673" x="5470525" y="2909888"/>
          <p14:tracePt t="93676" x="5334000" y="2881313"/>
          <p14:tracePt t="93684" x="5224463" y="2863850"/>
          <p14:tracePt t="93692" x="5187950" y="2863850"/>
          <p14:tracePt t="93700" x="5151438" y="2854325"/>
          <p14:tracePt t="93766" x="5122863" y="2844800"/>
          <p14:tracePt t="93805" x="5078413" y="2827338"/>
          <p14:tracePt t="93812" x="5005388" y="2808288"/>
          <p14:tracePt t="93820" x="4922838" y="2781300"/>
          <p14:tracePt t="93828" x="4849813" y="2763838"/>
          <p14:tracePt t="93837" x="4749800" y="2735263"/>
          <p14:tracePt t="93844" x="4686300" y="2690813"/>
          <p14:tracePt t="93854" x="4659313" y="2681288"/>
          <p14:tracePt t="93860" x="4594225" y="2662238"/>
          <p14:tracePt t="93871" x="4530725" y="2617788"/>
          <p14:tracePt t="93876" x="4503738" y="2608263"/>
          <p14:tracePt t="93884" x="4457700" y="2581275"/>
          <p14:tracePt t="93904" x="4403725" y="2544763"/>
          <p14:tracePt t="93908" x="4376738" y="2535238"/>
          <p14:tracePt t="93917" x="4376738" y="2525713"/>
          <p14:tracePt t="93925" x="4367213" y="2525713"/>
          <p14:tracePt t="93933" x="4357688" y="2517775"/>
          <p14:tracePt t="94061" x="4348163" y="2508250"/>
          <p14:tracePt t="95089" x="4311650" y="2508250"/>
          <p14:tracePt t="95095" x="4238625" y="2508250"/>
          <p14:tracePt t="95102" x="4165600" y="2535238"/>
          <p14:tracePt t="95109" x="4065588" y="2554288"/>
          <p14:tracePt t="95117" x="4011613" y="2562225"/>
          <p14:tracePt t="95125" x="3956050" y="2562225"/>
          <p14:tracePt t="95133" x="3938588" y="2571750"/>
          <p14:tracePt t="95141" x="3929063" y="2571750"/>
          <p14:tracePt t="95149" x="3911600" y="2589213"/>
          <p14:tracePt t="95382" x="3902075" y="2589213"/>
          <p14:tracePt t="95390" x="3883025" y="2589213"/>
          <p14:tracePt t="95398" x="3875088" y="2581275"/>
          <p14:tracePt t="95405" x="3865563" y="2571750"/>
          <p14:tracePt t="95414" x="3856038" y="2554288"/>
          <p14:tracePt t="95423" x="3846513" y="2544763"/>
          <p14:tracePt t="95428" x="3829050" y="2535238"/>
          <p14:tracePt t="95437" x="3810000" y="2525713"/>
          <p14:tracePt t="95445" x="3792538" y="2508250"/>
          <p14:tracePt t="95453" x="3783013" y="2498725"/>
          <p14:tracePt t="95460" x="3765550" y="2489200"/>
          <p14:tracePt t="95476" x="3746500" y="2481263"/>
          <p14:tracePt t="95484" x="3738563" y="2481263"/>
          <p14:tracePt t="95493" x="3719513" y="2471738"/>
          <p14:tracePt t="95517" x="3719513" y="2462213"/>
          <p14:tracePt t="95525" x="3719513" y="2452688"/>
          <p14:tracePt t="95541" x="3719513" y="2435225"/>
          <p14:tracePt t="95549" x="3719513" y="2425700"/>
          <p14:tracePt t="95557" x="3719513" y="2416175"/>
          <p14:tracePt t="95565" x="3719513" y="2408238"/>
          <p14:tracePt t="95573" x="3719513" y="2398713"/>
          <p14:tracePt t="95589" x="3719513" y="2389188"/>
          <p14:tracePt t="95596" x="3719513" y="2379663"/>
          <p14:tracePt t="95605" x="3719513" y="2371725"/>
          <p14:tracePt t="95612" x="3719513" y="2362200"/>
          <p14:tracePt t="95620" x="3719513" y="2352675"/>
          <p14:tracePt t="95628" x="3729038" y="2352675"/>
          <p14:tracePt t="95661" x="3738563" y="2335213"/>
          <p14:tracePt t="95677" x="3746500" y="2325688"/>
          <p14:tracePt t="95685" x="3746500" y="2306638"/>
          <p14:tracePt t="95694" x="3775075" y="2289175"/>
          <p14:tracePt t="95710" x="3792538" y="2270125"/>
          <p14:tracePt t="95718" x="3810000" y="2262188"/>
          <p14:tracePt t="95726" x="3829050" y="2252663"/>
          <p14:tracePt t="95734" x="3865563" y="2233613"/>
          <p14:tracePt t="95742" x="3911600" y="2225675"/>
          <p14:tracePt t="95750" x="3956050" y="2206625"/>
          <p14:tracePt t="95760" x="4021138" y="2197100"/>
          <p14:tracePt t="95766" x="4075113" y="2179638"/>
          <p14:tracePt t="95773" x="4138613" y="2170113"/>
          <p14:tracePt t="95781" x="4211638" y="2160588"/>
          <p14:tracePt t="95791" x="4230688" y="2143125"/>
          <p14:tracePt t="95797" x="4275138" y="2143125"/>
          <p14:tracePt t="95807" x="4303713" y="2143125"/>
          <p14:tracePt t="95824" x="4321175" y="2133600"/>
          <p14:tracePt t="95942" x="4321175" y="2143125"/>
          <p14:tracePt t="95966" x="4321175" y="2152650"/>
          <p14:tracePt t="95980" x="4330700" y="2160588"/>
          <p14:tracePt t="95989" x="4330700" y="2170113"/>
          <p14:tracePt t="96020" x="4330700" y="2179638"/>
          <p14:tracePt t="96036" x="4330700" y="2189163"/>
          <p14:tracePt t="96045" x="4330700" y="2206625"/>
          <p14:tracePt t="96053" x="4330700" y="2225675"/>
          <p14:tracePt t="96061" x="4340225" y="2252663"/>
          <p14:tracePt t="96070" x="4340225" y="2270125"/>
          <p14:tracePt t="96077" x="4340225" y="2289175"/>
          <p14:tracePt t="96088" x="4340225" y="2316163"/>
          <p14:tracePt t="96094" x="4340225" y="2325688"/>
          <p14:tracePt t="96101" x="4357688" y="2362200"/>
          <p14:tracePt t="96117" x="4357688" y="2398713"/>
          <p14:tracePt t="96133" x="4357688" y="2408238"/>
          <p14:tracePt t="96141" x="4357688" y="2416175"/>
          <p14:tracePt t="96149" x="4357688" y="2425700"/>
          <p14:tracePt t="96158" x="4357688" y="2435225"/>
          <p14:tracePt t="96165" x="4357688" y="2444750"/>
          <p14:tracePt t="96205" x="4357688" y="2452688"/>
          <p14:tracePt t="96221" x="4357688" y="2471738"/>
          <p14:tracePt t="96237" x="4357688" y="2489200"/>
          <p14:tracePt t="96245" x="4357688" y="2498725"/>
          <p14:tracePt t="96253" x="4348163" y="2508250"/>
          <p14:tracePt t="96260" x="4330700" y="2525713"/>
          <p14:tracePt t="96269" x="4311650" y="2535238"/>
          <p14:tracePt t="96276" x="4303713" y="2544763"/>
          <p14:tracePt t="96285" x="4284663" y="2544763"/>
          <p14:tracePt t="96294" x="4267200" y="2554288"/>
          <p14:tracePt t="96302" x="4221163" y="2581275"/>
          <p14:tracePt t="96318" x="4194175" y="2581275"/>
          <p14:tracePt t="96326" x="4184650" y="2589213"/>
          <p14:tracePt t="96334" x="4175125" y="2589213"/>
          <p14:tracePt t="96342" x="4165600" y="2589213"/>
          <p14:tracePt t="96413" x="4148138" y="2589213"/>
          <p14:tracePt t="96429" x="4138613" y="2589213"/>
          <p14:tracePt t="96437" x="4121150" y="2589213"/>
          <p14:tracePt t="96445" x="4094163" y="2589213"/>
          <p14:tracePt t="96453" x="4084638" y="2581275"/>
          <p14:tracePt t="96461" x="4048125" y="2562225"/>
          <p14:tracePt t="96473" x="4038600" y="2554288"/>
          <p14:tracePt t="96477" x="4029075" y="2544763"/>
          <p14:tracePt t="96485" x="4011613" y="2535238"/>
          <p14:tracePt t="96501" x="4011613" y="2525713"/>
          <p14:tracePt t="96510" x="4002088" y="2508250"/>
          <p14:tracePt t="96518" x="4002088" y="2498725"/>
          <p14:tracePt t="96526" x="4002088" y="2489200"/>
          <p14:tracePt t="96534" x="4002088" y="2481263"/>
          <p14:tracePt t="96549" x="4002088" y="2462213"/>
          <p14:tracePt t="96614" x="4011613" y="2452688"/>
          <p14:tracePt t="96630" x="4029075" y="2444750"/>
          <p14:tracePt t="96645" x="4038600" y="2444750"/>
          <p14:tracePt t="96653" x="4057650" y="2435225"/>
          <p14:tracePt t="96660" x="4084638" y="2435225"/>
          <p14:tracePt t="96669" x="4102100" y="2435225"/>
          <p14:tracePt t="96676" x="4129088" y="2435225"/>
          <p14:tracePt t="96685" x="4157663" y="2416175"/>
          <p14:tracePt t="96701" x="4175125" y="2416175"/>
          <p14:tracePt t="96717" x="4184650" y="2416175"/>
          <p14:tracePt t="97061" x="4165600" y="2435225"/>
          <p14:tracePt t="97069" x="4065588" y="2489200"/>
          <p14:tracePt t="97077" x="3975100" y="2535238"/>
          <p14:tracePt t="97085" x="3911600" y="2571750"/>
          <p14:tracePt t="97093" x="3810000" y="2625725"/>
          <p14:tracePt t="97101" x="3729038" y="2681288"/>
          <p14:tracePt t="97109" x="3646488" y="2754313"/>
          <p14:tracePt t="97117" x="3556000" y="2808288"/>
          <p14:tracePt t="97125" x="3473450" y="2863850"/>
          <p14:tracePt t="97133" x="3427413" y="2909888"/>
          <p14:tracePt t="97141" x="3346450" y="2963863"/>
          <p14:tracePt t="97149" x="3281363" y="3036888"/>
          <p14:tracePt t="97157" x="3227388" y="3100388"/>
          <p14:tracePt t="97165" x="3163888" y="3146425"/>
          <p14:tracePt t="97173" x="3090863" y="3219450"/>
          <p14:tracePt t="97181" x="3027363" y="3255963"/>
          <p14:tracePt t="97189" x="2962275" y="3319463"/>
          <p14:tracePt t="97196" x="2925763" y="3375025"/>
          <p14:tracePt t="97205" x="2871788" y="3438525"/>
          <p14:tracePt t="97212" x="2835275" y="3482975"/>
          <p14:tracePt t="97222" x="2789238" y="3548063"/>
          <p14:tracePt t="97228" x="2716213" y="3621088"/>
          <p14:tracePt t="97237" x="2698750" y="3648075"/>
          <p14:tracePt t="97245" x="2662238" y="3675063"/>
          <p14:tracePt t="97253" x="2643188" y="3711575"/>
          <p14:tracePt t="97261" x="2616200" y="3738563"/>
          <p14:tracePt t="97270" x="2598738" y="3775075"/>
          <p14:tracePt t="97277" x="2562225" y="3794125"/>
          <p14:tracePt t="97286" x="2552700" y="3811588"/>
          <p14:tracePt t="97292" x="2543175" y="3821113"/>
          <p14:tracePt t="97301" x="2533650" y="3830638"/>
          <p14:tracePt t="97309" x="2533650" y="3848100"/>
          <p14:tracePt t="97317" x="2525713" y="3848100"/>
          <p14:tracePt t="97325" x="2516188" y="3857625"/>
          <p14:tracePt t="97341" x="2506663" y="3867150"/>
          <p14:tracePt t="97348" x="2506663" y="3875088"/>
          <p14:tracePt t="97357" x="2498725" y="3894138"/>
          <p14:tracePt t="97365" x="2470150" y="3911600"/>
          <p14:tracePt t="97373" x="2462213" y="3921125"/>
          <p14:tracePt t="97380" x="2443163" y="3948113"/>
          <p14:tracePt t="97389" x="2406650" y="3976688"/>
          <p14:tracePt t="97396" x="2379663" y="4013200"/>
          <p14:tracePt t="97404" x="2360613" y="4040188"/>
          <p14:tracePt t="97413" x="2324100" y="4076700"/>
          <p14:tracePt t="97420" x="2306638" y="4094163"/>
          <p14:tracePt t="97429" x="2279650" y="4122738"/>
          <p14:tracePt t="97437" x="2270125" y="4140200"/>
          <p14:tracePt t="97445" x="2260600" y="4149725"/>
          <p14:tracePt t="97456" x="2251075" y="4176713"/>
          <p14:tracePt t="97462" x="2243138" y="4186238"/>
          <p14:tracePt t="97473" x="2233613" y="4195763"/>
          <p14:tracePt t="97805" x="2224088" y="4213225"/>
          <p14:tracePt t="97822" x="2214563" y="4232275"/>
          <p14:tracePt t="97830" x="2206625" y="4240213"/>
          <p14:tracePt t="97841" x="2179638" y="4259263"/>
          <p14:tracePt t="97847" x="2179638" y="4268788"/>
          <p14:tracePt t="97856" x="2170113" y="4295775"/>
          <p14:tracePt t="97862" x="2143125" y="4313238"/>
          <p14:tracePt t="97874" x="2143125" y="4322763"/>
          <p14:tracePt t="97877" x="2143125" y="4332288"/>
          <p14:tracePt t="97887" x="2143125" y="4340225"/>
          <p14:tracePt t="98220" x="2143125" y="4349750"/>
          <p14:tracePt t="98228" x="2170113" y="4349750"/>
          <p14:tracePt t="98239" x="2224088" y="4349750"/>
          <p14:tracePt t="98249" x="2297113" y="4349750"/>
          <p14:tracePt t="98256" x="2379663" y="4349750"/>
          <p14:tracePt t="98261" x="2452688" y="4349750"/>
          <p14:tracePt t="98270" x="2616200" y="4349750"/>
          <p14:tracePt t="98276" x="2781300" y="4349750"/>
          <p14:tracePt t="98285" x="2935288" y="4349750"/>
          <p14:tracePt t="98292" x="3063875" y="4349750"/>
          <p14:tracePt t="98301" x="3144838" y="4349750"/>
          <p14:tracePt t="98309" x="3200400" y="4349750"/>
          <p14:tracePt t="98316" x="3217863" y="4349750"/>
          <p14:tracePt t="98532" x="3208338" y="4368800"/>
          <p14:tracePt t="98541" x="3136900" y="4395788"/>
          <p14:tracePt t="98548" x="3071813" y="4422775"/>
          <p14:tracePt t="98557" x="2990850" y="4432300"/>
          <p14:tracePt t="98564" x="2925763" y="4468813"/>
          <p14:tracePt t="98573" x="2817813" y="4495800"/>
          <p14:tracePt t="98581" x="2735263" y="4522788"/>
          <p14:tracePt t="98589" x="2643188" y="4551363"/>
          <p14:tracePt t="98596" x="2598738" y="4559300"/>
          <p14:tracePt t="98605" x="2525713" y="4587875"/>
          <p14:tracePt t="98612" x="2489200" y="4595813"/>
          <p14:tracePt t="98621" x="2452688" y="4614863"/>
          <p14:tracePt t="98628" x="2416175" y="4624388"/>
          <p14:tracePt t="98637" x="2389188" y="4632325"/>
          <p14:tracePt t="98645" x="2360613" y="4651375"/>
          <p14:tracePt t="98653" x="2343150" y="4660900"/>
          <p14:tracePt t="98661" x="2333625" y="4660900"/>
          <p14:tracePt t="98669" x="2316163" y="4668838"/>
          <p14:tracePt t="98676" x="2306638" y="4668838"/>
          <p14:tracePt t="98685" x="2287588" y="4678363"/>
          <p14:tracePt t="98709" x="2279650" y="4687888"/>
          <p14:tracePt t="98773" x="2279650" y="4697413"/>
          <p14:tracePt t="98781" x="2306638" y="4697413"/>
          <p14:tracePt t="98789" x="2379663" y="4697413"/>
          <p14:tracePt t="98797" x="2525713" y="4697413"/>
          <p14:tracePt t="98805" x="2771775" y="4697413"/>
          <p14:tracePt t="98813" x="3181350" y="4697413"/>
          <p14:tracePt t="98821" x="3629025" y="4697413"/>
          <p14:tracePt t="98829" x="4330700" y="4697413"/>
          <p14:tracePt t="98838" x="4922838" y="4697413"/>
          <p14:tracePt t="98844" x="5487988" y="4678363"/>
          <p14:tracePt t="98853" x="6026150" y="4605338"/>
          <p14:tracePt t="98860" x="6600825" y="4532313"/>
          <p14:tracePt t="98870" x="7065963" y="4432300"/>
          <p14:tracePt t="98887" x="7994650" y="4322763"/>
          <p14:tracePt t="98892" x="8469313" y="4203700"/>
          <p14:tracePt t="98900" x="8824913" y="4159250"/>
          <p14:tracePt t="98908" x="9080500" y="4103688"/>
          <p14:tracePt t="107093" x="8915400" y="3767138"/>
          <p14:tracePt t="107104" x="8824913" y="3767138"/>
          <p14:tracePt t="107110" x="8751888" y="3775075"/>
          <p14:tracePt t="107117" x="8669338" y="3803650"/>
          <p14:tracePt t="107124" x="8596313" y="3803650"/>
          <p14:tracePt t="107132" x="8569325" y="3811588"/>
          <p14:tracePt t="107140" x="8551863" y="3821113"/>
          <p14:tracePt t="107148" x="8542338" y="3821113"/>
          <p14:tracePt t="107156" x="8523288" y="3830638"/>
          <p14:tracePt t="107188" x="8505825" y="3830638"/>
          <p14:tracePt t="107197" x="8488363" y="3830638"/>
          <p14:tracePt t="107205" x="8451850" y="3830638"/>
          <p14:tracePt t="107213" x="8396288" y="3830638"/>
          <p14:tracePt t="107222" x="8313738" y="3830638"/>
          <p14:tracePt t="107229" x="8204200" y="3830638"/>
          <p14:tracePt t="107237" x="8096250" y="3830638"/>
          <p14:tracePt t="107245" x="7967663" y="3830638"/>
          <p14:tracePt t="107254" x="7858125" y="3830638"/>
          <p14:tracePt t="107261" x="7767638" y="3830638"/>
          <p14:tracePt t="107270" x="7658100" y="3830638"/>
          <p14:tracePt t="107277" x="7567613" y="3830638"/>
          <p14:tracePt t="107287" x="7494588" y="3830638"/>
          <p14:tracePt t="107293" x="7402513" y="3830638"/>
          <p14:tracePt t="107306" x="7329488" y="3830638"/>
          <p14:tracePt t="107309" x="7239000" y="3830638"/>
          <p14:tracePt t="107318" x="7146925" y="3830638"/>
          <p14:tracePt t="107325" x="7056438" y="3830638"/>
          <p14:tracePt t="107333" x="6946900" y="3830638"/>
          <p14:tracePt t="107341" x="6827838" y="3830638"/>
          <p14:tracePt t="107349" x="6700838" y="3830638"/>
          <p14:tracePt t="107357" x="6573838" y="3830638"/>
          <p14:tracePt t="107365" x="6454775" y="3830638"/>
          <p14:tracePt t="107373" x="6335713" y="3830638"/>
          <p14:tracePt t="107382" x="6208713" y="3830638"/>
          <p14:tracePt t="107390" x="6080125" y="3830638"/>
          <p14:tracePt t="107398" x="5989638" y="3830638"/>
          <p14:tracePt t="107406" x="5880100" y="3830638"/>
          <p14:tracePt t="107414" x="5789613" y="3830638"/>
          <p14:tracePt t="107421" x="5680075" y="3830638"/>
          <p14:tracePt t="107430" x="5588000" y="3830638"/>
          <p14:tracePt t="107439" x="5514975" y="3830638"/>
          <p14:tracePt t="107446" x="5424488" y="3830638"/>
          <p14:tracePt t="107456" x="5368925" y="3830638"/>
          <p14:tracePt t="107461" x="5314950" y="3830638"/>
          <p14:tracePt t="107472" x="5251450" y="3830638"/>
          <p14:tracePt t="107477" x="5195888" y="3830638"/>
          <p14:tracePt t="107487" x="5159375" y="3830638"/>
          <p14:tracePt t="107493" x="5086350" y="3830638"/>
          <p14:tracePt t="107505" x="5032375" y="3830638"/>
          <p14:tracePt t="107509" x="4959350" y="3830638"/>
          <p14:tracePt t="107519" x="4886325" y="3830638"/>
          <p14:tracePt t="107525" x="4795838" y="3830638"/>
          <p14:tracePt t="107533" x="4713288" y="3830638"/>
          <p14:tracePt t="107541" x="4659313" y="3830638"/>
          <p14:tracePt t="107549" x="4586288" y="3830638"/>
          <p14:tracePt t="107557" x="4530725" y="3830638"/>
          <p14:tracePt t="107565" x="4484688" y="3830638"/>
          <p14:tracePt t="107573" x="4430713" y="3830638"/>
          <p14:tracePt t="107581" x="4421188" y="3830638"/>
          <p14:tracePt t="107589" x="4384675" y="3830638"/>
          <p14:tracePt t="107597" x="4367213" y="3830638"/>
          <p14:tracePt t="107655" x="4348163" y="3830638"/>
          <p14:tracePt t="107809" x="4294188" y="3840163"/>
          <p14:tracePt t="107814" x="4257675" y="3840163"/>
          <p14:tracePt t="107823" x="4221163" y="3875088"/>
          <p14:tracePt t="107830" x="4157663" y="3911600"/>
          <p14:tracePt t="107845" x="4065588" y="3984625"/>
          <p14:tracePt t="107853" x="4038600" y="4003675"/>
          <p14:tracePt t="107861" x="3992563" y="4040188"/>
          <p14:tracePt t="107869" x="3929063" y="4057650"/>
          <p14:tracePt t="107877" x="3883025" y="4113213"/>
          <p14:tracePt t="107887" x="3819525" y="4130675"/>
          <p14:tracePt t="107906" x="3783013" y="4176713"/>
          <p14:tracePt t="107910" x="3765550" y="4195763"/>
          <p14:tracePt t="107921" x="3756025" y="4203700"/>
          <p14:tracePt t="107926" x="3738563" y="4222750"/>
          <p14:tracePt t="107941" x="3719513" y="4240213"/>
          <p14:tracePt t="107964" x="3709988" y="4249738"/>
          <p14:tracePt t="108223" x="3692525" y="4249738"/>
          <p14:tracePt t="108230" x="3683000" y="4249738"/>
          <p14:tracePt t="108237" x="3673475" y="4249738"/>
          <p14:tracePt t="108246" x="3646488" y="4268788"/>
          <p14:tracePt t="108262" x="3629025" y="4276725"/>
          <p14:tracePt t="108268" x="3619500" y="4276725"/>
          <p14:tracePt t="108293" x="3619500" y="4286250"/>
          <p14:tracePt t="108374" x="3609975" y="4286250"/>
          <p14:tracePt t="108382" x="3600450" y="4295775"/>
          <p14:tracePt t="108389" x="3582988" y="4303713"/>
          <p14:tracePt t="108405" x="3573463" y="4322763"/>
          <p14:tracePt t="108421" x="3556000" y="4332288"/>
          <p14:tracePt t="108444" x="3546475" y="4340225"/>
          <p14:tracePt t="108541" x="3509963" y="4349750"/>
          <p14:tracePt t="108556" x="3500438" y="4359275"/>
          <p14:tracePt t="108566" x="3490913" y="4368800"/>
          <p14:tracePt t="108575" x="3473450" y="4376738"/>
          <p14:tracePt t="108582" x="3463925" y="4376738"/>
          <p14:tracePt t="108590" x="3446463" y="4386263"/>
          <p14:tracePt t="108598" x="3427413" y="4386263"/>
          <p14:tracePt t="108607" x="3373438" y="4413250"/>
          <p14:tracePt t="108621" x="3336925" y="4422775"/>
          <p14:tracePt t="108637" x="3317875" y="4422775"/>
          <p14:tracePt t="108646" x="3281363" y="4441825"/>
          <p14:tracePt t="108734" x="3273425" y="4422775"/>
          <p14:tracePt t="108743" x="3290888" y="4376738"/>
          <p14:tracePt t="108751" x="3317875" y="4313238"/>
          <p14:tracePt t="108758" x="3373438" y="4232275"/>
          <p14:tracePt t="108765" x="3436938" y="4167188"/>
          <p14:tracePt t="108773" x="3509963" y="4094163"/>
          <p14:tracePt t="108781" x="3592513" y="3994150"/>
          <p14:tracePt t="108789" x="3646488" y="3930650"/>
          <p14:tracePt t="108797" x="3702050" y="3867150"/>
          <p14:tracePt t="108805" x="3765550" y="3811588"/>
          <p14:tracePt t="108813" x="3775075" y="3784600"/>
          <p14:tracePt t="108820" x="3810000" y="3748088"/>
          <p14:tracePt t="108828" x="3829050" y="3721100"/>
          <p14:tracePt t="108838" x="3856038" y="3684588"/>
          <p14:tracePt t="108844" x="3883025" y="3657600"/>
          <p14:tracePt t="108854" x="3892550" y="3629025"/>
          <p14:tracePt t="108860" x="3911600" y="3584575"/>
          <p14:tracePt t="108869" x="3984625" y="3482975"/>
          <p14:tracePt t="108886" x="4038600" y="3392488"/>
          <p14:tracePt t="108892" x="4075113" y="3346450"/>
          <p14:tracePt t="108904" x="4129088" y="3265488"/>
          <p14:tracePt t="108908" x="4165600" y="3209925"/>
          <p14:tracePt t="108917" x="4230688" y="3146425"/>
          <p14:tracePt t="108925" x="4267200" y="3100388"/>
          <p14:tracePt t="108933" x="4340225" y="3036888"/>
          <p14:tracePt t="108940" x="4403725" y="2963863"/>
          <p14:tracePt t="108948" x="4467225" y="2909888"/>
          <p14:tracePt t="108956" x="4521200" y="2863850"/>
          <p14:tracePt t="108966" x="4567238" y="2827338"/>
          <p14:tracePt t="108973" x="4586288" y="2808288"/>
          <p14:tracePt t="108980" x="4603750" y="2800350"/>
          <p14:tracePt t="109206" x="4603750" y="2790825"/>
          <p14:tracePt t="109214" x="4576763" y="2790825"/>
          <p14:tracePt t="109221" x="4513263" y="2790825"/>
          <p14:tracePt t="109228" x="4421188" y="2790825"/>
          <p14:tracePt t="109236" x="4330700" y="2790825"/>
          <p14:tracePt t="109244" x="4257675" y="2790825"/>
          <p14:tracePt t="109253" x="4129088" y="2790825"/>
          <p14:tracePt t="109261" x="3992563" y="2771775"/>
          <p14:tracePt t="109269" x="3883025" y="2744788"/>
          <p14:tracePt t="109277" x="3765550" y="2717800"/>
          <p14:tracePt t="109285" x="3656013" y="2681288"/>
          <p14:tracePt t="109293" x="3609975" y="2662238"/>
          <p14:tracePt t="109303" x="3573463" y="2654300"/>
          <p14:tracePt t="109310" x="3563938" y="2644775"/>
          <p14:tracePt t="109323" x="3556000" y="2625725"/>
          <p14:tracePt t="109327" x="3546475" y="2625725"/>
          <p14:tracePt t="109335" x="3527425" y="2608263"/>
          <p14:tracePt t="109343" x="3527425" y="2589213"/>
          <p14:tracePt t="109350" x="3527425" y="2571750"/>
          <p14:tracePt t="109357" x="3527425" y="2554288"/>
          <p14:tracePt t="109365" x="3527425" y="2535238"/>
          <p14:tracePt t="109373" x="3527425" y="2508250"/>
          <p14:tracePt t="109381" x="3527425" y="2489200"/>
          <p14:tracePt t="109389" x="3536950" y="2481263"/>
          <p14:tracePt t="109397" x="3546475" y="2452688"/>
          <p14:tracePt t="109405" x="3563938" y="2435225"/>
          <p14:tracePt t="109412" x="3582988" y="2416175"/>
          <p14:tracePt t="109421" x="3592513" y="2398713"/>
          <p14:tracePt t="109428" x="3609975" y="2362200"/>
          <p14:tracePt t="109438" x="3619500" y="2343150"/>
          <p14:tracePt t="109445" x="3636963" y="2316163"/>
          <p14:tracePt t="109452" x="3665538" y="2270125"/>
          <p14:tracePt t="109460" x="3673475" y="2252663"/>
          <p14:tracePt t="109469" x="3683000" y="2243138"/>
          <p14:tracePt t="109476" x="3702050" y="2233613"/>
          <p14:tracePt t="109485" x="3719513" y="2225675"/>
          <p14:tracePt t="109492" x="3729038" y="2225675"/>
          <p14:tracePt t="109502" x="3746500" y="2225675"/>
          <p14:tracePt t="109508" x="3756025" y="2225675"/>
          <p14:tracePt t="109517" x="3792538" y="2225675"/>
          <p14:tracePt t="109524" x="3856038" y="2225675"/>
          <p14:tracePt t="109533" x="3911600" y="2225675"/>
          <p14:tracePt t="109541" x="4002088" y="2225675"/>
          <p14:tracePt t="109549" x="4111625" y="2225675"/>
          <p14:tracePt t="109557" x="4194175" y="2233613"/>
          <p14:tracePt t="109565" x="4284663" y="2243138"/>
          <p14:tracePt t="109573" x="4294188" y="2252663"/>
          <p14:tracePt t="109581" x="4340225" y="2252663"/>
          <p14:tracePt t="109589" x="4357688" y="2262188"/>
          <p14:tracePt t="109597" x="4367213" y="2262188"/>
          <p14:tracePt t="109606" x="4403725" y="2270125"/>
          <p14:tracePt t="109694" x="4413250" y="2289175"/>
          <p14:tracePt t="109704" x="4413250" y="2306638"/>
          <p14:tracePt t="109711" x="4413250" y="2316163"/>
          <p14:tracePt t="109721" x="4413250" y="2343150"/>
          <p14:tracePt t="109727" x="4413250" y="2362200"/>
          <p14:tracePt t="109735" x="4413250" y="2389188"/>
          <p14:tracePt t="109742" x="4413250" y="2425700"/>
          <p14:tracePt t="109751" x="4413250" y="2452688"/>
          <p14:tracePt t="109758" x="4413250" y="2498725"/>
          <p14:tracePt t="109765" x="4413250" y="2525713"/>
          <p14:tracePt t="109773" x="4413250" y="2554288"/>
          <p14:tracePt t="109781" x="4413250" y="2589213"/>
          <p14:tracePt t="109789" x="4403725" y="2608263"/>
          <p14:tracePt t="109797" x="4394200" y="2635250"/>
          <p14:tracePt t="109805" x="4384675" y="2644775"/>
          <p14:tracePt t="109813" x="4384675" y="2654300"/>
          <p14:tracePt t="109821" x="4384675" y="2662238"/>
          <p14:tracePt t="109829" x="4367213" y="2681288"/>
          <p14:tracePt t="109839" x="4357688" y="2681288"/>
          <p14:tracePt t="109844" x="4340225" y="2690813"/>
          <p14:tracePt t="109853" x="4321175" y="2690813"/>
          <p14:tracePt t="109860" x="4267200" y="2690813"/>
          <p14:tracePt t="109868" x="4248150" y="2698750"/>
          <p14:tracePt t="109876" x="4194175" y="2698750"/>
          <p14:tracePt t="109886" x="4138613" y="2717800"/>
          <p14:tracePt t="109902" x="4038600" y="2727325"/>
          <p14:tracePt t="109908" x="3965575" y="2727325"/>
          <p14:tracePt t="109917" x="3911600" y="2727325"/>
          <p14:tracePt t="109924" x="3875088" y="2727325"/>
          <p14:tracePt t="109933" x="3865563" y="2727325"/>
          <p14:tracePt t="109940" x="3846513" y="2717800"/>
          <p14:tracePt t="109948" x="3838575" y="2717800"/>
          <p14:tracePt t="109965" x="3829050" y="2708275"/>
          <p14:tracePt t="109981" x="3829050" y="2698750"/>
          <p14:tracePt t="109997" x="3829050" y="2690813"/>
          <p14:tracePt t="110014" x="3829050" y="2681288"/>
          <p14:tracePt t="110030" x="3829050" y="2644775"/>
          <p14:tracePt t="110046" x="3846513" y="2617788"/>
          <p14:tracePt t="110055" x="3856038" y="2598738"/>
          <p14:tracePt t="110062" x="3875088" y="2581275"/>
          <p14:tracePt t="110070" x="3938588" y="2554288"/>
          <p14:tracePt t="110078" x="3948113" y="2544763"/>
          <p14:tracePt t="110091" x="3956050" y="2544763"/>
          <p14:tracePt t="110094" x="3975100" y="2544763"/>
          <p14:tracePt t="110104" x="3984625" y="2544763"/>
          <p14:tracePt t="110110" x="4002088" y="2544763"/>
          <p14:tracePt t="110150" x="4011613" y="2544763"/>
          <p14:tracePt t="110158" x="4011613" y="2554288"/>
          <p14:tracePt t="110166" x="4011613" y="2589213"/>
          <p14:tracePt t="110174" x="4011613" y="2644775"/>
          <p14:tracePt t="110182" x="3984625" y="2690813"/>
          <p14:tracePt t="110191" x="3948113" y="2735263"/>
          <p14:tracePt t="110198" x="3929063" y="2781300"/>
          <p14:tracePt t="110207" x="3875088" y="2881313"/>
          <p14:tracePt t="110213" x="3819525" y="2963863"/>
          <p14:tracePt t="110221" x="3746500" y="3046413"/>
          <p14:tracePt t="110229" x="3692525" y="3127375"/>
          <p14:tracePt t="110237" x="3600450" y="3246438"/>
          <p14:tracePt t="110245" x="3536950" y="3309938"/>
          <p14:tracePt t="110254" x="3473450" y="3411538"/>
          <p14:tracePt t="110261" x="3390900" y="3529013"/>
          <p14:tracePt t="110268" x="3317875" y="3611563"/>
          <p14:tracePt t="110276" x="3236913" y="3702050"/>
          <p14:tracePt t="110285" x="3144838" y="3803650"/>
          <p14:tracePt t="110292" x="3063875" y="3857625"/>
          <p14:tracePt t="110302" x="2981325" y="3957638"/>
          <p14:tracePt t="110308" x="2944813" y="4003675"/>
          <p14:tracePt t="110317" x="2889250" y="4057650"/>
          <p14:tracePt t="110325" x="2871788" y="4103688"/>
          <p14:tracePt t="110333" x="2852738" y="4122738"/>
          <p14:tracePt t="110341" x="2844800" y="4130675"/>
          <p14:tracePt t="110349" x="2835275" y="4140200"/>
          <p14:tracePt t="110429" x="2817813" y="4149725"/>
          <p14:tracePt t="110437" x="2817813" y="4159250"/>
          <p14:tracePt t="110445" x="2798763" y="4176713"/>
          <p14:tracePt t="110462" x="2771775" y="4186238"/>
          <p14:tracePt t="110468" x="2762250" y="4186238"/>
          <p14:tracePt t="110477" x="2752725" y="4195763"/>
          <p14:tracePt t="110486" x="2725738" y="4195763"/>
          <p14:tracePt t="110495" x="2708275" y="4203700"/>
          <p14:tracePt t="110502" x="2679700" y="4213225"/>
          <p14:tracePt t="110509" x="2635250" y="4213225"/>
          <p14:tracePt t="110517" x="2606675" y="4213225"/>
          <p14:tracePt t="110525" x="2552700" y="4213225"/>
          <p14:tracePt t="110532" x="2498725" y="4213225"/>
          <p14:tracePt t="110541" x="2462213" y="4213225"/>
          <p14:tracePt t="110548" x="2406650" y="4213225"/>
          <p14:tracePt t="110556" x="2360613" y="4213225"/>
          <p14:tracePt t="110564" x="2306638" y="4213225"/>
          <p14:tracePt t="110572" x="2287588" y="4195763"/>
          <p14:tracePt t="110581" x="2243138" y="4186238"/>
          <p14:tracePt t="110589" x="2224088" y="4167188"/>
          <p14:tracePt t="110597" x="2214563" y="4159250"/>
          <p14:tracePt t="110613" x="2197100" y="4149725"/>
          <p14:tracePt t="110629" x="2197100" y="4140200"/>
          <p14:tracePt t="110677" x="2197100" y="4130675"/>
          <p14:tracePt t="110709" x="2197100" y="4122738"/>
          <p14:tracePt t="110718" x="2197100" y="4113213"/>
          <p14:tracePt t="110725" x="2197100" y="4094163"/>
          <p14:tracePt t="110734" x="2260600" y="4067175"/>
          <p14:tracePt t="110741" x="2297113" y="4067175"/>
          <p14:tracePt t="110750" x="2379663" y="4057650"/>
          <p14:tracePt t="110758" x="2425700" y="4057650"/>
          <p14:tracePt t="110765" x="2479675" y="4057650"/>
          <p14:tracePt t="110773" x="2533650" y="4057650"/>
          <p14:tracePt t="110781" x="2579688" y="4057650"/>
          <p14:tracePt t="110797" x="2598738" y="4057650"/>
          <p14:tracePt t="110806" x="2635250" y="4057650"/>
          <p14:tracePt t="110813" x="2652713" y="4076700"/>
          <p14:tracePt t="110822" x="2679700" y="4076700"/>
          <p14:tracePt t="110829" x="2708275" y="4103688"/>
          <p14:tracePt t="110838" x="2725738" y="4113213"/>
          <p14:tracePt t="110844" x="2735263" y="4130675"/>
          <p14:tracePt t="110853" x="2744788" y="4140200"/>
          <p14:tracePt t="110860" x="2752725" y="4159250"/>
          <p14:tracePt t="110868" x="2752725" y="4167188"/>
          <p14:tracePt t="110885" x="2771775" y="4195763"/>
          <p14:tracePt t="110892" x="2781300" y="4203700"/>
          <p14:tracePt t="110902" x="2798763" y="4232275"/>
          <p14:tracePt t="110908" x="2808288" y="4232275"/>
          <p14:tracePt t="110917" x="2817813" y="4240213"/>
          <p14:tracePt t="110925" x="2817813" y="4259263"/>
          <p14:tracePt t="110933" x="2825750" y="4276725"/>
          <p14:tracePt t="110940" x="2844800" y="4295775"/>
          <p14:tracePt t="110948" x="2862263" y="4332288"/>
          <p14:tracePt t="110956" x="2862263" y="4349750"/>
          <p14:tracePt t="110964" x="2862263" y="4359275"/>
          <p14:tracePt t="110972" x="2862263" y="4395788"/>
          <p14:tracePt t="110981" x="2862263" y="4432300"/>
          <p14:tracePt t="110989" x="2862263" y="4449763"/>
          <p14:tracePt t="110997" x="2862263" y="4505325"/>
          <p14:tracePt t="111005" x="2862263" y="4514850"/>
          <p14:tracePt t="111013" x="2862263" y="4559300"/>
          <p14:tracePt t="111022" x="2862263" y="4587875"/>
          <p14:tracePt t="111029" x="2862263" y="4632325"/>
          <p14:tracePt t="111038" x="2862263" y="4660900"/>
          <p14:tracePt t="111045" x="2852738" y="4687888"/>
          <p14:tracePt t="111054" x="2835275" y="4705350"/>
          <p14:tracePt t="111063" x="2817813" y="4732338"/>
          <p14:tracePt t="111069" x="2808288" y="4751388"/>
          <p14:tracePt t="111076" x="2798763" y="4751388"/>
          <p14:tracePt t="111085" x="2798763" y="4760913"/>
          <p14:tracePt t="111092" x="2789238" y="4760913"/>
          <p14:tracePt t="111102" x="2771775" y="4778375"/>
          <p14:tracePt t="111109" x="2744788" y="4778375"/>
          <p14:tracePt t="111117" x="2689225" y="4778375"/>
          <p14:tracePt t="111126" x="2625725" y="4778375"/>
          <p14:tracePt t="111135" x="2533650" y="4778375"/>
          <p14:tracePt t="111142" x="2462213" y="4778375"/>
          <p14:tracePt t="111150" x="2352675" y="4751388"/>
          <p14:tracePt t="111158" x="2270125" y="4705350"/>
          <p14:tracePt t="111166" x="2187575" y="4668838"/>
          <p14:tracePt t="111174" x="2143125" y="4614863"/>
          <p14:tracePt t="111182" x="2070100" y="4559300"/>
          <p14:tracePt t="111191" x="2024063" y="4514850"/>
          <p14:tracePt t="111198" x="2005013" y="4495800"/>
          <p14:tracePt t="111208" x="1997075" y="4478338"/>
          <p14:tracePt t="111213" x="1987550" y="4459288"/>
          <p14:tracePt t="111223" x="1978025" y="4449763"/>
          <p14:tracePt t="111229" x="1978025" y="4432300"/>
          <p14:tracePt t="111237" x="1978025" y="4422775"/>
          <p14:tracePt t="111245" x="1968500" y="4395788"/>
          <p14:tracePt t="111261" x="1968500" y="4376738"/>
          <p14:tracePt t="111268" x="1968500" y="4359275"/>
          <p14:tracePt t="111277" x="1968500" y="4340225"/>
          <p14:tracePt t="111286" x="1968500" y="4313238"/>
          <p14:tracePt t="111293" x="1978025" y="4295775"/>
          <p14:tracePt t="111303" x="1987550" y="4259263"/>
          <p14:tracePt t="111309" x="1997075" y="4232275"/>
          <p14:tracePt t="111318" x="2033588" y="4213225"/>
          <p14:tracePt t="111325" x="2060575" y="4176713"/>
          <p14:tracePt t="111333" x="2070100" y="4159250"/>
          <p14:tracePt t="111341" x="2087563" y="4140200"/>
          <p14:tracePt t="111349" x="2133600" y="4103688"/>
          <p14:tracePt t="111357" x="2197100" y="4086225"/>
          <p14:tracePt t="111365" x="2279650" y="4057650"/>
          <p14:tracePt t="111373" x="2343150" y="4021138"/>
          <p14:tracePt t="111381" x="2470150" y="4003675"/>
          <p14:tracePt t="111389" x="2562225" y="4003675"/>
          <p14:tracePt t="111397" x="2689225" y="4003675"/>
          <p14:tracePt t="111405" x="2817813" y="4003675"/>
          <p14:tracePt t="111413" x="2925763" y="4003675"/>
          <p14:tracePt t="111421" x="2981325" y="4003675"/>
          <p14:tracePt t="111429" x="3008313" y="4013200"/>
          <p14:tracePt t="111437" x="3044825" y="4013200"/>
          <p14:tracePt t="111444" x="3063875" y="4030663"/>
          <p14:tracePt t="111453" x="3071813" y="4049713"/>
          <p14:tracePt t="111460" x="3090863" y="4076700"/>
          <p14:tracePt t="111468" x="3108325" y="4103688"/>
          <p14:tracePt t="111478" x="3108325" y="4122738"/>
          <p14:tracePt t="111489" x="3108325" y="4140200"/>
          <p14:tracePt t="111494" x="3108325" y="4159250"/>
          <p14:tracePt t="111505" x="3117850" y="4176713"/>
          <p14:tracePt t="111510" x="3117850" y="4195763"/>
          <p14:tracePt t="111522" x="3117850" y="4213225"/>
          <p14:tracePt t="111532" x="3117850" y="4232275"/>
          <p14:tracePt t="111541" x="3117850" y="4240213"/>
          <p14:tracePt t="111557" x="3117850" y="4259263"/>
          <p14:tracePt t="111564" x="3117850" y="4276725"/>
          <p14:tracePt t="111572" x="3117850" y="4286250"/>
          <p14:tracePt t="111581" x="3117850" y="4295775"/>
          <p14:tracePt t="111589" x="3117850" y="4313238"/>
          <p14:tracePt t="111597" x="3117850" y="4349750"/>
          <p14:tracePt t="111605" x="3100388" y="4386263"/>
          <p14:tracePt t="111613" x="3081338" y="4413250"/>
          <p14:tracePt t="111621" x="3044825" y="4441825"/>
          <p14:tracePt t="111628" x="3027363" y="4459288"/>
          <p14:tracePt t="111636" x="2981325" y="4486275"/>
          <p14:tracePt t="111645" x="2935288" y="4505325"/>
          <p14:tracePt t="111652" x="2889250" y="4541838"/>
          <p14:tracePt t="111661" x="2825750" y="4551363"/>
          <p14:tracePt t="111668" x="2771775" y="4568825"/>
          <p14:tracePt t="111677" x="2679700" y="4578350"/>
          <p14:tracePt t="111686" x="2606675" y="4578350"/>
          <p14:tracePt t="111693" x="2543175" y="4578350"/>
          <p14:tracePt t="111702" x="2489200" y="4578350"/>
          <p14:tracePt t="111709" x="2397125" y="4578350"/>
          <p14:tracePt t="111719" x="2343150" y="4578350"/>
          <p14:tracePt t="111725" x="2287588" y="4541838"/>
          <p14:tracePt t="111733" x="2251075" y="4532313"/>
          <p14:tracePt t="111741" x="2197100" y="4495800"/>
          <p14:tracePt t="111749" x="2179638" y="4478338"/>
          <p14:tracePt t="111757" x="2151063" y="4432300"/>
          <p14:tracePt t="111765" x="2133600" y="4386263"/>
          <p14:tracePt t="111773" x="2133600" y="4376738"/>
          <p14:tracePt t="111781" x="2133600" y="4332288"/>
          <p14:tracePt t="111789" x="2124075" y="4313238"/>
          <p14:tracePt t="111797" x="2114550" y="4303713"/>
          <p14:tracePt t="111805" x="2114550" y="4295775"/>
          <p14:tracePt t="111813" x="2106613" y="4286250"/>
          <p14:tracePt t="111838" x="2106613" y="4268788"/>
          <p14:tracePt t="111846" x="2106613" y="4259263"/>
          <p14:tracePt t="111856" x="2106613" y="4240213"/>
          <p14:tracePt t="111862" x="2106613" y="4222750"/>
          <p14:tracePt t="111872" x="2106613" y="4213225"/>
          <p14:tracePt t="111878" x="2106613" y="4203700"/>
          <p14:tracePt t="111907" x="2106613" y="4186238"/>
          <p14:tracePt t="112253" x="2124075" y="4195763"/>
          <p14:tracePt t="112261" x="2143125" y="4195763"/>
          <p14:tracePt t="112268" x="2160588" y="4203700"/>
          <p14:tracePt t="112293" x="2160588" y="4213225"/>
          <p14:tracePt t="112301" x="2160588" y="4222750"/>
          <p14:tracePt t="112309" x="2160588" y="4249738"/>
          <p14:tracePt t="112317" x="2160588" y="4259263"/>
          <p14:tracePt t="112324" x="2160588" y="4268788"/>
          <p14:tracePt t="116473" x="2160588" y="4276725"/>
          <p14:tracePt t="116479" x="2024063" y="4240213"/>
          <p14:tracePt t="116487" x="1914525" y="4213225"/>
          <p14:tracePt t="116495" x="1814513" y="4203700"/>
          <p14:tracePt t="116502" x="1704975" y="4203700"/>
          <p14:tracePt t="116511" x="1612900" y="4203700"/>
          <p14:tracePt t="116520" x="1558925" y="4203700"/>
          <p14:tracePt t="116528" x="1485900" y="4203700"/>
          <p14:tracePt t="116532" x="1403350" y="4249738"/>
          <p14:tracePt t="116540" x="1322388" y="4303713"/>
          <p14:tracePt t="116549" x="1303338" y="4313238"/>
          <p14:tracePt t="116663" x="1303338" y="4295775"/>
          <p14:tracePt t="116671" x="1495425" y="4203700"/>
          <p14:tracePt t="116677" x="1831975" y="4122738"/>
          <p14:tracePt t="116685" x="2243138" y="3976688"/>
          <p14:tracePt t="116693" x="2789238" y="3857625"/>
          <p14:tracePt t="116702" x="3208338" y="3694113"/>
          <p14:tracePt t="116709" x="3656013" y="3575050"/>
          <p14:tracePt t="116718" x="4065588" y="3465513"/>
          <p14:tracePt t="116725" x="4403725" y="3355975"/>
          <p14:tracePt t="116732" x="4695825" y="3302000"/>
          <p14:tracePt t="116741" x="5022850" y="3219450"/>
          <p14:tracePt t="116749" x="5287963" y="3136900"/>
          <p14:tracePt t="116757" x="5434013" y="3109913"/>
          <p14:tracePt t="116764" x="5580063" y="3036888"/>
          <p14:tracePt t="116773" x="5643563" y="3009900"/>
          <p14:tracePt t="116780" x="5743575" y="3000375"/>
          <p14:tracePt t="116789" x="5853113" y="2982913"/>
          <p14:tracePt t="116797" x="5980113" y="2973388"/>
          <p14:tracePt t="116805" x="6072188" y="2973388"/>
          <p14:tracePt t="116813" x="6218238" y="2973388"/>
          <p14:tracePt t="116821" x="6381750" y="2973388"/>
          <p14:tracePt t="116829" x="6564313" y="2973388"/>
          <p14:tracePt t="116839" x="6791325" y="2973388"/>
          <p14:tracePt t="116845" x="7000875" y="3009900"/>
          <p14:tracePt t="116853" x="7283450" y="3063875"/>
          <p14:tracePt t="116860" x="7685088" y="3127375"/>
          <p14:tracePt t="116870" x="7913688" y="3146425"/>
          <p14:tracePt t="116885" x="8596313" y="3246438"/>
          <p14:tracePt t="116892" x="8842375" y="3302000"/>
          <p14:tracePt t="116902" x="9126538" y="33464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ja-JP"/>
              <a:t>Readers-Writers</a:t>
            </a:r>
            <a:r>
              <a:rPr lang="ja-JP" altLang="en-US"/>
              <a:t>　</a:t>
            </a:r>
            <a:r>
              <a:rPr lang="en-US" altLang="ja-JP"/>
              <a:t>Problem</a:t>
            </a:r>
          </a:p>
        </p:txBody>
      </p:sp>
      <p:sp>
        <p:nvSpPr>
          <p:cNvPr id="7171" name="Oval 3"/>
          <p:cNvSpPr>
            <a:spLocks noChangeArrowheads="1"/>
          </p:cNvSpPr>
          <p:nvPr/>
        </p:nvSpPr>
        <p:spPr bwMode="auto">
          <a:xfrm>
            <a:off x="1524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72" name="Oval 4"/>
          <p:cNvSpPr>
            <a:spLocks noChangeArrowheads="1"/>
          </p:cNvSpPr>
          <p:nvPr/>
        </p:nvSpPr>
        <p:spPr bwMode="auto">
          <a:xfrm>
            <a:off x="7620000" y="2590800"/>
            <a:ext cx="457200" cy="457200"/>
          </a:xfrm>
          <a:prstGeom prst="ellipse">
            <a:avLst/>
          </a:prstGeom>
          <a:solidFill>
            <a:srgbClr val="CCFF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73" name="Rectangle 5"/>
          <p:cNvSpPr>
            <a:spLocks noChangeArrowheads="1"/>
          </p:cNvSpPr>
          <p:nvPr/>
        </p:nvSpPr>
        <p:spPr bwMode="auto">
          <a:xfrm>
            <a:off x="3962400" y="2514600"/>
            <a:ext cx="6858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7174" name="Rectangle 6"/>
          <p:cNvSpPr>
            <a:spLocks noChangeArrowheads="1"/>
          </p:cNvSpPr>
          <p:nvPr/>
        </p:nvSpPr>
        <p:spPr bwMode="auto">
          <a:xfrm>
            <a:off x="4038600" y="3505200"/>
            <a:ext cx="533400" cy="533400"/>
          </a:xfrm>
          <a:prstGeom prst="rect">
            <a:avLst/>
          </a:prstGeom>
          <a:solidFill>
            <a:srgbClr val="FF7C80"/>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2400">
                <a:latin typeface="Times New Roman" panose="02020603050405020304" pitchFamily="18" charset="0"/>
              </a:rPr>
              <a:t>１</a:t>
            </a:r>
          </a:p>
        </p:txBody>
      </p:sp>
      <p:sp>
        <p:nvSpPr>
          <p:cNvPr id="7176" name="Line 8"/>
          <p:cNvSpPr>
            <a:spLocks noChangeShapeType="1"/>
          </p:cNvSpPr>
          <p:nvPr/>
        </p:nvSpPr>
        <p:spPr bwMode="auto">
          <a:xfrm>
            <a:off x="4724400" y="2819400"/>
            <a:ext cx="2743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78" name="Line 10"/>
          <p:cNvSpPr>
            <a:spLocks noChangeShapeType="1"/>
          </p:cNvSpPr>
          <p:nvPr/>
        </p:nvSpPr>
        <p:spPr bwMode="auto">
          <a:xfrm flipV="1">
            <a:off x="4648200" y="3048000"/>
            <a:ext cx="2819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77" name="Oval 11"/>
          <p:cNvSpPr>
            <a:spLocks noChangeArrowheads="1"/>
          </p:cNvSpPr>
          <p:nvPr/>
        </p:nvSpPr>
        <p:spPr bwMode="auto">
          <a:xfrm>
            <a:off x="4191000" y="2743200"/>
            <a:ext cx="228600" cy="304800"/>
          </a:xfrm>
          <a:prstGeom prst="ellipse">
            <a:avLst/>
          </a:prstGeom>
          <a:solidFill>
            <a:srgbClr val="FF330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ja-JP" altLang="en-US" sz="1800"/>
          </a:p>
        </p:txBody>
      </p:sp>
      <p:sp>
        <p:nvSpPr>
          <p:cNvPr id="2" name="Text Box 14"/>
          <p:cNvSpPr txBox="1">
            <a:spLocks noChangeArrowheads="1"/>
          </p:cNvSpPr>
          <p:nvPr/>
        </p:nvSpPr>
        <p:spPr bwMode="auto">
          <a:xfrm>
            <a:off x="684213" y="5013325"/>
            <a:ext cx="788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r>
              <a:rPr lang="ja-JP" altLang="en-US" sz="2400">
                <a:latin typeface="Times New Roman" panose="02020603050405020304" pitchFamily="18" charset="0"/>
              </a:rPr>
              <a:t>： </a:t>
            </a:r>
            <a:r>
              <a:rPr lang="en-US" altLang="ja-JP" sz="2400">
                <a:latin typeface="Times New Roman" panose="02020603050405020304" pitchFamily="18" charset="0"/>
              </a:rPr>
              <a:t>reads data from D when flag is set, then resets the flag</a:t>
            </a:r>
          </a:p>
        </p:txBody>
      </p:sp>
      <p:sp>
        <p:nvSpPr>
          <p:cNvPr id="7179" name="Text Box 15"/>
          <p:cNvSpPr txBox="1">
            <a:spLocks noChangeArrowheads="1"/>
          </p:cNvSpPr>
          <p:nvPr/>
        </p:nvSpPr>
        <p:spPr bwMode="auto">
          <a:xfrm>
            <a:off x="1355725" y="1870075"/>
            <a:ext cx="977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p>
        </p:txBody>
      </p:sp>
      <p:sp>
        <p:nvSpPr>
          <p:cNvPr id="7180" name="Text Box 16"/>
          <p:cNvSpPr txBox="1">
            <a:spLocks noChangeArrowheads="1"/>
          </p:cNvSpPr>
          <p:nvPr/>
        </p:nvSpPr>
        <p:spPr bwMode="auto">
          <a:xfrm>
            <a:off x="7375525" y="1946275"/>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Reader</a:t>
            </a:r>
          </a:p>
        </p:txBody>
      </p:sp>
      <p:sp>
        <p:nvSpPr>
          <p:cNvPr id="7185" name="Line 17"/>
          <p:cNvSpPr>
            <a:spLocks noChangeShapeType="1"/>
          </p:cNvSpPr>
          <p:nvPr/>
        </p:nvSpPr>
        <p:spPr bwMode="auto">
          <a:xfrm flipH="1">
            <a:off x="4648200" y="3124200"/>
            <a:ext cx="2895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7186" name="Text Box 18"/>
          <p:cNvSpPr txBox="1">
            <a:spLocks noChangeArrowheads="1"/>
          </p:cNvSpPr>
          <p:nvPr/>
        </p:nvSpPr>
        <p:spPr bwMode="auto">
          <a:xfrm>
            <a:off x="5851525" y="3373438"/>
            <a:ext cx="39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０</a:t>
            </a:r>
          </a:p>
        </p:txBody>
      </p:sp>
      <p:sp>
        <p:nvSpPr>
          <p:cNvPr id="7183" name="Text Box 19"/>
          <p:cNvSpPr txBox="1">
            <a:spLocks noChangeArrowheads="1"/>
          </p:cNvSpPr>
          <p:nvPr/>
        </p:nvSpPr>
        <p:spPr bwMode="auto">
          <a:xfrm>
            <a:off x="1203325" y="6213475"/>
            <a:ext cx="463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Writer</a:t>
            </a:r>
            <a:r>
              <a:rPr lang="ja-JP" altLang="en-US" sz="2400">
                <a:latin typeface="Times New Roman" panose="02020603050405020304" pitchFamily="18" charset="0"/>
              </a:rPr>
              <a:t>：</a:t>
            </a:r>
            <a:r>
              <a:rPr lang="en-US" altLang="ja-JP" sz="2400">
                <a:latin typeface="Times New Roman" panose="02020603050405020304" pitchFamily="18" charset="0"/>
              </a:rPr>
              <a:t>waits for the reset of the flag</a:t>
            </a:r>
          </a:p>
        </p:txBody>
      </p:sp>
      <p:sp>
        <p:nvSpPr>
          <p:cNvPr id="7184" name="Text Box 20"/>
          <p:cNvSpPr txBox="1">
            <a:spLocks noChangeArrowheads="1"/>
          </p:cNvSpPr>
          <p:nvPr/>
        </p:nvSpPr>
        <p:spPr bwMode="auto">
          <a:xfrm>
            <a:off x="4022725" y="2001838"/>
            <a:ext cx="415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2400">
                <a:latin typeface="Times New Roman" panose="02020603050405020304" pitchFamily="18" charset="0"/>
              </a:rPr>
              <a:t>Ｄ</a:t>
            </a:r>
          </a:p>
        </p:txBody>
      </p:sp>
      <p:sp>
        <p:nvSpPr>
          <p:cNvPr id="3" name="Text Box 21"/>
          <p:cNvSpPr txBox="1">
            <a:spLocks noChangeArrowheads="1"/>
          </p:cNvSpPr>
          <p:nvPr/>
        </p:nvSpPr>
        <p:spPr bwMode="auto">
          <a:xfrm>
            <a:off x="4175125" y="39274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X</a:t>
            </a:r>
          </a:p>
        </p:txBody>
      </p:sp>
      <p:sp>
        <p:nvSpPr>
          <p:cNvPr id="4" name="Text Box 22"/>
          <p:cNvSpPr txBox="1">
            <a:spLocks noChangeArrowheads="1"/>
          </p:cNvSpPr>
          <p:nvPr/>
        </p:nvSpPr>
        <p:spPr bwMode="auto">
          <a:xfrm>
            <a:off x="468313" y="3068638"/>
            <a:ext cx="276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until(X==0)</a:t>
            </a:r>
            <a:r>
              <a:rPr lang="ja-JP" altLang="en-US" sz="2400">
                <a:latin typeface="Times New Roman" panose="02020603050405020304" pitchFamily="18" charset="0"/>
              </a:rPr>
              <a:t>；</a:t>
            </a:r>
          </a:p>
        </p:txBody>
      </p:sp>
      <p:sp>
        <p:nvSpPr>
          <p:cNvPr id="7187" name="Text Box 23"/>
          <p:cNvSpPr txBox="1">
            <a:spLocks noChangeArrowheads="1"/>
          </p:cNvSpPr>
          <p:nvPr/>
        </p:nvSpPr>
        <p:spPr bwMode="auto">
          <a:xfrm>
            <a:off x="6084888" y="3500438"/>
            <a:ext cx="276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Polling until(X==1)</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data</a:t>
            </a:r>
            <a:r>
              <a:rPr lang="ja-JP" altLang="en-US" sz="2400">
                <a:latin typeface="Times New Roman" panose="02020603050405020304" pitchFamily="18" charset="0"/>
              </a:rPr>
              <a:t>＝</a:t>
            </a:r>
            <a:r>
              <a:rPr lang="en-US" altLang="ja-JP" sz="2400">
                <a:latin typeface="Times New Roman" panose="02020603050405020304" pitchFamily="18" charset="0"/>
              </a:rPr>
              <a:t>Read(D)</a:t>
            </a:r>
            <a:r>
              <a:rPr lang="ja-JP" altLang="en-US" sz="2400">
                <a:latin typeface="Times New Roman" panose="02020603050405020304" pitchFamily="18" charset="0"/>
              </a:rPr>
              <a:t>；</a:t>
            </a:r>
          </a:p>
          <a:p>
            <a:pPr eaLnBrk="1" hangingPunct="1">
              <a:spcBef>
                <a:spcPct val="0"/>
              </a:spcBef>
              <a:buClrTx/>
              <a:buSzTx/>
              <a:buFontTx/>
              <a:buNone/>
            </a:pPr>
            <a:r>
              <a:rPr lang="en-US" altLang="ja-JP" sz="2400">
                <a:latin typeface="Times New Roman" panose="02020603050405020304" pitchFamily="18" charset="0"/>
              </a:rPr>
              <a:t>Write(X</a:t>
            </a:r>
            <a:r>
              <a:rPr lang="ja-JP" altLang="en-US" sz="2400">
                <a:latin typeface="Times New Roman" panose="02020603050405020304" pitchFamily="18" charset="0"/>
              </a:rPr>
              <a:t>，</a:t>
            </a:r>
            <a:r>
              <a:rPr lang="en-US" altLang="ja-JP" sz="2400">
                <a:latin typeface="Times New Roman" panose="02020603050405020304" pitchFamily="18" charset="0"/>
              </a:rPr>
              <a:t>0)</a:t>
            </a:r>
            <a:r>
              <a:rPr lang="ja-JP" altLang="en-US" sz="2400">
                <a:latin typeface="Times New Roman" panose="02020603050405020304" pitchFamily="18" charset="0"/>
              </a:rPr>
              <a:t>；</a:t>
            </a:r>
          </a:p>
        </p:txBody>
      </p:sp>
      <p:pic>
        <p:nvPicPr>
          <p:cNvPr id="5" name="オーディオ 4">
            <a:hlinkClick r:id="" action="ppaction://media"/>
            <a:extLst>
              <a:ext uri="{FF2B5EF4-FFF2-40B4-BE49-F238E27FC236}">
                <a16:creationId xmlns:a16="http://schemas.microsoft.com/office/drawing/2014/main" id="{70277917-5638-4E39-896C-CE81244A37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541"/>
    </mc:Choice>
    <mc:Fallback xmlns="">
      <p:transition spd="slow" advTm="2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7176" grpId="0" animBg="1"/>
      <p:bldP spid="7178" grpId="0" animBg="1"/>
      <p:bldP spid="7185" grpId="0" animBg="1"/>
      <p:bldP spid="7186" grpId="0" autoUpdateAnimBg="0"/>
    </p:bldLst>
  </p:timing>
  <p:extLst>
    <p:ext uri="{3A86A75C-4F4B-4683-9AE1-C65F6400EC91}">
      <p14:laserTraceLst xmlns:p14="http://schemas.microsoft.com/office/powerpoint/2010/main">
        <p14:tracePtLst>
          <p14:tracePt t="1263" x="8824913" y="3584575"/>
          <p14:tracePt t="1271" x="8515350" y="3548063"/>
          <p14:tracePt t="1275" x="8259763" y="3492500"/>
          <p14:tracePt t="1283" x="8023225" y="3475038"/>
          <p14:tracePt t="1292" x="7877175" y="3465513"/>
          <p14:tracePt t="1300" x="7731125" y="3419475"/>
          <p14:tracePt t="1308" x="7648575" y="3419475"/>
          <p14:tracePt t="1316" x="7594600" y="3402013"/>
          <p14:tracePt t="1324" x="7548563" y="3402013"/>
          <p14:tracePt t="1331" x="7531100" y="3392488"/>
          <p14:tracePt t="1340" x="7502525" y="3392488"/>
          <p14:tracePt t="1356" x="7494588" y="3392488"/>
          <p14:tracePt t="1372" x="7485063" y="3392488"/>
          <p14:tracePt t="1380" x="7466013" y="3375025"/>
          <p14:tracePt t="1388" x="7458075" y="3375025"/>
          <p14:tracePt t="1396" x="7385050" y="3375025"/>
          <p14:tracePt t="1404" x="7319963" y="3365500"/>
          <p14:tracePt t="1412" x="7212013" y="3365500"/>
          <p14:tracePt t="1420" x="7083425" y="3338513"/>
          <p14:tracePt t="1429" x="6973888" y="3309938"/>
          <p14:tracePt t="1436" x="6873875" y="3292475"/>
          <p14:tracePt t="1445" x="6800850" y="3292475"/>
          <p14:tracePt t="1452" x="6727825" y="3282950"/>
          <p14:tracePt t="1461" x="6645275" y="3246438"/>
          <p14:tracePt t="1468" x="6600825" y="3228975"/>
          <p14:tracePt t="1478" x="6564313" y="3219450"/>
          <p14:tracePt t="1484" x="6545263" y="3219450"/>
          <p14:tracePt t="1493" x="6518275" y="3219450"/>
          <p14:tracePt t="1500" x="6491288" y="3209925"/>
          <p14:tracePt t="1509" x="6464300" y="3209925"/>
          <p14:tracePt t="1516" x="6454775" y="3209925"/>
          <p14:tracePt t="1526" x="6418263" y="3182938"/>
          <p14:tracePt t="1532" x="6399213" y="3182938"/>
          <p14:tracePt t="1542" x="6381750" y="3182938"/>
          <p14:tracePt t="1548" x="6362700" y="3173413"/>
          <p14:tracePt t="1558" x="6318250" y="3136900"/>
          <p14:tracePt t="1576" x="6291263" y="3127375"/>
          <p14:tracePt t="1580" x="6281738" y="3127375"/>
          <p14:tracePt t="1589" x="6235700" y="3109913"/>
          <p14:tracePt t="1596" x="6199188" y="3109913"/>
          <p14:tracePt t="1604" x="6145213" y="3082925"/>
          <p14:tracePt t="1612" x="6099175" y="3073400"/>
          <p14:tracePt t="1620" x="6043613" y="3073400"/>
          <p14:tracePt t="1628" x="6007100" y="3063875"/>
          <p14:tracePt t="1636" x="5943600" y="3063875"/>
          <p14:tracePt t="1645" x="5943600" y="3054350"/>
          <p14:tracePt t="1652" x="5935663" y="3054350"/>
          <p14:tracePt t="2916" x="5953125" y="3054350"/>
          <p14:tracePt t="2924" x="5989638" y="3054350"/>
          <p14:tracePt t="2931" x="6016625" y="3054350"/>
          <p14:tracePt t="2940" x="6043613" y="3054350"/>
          <p14:tracePt t="2947" x="6080125" y="3082925"/>
          <p14:tracePt t="2958" x="6116638" y="3090863"/>
          <p14:tracePt t="2963" x="6135688" y="3090863"/>
          <p14:tracePt t="2971" x="6153150" y="3090863"/>
          <p14:tracePt t="2979" x="6199188" y="3100388"/>
          <p14:tracePt t="2987" x="6226175" y="3100388"/>
          <p14:tracePt t="2996" x="6254750" y="3100388"/>
          <p14:tracePt t="3004" x="6291263" y="3100388"/>
          <p14:tracePt t="3012" x="6362700" y="3100388"/>
          <p14:tracePt t="3020" x="6454775" y="3100388"/>
          <p14:tracePt t="3029" x="6545263" y="3100388"/>
          <p14:tracePt t="3037" x="6673850" y="3100388"/>
          <p14:tracePt t="3045" x="6819900" y="3100388"/>
          <p14:tracePt t="3053" x="6892925" y="3100388"/>
          <p14:tracePt t="3061" x="7056438" y="3100388"/>
          <p14:tracePt t="3069" x="7219950" y="3100388"/>
          <p14:tracePt t="3077" x="7439025" y="3100388"/>
          <p14:tracePt t="3085" x="7667625" y="3100388"/>
          <p14:tracePt t="3094" x="7850188" y="3100388"/>
          <p14:tracePt t="3101" x="8050213" y="3100388"/>
          <p14:tracePt t="3109" x="8196263" y="3100388"/>
          <p14:tracePt t="3116" x="8269288" y="3100388"/>
          <p14:tracePt t="3125" x="8305800" y="3100388"/>
          <p14:tracePt t="3132" x="8313738" y="3100388"/>
          <p14:tracePt t="3390" x="8286750" y="3127375"/>
          <p14:tracePt t="3400" x="8240713" y="3146425"/>
          <p14:tracePt t="3410" x="8213725" y="3155950"/>
          <p14:tracePt t="3413" x="8186738" y="3173413"/>
          <p14:tracePt t="3419" x="8169275" y="3182938"/>
          <p14:tracePt t="3435" x="8159750" y="3182938"/>
          <p14:tracePt t="3451" x="8150225" y="3192463"/>
          <p14:tracePt t="3765" x="8140700" y="3192463"/>
          <p14:tracePt t="3776" x="8132763" y="3182938"/>
          <p14:tracePt t="3820" x="8113713" y="3173413"/>
          <p14:tracePt t="3867" x="8104188" y="3173413"/>
          <p14:tracePt t="3878" x="8104188" y="3155950"/>
          <p14:tracePt t="3883" x="8104188" y="3146425"/>
          <p14:tracePt t="3891" x="8104188" y="3136900"/>
          <p14:tracePt t="3907" x="8104188" y="3127375"/>
          <p14:tracePt t="4035" x="8096250" y="3119438"/>
          <p14:tracePt t="4059" x="8086725" y="3119438"/>
          <p14:tracePt t="4067" x="8067675" y="3119438"/>
          <p14:tracePt t="4076" x="8023225" y="3155950"/>
          <p14:tracePt t="4084" x="7958138" y="3182938"/>
          <p14:tracePt t="4092" x="7913688" y="3219450"/>
          <p14:tracePt t="4100" x="7840663" y="3265488"/>
          <p14:tracePt t="4109" x="7767638" y="3309938"/>
          <p14:tracePt t="4116" x="7667625" y="3365500"/>
          <p14:tracePt t="4126" x="7548563" y="3419475"/>
          <p14:tracePt t="4133" x="7392988" y="3482975"/>
          <p14:tracePt t="4142" x="7248525" y="3529013"/>
          <p14:tracePt t="4150" x="7092950" y="3592513"/>
          <p14:tracePt t="4159" x="6929438" y="3638550"/>
          <p14:tracePt t="4165" x="6783388" y="3665538"/>
          <p14:tracePt t="4181" x="6518275" y="3757613"/>
          <p14:tracePt t="4189" x="6418263" y="3784600"/>
          <p14:tracePt t="4197" x="6308725" y="3811588"/>
          <p14:tracePt t="4205" x="6235700" y="3821113"/>
          <p14:tracePt t="4214" x="6153150" y="3867150"/>
          <p14:tracePt t="4221" x="6089650" y="3875088"/>
          <p14:tracePt t="4229" x="6016625" y="3884613"/>
          <p14:tracePt t="4236" x="5953125" y="3911600"/>
          <p14:tracePt t="4244" x="5907088" y="3921125"/>
          <p14:tracePt t="4252" x="5880100" y="3930650"/>
          <p14:tracePt t="4260" x="5853113" y="3930650"/>
          <p14:tracePt t="4268" x="5826125" y="3940175"/>
          <p14:tracePt t="4278" x="5789613" y="3967163"/>
          <p14:tracePt t="4284" x="5770563" y="3967163"/>
          <p14:tracePt t="4293" x="5761038" y="3967163"/>
          <p14:tracePt t="4300" x="5743575" y="3967163"/>
          <p14:tracePt t="4307" x="5724525" y="3967163"/>
          <p14:tracePt t="4316" x="5716588" y="3967163"/>
          <p14:tracePt t="4325" x="5697538" y="3967163"/>
          <p14:tracePt t="4332" x="5688013" y="3967163"/>
          <p14:tracePt t="4342" x="5670550" y="3967163"/>
          <p14:tracePt t="4348" x="5653088" y="3967163"/>
          <p14:tracePt t="4359" x="5624513" y="3967163"/>
          <p14:tracePt t="4364" x="5588000" y="3967163"/>
          <p14:tracePt t="4375" x="5514975" y="3967163"/>
          <p14:tracePt t="4379" x="5424488" y="3967163"/>
          <p14:tracePt t="4387" x="5334000" y="3967163"/>
          <p14:tracePt t="4395" x="5260975" y="3967163"/>
          <p14:tracePt t="4403" x="5187950" y="3967163"/>
          <p14:tracePt t="4411" x="5105400" y="3967163"/>
          <p14:tracePt t="4419" x="5068888" y="3967163"/>
          <p14:tracePt t="4428" x="5041900" y="3967163"/>
          <p14:tracePt t="4436" x="4986338" y="3967163"/>
          <p14:tracePt t="4443" x="4959350" y="3967163"/>
          <p14:tracePt t="4451" x="4949825" y="3967163"/>
          <p14:tracePt t="4459" x="4941888" y="3967163"/>
          <p14:tracePt t="4475" x="4932363" y="3967163"/>
          <p14:tracePt t="4508" x="4913313" y="3967163"/>
          <p14:tracePt t="4516" x="4895850" y="3967163"/>
          <p14:tracePt t="4525" x="4840288" y="3967163"/>
          <p14:tracePt t="4533" x="4767263" y="3967163"/>
          <p14:tracePt t="4542" x="4659313" y="3967163"/>
          <p14:tracePt t="4549" x="4549775" y="3967163"/>
          <p14:tracePt t="4560" x="4440238" y="3967163"/>
          <p14:tracePt t="4564" x="4367213" y="3967163"/>
          <p14:tracePt t="4577" x="4321175" y="3967163"/>
          <p14:tracePt t="4581" x="4267200" y="3967163"/>
          <p14:tracePt t="4597" x="4248150" y="3967163"/>
          <p14:tracePt t="4741" x="4257675" y="3957638"/>
          <p14:tracePt t="4747" x="4303713" y="3911600"/>
          <p14:tracePt t="4756" x="4330700" y="3903663"/>
          <p14:tracePt t="4763" x="4376738" y="3857625"/>
          <p14:tracePt t="4773" x="4413250" y="3840163"/>
          <p14:tracePt t="4779" x="4467225" y="3803650"/>
          <p14:tracePt t="4788" x="4513263" y="3767138"/>
          <p14:tracePt t="4796" x="4567238" y="3730625"/>
          <p14:tracePt t="4804" x="4586288" y="3721100"/>
          <p14:tracePt t="4812" x="4640263" y="3684588"/>
          <p14:tracePt t="4820" x="4686300" y="3665538"/>
          <p14:tracePt t="4828" x="4730750" y="3657600"/>
          <p14:tracePt t="4836" x="4759325" y="3629025"/>
          <p14:tracePt t="4844" x="4803775" y="3611563"/>
          <p14:tracePt t="4852" x="4840288" y="3611563"/>
          <p14:tracePt t="4860" x="4905375" y="3575050"/>
          <p14:tracePt t="4868" x="4941888" y="3565525"/>
          <p14:tracePt t="4892" x="5078413" y="3519488"/>
          <p14:tracePt t="4900" x="5151438" y="3511550"/>
          <p14:tracePt t="4908" x="5251450" y="3482975"/>
          <p14:tracePt t="4916" x="5324475" y="3482975"/>
          <p14:tracePt t="4926" x="5451475" y="3446463"/>
          <p14:tracePt t="4931" x="5543550" y="3438525"/>
          <p14:tracePt t="4940" x="5680075" y="3419475"/>
          <p14:tracePt t="4947" x="5826125" y="3411538"/>
          <p14:tracePt t="4957" x="5972175" y="3411538"/>
          <p14:tracePt t="4963" x="6116638" y="3382963"/>
          <p14:tracePt t="4973" x="6245225" y="3346450"/>
          <p14:tracePt t="4979" x="6335713" y="3346450"/>
          <p14:tracePt t="4987" x="6435725" y="3309938"/>
          <p14:tracePt t="4995" x="6527800" y="3309938"/>
          <p14:tracePt t="5003" x="6654800" y="3309938"/>
          <p14:tracePt t="5011" x="6791325" y="3282950"/>
          <p14:tracePt t="5019" x="6900863" y="3282950"/>
          <p14:tracePt t="5027" x="7046913" y="3236913"/>
          <p14:tracePt t="5035" x="7156450" y="3236913"/>
          <p14:tracePt t="5043" x="7248525" y="3236913"/>
          <p14:tracePt t="5052" x="7356475" y="3236913"/>
          <p14:tracePt t="5060" x="7412038" y="3236913"/>
          <p14:tracePt t="5067" x="7485063" y="3236913"/>
          <p14:tracePt t="5076" x="7531100" y="3228975"/>
          <p14:tracePt t="5084" x="7585075" y="3228975"/>
          <p14:tracePt t="5092" x="7631113" y="3209925"/>
          <p14:tracePt t="5100" x="7658100" y="3209925"/>
          <p14:tracePt t="5108" x="7704138" y="3209925"/>
          <p14:tracePt t="5116" x="7731125" y="3200400"/>
          <p14:tracePt t="5124" x="7748588" y="3200400"/>
          <p14:tracePt t="5132" x="7785100" y="3200400"/>
          <p14:tracePt t="5141" x="7804150" y="3200400"/>
          <p14:tracePt t="5148" x="7831138" y="3200400"/>
          <p14:tracePt t="5158" x="7840663" y="3200400"/>
          <p14:tracePt t="5163" x="7867650" y="3200400"/>
          <p14:tracePt t="5173" x="7885113" y="3200400"/>
          <p14:tracePt t="5179" x="7894638" y="3200400"/>
          <p14:tracePt t="5188" x="7921625" y="3200400"/>
          <p14:tracePt t="5195" x="7940675" y="3200400"/>
          <p14:tracePt t="5203" x="7958138" y="3200400"/>
          <p14:tracePt t="5437" x="7931150" y="3228975"/>
          <p14:tracePt t="5445" x="7913688" y="3246438"/>
          <p14:tracePt t="5453" x="7877175" y="3282950"/>
          <p14:tracePt t="5461" x="7858125" y="3292475"/>
          <p14:tracePt t="5467" x="7813675" y="3319463"/>
          <p14:tracePt t="5475" x="7767638" y="3346450"/>
          <p14:tracePt t="5483" x="7748588" y="3355975"/>
          <p14:tracePt t="5491" x="7704138" y="3375025"/>
          <p14:tracePt t="5499" x="7685088" y="3411538"/>
          <p14:tracePt t="5507" x="7658100" y="3438525"/>
          <p14:tracePt t="5515" x="7612063" y="3465513"/>
          <p14:tracePt t="5523" x="7558088" y="3511550"/>
          <p14:tracePt t="5531" x="7494588" y="3548063"/>
          <p14:tracePt t="5540" x="7429500" y="3584575"/>
          <p14:tracePt t="5547" x="7348538" y="3629025"/>
          <p14:tracePt t="5557" x="7275513" y="3657600"/>
          <p14:tracePt t="5563" x="7212013" y="3694113"/>
          <p14:tracePt t="5574" x="7092950" y="3748088"/>
          <p14:tracePt t="5580" x="7010400" y="3775075"/>
          <p14:tracePt t="5588" x="6919913" y="3794125"/>
          <p14:tracePt t="5597" x="6819900" y="3830638"/>
          <p14:tracePt t="5605" x="6710363" y="3857625"/>
          <p14:tracePt t="5613" x="6600825" y="3894138"/>
          <p14:tracePt t="5621" x="6464300" y="3921125"/>
          <p14:tracePt t="5630" x="6381750" y="3957638"/>
          <p14:tracePt t="5636" x="6291263" y="3976688"/>
          <p14:tracePt t="5646" x="6199188" y="3984625"/>
          <p14:tracePt t="5653" x="6116638" y="3994150"/>
          <p14:tracePt t="5661" x="6053138" y="4040188"/>
          <p14:tracePt t="5669" x="5999163" y="4040188"/>
          <p14:tracePt t="5678" x="5926138" y="4049713"/>
          <p14:tracePt t="5685" x="5843588" y="4067175"/>
          <p14:tracePt t="5691" x="5789613" y="4067175"/>
          <p14:tracePt t="5699" x="5697538" y="4067175"/>
          <p14:tracePt t="5707" x="5616575" y="4086225"/>
          <p14:tracePt t="5715" x="5543550" y="4103688"/>
          <p14:tracePt t="5723" x="5470525" y="4113213"/>
          <p14:tracePt t="5731" x="5351463" y="4113213"/>
          <p14:tracePt t="5740" x="5278438" y="4130675"/>
          <p14:tracePt t="5747" x="5205413" y="4130675"/>
          <p14:tracePt t="5756" x="5105400" y="4159250"/>
          <p14:tracePt t="5765" x="5032375" y="4159250"/>
          <p14:tracePt t="5777" x="4978400" y="4167188"/>
          <p14:tracePt t="5781" x="4922838" y="4167188"/>
          <p14:tracePt t="5792" x="4876800" y="4176713"/>
          <p14:tracePt t="5797" x="4859338" y="4176713"/>
          <p14:tracePt t="5805" x="4832350" y="4176713"/>
          <p14:tracePt t="5813" x="4822825" y="4176713"/>
          <p14:tracePt t="5942" x="4803775" y="4176713"/>
          <p14:tracePt t="5949" x="4776788" y="4176713"/>
          <p14:tracePt t="5960" x="4749800" y="4176713"/>
          <p14:tracePt t="5965" x="4713288" y="4159250"/>
          <p14:tracePt t="5977" x="4703763" y="4149725"/>
          <p14:tracePt t="5981" x="4695825" y="4122738"/>
          <p14:tracePt t="5988" x="4686300" y="4103688"/>
          <p14:tracePt t="5996" x="4686300" y="4094163"/>
          <p14:tracePt t="6004" x="4686300" y="4086225"/>
          <p14:tracePt t="6036" x="4686300" y="4076700"/>
          <p14:tracePt t="6051" x="4686300" y="4067175"/>
          <p14:tracePt t="6060" x="4686300" y="4040188"/>
          <p14:tracePt t="6076" x="4686300" y="4021138"/>
          <p14:tracePt t="6084" x="4695825" y="3976688"/>
          <p14:tracePt t="6092" x="4740275" y="3940175"/>
          <p14:tracePt t="6099" x="4759325" y="3911600"/>
          <p14:tracePt t="6107" x="4803775" y="3875088"/>
          <p14:tracePt t="6115" x="4868863" y="3840163"/>
          <p14:tracePt t="6124" x="4922838" y="3803650"/>
          <p14:tracePt t="6132" x="5014913" y="3757613"/>
          <p14:tracePt t="6140" x="5132388" y="3702050"/>
          <p14:tracePt t="6148" x="5251450" y="3657600"/>
          <p14:tracePt t="6157" x="5397500" y="3602038"/>
          <p14:tracePt t="6164" x="5543550" y="3565525"/>
          <p14:tracePt t="6173" x="5661025" y="3529013"/>
          <p14:tracePt t="6180" x="5826125" y="3492500"/>
          <p14:tracePt t="6188" x="5980113" y="3438525"/>
          <p14:tracePt t="6195" x="6172200" y="3375025"/>
          <p14:tracePt t="6206" x="6308725" y="3375025"/>
          <p14:tracePt t="6215" x="6481763" y="3346450"/>
          <p14:tracePt t="6221" x="6627813" y="3328988"/>
          <p14:tracePt t="6231" x="6773863" y="3302000"/>
          <p14:tracePt t="6237" x="6900863" y="3282950"/>
          <p14:tracePt t="6246" x="7046913" y="3265488"/>
          <p14:tracePt t="6252" x="7138988" y="3265488"/>
          <p14:tracePt t="6261" x="7229475" y="3265488"/>
          <p14:tracePt t="6268" x="7292975" y="3265488"/>
          <p14:tracePt t="6277" x="7319963" y="3265488"/>
          <p14:tracePt t="6284" x="7356475" y="3265488"/>
          <p14:tracePt t="6293" x="7375525" y="3265488"/>
          <p14:tracePt t="6300" x="7385050" y="3265488"/>
          <p14:tracePt t="6309" x="7402513" y="3265488"/>
          <p14:tracePt t="6316" x="7412038" y="3265488"/>
          <p14:tracePt t="6325" x="7429500" y="3265488"/>
          <p14:tracePt t="6348" x="7439025" y="3265488"/>
          <p14:tracePt t="6541" x="7448550" y="3265488"/>
          <p14:tracePt t="6549" x="7448550" y="3273425"/>
          <p14:tracePt t="6562" x="7458075" y="3282950"/>
          <p14:tracePt t="6576" x="7475538" y="3302000"/>
          <p14:tracePt t="6581" x="7485063" y="3319463"/>
          <p14:tracePt t="6590" x="7502525" y="3338513"/>
          <p14:tracePt t="6596" x="7521575" y="3346450"/>
          <p14:tracePt t="6604" x="7575550" y="3346450"/>
          <p14:tracePt t="6612" x="7585075" y="3346450"/>
          <p14:tracePt t="6620" x="7594600" y="3346450"/>
          <p14:tracePt t="6808" x="7621588" y="3346450"/>
          <p14:tracePt t="6813" x="7639050" y="3338513"/>
          <p14:tracePt t="6821" x="7667625" y="3309938"/>
          <p14:tracePt t="6827" x="7685088" y="3302000"/>
          <p14:tracePt t="6835" x="7731125" y="3265488"/>
          <p14:tracePt t="6843" x="7794625" y="3209925"/>
          <p14:tracePt t="6851" x="7821613" y="3192463"/>
          <p14:tracePt t="6859" x="7867650" y="3146425"/>
          <p14:tracePt t="6867" x="7913688" y="3109913"/>
          <p14:tracePt t="6890" x="7958138" y="3063875"/>
          <p14:tracePt t="6894" x="7967663" y="3046413"/>
          <p14:tracePt t="6915" x="7977188" y="3036888"/>
          <p14:tracePt t="9254" x="7977188" y="3046413"/>
          <p14:tracePt t="9261" x="7858125" y="3082925"/>
          <p14:tracePt t="9273" x="7675563" y="3146425"/>
          <p14:tracePt t="9277" x="7485063" y="3192463"/>
          <p14:tracePt t="9284" x="7319963" y="3209925"/>
          <p14:tracePt t="9292" x="7192963" y="3219450"/>
          <p14:tracePt t="9300" x="7065963" y="3236913"/>
          <p14:tracePt t="9308" x="6964363" y="3265488"/>
          <p14:tracePt t="9316" x="6856413" y="3273425"/>
          <p14:tracePt t="9325" x="6783388" y="3292475"/>
          <p14:tracePt t="9332" x="6727825" y="3292475"/>
          <p14:tracePt t="9339" x="6681788" y="3302000"/>
          <p14:tracePt t="9348" x="6673850" y="3302000"/>
          <p14:tracePt t="9356" x="6664325" y="3302000"/>
          <p14:tracePt t="9379" x="6645275" y="3302000"/>
          <p14:tracePt t="9388" x="6618288" y="3319463"/>
          <p14:tracePt t="9395" x="6518275" y="3319463"/>
          <p14:tracePt t="9403" x="6427788" y="3319463"/>
          <p14:tracePt t="9411" x="6318250" y="3319463"/>
          <p14:tracePt t="9420" x="6172200" y="3319463"/>
          <p14:tracePt t="9428" x="6026150" y="3319463"/>
          <p14:tracePt t="9436" x="5880100" y="3319463"/>
          <p14:tracePt t="9443" x="5753100" y="3319463"/>
          <p14:tracePt t="9451" x="5643563" y="3319463"/>
          <p14:tracePt t="9460" x="5514975" y="3319463"/>
          <p14:tracePt t="9467" x="5441950" y="3319463"/>
          <p14:tracePt t="9475" x="5387975" y="3319463"/>
          <p14:tracePt t="9483" x="5360988" y="3319463"/>
          <p14:tracePt t="9492" x="5351463" y="3319463"/>
          <p14:tracePt t="9581" x="5341938" y="3319463"/>
          <p14:tracePt t="9590" x="5324475" y="3319463"/>
          <p14:tracePt t="9595" x="5297488" y="3319463"/>
          <p14:tracePt t="9603" x="5260975" y="3319463"/>
          <p14:tracePt t="9613" x="5214938" y="3319463"/>
          <p14:tracePt t="9619" x="5159375" y="3319463"/>
          <p14:tracePt t="9627" x="5132388" y="3319463"/>
          <p14:tracePt t="9635" x="5105400" y="3319463"/>
          <p14:tracePt t="9643" x="5059363" y="3319463"/>
          <p14:tracePt t="9651" x="5049838" y="3319463"/>
          <p14:tracePt t="9660" x="5041900" y="3319463"/>
          <p14:tracePt t="9668" x="5032375" y="3319463"/>
          <p14:tracePt t="9739" x="5022850" y="3319463"/>
          <p14:tracePt t="9747" x="5014913" y="3319463"/>
          <p14:tracePt t="9755" x="4978400" y="3319463"/>
          <p14:tracePt t="9763" x="4941888" y="3319463"/>
          <p14:tracePt t="9772" x="4905375" y="3319463"/>
          <p14:tracePt t="9779" x="4849813" y="3319463"/>
          <p14:tracePt t="9787" x="4795838" y="3319463"/>
          <p14:tracePt t="9795" x="4730750" y="3302000"/>
          <p14:tracePt t="9803" x="4695825" y="3292475"/>
          <p14:tracePt t="9811" x="4640263" y="3292475"/>
          <p14:tracePt t="9819" x="4576763" y="3265488"/>
          <p14:tracePt t="9827" x="4521200" y="3265488"/>
          <p14:tracePt t="9835" x="4476750" y="3255963"/>
          <p14:tracePt t="9843" x="4413250" y="3246438"/>
          <p14:tracePt t="9851" x="4403725" y="3246438"/>
          <p14:tracePt t="9860" x="4376738" y="3236913"/>
          <p14:tracePt t="9990" x="4367213" y="3228975"/>
          <p14:tracePt t="10005" x="4367213" y="3219450"/>
          <p14:tracePt t="10022" x="4367213" y="3209925"/>
          <p14:tracePt t="10035" x="4367213" y="3192463"/>
          <p14:tracePt t="10044" x="4367213" y="3182938"/>
          <p14:tracePt t="10059" x="4367213" y="3173413"/>
          <p14:tracePt t="10076" x="4367213" y="3163888"/>
          <p14:tracePt t="10084" x="4367213" y="3136900"/>
          <p14:tracePt t="10108" x="4367213" y="3127375"/>
          <p14:tracePt t="10116" x="4376738" y="3119438"/>
          <p14:tracePt t="10123" x="4376738" y="3109913"/>
          <p14:tracePt t="10131" x="4376738" y="3100388"/>
          <p14:tracePt t="10139" x="4376738" y="3090863"/>
          <p14:tracePt t="10156" x="4376738" y="3082925"/>
          <p14:tracePt t="10176" x="4376738" y="3063875"/>
          <p14:tracePt t="10180" x="4376738" y="3054350"/>
          <p14:tracePt t="10315" x="4376738" y="3046413"/>
          <p14:tracePt t="10339" x="4376738" y="3027363"/>
          <p14:tracePt t="10355" x="4376738" y="3017838"/>
          <p14:tracePt t="10363" x="4376738" y="3009900"/>
          <p14:tracePt t="10374" x="4367213" y="3000375"/>
          <p14:tracePt t="10485" x="4357688" y="3000375"/>
          <p14:tracePt t="10517" x="4340225" y="3000375"/>
          <p14:tracePt t="10526" x="4330700" y="3000375"/>
          <p14:tracePt t="10533" x="4321175" y="3000375"/>
          <p14:tracePt t="10544" x="4303713" y="3000375"/>
          <p14:tracePt t="10548" x="4284663" y="3000375"/>
          <p14:tracePt t="10560" x="4275138" y="3000375"/>
          <p14:tracePt t="10564" x="4238625" y="3000375"/>
          <p14:tracePt t="10579" x="4221163" y="2973388"/>
          <p14:tracePt t="10926" x="4238625" y="2973388"/>
          <p14:tracePt t="10933" x="4321175" y="2973388"/>
          <p14:tracePt t="10942" x="4448175" y="2973388"/>
          <p14:tracePt t="10947" x="4594225" y="2973388"/>
          <p14:tracePt t="10957" x="4759325" y="2973388"/>
          <p14:tracePt t="10963" x="4959350" y="2973388"/>
          <p14:tracePt t="10973" x="5141913" y="2973388"/>
          <p14:tracePt t="10979" x="5324475" y="2973388"/>
          <p14:tracePt t="10989" x="5478463" y="2973388"/>
          <p14:tracePt t="10995" x="5624513" y="2973388"/>
          <p14:tracePt t="11004" x="5734050" y="2973388"/>
          <p14:tracePt t="11012" x="5826125" y="2973388"/>
          <p14:tracePt t="11020" x="5907088" y="2973388"/>
          <p14:tracePt t="11028" x="5943600" y="2973388"/>
          <p14:tracePt t="11036" x="5989638" y="2973388"/>
          <p14:tracePt t="11044" x="6016625" y="2973388"/>
          <p14:tracePt t="11052" x="6053138" y="2973388"/>
          <p14:tracePt t="11060" x="6089650" y="2973388"/>
          <p14:tracePt t="11068" x="6116638" y="2973388"/>
          <p14:tracePt t="11076" x="6172200" y="2973388"/>
          <p14:tracePt t="11083" x="6262688" y="2973388"/>
          <p14:tracePt t="11092" x="6335713" y="2973388"/>
          <p14:tracePt t="11099" x="6427788" y="2973388"/>
          <p14:tracePt t="11107" x="6518275" y="2973388"/>
          <p14:tracePt t="11115" x="6591300" y="2973388"/>
          <p14:tracePt t="11123" x="6681788" y="2973388"/>
          <p14:tracePt t="11131" x="6773863" y="2973388"/>
          <p14:tracePt t="11139" x="6856413" y="2973388"/>
          <p14:tracePt t="11148" x="6892925" y="2973388"/>
          <p14:tracePt t="11156" x="6946900" y="2973388"/>
          <p14:tracePt t="11163" x="6964363" y="2973388"/>
          <p14:tracePt t="11175" x="6992938" y="2973388"/>
          <p14:tracePt t="11180" x="7010400" y="2973388"/>
          <p14:tracePt t="11189" x="7019925" y="2973388"/>
          <p14:tracePt t="11220" x="7029450" y="2973388"/>
          <p14:tracePt t="11228" x="7037388" y="2973388"/>
          <p14:tracePt t="11291" x="7083425" y="2963863"/>
          <p14:tracePt t="11300" x="7110413" y="2954338"/>
          <p14:tracePt t="11307" x="7156450" y="2954338"/>
          <p14:tracePt t="11317" x="7212013" y="2954338"/>
          <p14:tracePt t="11324" x="7265988" y="2946400"/>
          <p14:tracePt t="11331" x="7348538" y="2917825"/>
          <p14:tracePt t="11340" x="7402513" y="2917825"/>
          <p14:tracePt t="11347" x="7448550" y="2909888"/>
          <p14:tracePt t="11356" x="7485063" y="2909888"/>
          <p14:tracePt t="11363" x="7539038" y="2900363"/>
          <p14:tracePt t="11373" x="7558088" y="2900363"/>
          <p14:tracePt t="11380" x="7602538" y="2900363"/>
          <p14:tracePt t="11389" x="7631113" y="2890838"/>
          <p14:tracePt t="11395" x="7648575" y="2890838"/>
          <p14:tracePt t="11403" x="7675563" y="2890838"/>
          <p14:tracePt t="11411" x="7685088" y="2890838"/>
          <p14:tracePt t="11419" x="7704138" y="2881313"/>
          <p14:tracePt t="11427" x="7712075" y="2873375"/>
          <p14:tracePt t="11435" x="7721600" y="2873375"/>
          <p14:tracePt t="11443" x="7731125" y="2873375"/>
          <p14:tracePt t="11460" x="7758113" y="2873375"/>
          <p14:tracePt t="11468" x="7794625" y="2844800"/>
          <p14:tracePt t="11476" x="7821613" y="2844800"/>
          <p14:tracePt t="11484" x="7840663" y="2844800"/>
          <p14:tracePt t="11491" x="7877175" y="2844800"/>
          <p14:tracePt t="11499" x="7904163" y="2844800"/>
          <p14:tracePt t="11508" x="7913688" y="2844800"/>
          <p14:tracePt t="11515" x="7921625" y="2844800"/>
          <p14:tracePt t="11524" x="7931150" y="2844800"/>
          <p14:tracePt t="11531" x="7950200" y="2844800"/>
          <p14:tracePt t="17605" x="7977188" y="2844800"/>
          <p14:tracePt t="17613" x="8050213" y="2844800"/>
          <p14:tracePt t="17625" x="8159750" y="2817813"/>
          <p14:tracePt t="17628" x="8232775" y="2817813"/>
          <p14:tracePt t="17635" x="8323263" y="2817813"/>
          <p14:tracePt t="17643" x="8396288" y="2817813"/>
          <p14:tracePt t="17651" x="8442325" y="2817813"/>
          <p14:tracePt t="17659" x="8469313" y="2817813"/>
          <p14:tracePt t="17668" x="8496300" y="2817813"/>
          <p14:tracePt t="17676" x="8515350" y="2817813"/>
          <p14:tracePt t="17684" x="8532813" y="2817813"/>
          <p14:tracePt t="17692" x="8542338" y="2817813"/>
          <p14:tracePt t="17700" x="8551863" y="2817813"/>
          <p14:tracePt t="17715" x="8559800" y="2817813"/>
          <p14:tracePt t="17724" x="8569325" y="2817813"/>
          <p14:tracePt t="17731" x="8578850" y="2817813"/>
          <p14:tracePt t="17739" x="8596313" y="2817813"/>
          <p14:tracePt t="17747" x="8651875" y="2800350"/>
          <p14:tracePt t="17756" x="8715375" y="2800350"/>
          <p14:tracePt t="17763" x="8770938" y="2790825"/>
          <p14:tracePt t="17773" x="8861425" y="2790825"/>
          <p14:tracePt t="17779" x="8934450" y="2790825"/>
          <p14:tracePt t="17789" x="9007475" y="2790825"/>
          <p14:tracePt t="17795" x="9090025" y="27908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ja-JP"/>
              <a:t>Representative Software</a:t>
            </a:r>
            <a:r>
              <a:rPr lang="ja-JP" altLang="en-US"/>
              <a:t>　</a:t>
            </a:r>
            <a:r>
              <a:rPr lang="en-US" altLang="ja-JP"/>
              <a:t>DSMs</a:t>
            </a:r>
          </a:p>
        </p:txBody>
      </p:sp>
      <p:graphicFrame>
        <p:nvGraphicFramePr>
          <p:cNvPr id="132099" name="Group 3"/>
          <p:cNvGraphicFramePr>
            <a:graphicFrameLocks noGrp="1"/>
          </p:cNvGraphicFramePr>
          <p:nvPr>
            <p:ph idx="1"/>
          </p:nvPr>
        </p:nvGraphicFramePr>
        <p:xfrm>
          <a:off x="457200" y="1600200"/>
          <a:ext cx="8229600" cy="4530727"/>
        </p:xfrm>
        <a:graphic>
          <a:graphicData uri="http://schemas.openxmlformats.org/drawingml/2006/table">
            <a:tbl>
              <a:tblPr/>
              <a:tblGrid>
                <a:gridCol w="1500188">
                  <a:extLst>
                    <a:ext uri="{9D8B030D-6E8A-4147-A177-3AD203B41FA5}">
                      <a16:colId xmlns:a16="http://schemas.microsoft.com/office/drawing/2014/main" val="20000"/>
                    </a:ext>
                  </a:extLst>
                </a:gridCol>
                <a:gridCol w="2586037">
                  <a:extLst>
                    <a:ext uri="{9D8B030D-6E8A-4147-A177-3AD203B41FA5}">
                      <a16:colId xmlns:a16="http://schemas.microsoft.com/office/drawing/2014/main" val="20001"/>
                    </a:ext>
                  </a:extLst>
                </a:gridCol>
                <a:gridCol w="1833563">
                  <a:extLst>
                    <a:ext uri="{9D8B030D-6E8A-4147-A177-3AD203B41FA5}">
                      <a16:colId xmlns:a16="http://schemas.microsoft.com/office/drawing/2014/main" val="20002"/>
                    </a:ext>
                  </a:extLst>
                </a:gridCol>
                <a:gridCol w="2309812">
                  <a:extLst>
                    <a:ext uri="{9D8B030D-6E8A-4147-A177-3AD203B41FA5}">
                      <a16:colId xmlns:a16="http://schemas.microsoft.com/office/drawing/2014/main" val="20003"/>
                    </a:ext>
                  </a:extLst>
                </a:gridCol>
              </a:tblGrid>
              <a:tr h="468313">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Name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University</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SW/MW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Consistency model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9900">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IVY</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Univ.Irvine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SW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Sequential</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763">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CVS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Univ. of Maryland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SW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Lazy release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5013">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TreadMarks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Washington Univ.</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Lazy release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6113">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Munin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Rice Univ.</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Eager release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9775">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Midway</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CMU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Entry </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31850">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JIAJIA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Chinese Academy of Science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MW</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kumimoji="1" sz="2600">
                          <a:solidFill>
                            <a:schemeClr val="tx1"/>
                          </a:solidFill>
                          <a:latin typeface="Arial" panose="020B0604020202020204" pitchFamily="34" charset="0"/>
                          <a:ea typeface="ＭＳ Ｐゴシック" panose="020B0600070205080204" pitchFamily="50" charset="-128"/>
                        </a:defRPr>
                      </a:lvl1pPr>
                      <a:lvl2pPr marL="344488">
                        <a:spcBef>
                          <a:spcPct val="20000"/>
                        </a:spcBef>
                        <a:buClr>
                          <a:schemeClr val="accent2"/>
                        </a:buClr>
                        <a:buSzPct val="60000"/>
                        <a:buFont typeface="Wingdings" panose="05000000000000000000" pitchFamily="2" charset="2"/>
                        <a:defRPr kumimoji="1" sz="2200">
                          <a:solidFill>
                            <a:schemeClr val="tx1"/>
                          </a:solidFill>
                          <a:latin typeface="Arial" panose="020B0604020202020204" pitchFamily="34" charset="0"/>
                          <a:ea typeface="ＭＳ Ｐゴシック" panose="020B0600070205080204" pitchFamily="50" charset="-128"/>
                        </a:defRPr>
                      </a:lvl2pPr>
                      <a:lvl3pPr marL="671513">
                        <a:spcBef>
                          <a:spcPct val="20000"/>
                        </a:spcBef>
                        <a:buClr>
                          <a:schemeClr val="accent1"/>
                        </a:buClr>
                        <a:buSzPct val="65000"/>
                        <a:buFont typeface="Wingdings" panose="05000000000000000000" pitchFamily="2" charset="2"/>
                        <a:defRPr kumimoji="1" sz="2000">
                          <a:solidFill>
                            <a:schemeClr val="tx1"/>
                          </a:solidFill>
                          <a:latin typeface="Arial" panose="020B0604020202020204" pitchFamily="34" charset="0"/>
                          <a:ea typeface="ＭＳ Ｐゴシック" panose="020B0600070205080204" pitchFamily="50" charset="-128"/>
                        </a:defRPr>
                      </a:lvl3pPr>
                      <a:lvl4pPr marL="1023938">
                        <a:spcBef>
                          <a:spcPct val="20000"/>
                        </a:spcBef>
                        <a:buClr>
                          <a:schemeClr val="accent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1341438">
                        <a:spcBef>
                          <a:spcPct val="20000"/>
                        </a:spcBef>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17986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2558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27130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170238" fontAlgn="base">
                        <a:spcBef>
                          <a:spcPct val="20000"/>
                        </a:spcBef>
                        <a:spcAft>
                          <a:spcPct val="0"/>
                        </a:spcAft>
                        <a:buClr>
                          <a:schemeClr val="accent1"/>
                        </a:buClr>
                        <a:buSzPct val="75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1" lang="en-US" altLang="ja-JP" sz="18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Scope</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32141" name="AutoShape 45"/>
          <p:cNvSpPr>
            <a:spLocks noChangeArrowheads="1"/>
          </p:cNvSpPr>
          <p:nvPr/>
        </p:nvSpPr>
        <p:spPr bwMode="auto">
          <a:xfrm>
            <a:off x="5795963" y="0"/>
            <a:ext cx="2376487" cy="1052513"/>
          </a:xfrm>
          <a:prstGeom prst="wedgeRoundRectCallout">
            <a:avLst>
              <a:gd name="adj1" fmla="val -79926"/>
              <a:gd name="adj2" fmla="val 106412"/>
              <a:gd name="adj3" fmla="val 16667"/>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a:t>Whether the copies are allowed for multiple writers</a:t>
            </a:r>
          </a:p>
        </p:txBody>
      </p:sp>
      <p:sp>
        <p:nvSpPr>
          <p:cNvPr id="132142" name="AutoShape 46"/>
          <p:cNvSpPr>
            <a:spLocks noChangeArrowheads="1"/>
          </p:cNvSpPr>
          <p:nvPr/>
        </p:nvSpPr>
        <p:spPr bwMode="auto">
          <a:xfrm>
            <a:off x="6011863" y="692150"/>
            <a:ext cx="2376487" cy="576263"/>
          </a:xfrm>
          <a:prstGeom prst="wedgeRoundRectCallout">
            <a:avLst>
              <a:gd name="adj1" fmla="val 1903"/>
              <a:gd name="adj2" fmla="val 155236"/>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a:t>The timing to send the messages</a:t>
            </a:r>
          </a:p>
        </p:txBody>
      </p:sp>
      <p:pic>
        <p:nvPicPr>
          <p:cNvPr id="2" name="オーディオ 1">
            <a:hlinkClick r:id="" action="ppaction://media"/>
            <a:extLst>
              <a:ext uri="{FF2B5EF4-FFF2-40B4-BE49-F238E27FC236}">
                <a16:creationId xmlns:a16="http://schemas.microsoft.com/office/drawing/2014/main" id="{D0297DC4-77A5-4FE2-8F65-653A3D144F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1614"/>
    </mc:Choice>
    <mc:Fallback xmlns="">
      <p:transition spd="slow" advTm="10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1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32141" grpId="0" animBg="1"/>
      <p:bldP spid="132142" grpId="0" animBg="1"/>
    </p:bldLst>
  </p:timing>
  <p:extLst>
    <p:ext uri="{3A86A75C-4F4B-4683-9AE1-C65F6400EC91}">
      <p14:laserTraceLst xmlns:p14="http://schemas.microsoft.com/office/powerpoint/2010/main">
        <p14:tracePtLst>
          <p14:tracePt t="1216" x="9061450" y="2079625"/>
          <p14:tracePt t="1224" x="9034463" y="2043113"/>
          <p14:tracePt t="1236" x="8997950" y="2033588"/>
          <p14:tracePt t="1238" x="8970963" y="2024063"/>
          <p14:tracePt t="1247" x="8943975" y="2006600"/>
          <p14:tracePt t="1254" x="8907463" y="1979613"/>
          <p14:tracePt t="1265" x="8870950" y="1970088"/>
          <p14:tracePt t="1270" x="8834438" y="1960563"/>
          <p14:tracePt t="1278" x="8797925" y="1960563"/>
          <p14:tracePt t="1286" x="8734425" y="1924050"/>
          <p14:tracePt t="1294" x="8642350" y="1897063"/>
          <p14:tracePt t="1302" x="8542338" y="1860550"/>
          <p14:tracePt t="1310" x="8378825" y="1824038"/>
          <p14:tracePt t="1318" x="8232775" y="1778000"/>
          <p14:tracePt t="1326" x="8013700" y="1714500"/>
          <p14:tracePt t="1334" x="7758113" y="1660525"/>
          <p14:tracePt t="1342" x="7494588" y="1587500"/>
          <p14:tracePt t="1351" x="7239000" y="1514475"/>
          <p14:tracePt t="1358" x="6973888" y="1441450"/>
          <p14:tracePt t="1366" x="6737350" y="1349375"/>
          <p14:tracePt t="1374" x="6554788" y="1303338"/>
          <p14:tracePt t="1382" x="6362700" y="1239838"/>
          <p14:tracePt t="1390" x="6218238" y="1195388"/>
          <p14:tracePt t="1398" x="6099175" y="1149350"/>
          <p14:tracePt t="1406" x="5989638" y="1103313"/>
          <p14:tracePt t="1414" x="5943600" y="1093788"/>
          <p14:tracePt t="1422" x="5916613" y="1085850"/>
          <p14:tracePt t="1438" x="5907088" y="1076325"/>
          <p14:tracePt t="1678" x="5899150" y="1066800"/>
          <p14:tracePt t="1759" x="5880100" y="1066800"/>
          <p14:tracePt t="1767" x="5816600" y="1066800"/>
          <p14:tracePt t="1775" x="5661025" y="1076325"/>
          <p14:tracePt t="1785" x="5514975" y="1122363"/>
          <p14:tracePt t="1791" x="5414963" y="1158875"/>
          <p14:tracePt t="1801" x="5232400" y="1203325"/>
          <p14:tracePt t="1807" x="5068888" y="1249363"/>
          <p14:tracePt t="1817" x="4913313" y="1285875"/>
          <p14:tracePt t="1823" x="4722813" y="1295400"/>
          <p14:tracePt t="1834" x="4540250" y="1312863"/>
          <p14:tracePt t="1839" x="4367213" y="1358900"/>
          <p14:tracePt t="1850" x="4221163" y="1376363"/>
          <p14:tracePt t="1856" x="4057650" y="1385888"/>
          <p14:tracePt t="1868" x="3911600" y="1385888"/>
          <p14:tracePt t="1870" x="3783013" y="1385888"/>
          <p14:tracePt t="1878" x="3709988" y="1385888"/>
          <p14:tracePt t="1886" x="3656013" y="1385888"/>
          <p14:tracePt t="1894" x="3609975" y="1385888"/>
          <p14:tracePt t="1902" x="3592513" y="1385888"/>
          <p14:tracePt t="1910" x="3582988" y="1385888"/>
          <p14:tracePt t="1918" x="3546475" y="1385888"/>
          <p14:tracePt t="1926" x="3509963" y="1376363"/>
          <p14:tracePt t="1934" x="3446463" y="1376363"/>
          <p14:tracePt t="1942" x="3390900" y="1349375"/>
          <p14:tracePt t="1950" x="3273425" y="1339850"/>
          <p14:tracePt t="1958" x="3144838" y="1312863"/>
          <p14:tracePt t="1967" x="3054350" y="1295400"/>
          <p14:tracePt t="1974" x="2908300" y="1276350"/>
          <p14:tracePt t="1982" x="2789238" y="1268413"/>
          <p14:tracePt t="1990" x="2679700" y="1239838"/>
          <p14:tracePt t="1998" x="2570163" y="1222375"/>
          <p14:tracePt t="2006" x="2498725" y="1222375"/>
          <p14:tracePt t="2014" x="2433638" y="1212850"/>
          <p14:tracePt t="2030" x="2352675" y="1203325"/>
          <p14:tracePt t="2038" x="2343150" y="1203325"/>
          <p14:tracePt t="2047" x="2324100" y="1203325"/>
          <p14:tracePt t="2054" x="2316163" y="1203325"/>
          <p14:tracePt t="2064" x="2306638" y="1203325"/>
          <p14:tracePt t="2078" x="2287588" y="1195388"/>
          <p14:tracePt t="2088" x="2279650" y="1185863"/>
          <p14:tracePt t="2104" x="2251075" y="1185863"/>
          <p14:tracePt t="2112" x="2206625" y="1185863"/>
          <p14:tracePt t="2121" x="2170113" y="1185863"/>
          <p14:tracePt t="2128" x="2133600" y="1185863"/>
          <p14:tracePt t="2134" x="2097088" y="1185863"/>
          <p14:tracePt t="2142" x="2060575" y="1185863"/>
          <p14:tracePt t="2150" x="1968500" y="1185863"/>
          <p14:tracePt t="2158" x="1878013" y="1185863"/>
          <p14:tracePt t="2166" x="1768475" y="1185863"/>
          <p14:tracePt t="2174" x="1658938" y="1185863"/>
          <p14:tracePt t="2182" x="1568450" y="1185863"/>
          <p14:tracePt t="2190" x="1439863" y="1185863"/>
          <p14:tracePt t="2199" x="1330325" y="1185863"/>
          <p14:tracePt t="2207" x="1222375" y="1185863"/>
          <p14:tracePt t="2218" x="1112838" y="1185863"/>
          <p14:tracePt t="2224" x="1039813" y="1185863"/>
          <p14:tracePt t="2235" x="966788" y="1185863"/>
          <p14:tracePt t="2240" x="911225" y="1185863"/>
          <p14:tracePt t="2250" x="874713" y="1185863"/>
          <p14:tracePt t="2271" x="866775" y="1185863"/>
          <p14:tracePt t="2303" x="857250" y="1185863"/>
          <p14:tracePt t="2312" x="820738" y="1185863"/>
          <p14:tracePt t="2319" x="784225" y="1185863"/>
          <p14:tracePt t="2327" x="738188" y="1185863"/>
          <p14:tracePt t="2335" x="711200" y="1185863"/>
          <p14:tracePt t="2343" x="684213" y="1185863"/>
          <p14:tracePt t="2351" x="665163" y="1185863"/>
          <p14:tracePt t="2358" x="647700" y="1185863"/>
          <p14:tracePt t="15430" x="647700" y="1212850"/>
          <p14:tracePt t="15439" x="647700" y="1222375"/>
          <p14:tracePt t="15446" x="647700" y="1231900"/>
          <p14:tracePt t="15454" x="647700" y="1249363"/>
          <p14:tracePt t="15470" x="665163" y="1276350"/>
          <p14:tracePt t="15480" x="701675" y="1295400"/>
          <p14:tracePt t="15486" x="765175" y="1312863"/>
          <p14:tracePt t="15494" x="811213" y="1339850"/>
          <p14:tracePt t="15502" x="911225" y="1395413"/>
          <p14:tracePt t="15510" x="993775" y="1449388"/>
          <p14:tracePt t="15518" x="1076325" y="1495425"/>
          <p14:tracePt t="15526" x="1157288" y="1550988"/>
          <p14:tracePt t="15534" x="1276350" y="1604963"/>
          <p14:tracePt t="15542" x="1376363" y="1660525"/>
          <p14:tracePt t="15550" x="1439863" y="1687513"/>
          <p14:tracePt t="15558" x="1476375" y="1687513"/>
          <p14:tracePt t="15566" x="1512888" y="1714500"/>
          <p14:tracePt t="15582" x="1522413" y="1714500"/>
          <p14:tracePt t="16727" x="1531938" y="1714500"/>
          <p14:tracePt t="16735" x="1549400" y="1714500"/>
          <p14:tracePt t="16744" x="1558925" y="1714500"/>
          <p14:tracePt t="16752" x="1568450" y="1741488"/>
          <p14:tracePt t="16760" x="1576388" y="1787525"/>
          <p14:tracePt t="16768" x="1585913" y="1824038"/>
          <p14:tracePt t="16774" x="1612900" y="1887538"/>
          <p14:tracePt t="16782" x="1622425" y="1933575"/>
          <p14:tracePt t="16790" x="1649413" y="1997075"/>
          <p14:tracePt t="16798" x="1668463" y="2043113"/>
          <p14:tracePt t="16806" x="1677988" y="2060575"/>
          <p14:tracePt t="16814" x="1685925" y="2089150"/>
          <p14:tracePt t="16823" x="1695450" y="2116138"/>
          <p14:tracePt t="16830" x="1704975" y="2125663"/>
          <p14:tracePt t="16838" x="1722438" y="2143125"/>
          <p14:tracePt t="16969" x="1722438" y="2160588"/>
          <p14:tracePt t="16984" x="1722438" y="2179638"/>
          <p14:tracePt t="16991" x="1722438" y="2189163"/>
          <p14:tracePt t="16999" x="1714500" y="2206625"/>
          <p14:tracePt t="17006" x="1704975" y="2225675"/>
          <p14:tracePt t="17030" x="1677988" y="2298700"/>
          <p14:tracePt t="17038" x="1668463" y="2335213"/>
          <p14:tracePt t="17047" x="1649413" y="2352675"/>
          <p14:tracePt t="17054" x="1622425" y="2371725"/>
          <p14:tracePt t="17062" x="1604963" y="2398713"/>
          <p14:tracePt t="17070" x="1595438" y="2408238"/>
          <p14:tracePt t="17079" x="1576388" y="2435225"/>
          <p14:tracePt t="17086" x="1576388" y="2444750"/>
          <p14:tracePt t="17095" x="1568450" y="2452688"/>
          <p14:tracePt t="17102" x="1558925" y="2471738"/>
          <p14:tracePt t="17110" x="1549400" y="2481263"/>
          <p14:tracePt t="17118" x="1522413" y="2498725"/>
          <p14:tracePt t="17126" x="1512888" y="2498725"/>
          <p14:tracePt t="17134" x="1495425" y="2517775"/>
          <p14:tracePt t="17142" x="1468438" y="2544763"/>
          <p14:tracePt t="17150" x="1431925" y="2562225"/>
          <p14:tracePt t="17158" x="1376363" y="2581275"/>
          <p14:tracePt t="17168" x="1349375" y="2589213"/>
          <p14:tracePt t="17174" x="1303338" y="2608263"/>
          <p14:tracePt t="17182" x="1266825" y="2617788"/>
          <p14:tracePt t="17190" x="1222375" y="2625725"/>
          <p14:tracePt t="17200" x="1176338" y="2635250"/>
          <p14:tracePt t="17206" x="1139825" y="2635250"/>
          <p14:tracePt t="17215" x="1120775" y="2635250"/>
          <p14:tracePt t="17224" x="1112838" y="2635250"/>
          <p14:tracePt t="17233" x="1084263" y="2635250"/>
          <p14:tracePt t="17240" x="1066800" y="2635250"/>
          <p14:tracePt t="17248" x="1020763" y="2625725"/>
          <p14:tracePt t="17254" x="1020763" y="2617788"/>
          <p14:tracePt t="17263" x="993775" y="2589213"/>
          <p14:tracePt t="17270" x="966788" y="2571750"/>
          <p14:tracePt t="17280" x="966788" y="2562225"/>
          <p14:tracePt t="17286" x="947738" y="2554288"/>
          <p14:tracePt t="17296" x="911225" y="2535238"/>
          <p14:tracePt t="17302" x="893763" y="2535238"/>
          <p14:tracePt t="17318" x="884238" y="2525713"/>
          <p14:tracePt t="17342" x="866775" y="2517775"/>
          <p14:tracePt t="17390" x="857250" y="2508250"/>
          <p14:tracePt t="17406" x="857250" y="2498725"/>
          <p14:tracePt t="17415" x="847725" y="2489200"/>
          <p14:tracePt t="17422" x="847725" y="2481263"/>
          <p14:tracePt t="17438" x="847725" y="2462213"/>
          <p14:tracePt t="17446" x="847725" y="2444750"/>
          <p14:tracePt t="17454" x="847725" y="2435225"/>
          <p14:tracePt t="17463" x="847725" y="2416175"/>
          <p14:tracePt t="17470" x="847725" y="2408238"/>
          <p14:tracePt t="17486" x="847725" y="2398713"/>
          <p14:tracePt t="17518" x="838200" y="2371725"/>
          <p14:tracePt t="17550" x="838200" y="2362200"/>
          <p14:tracePt t="17566" x="838200" y="2352675"/>
          <p14:tracePt t="17574" x="838200" y="2335213"/>
          <p14:tracePt t="17582" x="838200" y="2325688"/>
          <p14:tracePt t="17590" x="838200" y="2316163"/>
          <p14:tracePt t="17622" x="838200" y="2298700"/>
          <p14:tracePt t="17630" x="838200" y="2289175"/>
          <p14:tracePt t="17647" x="838200" y="2279650"/>
          <p14:tracePt t="17654" x="838200" y="2262188"/>
          <p14:tracePt t="17663" x="874713" y="2233613"/>
          <p14:tracePt t="17670" x="903288" y="2225675"/>
          <p14:tracePt t="17679" x="947738" y="2189163"/>
          <p14:tracePt t="17686" x="1011238" y="2160588"/>
          <p14:tracePt t="17695" x="1066800" y="2152650"/>
          <p14:tracePt t="17702" x="1130300" y="2125663"/>
          <p14:tracePt t="17710" x="1185863" y="2116138"/>
          <p14:tracePt t="17718" x="1266825" y="2116138"/>
          <p14:tracePt t="17726" x="1322388" y="2106613"/>
          <p14:tracePt t="17734" x="1376363" y="2106613"/>
          <p14:tracePt t="17742" x="1449388" y="2106613"/>
          <p14:tracePt t="17750" x="1512888" y="2106613"/>
          <p14:tracePt t="17758" x="1568450" y="2106613"/>
          <p14:tracePt t="17766" x="1595438" y="2106613"/>
          <p14:tracePt t="17774" x="1622425" y="2106613"/>
          <p14:tracePt t="17782" x="1649413" y="2106613"/>
          <p14:tracePt t="17790" x="1658938" y="2106613"/>
          <p14:tracePt t="17806" x="1668463" y="2106613"/>
          <p14:tracePt t="17822" x="1668463" y="2116138"/>
          <p14:tracePt t="17830" x="1668463" y="2143125"/>
          <p14:tracePt t="17838" x="1677988" y="2160588"/>
          <p14:tracePt t="17846" x="1677988" y="2189163"/>
          <p14:tracePt t="17854" x="1677988" y="2225675"/>
          <p14:tracePt t="17862" x="1677988" y="2252663"/>
          <p14:tracePt t="17870" x="1677988" y="2270125"/>
          <p14:tracePt t="17879" x="1677988" y="2298700"/>
          <p14:tracePt t="17886" x="1677988" y="2316163"/>
          <p14:tracePt t="17896" x="1677988" y="2352675"/>
          <p14:tracePt t="17902" x="1677988" y="2362200"/>
          <p14:tracePt t="17910" x="1677988" y="2389188"/>
          <p14:tracePt t="17918" x="1668463" y="2408238"/>
          <p14:tracePt t="17926" x="1649413" y="2425700"/>
          <p14:tracePt t="17934" x="1649413" y="2435225"/>
          <p14:tracePt t="17942" x="1649413" y="2444750"/>
          <p14:tracePt t="17950" x="1641475" y="2452688"/>
          <p14:tracePt t="17966" x="1631950" y="2462213"/>
          <p14:tracePt t="23114" x="1641475" y="2481263"/>
          <p14:tracePt t="23120" x="1658938" y="2481263"/>
          <p14:tracePt t="23130" x="1685925" y="2489200"/>
          <p14:tracePt t="23136" x="1731963" y="2489200"/>
          <p14:tracePt t="23143" x="1758950" y="2489200"/>
          <p14:tracePt t="23150" x="1814513" y="2489200"/>
          <p14:tracePt t="23158" x="1841500" y="2489200"/>
          <p14:tracePt t="23166" x="1860550" y="2498725"/>
          <p14:tracePt t="23174" x="1887538" y="2498725"/>
          <p14:tracePt t="23183" x="1905000" y="2498725"/>
          <p14:tracePt t="23190" x="1914525" y="2498725"/>
          <p14:tracePt t="23206" x="1941513" y="2508250"/>
          <p14:tracePt t="23303" x="1951038" y="2508250"/>
          <p14:tracePt t="23313" x="1968500" y="2508250"/>
          <p14:tracePt t="23319" x="1997075" y="2508250"/>
          <p14:tracePt t="23326" x="2051050" y="2508250"/>
          <p14:tracePt t="23334" x="2106613" y="2508250"/>
          <p14:tracePt t="23342" x="2187575" y="2498725"/>
          <p14:tracePt t="23350" x="2279650" y="2498725"/>
          <p14:tracePt t="23358" x="2352675" y="2471738"/>
          <p14:tracePt t="23366" x="2433638" y="2462213"/>
          <p14:tracePt t="23374" x="2489200" y="2462213"/>
          <p14:tracePt t="23382" x="2525713" y="2462213"/>
          <p14:tracePt t="23390" x="2570163" y="2452688"/>
          <p14:tracePt t="23398" x="2579688" y="2452688"/>
          <p14:tracePt t="23406" x="2598738" y="2444750"/>
          <p14:tracePt t="24398" x="2598738" y="2452688"/>
          <p14:tracePt t="24406" x="2598738" y="2462213"/>
          <p14:tracePt t="24414" x="2598738" y="2471738"/>
          <p14:tracePt t="24430" x="2598738" y="2489200"/>
          <p14:tracePt t="24439" x="2598738" y="2498725"/>
          <p14:tracePt t="24450" x="2598738" y="2508250"/>
          <p14:tracePt t="24455" x="2598738" y="2517775"/>
          <p14:tracePt t="24479" x="2598738" y="2535238"/>
          <p14:tracePt t="24520" x="2589213" y="2544763"/>
          <p14:tracePt t="24830" x="2589213" y="2554288"/>
          <p14:tracePt t="24838" x="2625725" y="2554288"/>
          <p14:tracePt t="24846" x="2662238" y="2554288"/>
          <p14:tracePt t="24854" x="2735263" y="2554288"/>
          <p14:tracePt t="24862" x="2844800" y="2554288"/>
          <p14:tracePt t="24870" x="2962275" y="2525713"/>
          <p14:tracePt t="24878" x="3054350" y="2508250"/>
          <p14:tracePt t="24886" x="3127375" y="2508250"/>
          <p14:tracePt t="24895" x="3208338" y="2498725"/>
          <p14:tracePt t="24903" x="3263900" y="2498725"/>
          <p14:tracePt t="24911" x="3309938" y="2471738"/>
          <p14:tracePt t="24918" x="3336925" y="2471738"/>
          <p14:tracePt t="24927" x="3354388" y="2471738"/>
          <p14:tracePt t="24934" x="3363913" y="2471738"/>
          <p14:tracePt t="25254" x="3363913" y="2462213"/>
          <p14:tracePt t="26222" x="3373438" y="2462213"/>
          <p14:tracePt t="26230" x="3400425" y="2462213"/>
          <p14:tracePt t="26238" x="3409950" y="2462213"/>
          <p14:tracePt t="26254" x="3419475" y="2462213"/>
          <p14:tracePt t="26270" x="3436938" y="2462213"/>
          <p14:tracePt t="26286" x="3446463" y="2462213"/>
          <p14:tracePt t="30472" x="3455988" y="2462213"/>
          <p14:tracePt t="30478" x="3546475" y="2462213"/>
          <p14:tracePt t="30487" x="3656013" y="2444750"/>
          <p14:tracePt t="30497" x="3775075" y="2389188"/>
          <p14:tracePt t="30504" x="3829050" y="2371725"/>
          <p14:tracePt t="30512" x="3929063" y="2335213"/>
          <p14:tracePt t="30518" x="4002088" y="2316163"/>
          <p14:tracePt t="30527" x="4065588" y="2306638"/>
          <p14:tracePt t="30534" x="4111625" y="2298700"/>
          <p14:tracePt t="30542" x="4184650" y="2270125"/>
          <p14:tracePt t="30550" x="4267200" y="2262188"/>
          <p14:tracePt t="30558" x="4357688" y="2243138"/>
          <p14:tracePt t="30566" x="4430713" y="2233613"/>
          <p14:tracePt t="30574" x="4521200" y="2233613"/>
          <p14:tracePt t="30582" x="4567238" y="2233613"/>
          <p14:tracePt t="30590" x="4594225" y="2233613"/>
          <p14:tracePt t="30598" x="4613275" y="2225675"/>
          <p14:tracePt t="30774" x="4659313" y="2225675"/>
          <p14:tracePt t="30782" x="4686300" y="2225675"/>
          <p14:tracePt t="30790" x="4759325" y="2233613"/>
          <p14:tracePt t="30799" x="4832350" y="2233613"/>
          <p14:tracePt t="30806" x="4949825" y="2298700"/>
          <p14:tracePt t="30814" x="5095875" y="2343150"/>
          <p14:tracePt t="30823" x="5260975" y="2371725"/>
          <p14:tracePt t="30830" x="5441950" y="2398713"/>
          <p14:tracePt t="30839" x="5624513" y="2435225"/>
          <p14:tracePt t="30846" x="5807075" y="2444750"/>
          <p14:tracePt t="30854" x="5962650" y="2462213"/>
          <p14:tracePt t="30862" x="6108700" y="2489200"/>
          <p14:tracePt t="30870" x="6218238" y="2508250"/>
          <p14:tracePt t="30877" x="6272213" y="2508250"/>
          <p14:tracePt t="30886" x="6326188" y="2508250"/>
          <p14:tracePt t="30894" x="6345238" y="2508250"/>
          <p14:tracePt t="30902" x="6362700" y="2508250"/>
          <p14:tracePt t="31014" x="6372225" y="2508250"/>
          <p14:tracePt t="31022" x="6391275" y="2508250"/>
          <p14:tracePt t="31031" x="6445250" y="2508250"/>
          <p14:tracePt t="31038" x="6537325" y="2508250"/>
          <p14:tracePt t="31048" x="6600825" y="2498725"/>
          <p14:tracePt t="31054" x="6673850" y="2481263"/>
          <p14:tracePt t="31063" x="6746875" y="2481263"/>
          <p14:tracePt t="31070" x="6827838" y="2462213"/>
          <p14:tracePt t="31078" x="6937375" y="2435225"/>
          <p14:tracePt t="31086" x="7029450" y="2425700"/>
          <p14:tracePt t="31094" x="7129463" y="2425700"/>
          <p14:tracePt t="31102" x="7202488" y="2408238"/>
          <p14:tracePt t="31111" x="7256463" y="2408238"/>
          <p14:tracePt t="31118" x="7283450" y="2398713"/>
          <p14:tracePt t="31127" x="7302500" y="2398713"/>
          <p14:tracePt t="31143" x="7312025" y="2398713"/>
          <p14:tracePt t="31615" x="7302500" y="2398713"/>
          <p14:tracePt t="31622" x="7212013" y="2398713"/>
          <p14:tracePt t="31630" x="7119938" y="2398713"/>
          <p14:tracePt t="31638" x="7037388" y="2398713"/>
          <p14:tracePt t="31646" x="6946900" y="2398713"/>
          <p14:tracePt t="31654" x="6892925" y="2398713"/>
          <p14:tracePt t="31662" x="6864350" y="2398713"/>
          <p14:tracePt t="31670" x="6837363" y="2398713"/>
          <p14:tracePt t="31678" x="6827838" y="2398713"/>
          <p14:tracePt t="31686" x="6819900" y="2398713"/>
          <p14:tracePt t="32918" x="6773863" y="2398713"/>
          <p14:tracePt t="32926" x="6727825" y="2425700"/>
          <p14:tracePt t="32934" x="6664325" y="2435225"/>
          <p14:tracePt t="32942" x="6600825" y="2462213"/>
          <p14:tracePt t="32950" x="6554788" y="2481263"/>
          <p14:tracePt t="32958" x="6508750" y="2508250"/>
          <p14:tracePt t="32967" x="6491288" y="2517775"/>
          <p14:tracePt t="32975" x="6454775" y="2535238"/>
          <p14:tracePt t="32982" x="6445250" y="2535238"/>
          <p14:tracePt t="32990" x="6435725" y="2535238"/>
          <p14:tracePt t="32998" x="6408738" y="2544763"/>
          <p14:tracePt t="33006" x="6399213" y="2544763"/>
          <p14:tracePt t="33014" x="6391275" y="2544763"/>
          <p14:tracePt t="33022" x="6381750" y="2554288"/>
          <p14:tracePt t="33422" x="6354763" y="2562225"/>
          <p14:tracePt t="33430" x="6299200" y="2581275"/>
          <p14:tracePt t="33438" x="6272213" y="2589213"/>
          <p14:tracePt t="33446" x="6199188" y="2589213"/>
          <p14:tracePt t="33454" x="6145213" y="2608263"/>
          <p14:tracePt t="33462" x="6072188" y="2608263"/>
          <p14:tracePt t="33470" x="6007100" y="2617788"/>
          <p14:tracePt t="33479" x="5926138" y="2644775"/>
          <p14:tracePt t="33486" x="5870575" y="2644775"/>
          <p14:tracePt t="33494" x="5816600" y="2654300"/>
          <p14:tracePt t="33502" x="5761038" y="2654300"/>
          <p14:tracePt t="33512" x="5697538" y="2671763"/>
          <p14:tracePt t="33519" x="5643563" y="2681288"/>
          <p14:tracePt t="33530" x="5543550" y="2708275"/>
          <p14:tracePt t="33535" x="5470525" y="2717800"/>
          <p14:tracePt t="33549" x="5368925" y="2735263"/>
          <p14:tracePt t="33551" x="5260975" y="2744788"/>
          <p14:tracePt t="33559" x="5168900" y="2771775"/>
          <p14:tracePt t="33566" x="5049838" y="2790825"/>
          <p14:tracePt t="33574" x="4978400" y="2800350"/>
          <p14:tracePt t="33582" x="4895850" y="2817813"/>
          <p14:tracePt t="33590" x="4786313" y="2844800"/>
          <p14:tracePt t="33598" x="4713288" y="2844800"/>
          <p14:tracePt t="33606" x="4649788" y="2854325"/>
          <p14:tracePt t="33614" x="4622800" y="2863850"/>
          <p14:tracePt t="33622" x="4594225" y="2863850"/>
          <p14:tracePt t="33630" x="4567238" y="2863850"/>
          <p14:tracePt t="33638" x="4557713" y="2863850"/>
          <p14:tracePt t="33935" x="4530725" y="2863850"/>
          <p14:tracePt t="33942" x="4476750" y="2863850"/>
          <p14:tracePt t="33950" x="4421188" y="2863850"/>
          <p14:tracePt t="33958" x="4330700" y="2863850"/>
          <p14:tracePt t="33967" x="4202113" y="2863850"/>
          <p14:tracePt t="33974" x="4075113" y="2863850"/>
          <p14:tracePt t="33982" x="3965575" y="2863850"/>
          <p14:tracePt t="33990" x="3838575" y="2863850"/>
          <p14:tracePt t="33998" x="3765550" y="2863850"/>
          <p14:tracePt t="34006" x="3636963" y="2863850"/>
          <p14:tracePt t="34014" x="3556000" y="2863850"/>
          <p14:tracePt t="34022" x="3500438" y="2863850"/>
          <p14:tracePt t="34045" x="3455988" y="2863850"/>
          <p14:tracePt t="34366" x="3436938" y="2863850"/>
          <p14:tracePt t="34382" x="3419475" y="2873375"/>
          <p14:tracePt t="34398" x="3409950" y="2873375"/>
          <p14:tracePt t="34406" x="3390900" y="2873375"/>
          <p14:tracePt t="34414" x="3382963" y="2873375"/>
          <p14:tracePt t="53023" x="3436938" y="2873375"/>
          <p14:tracePt t="53030" x="3582988" y="2873375"/>
          <p14:tracePt t="53038" x="3802063" y="2873375"/>
          <p14:tracePt t="53046" x="4102100" y="2873375"/>
          <p14:tracePt t="53054" x="4403725" y="2873375"/>
          <p14:tracePt t="53062" x="4630738" y="2873375"/>
          <p14:tracePt t="53070" x="4932363" y="2873375"/>
          <p14:tracePt t="53078" x="5260975" y="2873375"/>
          <p14:tracePt t="53086" x="5780088" y="2873375"/>
          <p14:tracePt t="53094" x="6372225" y="2873375"/>
          <p14:tracePt t="53102" x="6856413" y="2873375"/>
          <p14:tracePt t="53110" x="7192963" y="2873375"/>
          <p14:tracePt t="53118" x="7567613" y="2873375"/>
          <p14:tracePt t="53127" x="7731125" y="2873375"/>
          <p14:tracePt t="53134" x="7840663" y="2873375"/>
          <p14:tracePt t="53143" x="7913688" y="2873375"/>
          <p14:tracePt t="53150" x="7921625" y="2873375"/>
          <p14:tracePt t="53286" x="7940675" y="2873375"/>
          <p14:tracePt t="53566" x="7931150" y="2890838"/>
          <p14:tracePt t="53574" x="7921625" y="2900363"/>
          <p14:tracePt t="53582" x="7913688" y="2900363"/>
          <p14:tracePt t="53590" x="7877175" y="2900363"/>
          <p14:tracePt t="53598" x="7858125" y="2909888"/>
          <p14:tracePt t="53606" x="7831138" y="2917825"/>
          <p14:tracePt t="53614" x="7813675" y="2936875"/>
          <p14:tracePt t="53622" x="7804150" y="2946400"/>
          <p14:tracePt t="53630" x="7794625" y="2946400"/>
          <p14:tracePt t="53638" x="7785100" y="2946400"/>
          <p14:tracePt t="53654" x="7777163" y="2954338"/>
          <p14:tracePt t="53750" x="7767638" y="2963863"/>
          <p14:tracePt t="53767" x="7748588" y="2973388"/>
          <p14:tracePt t="53775" x="7748588" y="2982913"/>
          <p14:tracePt t="53782" x="7740650" y="2990850"/>
          <p14:tracePt t="53793" x="7731125" y="2990850"/>
          <p14:tracePt t="53806" x="7704138" y="3000375"/>
          <p14:tracePt t="53814" x="7685088" y="3027363"/>
          <p14:tracePt t="53830" x="7675563" y="3027363"/>
          <p14:tracePt t="53999" x="7667625" y="3036888"/>
          <p14:tracePt t="54014" x="7648575" y="3054350"/>
          <p14:tracePt t="54024" x="7639050" y="3073400"/>
          <p14:tracePt t="54038" x="7631113" y="3082925"/>
          <p14:tracePt t="54054" x="7631113" y="3100388"/>
          <p14:tracePt t="54062" x="7621588" y="3109913"/>
          <p14:tracePt t="54070" x="7621588" y="3119438"/>
          <p14:tracePt t="54078" x="7612063" y="3119438"/>
          <p14:tracePt t="54110" x="7612063" y="3136900"/>
          <p14:tracePt t="54126" x="7602538" y="3146425"/>
          <p14:tracePt t="54142" x="7602538" y="3155950"/>
          <p14:tracePt t="54150" x="7602538" y="3163888"/>
          <p14:tracePt t="54159" x="7594600" y="3173413"/>
          <p14:tracePt t="54166" x="7594600" y="3182938"/>
          <p14:tracePt t="54214" x="7594600" y="3192463"/>
          <p14:tracePt t="54776" x="7594600" y="3182938"/>
          <p14:tracePt t="54783" x="7594600" y="3146425"/>
          <p14:tracePt t="54794" x="7602538" y="3100388"/>
          <p14:tracePt t="54801" x="7602538" y="3073400"/>
          <p14:tracePt t="54806" x="7602538" y="3027363"/>
          <p14:tracePt t="54814" x="7602538" y="2990850"/>
          <p14:tracePt t="54822" x="7612063" y="2973388"/>
          <p14:tracePt t="54830" x="7612063" y="2946400"/>
          <p14:tracePt t="54838" x="7612063" y="2927350"/>
          <p14:tracePt t="54846" x="7612063" y="2909888"/>
          <p14:tracePt t="54854" x="7612063" y="2890838"/>
          <p14:tracePt t="54862" x="7612063" y="2881313"/>
          <p14:tracePt t="55110" x="7612063" y="2873375"/>
          <p14:tracePt t="55118" x="7575550" y="2873375"/>
          <p14:tracePt t="55126" x="7548563" y="2900363"/>
          <p14:tracePt t="55134" x="7512050" y="2927350"/>
          <p14:tracePt t="55143" x="7502525" y="2954338"/>
          <p14:tracePt t="55150" x="7494588" y="2990850"/>
          <p14:tracePt t="55159" x="7485063" y="3017838"/>
          <p14:tracePt t="55166" x="7466013" y="3073400"/>
          <p14:tracePt t="55176" x="7448550" y="3109913"/>
          <p14:tracePt t="55182" x="7429500" y="3146425"/>
          <p14:tracePt t="55190" x="7412038" y="3192463"/>
          <p14:tracePt t="55198" x="7412038" y="3228975"/>
          <p14:tracePt t="55206" x="7412038" y="3255963"/>
          <p14:tracePt t="55214" x="7412038" y="3273425"/>
          <p14:tracePt t="55222" x="7412038" y="3302000"/>
          <p14:tracePt t="55230" x="7412038" y="3319463"/>
          <p14:tracePt t="55238" x="7412038" y="3346450"/>
          <p14:tracePt t="55246" x="7412038" y="3355975"/>
          <p14:tracePt t="55254" x="7412038" y="3375025"/>
          <p14:tracePt t="55262" x="7412038" y="3402013"/>
          <p14:tracePt t="55270" x="7421563" y="3411538"/>
          <p14:tracePt t="55278" x="7429500" y="3429000"/>
          <p14:tracePt t="55286" x="7458075" y="3446463"/>
          <p14:tracePt t="55294" x="7485063" y="3465513"/>
          <p14:tracePt t="55302" x="7502525" y="3475038"/>
          <p14:tracePt t="55311" x="7548563" y="3511550"/>
          <p14:tracePt t="55318" x="7567613" y="3511550"/>
          <p14:tracePt t="55326" x="7612063" y="3529013"/>
          <p14:tracePt t="55334" x="7667625" y="3556000"/>
          <p14:tracePt t="55342" x="7731125" y="3584575"/>
          <p14:tracePt t="55350" x="7794625" y="3592513"/>
          <p14:tracePt t="55358" x="7867650" y="3621088"/>
          <p14:tracePt t="55366" x="7931150" y="3629025"/>
          <p14:tracePt t="55375" x="7986713" y="3629025"/>
          <p14:tracePt t="55382" x="8031163" y="3629025"/>
          <p14:tracePt t="55390" x="8059738" y="3638550"/>
          <p14:tracePt t="55398" x="8077200" y="3638550"/>
          <p14:tracePt t="55414" x="8086725" y="3638550"/>
          <p14:tracePt t="55766" x="8077200" y="3638550"/>
          <p14:tracePt t="55775" x="8059738" y="3638550"/>
          <p14:tracePt t="55782" x="8004175" y="3629025"/>
          <p14:tracePt t="55791" x="7940675" y="3629025"/>
          <p14:tracePt t="55798" x="7850188" y="3629025"/>
          <p14:tracePt t="55806" x="7740650" y="3629025"/>
          <p14:tracePt t="55814" x="7612063" y="3629025"/>
          <p14:tracePt t="55822" x="7502525" y="3629025"/>
          <p14:tracePt t="55830" x="7412038" y="3629025"/>
          <p14:tracePt t="55838" x="7356475" y="3629025"/>
          <p14:tracePt t="55846" x="7302500" y="3629025"/>
          <p14:tracePt t="55854" x="7275513" y="3629025"/>
          <p14:tracePt t="55862" x="7256463" y="3629025"/>
          <p14:tracePt t="55870" x="7248525" y="3629025"/>
          <p14:tracePt t="55878" x="7229475" y="3629025"/>
          <p14:tracePt t="56102" x="7219950" y="3629025"/>
          <p14:tracePt t="56118" x="7183438" y="3629025"/>
          <p14:tracePt t="56126" x="7119938" y="3629025"/>
          <p14:tracePt t="56134" x="7037388" y="3629025"/>
          <p14:tracePt t="56143" x="6929438" y="3629025"/>
          <p14:tracePt t="56150" x="6819900" y="3629025"/>
          <p14:tracePt t="56159" x="6710363" y="3629025"/>
          <p14:tracePt t="56167" x="6637338" y="3629025"/>
          <p14:tracePt t="56177" x="6564313" y="3611563"/>
          <p14:tracePt t="56182" x="6500813" y="3602038"/>
          <p14:tracePt t="56190" x="6472238" y="3602038"/>
          <p14:tracePt t="56198" x="6454775" y="3602038"/>
          <p14:tracePt t="56222" x="6445250" y="3592513"/>
          <p14:tracePt t="56286" x="6445250" y="3575050"/>
          <p14:tracePt t="56294" x="6445250" y="3538538"/>
          <p14:tracePt t="56302" x="6445250" y="3519488"/>
          <p14:tracePt t="56310" x="6445250" y="3492500"/>
          <p14:tracePt t="56318" x="6445250" y="3465513"/>
          <p14:tracePt t="56327" x="6445250" y="3429000"/>
          <p14:tracePt t="56334" x="6472238" y="3375025"/>
          <p14:tracePt t="56342" x="6491288" y="3355975"/>
          <p14:tracePt t="56350" x="6527800" y="3309938"/>
          <p14:tracePt t="56359" x="6545263" y="3292475"/>
          <p14:tracePt t="56366" x="6591300" y="3255963"/>
          <p14:tracePt t="56375" x="6654800" y="3228975"/>
          <p14:tracePt t="56382" x="6718300" y="3192463"/>
          <p14:tracePt t="56390" x="6764338" y="3173413"/>
          <p14:tracePt t="56398" x="6846888" y="3119438"/>
          <p14:tracePt t="56406" x="6919913" y="3090863"/>
          <p14:tracePt t="56414" x="7000875" y="3046413"/>
          <p14:tracePt t="56422" x="7083425" y="3036888"/>
          <p14:tracePt t="56430" x="7175500" y="3009900"/>
          <p14:tracePt t="56438" x="7239000" y="3000375"/>
          <p14:tracePt t="56446" x="7292975" y="2973388"/>
          <p14:tracePt t="56454" x="7339013" y="2973388"/>
          <p14:tracePt t="56462" x="7356475" y="2954338"/>
          <p14:tracePt t="56470" x="7375525" y="2954338"/>
          <p14:tracePt t="56846" x="7356475" y="2954338"/>
          <p14:tracePt t="56855" x="7302500" y="2954338"/>
          <p14:tracePt t="56862" x="7248525" y="2954338"/>
          <p14:tracePt t="56872" x="7175500" y="2954338"/>
          <p14:tracePt t="56878" x="7083425" y="2954338"/>
          <p14:tracePt t="56886" x="6973888" y="2954338"/>
          <p14:tracePt t="56894" x="6919913" y="2954338"/>
          <p14:tracePt t="56902" x="6837363" y="2954338"/>
          <p14:tracePt t="56910" x="6800850" y="2954338"/>
          <p14:tracePt t="56919" x="6783388" y="2954338"/>
          <p14:tracePt t="56926" x="6764338" y="2954338"/>
          <p14:tracePt t="57070" x="6754813" y="2954338"/>
          <p14:tracePt t="57135" x="6746875" y="2954338"/>
          <p14:tracePt t="57182" x="6710363" y="2954338"/>
          <p14:tracePt t="57190" x="6673850" y="2963863"/>
          <p14:tracePt t="57198" x="6627813" y="3000375"/>
          <p14:tracePt t="57206" x="6610350" y="3017838"/>
          <p14:tracePt t="57214" x="6581775" y="3063875"/>
          <p14:tracePt t="57222" x="6545263" y="3073400"/>
          <p14:tracePt t="57230" x="6527800" y="3100388"/>
          <p14:tracePt t="57238" x="6518275" y="3119438"/>
          <p14:tracePt t="57246" x="6508750" y="3127375"/>
          <p14:tracePt t="57254" x="6491288" y="3146425"/>
          <p14:tracePt t="57262" x="6481763" y="3155950"/>
          <p14:tracePt t="57294" x="6472238" y="3163888"/>
          <p14:tracePt t="57302" x="6472238" y="3173413"/>
          <p14:tracePt t="57327" x="6464300" y="3182938"/>
          <p14:tracePt t="57335" x="6464300" y="3192463"/>
          <p14:tracePt t="57351" x="6454775" y="3200400"/>
          <p14:tracePt t="57362" x="6454775" y="3228975"/>
          <p14:tracePt t="57367" x="6454775" y="3236913"/>
          <p14:tracePt t="57378" x="6454775" y="3246438"/>
          <p14:tracePt t="57382" x="6454775" y="3265488"/>
          <p14:tracePt t="57392" x="6454775" y="3273425"/>
          <p14:tracePt t="57398" x="6454775" y="3282950"/>
          <p14:tracePt t="57406" x="6454775" y="3302000"/>
          <p14:tracePt t="57414" x="6464300" y="3328988"/>
          <p14:tracePt t="57422" x="6500813" y="3365500"/>
          <p14:tracePt t="57430" x="6527800" y="3375025"/>
          <p14:tracePt t="57438" x="6573838" y="3392488"/>
          <p14:tracePt t="57446" x="6618288" y="3419475"/>
          <p14:tracePt t="57454" x="6645275" y="3429000"/>
          <p14:tracePt t="57462" x="6673850" y="3438525"/>
          <p14:tracePt t="57470" x="6737350" y="3455988"/>
          <p14:tracePt t="57478" x="6737350" y="3465513"/>
          <p14:tracePt t="57486" x="6746875" y="3465513"/>
          <p14:tracePt t="57495" x="6764338" y="3475038"/>
          <p14:tracePt t="57503" x="6773863" y="3475038"/>
          <p14:tracePt t="57582" x="6791325" y="3475038"/>
          <p14:tracePt t="57590" x="6827838" y="3475038"/>
          <p14:tracePt t="57598" x="6900863" y="3475038"/>
          <p14:tracePt t="57606" x="6937375" y="3475038"/>
          <p14:tracePt t="57614" x="6992938" y="3475038"/>
          <p14:tracePt t="57622" x="7037388" y="3475038"/>
          <p14:tracePt t="57630" x="7056438" y="3475038"/>
          <p14:tracePt t="57639" x="7083425" y="3475038"/>
          <p14:tracePt t="58006" x="7092950" y="3482975"/>
          <p14:tracePt t="58686" x="7083425" y="3482975"/>
          <p14:tracePt t="58694" x="7073900" y="3492500"/>
          <p14:tracePt t="58702" x="7046913" y="3492500"/>
          <p14:tracePt t="58710" x="7029450" y="3511550"/>
          <p14:tracePt t="58718" x="7000875" y="3519488"/>
          <p14:tracePt t="58727" x="6992938" y="3519488"/>
          <p14:tracePt t="58734" x="6973888" y="3519488"/>
          <p14:tracePt t="58742" x="6956425" y="3519488"/>
          <p14:tracePt t="58750" x="6946900" y="3519488"/>
          <p14:tracePt t="58759" x="6929438" y="3519488"/>
          <p14:tracePt t="58766" x="6919913" y="3529013"/>
          <p14:tracePt t="58776" x="6910388" y="3529013"/>
          <p14:tracePt t="58782" x="6900863" y="3529013"/>
          <p14:tracePt t="58792" x="6873875" y="3529013"/>
          <p14:tracePt t="58798" x="6846888" y="3538538"/>
          <p14:tracePt t="58806" x="6837363" y="3538538"/>
          <p14:tracePt t="58814" x="6827838" y="3538538"/>
          <p14:tracePt t="58822" x="6810375" y="3538538"/>
          <p14:tracePt t="58830" x="6783388" y="3538538"/>
          <p14:tracePt t="58838" x="6773863" y="3538538"/>
          <p14:tracePt t="58846" x="6764338" y="3548063"/>
          <p14:tracePt t="58854" x="6764338" y="3556000"/>
          <p14:tracePt t="58926" x="6746875" y="3565525"/>
          <p14:tracePt t="58934" x="6737350" y="3565525"/>
          <p14:tracePt t="58942" x="6718300" y="3575050"/>
          <p14:tracePt t="58950" x="6691313" y="3584575"/>
          <p14:tracePt t="58959" x="6673850" y="3602038"/>
          <p14:tracePt t="58966" x="6627813" y="3621088"/>
          <p14:tracePt t="58976" x="6591300" y="3629025"/>
          <p14:tracePt t="58982" x="6573838" y="3638550"/>
          <p14:tracePt t="58991" x="6573838" y="3648075"/>
          <p14:tracePt t="58998" x="6545263" y="3675063"/>
          <p14:tracePt t="59006" x="6545263" y="3684588"/>
          <p14:tracePt t="59014" x="6527800" y="3711575"/>
          <p14:tracePt t="59022" x="6500813" y="3730625"/>
          <p14:tracePt t="59043" x="6500813" y="3757613"/>
          <p14:tracePt t="59046" x="6500813" y="3784600"/>
          <p14:tracePt t="59054" x="6491288" y="3803650"/>
          <p14:tracePt t="59062" x="6472238" y="3840163"/>
          <p14:tracePt t="59070" x="6472238" y="3848100"/>
          <p14:tracePt t="59078" x="6472238" y="3894138"/>
          <p14:tracePt t="59086" x="6464300" y="3911600"/>
          <p14:tracePt t="59094" x="6454775" y="3940175"/>
          <p14:tracePt t="59102" x="6454775" y="3967163"/>
          <p14:tracePt t="59110" x="6454775" y="3984625"/>
          <p14:tracePt t="59118" x="6454775" y="3994150"/>
          <p14:tracePt t="59126" x="6454775" y="4021138"/>
          <p14:tracePt t="59134" x="6454775" y="4040188"/>
          <p14:tracePt t="59143" x="6454775" y="4057650"/>
          <p14:tracePt t="59150" x="6454775" y="4076700"/>
          <p14:tracePt t="59159" x="6454775" y="4103688"/>
          <p14:tracePt t="59178" x="6454775" y="4122738"/>
          <p14:tracePt t="59182" x="6454775" y="4130675"/>
          <p14:tracePt t="59191" x="6464300" y="4140200"/>
          <p14:tracePt t="59198" x="6464300" y="4149725"/>
          <p14:tracePt t="59206" x="6472238" y="4159250"/>
          <p14:tracePt t="59214" x="6481763" y="4159250"/>
          <p14:tracePt t="59222" x="6500813" y="4159250"/>
          <p14:tracePt t="59230" x="6537325" y="4176713"/>
          <p14:tracePt t="59238" x="6581775" y="4176713"/>
          <p14:tracePt t="59246" x="6610350" y="4186238"/>
          <p14:tracePt t="59254" x="6664325" y="4203700"/>
          <p14:tracePt t="59262" x="6727825" y="4203700"/>
          <p14:tracePt t="59270" x="6764338" y="4213225"/>
          <p14:tracePt t="59278" x="6819900" y="4213225"/>
          <p14:tracePt t="59286" x="6864350" y="4232275"/>
          <p14:tracePt t="59294" x="6873875" y="4232275"/>
          <p14:tracePt t="59302" x="6883400" y="4232275"/>
          <p14:tracePt t="59446" x="6819900" y="4232275"/>
          <p14:tracePt t="59454" x="6673850" y="4232275"/>
          <p14:tracePt t="59462" x="6508750" y="4232275"/>
          <p14:tracePt t="59470" x="6345238" y="4232275"/>
          <p14:tracePt t="59478" x="6199188" y="4232275"/>
          <p14:tracePt t="59486" x="6072188" y="4232275"/>
          <p14:tracePt t="59495" x="5999163" y="4232275"/>
          <p14:tracePt t="59502" x="5889625" y="4232275"/>
          <p14:tracePt t="59510" x="5870575" y="4232275"/>
          <p14:tracePt t="59518" x="5826125" y="4213225"/>
          <p14:tracePt t="59527" x="5797550" y="4203700"/>
          <p14:tracePt t="59534" x="5789613" y="4195763"/>
          <p14:tracePt t="59542" x="5780088" y="4176713"/>
          <p14:tracePt t="59550" x="5780088" y="4159250"/>
          <p14:tracePt t="59558" x="5780088" y="4130675"/>
          <p14:tracePt t="59566" x="5780088" y="4103688"/>
          <p14:tracePt t="59575" x="5780088" y="4076700"/>
          <p14:tracePt t="59582" x="5780088" y="4057650"/>
          <p14:tracePt t="59592" x="5780088" y="4030663"/>
          <p14:tracePt t="59598" x="5780088" y="4013200"/>
          <p14:tracePt t="59606" x="5780088" y="3984625"/>
          <p14:tracePt t="59614" x="5780088" y="3967163"/>
          <p14:tracePt t="59622" x="5780088" y="3948113"/>
          <p14:tracePt t="59630" x="5780088" y="3930650"/>
          <p14:tracePt t="59638" x="5780088" y="3921125"/>
          <p14:tracePt t="59646" x="5780088" y="3894138"/>
          <p14:tracePt t="59654" x="5780088" y="3884613"/>
          <p14:tracePt t="59662" x="5780088" y="3857625"/>
          <p14:tracePt t="59678" x="5780088" y="3848100"/>
          <p14:tracePt t="59686" x="5780088" y="3840163"/>
          <p14:tracePt t="59694" x="5789613" y="3811588"/>
          <p14:tracePt t="59710" x="5797550" y="3794125"/>
          <p14:tracePt t="59718" x="5843588" y="3757613"/>
          <p14:tracePt t="59726" x="5889625" y="3748088"/>
          <p14:tracePt t="59734" x="5962650" y="3721100"/>
          <p14:tracePt t="59742" x="6043613" y="3684588"/>
          <p14:tracePt t="59750" x="6181725" y="3638550"/>
          <p14:tracePt t="59759" x="6281738" y="3584575"/>
          <p14:tracePt t="59766" x="6391275" y="3548063"/>
          <p14:tracePt t="59775" x="6454775" y="3529013"/>
          <p14:tracePt t="59782" x="6545263" y="3511550"/>
          <p14:tracePt t="59791" x="6610350" y="3492500"/>
          <p14:tracePt t="59798" x="6681788" y="3475038"/>
          <p14:tracePt t="59806" x="6746875" y="3475038"/>
          <p14:tracePt t="59814" x="6773863" y="3475038"/>
          <p14:tracePt t="59822" x="6810375" y="3465513"/>
          <p14:tracePt t="59830" x="6846888" y="3465513"/>
          <p14:tracePt t="60118" x="6827838" y="3465513"/>
          <p14:tracePt t="60126" x="6754813" y="3465513"/>
          <p14:tracePt t="60134" x="6664325" y="3465513"/>
          <p14:tracePt t="60143" x="6600825" y="3492500"/>
          <p14:tracePt t="60150" x="6481763" y="3519488"/>
          <p14:tracePt t="60158" x="6391275" y="3548063"/>
          <p14:tracePt t="60166" x="6291263" y="3575050"/>
          <p14:tracePt t="60176" x="6218238" y="3592513"/>
          <p14:tracePt t="60182" x="6172200" y="3629025"/>
          <p14:tracePt t="60191" x="6126163" y="3648075"/>
          <p14:tracePt t="60198" x="6089650" y="3657600"/>
          <p14:tracePt t="60206" x="6062663" y="3675063"/>
          <p14:tracePt t="60214" x="6053138" y="3684588"/>
          <p14:tracePt t="60231" x="6043613" y="3694113"/>
          <p14:tracePt t="60238" x="6035675" y="3711575"/>
          <p14:tracePt t="60270" x="6035675" y="3721100"/>
          <p14:tracePt t="60278" x="6026150" y="3738563"/>
          <p14:tracePt t="60286" x="6026150" y="3757613"/>
          <p14:tracePt t="60294" x="6007100" y="3775075"/>
          <p14:tracePt t="60302" x="6007100" y="3794125"/>
          <p14:tracePt t="60310" x="5999163" y="3803650"/>
          <p14:tracePt t="60318" x="5999163" y="3811588"/>
          <p14:tracePt t="60326" x="5980113" y="3848100"/>
          <p14:tracePt t="60334" x="5980113" y="3857625"/>
          <p14:tracePt t="60343" x="5972175" y="3875088"/>
          <p14:tracePt t="60358" x="5962650" y="3894138"/>
          <p14:tracePt t="60366" x="5962650" y="3903663"/>
          <p14:tracePt t="60382" x="5953125" y="3921125"/>
          <p14:tracePt t="60392" x="5953125" y="3930650"/>
          <p14:tracePt t="60398" x="5953125" y="3940175"/>
          <p14:tracePt t="60406" x="5953125" y="3948113"/>
          <p14:tracePt t="60422" x="5953125" y="3967163"/>
          <p14:tracePt t="60430" x="5953125" y="3984625"/>
          <p14:tracePt t="60438" x="5953125" y="4003675"/>
          <p14:tracePt t="60446" x="5953125" y="4013200"/>
          <p14:tracePt t="60454" x="5953125" y="4030663"/>
          <p14:tracePt t="60471" x="5953125" y="4086225"/>
          <p14:tracePt t="60478" x="5972175" y="4103688"/>
          <p14:tracePt t="60486" x="5980113" y="4122738"/>
          <p14:tracePt t="60494" x="6043613" y="4159250"/>
          <p14:tracePt t="60502" x="6089650" y="4195763"/>
          <p14:tracePt t="60510" x="6116638" y="4203700"/>
          <p14:tracePt t="60518" x="6172200" y="4240213"/>
          <p14:tracePt t="60528" x="6235700" y="4249738"/>
          <p14:tracePt t="60534" x="6299200" y="4268788"/>
          <p14:tracePt t="60541" x="6372225" y="4295775"/>
          <p14:tracePt t="60550" x="6418263" y="4295775"/>
          <p14:tracePt t="60558" x="6472238" y="4303713"/>
          <p14:tracePt t="60566" x="6500813" y="4303713"/>
          <p14:tracePt t="60575" x="6518275" y="4303713"/>
          <p14:tracePt t="62022" x="6527800" y="4313238"/>
          <p14:tracePt t="62046" x="6537325" y="4313238"/>
          <p14:tracePt t="62462" x="6537325" y="4322763"/>
          <p14:tracePt t="62534" x="6537325" y="4332288"/>
          <p14:tracePt t="63168" x="6537325" y="4340225"/>
          <p14:tracePt t="63758" x="6537325" y="4349750"/>
          <p14:tracePt t="63765" x="6537325" y="4359275"/>
          <p14:tracePt t="63774" x="6527800" y="4376738"/>
          <p14:tracePt t="63790" x="6518275" y="4386263"/>
          <p14:tracePt t="63798" x="6508750" y="4405313"/>
          <p14:tracePt t="63807" x="6481763" y="4441825"/>
          <p14:tracePt t="63814" x="6472238" y="4449763"/>
          <p14:tracePt t="63822" x="6464300" y="4449763"/>
          <p14:tracePt t="63830" x="6445250" y="4468813"/>
          <p14:tracePt t="63838" x="6435725" y="4478338"/>
          <p14:tracePt t="63846" x="6427788" y="4486275"/>
          <p14:tracePt t="63863" x="6418263" y="4505325"/>
          <p14:tracePt t="64080" x="6427788" y="4505325"/>
          <p14:tracePt t="64087" x="6445250" y="4514850"/>
          <p14:tracePt t="64111" x="6445250" y="4522788"/>
          <p14:tracePt t="64119" x="6445250" y="4551363"/>
          <p14:tracePt t="64128" x="6445250" y="4587875"/>
          <p14:tracePt t="64135" x="6445250" y="4641850"/>
          <p14:tracePt t="64143" x="6427788" y="4687888"/>
          <p14:tracePt t="64150" x="6408738" y="4768850"/>
          <p14:tracePt t="64159" x="6372225" y="4860925"/>
          <p14:tracePt t="64166" x="6345238" y="4906963"/>
          <p14:tracePt t="64176" x="6272213" y="4987925"/>
          <p14:tracePt t="64182" x="6208713" y="5097463"/>
          <p14:tracePt t="64192" x="6135688" y="5180013"/>
          <p14:tracePt t="64198" x="6035675" y="5280025"/>
          <p14:tracePt t="64206" x="5953125" y="5307013"/>
          <p14:tracePt t="64214" x="5834063" y="5380038"/>
          <p14:tracePt t="64222" x="5707063" y="5435600"/>
          <p14:tracePt t="64230" x="5534025" y="5499100"/>
          <p14:tracePt t="64238" x="5387975" y="5499100"/>
          <p14:tracePt t="64246" x="5224463" y="5518150"/>
          <p14:tracePt t="64254" x="5078413" y="5526088"/>
          <p14:tracePt t="64262" x="4932363" y="5562600"/>
          <p14:tracePt t="64270" x="4786313" y="5562600"/>
          <p14:tracePt t="64278" x="4640263" y="5562600"/>
          <p14:tracePt t="64286" x="4513263" y="5562600"/>
          <p14:tracePt t="64294" x="4367213" y="5562600"/>
          <p14:tracePt t="64302" x="4311650" y="5562600"/>
          <p14:tracePt t="64310" x="4230688" y="5545138"/>
          <p14:tracePt t="64319" x="4184650" y="5535613"/>
          <p14:tracePt t="64328" x="4165600" y="5508625"/>
          <p14:tracePt t="64335" x="4148138" y="5472113"/>
          <p14:tracePt t="64344" x="4111625" y="5408613"/>
          <p14:tracePt t="64351" x="4094163" y="5343525"/>
          <p14:tracePt t="64360" x="4094163" y="5253038"/>
          <p14:tracePt t="64367" x="4094163" y="5180013"/>
          <p14:tracePt t="64379" x="4094163" y="5033963"/>
          <p14:tracePt t="64383" x="4094163" y="4887913"/>
          <p14:tracePt t="64393" x="4094163" y="4741863"/>
          <p14:tracePt t="64398" x="4121150" y="4614863"/>
          <p14:tracePt t="64407" x="4121150" y="4486275"/>
          <p14:tracePt t="64414" x="4148138" y="4349750"/>
          <p14:tracePt t="64422" x="4148138" y="4240213"/>
          <p14:tracePt t="64430" x="4148138" y="4149725"/>
          <p14:tracePt t="64438" x="4148138" y="4057650"/>
          <p14:tracePt t="64446" x="4184650" y="3967163"/>
          <p14:tracePt t="64454" x="4211638" y="3884613"/>
          <p14:tracePt t="64462" x="4248150" y="3821113"/>
          <p14:tracePt t="64470" x="4275138" y="3757613"/>
          <p14:tracePt t="64478" x="4348163" y="3675063"/>
          <p14:tracePt t="64486" x="4430713" y="3592513"/>
          <p14:tracePt t="64494" x="4513263" y="3519488"/>
          <p14:tracePt t="64502" x="4613275" y="3446463"/>
          <p14:tracePt t="64511" x="4767263" y="3382963"/>
          <p14:tracePt t="64518" x="4986338" y="3282950"/>
          <p14:tracePt t="64526" x="5268913" y="3246438"/>
          <p14:tracePt t="64534" x="5534025" y="3173413"/>
          <p14:tracePt t="64542" x="5826125" y="3109913"/>
          <p14:tracePt t="64550" x="6080125" y="3109913"/>
          <p14:tracePt t="64558" x="6291263" y="3082925"/>
          <p14:tracePt t="64566" x="6454775" y="3082925"/>
          <p14:tracePt t="64574" x="6637338" y="3082925"/>
          <p14:tracePt t="64582" x="6727825" y="3082925"/>
          <p14:tracePt t="64591" x="6864350" y="3127375"/>
          <p14:tracePt t="64598" x="6964363" y="3192463"/>
          <p14:tracePt t="64606" x="7029450" y="3255963"/>
          <p14:tracePt t="64614" x="7083425" y="3319463"/>
          <p14:tracePt t="64622" x="7110413" y="3402013"/>
          <p14:tracePt t="64631" x="7165975" y="3519488"/>
          <p14:tracePt t="64638" x="7183438" y="3592513"/>
          <p14:tracePt t="64646" x="7212013" y="3694113"/>
          <p14:tracePt t="64654" x="7212013" y="3784600"/>
          <p14:tracePt t="64662" x="7212013" y="3875088"/>
          <p14:tracePt t="64670" x="7212013" y="3984625"/>
          <p14:tracePt t="64678" x="7212013" y="4076700"/>
          <p14:tracePt t="64686" x="7175500" y="4186238"/>
          <p14:tracePt t="64694" x="7110413" y="4303713"/>
          <p14:tracePt t="64702" x="7056438" y="4405313"/>
          <p14:tracePt t="64710" x="6964363" y="4522788"/>
          <p14:tracePt t="64718" x="6883400" y="4624388"/>
          <p14:tracePt t="64726" x="6783388" y="4714875"/>
          <p14:tracePt t="64734" x="6700838" y="4768850"/>
          <p14:tracePt t="64743" x="6637338" y="4805363"/>
          <p14:tracePt t="64750" x="6554788" y="4841875"/>
          <p14:tracePt t="64758" x="6527800" y="4860925"/>
          <p14:tracePt t="64766" x="6508750" y="4860925"/>
          <p14:tracePt t="64774" x="6500813" y="4860925"/>
          <p14:tracePt t="64798" x="6491288" y="4860925"/>
          <p14:tracePt t="64855" x="6481763" y="4860925"/>
          <p14:tracePt t="64863" x="6481763" y="4841875"/>
          <p14:tracePt t="64872" x="6481763" y="4805363"/>
          <p14:tracePt t="64878" x="6491288" y="4787900"/>
          <p14:tracePt t="65136" x="6491288" y="4760913"/>
          <p14:tracePt t="65143" x="6491288" y="4741863"/>
          <p14:tracePt t="65150" x="6518275" y="4697413"/>
          <p14:tracePt t="65158" x="6537325" y="4678363"/>
          <p14:tracePt t="65166" x="6545263" y="4668838"/>
          <p14:tracePt t="65177" x="6581775" y="4651375"/>
          <p14:tracePt t="65182" x="6610350" y="4632325"/>
          <p14:tracePt t="65192" x="6654800" y="4595813"/>
          <p14:tracePt t="65198" x="6700838" y="4587875"/>
          <p14:tracePt t="65207" x="6737350" y="4578350"/>
          <p14:tracePt t="65214" x="6800850" y="4541838"/>
          <p14:tracePt t="65222" x="6837363" y="4532313"/>
          <p14:tracePt t="65230" x="6892925" y="4505325"/>
          <p14:tracePt t="65238" x="6919913" y="4505325"/>
          <p14:tracePt t="65246" x="6983413" y="4468813"/>
          <p14:tracePt t="65254" x="7019925" y="4459288"/>
          <p14:tracePt t="65262" x="7029450" y="4459288"/>
          <p14:tracePt t="65270" x="7046913" y="4459288"/>
          <p14:tracePt t="65374" x="7065963" y="4449763"/>
          <p14:tracePt t="65392" x="7083425" y="4441825"/>
          <p14:tracePt t="65399" x="7092950" y="4432300"/>
          <p14:tracePt t="65408" x="7119938" y="4422775"/>
          <p14:tracePt t="65416" x="7156450" y="4413250"/>
          <p14:tracePt t="65422" x="7192963" y="4405313"/>
          <p14:tracePt t="65430" x="7256463" y="4395788"/>
          <p14:tracePt t="65438" x="7292975" y="4376738"/>
          <p14:tracePt t="65446" x="7329488" y="4359275"/>
          <p14:tracePt t="65454" x="7375525" y="4349750"/>
          <p14:tracePt t="65462" x="7458075" y="4322763"/>
          <p14:tracePt t="65470" x="7485063" y="4313238"/>
          <p14:tracePt t="65478" x="7567613" y="4303713"/>
          <p14:tracePt t="65486" x="7667625" y="4286250"/>
          <p14:tracePt t="65494" x="7758113" y="4249738"/>
          <p14:tracePt t="65502" x="7894638" y="4222750"/>
          <p14:tracePt t="65511" x="7986713" y="4176713"/>
          <p14:tracePt t="65518" x="8104188" y="4149725"/>
          <p14:tracePt t="65526" x="8232775" y="4103688"/>
          <p14:tracePt t="65534" x="8332788" y="4076700"/>
          <p14:tracePt t="65542" x="8451850" y="4030663"/>
          <p14:tracePt t="65550" x="8542338" y="4003675"/>
          <p14:tracePt t="65558" x="8624888" y="3967163"/>
          <p14:tracePt t="65566" x="8688388" y="3940175"/>
          <p14:tracePt t="65575" x="8734425" y="3921125"/>
          <p14:tracePt t="65582" x="8734425" y="3911600"/>
          <p14:tracePt t="65967" x="8632825" y="3911600"/>
          <p14:tracePt t="65977" x="8469313" y="3911600"/>
          <p14:tracePt t="65983" x="8286750" y="3911600"/>
          <p14:tracePt t="65992" x="8086725" y="3911600"/>
          <p14:tracePt t="65999" x="7894638" y="3911600"/>
          <p14:tracePt t="66009" x="7694613" y="3911600"/>
          <p14:tracePt t="66015" x="7494588" y="3911600"/>
          <p14:tracePt t="66023" x="7329488" y="3911600"/>
          <p14:tracePt t="66043" x="7092950" y="3911600"/>
          <p14:tracePt t="66048" x="7000875" y="3911600"/>
          <p14:tracePt t="66055" x="6973888" y="3911600"/>
          <p14:tracePt t="66063" x="6946900" y="3911600"/>
          <p14:tracePt t="66079" x="6937375" y="3903663"/>
          <p14:tracePt t="66192" x="6929438" y="3894138"/>
          <p14:tracePt t="66199" x="6919913" y="3875088"/>
          <p14:tracePt t="66208" x="6883400" y="3848100"/>
          <p14:tracePt t="66216" x="6837363" y="3811588"/>
          <p14:tracePt t="66222" x="6791325" y="3775075"/>
          <p14:tracePt t="66230" x="6746875" y="3738563"/>
          <p14:tracePt t="66238" x="6645275" y="3684588"/>
          <p14:tracePt t="66246" x="6564313" y="3629025"/>
          <p14:tracePt t="66254" x="6481763" y="3592513"/>
          <p14:tracePt t="66262" x="6399213" y="3529013"/>
          <p14:tracePt t="66270" x="6262688" y="3455988"/>
          <p14:tracePt t="66278" x="6181725" y="3402013"/>
          <p14:tracePt t="66286" x="6072188" y="3346450"/>
          <p14:tracePt t="66294" x="5989638" y="3302000"/>
          <p14:tracePt t="66302" x="5870575" y="3246438"/>
          <p14:tracePt t="66310" x="5789613" y="3192463"/>
          <p14:tracePt t="66318" x="5743575" y="3173413"/>
          <p14:tracePt t="66327" x="5697538" y="3136900"/>
          <p14:tracePt t="66334" x="5653088" y="3109913"/>
          <p14:tracePt t="66342" x="5634038" y="3090863"/>
          <p14:tracePt t="66350" x="5624513" y="3082925"/>
          <p14:tracePt t="66366" x="5616575" y="3073400"/>
          <p14:tracePt t="66679" x="5607050" y="3073400"/>
          <p14:tracePt t="66976" x="5588000" y="3073400"/>
          <p14:tracePt t="66984" x="5570538" y="3073400"/>
          <p14:tracePt t="66993" x="5534025" y="3073400"/>
          <p14:tracePt t="66998" x="5487988" y="3073400"/>
          <p14:tracePt t="67007" x="5461000" y="3073400"/>
          <p14:tracePt t="67014" x="5424488" y="3073400"/>
          <p14:tracePt t="67026" x="5378450" y="3073400"/>
          <p14:tracePt t="67030" x="5341938" y="3073400"/>
          <p14:tracePt t="67037" x="5305425" y="3090863"/>
          <p14:tracePt t="67046" x="5287963" y="3090863"/>
          <p14:tracePt t="67054" x="5278438" y="3090863"/>
          <p14:tracePt t="67062" x="5241925" y="3090863"/>
          <p14:tracePt t="67070" x="5232400" y="3090863"/>
          <p14:tracePt t="67758" x="5232400" y="3082925"/>
          <p14:tracePt t="67774" x="5232400" y="3073400"/>
          <p14:tracePt t="67782" x="5232400" y="3063875"/>
          <p14:tracePt t="67790" x="5241925" y="3054350"/>
          <p14:tracePt t="67814" x="5251450" y="3046413"/>
          <p14:tracePt t="67982" x="5260975" y="3027363"/>
          <p14:tracePt t="67990" x="5268913" y="3027363"/>
          <p14:tracePt t="67998" x="5278438" y="3017838"/>
          <p14:tracePt t="68014" x="5278438" y="3009900"/>
          <p14:tracePt t="68022" x="5278438" y="3000375"/>
          <p14:tracePt t="68030" x="5278438" y="2982913"/>
          <p14:tracePt t="68038" x="5278438" y="2973388"/>
          <p14:tracePt t="68062" x="5287963" y="2963863"/>
          <p14:tracePt t="68070" x="5287963" y="2946400"/>
          <p14:tracePt t="68895" x="5287963" y="2936875"/>
          <p14:tracePt t="68982" x="5287963" y="2927350"/>
          <p14:tracePt t="69007" x="5297488" y="2909888"/>
          <p14:tracePt t="69015" x="5305425" y="2900363"/>
          <p14:tracePt t="69039" x="5305425" y="2890838"/>
          <p14:tracePt t="69046" x="5314950" y="2881313"/>
          <p14:tracePt t="69070" x="5314950" y="2863850"/>
          <p14:tracePt t="69086" x="5324475" y="2854325"/>
          <p14:tracePt t="69102" x="5334000" y="2844800"/>
          <p14:tracePt t="69242" x="5351463" y="2836863"/>
          <p14:tracePt t="69249" x="5360988" y="2836863"/>
          <p14:tracePt t="69255" x="5368925" y="2817813"/>
          <p14:tracePt t="69263" x="5397500" y="2790825"/>
          <p14:tracePt t="69286" x="5414963" y="2781300"/>
          <p14:tracePt t="69294" x="5434013" y="2763838"/>
          <p14:tracePt t="69302" x="5441950" y="2754313"/>
          <p14:tracePt t="69326" x="5451475" y="2744788"/>
          <p14:tracePt t="69334" x="5470525" y="2727325"/>
          <p14:tracePt t="69343" x="5478463" y="2717800"/>
          <p14:tracePt t="69350" x="5497513" y="2698750"/>
          <p14:tracePt t="69358" x="5507038" y="2690813"/>
          <p14:tracePt t="69366" x="5507038" y="2681288"/>
          <p14:tracePt t="69376" x="5524500" y="2654300"/>
          <p14:tracePt t="69391" x="5524500" y="2644775"/>
          <p14:tracePt t="69398" x="5534025" y="2625725"/>
          <p14:tracePt t="69560" x="5534025" y="2617788"/>
          <p14:tracePt t="69567" x="5534025" y="2598738"/>
          <p14:tracePt t="69577" x="5534025" y="2589213"/>
          <p14:tracePt t="69584" x="5534025" y="2581275"/>
          <p14:tracePt t="69594" x="5534025" y="2562225"/>
          <p14:tracePt t="69598" x="5534025" y="2554288"/>
          <p14:tracePt t="69608" x="5534025" y="2525713"/>
          <p14:tracePt t="69614" x="5534025" y="2508250"/>
          <p14:tracePt t="69622" x="5534025" y="2498725"/>
          <p14:tracePt t="69630" x="5534025" y="2481263"/>
          <p14:tracePt t="69638" x="5534025" y="2471738"/>
          <p14:tracePt t="69646" x="5524500" y="2462213"/>
          <p14:tracePt t="69662" x="5524500" y="2444750"/>
          <p14:tracePt t="69670" x="5524500" y="2435225"/>
          <p14:tracePt t="69686" x="5524500" y="2425700"/>
          <p14:tracePt t="69695" x="5514975" y="2416175"/>
          <p14:tracePt t="69711" x="5514975" y="2398713"/>
          <p14:tracePt t="69743" x="5514975" y="2389188"/>
          <p14:tracePt t="69854" x="5514975" y="2379663"/>
          <p14:tracePt t="69878" x="5514975" y="2362200"/>
          <p14:tracePt t="70422" x="5507038" y="2352675"/>
          <p14:tracePt t="70630" x="5507038" y="2343150"/>
          <p14:tracePt t="70638" x="5507038" y="2316163"/>
          <p14:tracePt t="70646" x="5507038" y="2306638"/>
          <p14:tracePt t="70662" x="5507038" y="2279650"/>
          <p14:tracePt t="70671" x="5487988" y="2262188"/>
          <p14:tracePt t="70678" x="5470525" y="2252663"/>
          <p14:tracePt t="70686" x="5441950" y="2233613"/>
          <p14:tracePt t="70695" x="5434013" y="2233613"/>
          <p14:tracePt t="70702" x="5424488" y="2225675"/>
          <p14:tracePt t="70711" x="5414963" y="2216150"/>
          <p14:tracePt t="70793" x="5405438" y="2216150"/>
          <p14:tracePt t="71231" x="5387975" y="2216150"/>
          <p14:tracePt t="71238" x="5334000" y="2216150"/>
          <p14:tracePt t="71246" x="5260975" y="2216150"/>
          <p14:tracePt t="71254" x="5168900" y="2216150"/>
          <p14:tracePt t="71262" x="5141913" y="2216150"/>
          <p14:tracePt t="71270" x="5086350" y="2216150"/>
          <p14:tracePt t="71278" x="5059363" y="2216150"/>
          <p14:tracePt t="71286" x="5032375" y="2206625"/>
          <p14:tracePt t="71294" x="5022850" y="2206625"/>
          <p14:tracePt t="71302" x="5014913" y="2206625"/>
          <p14:tracePt t="71758" x="5005388" y="2197100"/>
          <p14:tracePt t="71968" x="5014913" y="2197100"/>
          <p14:tracePt t="71976" x="5022850" y="2197100"/>
          <p14:tracePt t="71984" x="5049838" y="2197100"/>
          <p14:tracePt t="71997" x="5059363" y="2197100"/>
          <p14:tracePt t="71999" x="5114925" y="2197100"/>
          <p14:tracePt t="72011" x="5141913" y="2197100"/>
          <p14:tracePt t="72026" x="5214938" y="2179638"/>
          <p14:tracePt t="72030" x="5232400" y="2179638"/>
          <p14:tracePt t="72038" x="5251450" y="2170113"/>
          <p14:tracePt t="72046" x="5268913" y="2160588"/>
          <p14:tracePt t="72070" x="5278438" y="2160588"/>
          <p14:tracePt t="72782" x="5287963" y="2160588"/>
          <p14:tracePt t="73286" x="5287963" y="2197100"/>
          <p14:tracePt t="73294" x="5287963" y="2206625"/>
          <p14:tracePt t="73302" x="5287963" y="2216150"/>
          <p14:tracePt t="73310" x="5287963" y="2225675"/>
          <p14:tracePt t="73318" x="5287963" y="2262188"/>
          <p14:tracePt t="73327" x="5287963" y="2270125"/>
          <p14:tracePt t="73335" x="5287963" y="2289175"/>
          <p14:tracePt t="73360" x="5287963" y="2298700"/>
          <p14:tracePt t="73393" x="5287963" y="2306638"/>
          <p14:tracePt t="73408" x="5287963" y="2325688"/>
          <p14:tracePt t="73526" x="5287963" y="2335213"/>
          <p14:tracePt t="73566" x="5297488" y="2335213"/>
          <p14:tracePt t="73575" x="5314950" y="2343150"/>
          <p14:tracePt t="73582" x="5324475" y="2343150"/>
          <p14:tracePt t="73592" x="5341938" y="2343150"/>
          <p14:tracePt t="73598" x="5360988" y="2343150"/>
          <p14:tracePt t="73609" x="5368925" y="2343150"/>
          <p14:tracePt t="73615" x="5378450" y="2343150"/>
          <p14:tracePt t="73625" x="5397500" y="2343150"/>
          <p14:tracePt t="73630" x="5405438" y="2343150"/>
          <p14:tracePt t="73638" x="5414963" y="2343150"/>
          <p14:tracePt t="73646" x="5424488" y="2343150"/>
          <p14:tracePt t="73654" x="5434013" y="2343150"/>
          <p14:tracePt t="73670" x="5451475" y="2343150"/>
          <p14:tracePt t="73686" x="5461000" y="2343150"/>
          <p14:tracePt t="73694" x="5478463" y="2343150"/>
          <p14:tracePt t="73702" x="5487988" y="2343150"/>
          <p14:tracePt t="73727" x="5497513" y="2343150"/>
          <p14:tracePt t="74096" x="5507038" y="2352675"/>
          <p14:tracePt t="74104" x="5507038" y="2362200"/>
          <p14:tracePt t="74112" x="5507038" y="2371725"/>
          <p14:tracePt t="74118" x="5507038" y="2389188"/>
          <p14:tracePt t="74126" x="5507038" y="2408238"/>
          <p14:tracePt t="74134" x="5487988" y="2435225"/>
          <p14:tracePt t="74150" x="5487988" y="2471738"/>
          <p14:tracePt t="74184" x="5487988" y="2481263"/>
          <p14:tracePt t="74198" x="5487988" y="2498725"/>
          <p14:tracePt t="74238" x="5487988" y="2508250"/>
          <p14:tracePt t="74262" x="5487988" y="2517775"/>
          <p14:tracePt t="74270" x="5487988" y="2525713"/>
          <p14:tracePt t="74286" x="5487988" y="2535238"/>
          <p14:tracePt t="74294" x="5487988" y="2544763"/>
          <p14:tracePt t="74302" x="5487988" y="2554288"/>
          <p14:tracePt t="74310" x="5478463" y="2562225"/>
          <p14:tracePt t="74318" x="5478463" y="2571750"/>
          <p14:tracePt t="74326" x="5478463" y="2581275"/>
          <p14:tracePt t="74334" x="5478463" y="2589213"/>
          <p14:tracePt t="74350" x="5478463" y="2598738"/>
          <p14:tracePt t="74366" x="5478463" y="2617788"/>
          <p14:tracePt t="74375" x="5470525" y="2625725"/>
          <p14:tracePt t="74398" x="5470525" y="2635250"/>
          <p14:tracePt t="74407" x="5470525" y="2644775"/>
          <p14:tracePt t="74423" x="5461000" y="2681288"/>
          <p14:tracePt t="74438" x="5451475" y="2681288"/>
          <p14:tracePt t="74462" x="5451475" y="2698750"/>
          <p14:tracePt t="74470" x="5441950" y="2717800"/>
          <p14:tracePt t="74494" x="5434013" y="2727325"/>
          <p14:tracePt t="74502" x="5434013" y="2744788"/>
          <p14:tracePt t="74510" x="5424488" y="2754313"/>
          <p14:tracePt t="74518" x="5424488" y="2771775"/>
          <p14:tracePt t="74526" x="5405438" y="2790825"/>
          <p14:tracePt t="74542" x="5405438" y="2800350"/>
          <p14:tracePt t="74598" x="5397500" y="2817813"/>
          <p14:tracePt t="74662" x="5387975" y="2817813"/>
          <p14:tracePt t="74670" x="5387975" y="2827338"/>
          <p14:tracePt t="74702" x="5378450" y="2836863"/>
          <p14:tracePt t="74774" x="5368925" y="2836863"/>
          <p14:tracePt t="74838" x="5360988" y="2844800"/>
          <p14:tracePt t="74859" x="5324475" y="2854325"/>
          <p14:tracePt t="74864" x="5314950" y="2863850"/>
          <p14:tracePt t="74873" x="5297488" y="2873375"/>
          <p14:tracePt t="74891" x="5287963" y="2890838"/>
          <p14:tracePt t="74896" x="5268913" y="2890838"/>
          <p14:tracePt t="74902" x="5260975" y="2900363"/>
          <p14:tracePt t="74910" x="5251450" y="2909888"/>
          <p14:tracePt t="74927" x="5232400" y="2917825"/>
          <p14:tracePt t="74942" x="5224463" y="2917825"/>
          <p14:tracePt t="74950" x="5214938" y="2927350"/>
          <p14:tracePt t="75016" x="5205413" y="2927350"/>
          <p14:tracePt t="75033" x="5195888" y="2927350"/>
          <p14:tracePt t="75041" x="5187950" y="2927350"/>
          <p14:tracePt t="75048" x="5168900" y="2936875"/>
          <p14:tracePt t="75055" x="5159375" y="2936875"/>
          <p14:tracePt t="75062" x="5151438" y="2946400"/>
          <p14:tracePt t="75070" x="5141913" y="2946400"/>
          <p14:tracePt t="75216" x="5122863" y="2946400"/>
          <p14:tracePt t="75272" x="5095875" y="2946400"/>
          <p14:tracePt t="75280" x="5049838" y="2946400"/>
          <p14:tracePt t="75288" x="4995863" y="2946400"/>
          <p14:tracePt t="75297" x="4941888" y="2946400"/>
          <p14:tracePt t="75304" x="4886325" y="2946400"/>
          <p14:tracePt t="75310" x="4832350" y="2946400"/>
          <p14:tracePt t="75318" x="4786313" y="2946400"/>
          <p14:tracePt t="75326" x="4749800" y="2946400"/>
          <p14:tracePt t="75334" x="4722813" y="2946400"/>
          <p14:tracePt t="75342" x="4686300" y="2927350"/>
          <p14:tracePt t="75350" x="4659313" y="2917825"/>
          <p14:tracePt t="75366" x="4649788" y="2917825"/>
          <p14:tracePt t="75432" x="4630738" y="2909888"/>
          <p14:tracePt t="75448" x="4622800" y="2890838"/>
          <p14:tracePt t="75456" x="4613275" y="2873375"/>
          <p14:tracePt t="75465" x="4594225" y="2836863"/>
          <p14:tracePt t="75470" x="4586288" y="2817813"/>
          <p14:tracePt t="75478" x="4576763" y="2790825"/>
          <p14:tracePt t="75486" x="4576763" y="2771775"/>
          <p14:tracePt t="75494" x="4576763" y="2744788"/>
          <p14:tracePt t="75502" x="4576763" y="2727325"/>
          <p14:tracePt t="75510" x="4576763" y="2717800"/>
          <p14:tracePt t="75518" x="4576763" y="2681288"/>
          <p14:tracePt t="75526" x="4576763" y="2654300"/>
          <p14:tracePt t="75534" x="4576763" y="2625725"/>
          <p14:tracePt t="75542" x="4576763" y="2589213"/>
          <p14:tracePt t="75550" x="4576763" y="2554288"/>
          <p14:tracePt t="75558" x="4594225" y="2517775"/>
          <p14:tracePt t="75566" x="4649788" y="2444750"/>
          <p14:tracePt t="75574" x="4667250" y="2416175"/>
          <p14:tracePt t="75582" x="4703763" y="2343150"/>
          <p14:tracePt t="75591" x="4713288" y="2325688"/>
          <p14:tracePt t="75598" x="4759325" y="2262188"/>
          <p14:tracePt t="75607" x="4767263" y="2243138"/>
          <p14:tracePt t="75614" x="4786313" y="2216150"/>
          <p14:tracePt t="75624" x="4795838" y="2189163"/>
          <p14:tracePt t="75630" x="4803775" y="2179638"/>
          <p14:tracePt t="75638" x="4813300" y="2170113"/>
          <p14:tracePt t="75646" x="4822825" y="2160588"/>
          <p14:tracePt t="75670" x="4832350" y="2152650"/>
          <p14:tracePt t="75687" x="4840288" y="2143125"/>
          <p14:tracePt t="75703" x="4859338" y="2143125"/>
          <p14:tracePt t="75712" x="4886325" y="2143125"/>
          <p14:tracePt t="75719" x="4895850" y="2133600"/>
          <p14:tracePt t="75735" x="4905375" y="2133600"/>
          <p14:tracePt t="75742" x="4922838" y="2133600"/>
          <p14:tracePt t="75750" x="4949825" y="2133600"/>
          <p14:tracePt t="75758" x="4968875" y="2133600"/>
          <p14:tracePt t="75766" x="4986338" y="2133600"/>
          <p14:tracePt t="75773" x="5014913" y="2133600"/>
          <p14:tracePt t="75782" x="5032375" y="2143125"/>
          <p14:tracePt t="75790" x="5059363" y="2160588"/>
          <p14:tracePt t="75807" x="5078413" y="2170113"/>
          <p14:tracePt t="75814" x="5086350" y="2179638"/>
          <p14:tracePt t="75825" x="5095875" y="2197100"/>
          <p14:tracePt t="75838" x="5114925" y="2233613"/>
          <p14:tracePt t="75854" x="5114925" y="2243138"/>
          <p14:tracePt t="75862" x="5132388" y="2262188"/>
          <p14:tracePt t="75870" x="5132388" y="2289175"/>
          <p14:tracePt t="75878" x="5132388" y="2306638"/>
          <p14:tracePt t="75886" x="5141913" y="2325688"/>
          <p14:tracePt t="75894" x="5151438" y="2362200"/>
          <p14:tracePt t="75902" x="5159375" y="2379663"/>
          <p14:tracePt t="75910" x="5159375" y="2389188"/>
          <p14:tracePt t="75918" x="5159375" y="2398713"/>
          <p14:tracePt t="75926" x="5159375" y="2435225"/>
          <p14:tracePt t="75934" x="5159375" y="2444750"/>
          <p14:tracePt t="75942" x="5159375" y="2481263"/>
          <p14:tracePt t="75950" x="5159375" y="2489200"/>
          <p14:tracePt t="75966" x="5159375" y="2508250"/>
          <p14:tracePt t="75982" x="5159375" y="2517775"/>
          <p14:tracePt t="75998" x="5159375" y="2535238"/>
          <p14:tracePt t="76022" x="5151438" y="2581275"/>
          <p14:tracePt t="76030" x="5132388" y="2598738"/>
          <p14:tracePt t="76038" x="5095875" y="2625725"/>
          <p14:tracePt t="76046" x="5049838" y="2654300"/>
          <p14:tracePt t="76054" x="5005388" y="2690813"/>
          <p14:tracePt t="76062" x="4932363" y="2708275"/>
          <p14:tracePt t="76070" x="4876800" y="2744788"/>
          <p14:tracePt t="76078" x="4822825" y="2763838"/>
          <p14:tracePt t="76086" x="4759325" y="2800350"/>
          <p14:tracePt t="76094" x="4740275" y="2808288"/>
          <p14:tracePt t="76102" x="4713288" y="2817813"/>
          <p14:tracePt t="76110" x="4695825" y="2817813"/>
          <p14:tracePt t="76118" x="4676775" y="2817813"/>
          <p14:tracePt t="76126" x="4667250" y="2817813"/>
          <p14:tracePt t="76134" x="4659313" y="2817813"/>
          <p14:tracePt t="76150" x="4649788" y="2827338"/>
          <p14:tracePt t="76166" x="4622800" y="2827338"/>
          <p14:tracePt t="76175" x="4603750" y="2836863"/>
          <p14:tracePt t="76183" x="4576763" y="2844800"/>
          <p14:tracePt t="76193" x="4521200" y="2844800"/>
          <p14:tracePt t="76199" x="4476750" y="2854325"/>
          <p14:tracePt t="76211" x="4448175" y="2854325"/>
          <p14:tracePt t="76217" x="4394200" y="2854325"/>
          <p14:tracePt t="76225" x="4357688" y="2854325"/>
          <p14:tracePt t="76231" x="4321175" y="2854325"/>
          <p14:tracePt t="76240" x="4294188" y="2844800"/>
          <p14:tracePt t="76247" x="4267200" y="2827338"/>
          <p14:tracePt t="76255" x="4257675" y="2808288"/>
          <p14:tracePt t="76263" x="4257675" y="2790825"/>
          <p14:tracePt t="76270" x="4248150" y="2744788"/>
          <p14:tracePt t="76278" x="4230688" y="2698750"/>
          <p14:tracePt t="76286" x="4230688" y="2662238"/>
          <p14:tracePt t="76294" x="4211638" y="2644775"/>
          <p14:tracePt t="76302" x="4211638" y="2598738"/>
          <p14:tracePt t="76310" x="4211638" y="2571750"/>
          <p14:tracePt t="76318" x="4211638" y="2544763"/>
          <p14:tracePt t="76326" x="4211638" y="2498725"/>
          <p14:tracePt t="76334" x="4211638" y="2489200"/>
          <p14:tracePt t="76342" x="4211638" y="2452688"/>
          <p14:tracePt t="76350" x="4211638" y="2435225"/>
          <p14:tracePt t="76358" x="4211638" y="2398713"/>
          <p14:tracePt t="76366" x="4230688" y="2352675"/>
          <p14:tracePt t="76375" x="4238625" y="2335213"/>
          <p14:tracePt t="76382" x="4267200" y="2316163"/>
          <p14:tracePt t="76392" x="4284663" y="2279650"/>
          <p14:tracePt t="76398" x="4330700" y="2252663"/>
          <p14:tracePt t="76408" x="4367213" y="2233613"/>
          <p14:tracePt t="76414" x="4394200" y="2206625"/>
          <p14:tracePt t="76425" x="4421188" y="2189163"/>
          <p14:tracePt t="76430" x="4484688" y="2170113"/>
          <p14:tracePt t="76438" x="4513263" y="2143125"/>
          <p14:tracePt t="76446" x="4567238" y="2133600"/>
          <p14:tracePt t="76454" x="4594225" y="2125663"/>
          <p14:tracePt t="76462" x="4659313" y="2116138"/>
          <p14:tracePt t="76470" x="4749800" y="2116138"/>
          <p14:tracePt t="76478" x="4786313" y="2106613"/>
          <p14:tracePt t="76486" x="4832350" y="2089150"/>
          <p14:tracePt t="76494" x="4859338" y="2089150"/>
          <p14:tracePt t="76502" x="4905375" y="2089150"/>
          <p14:tracePt t="76510" x="4922838" y="2089150"/>
          <p14:tracePt t="76518" x="4959350" y="2089150"/>
          <p14:tracePt t="76526" x="5005388" y="2089150"/>
          <p14:tracePt t="76534" x="5032375" y="2089150"/>
          <p14:tracePt t="76543" x="5086350" y="2097088"/>
          <p14:tracePt t="76550" x="5114925" y="2106613"/>
          <p14:tracePt t="76560" x="5159375" y="2133600"/>
          <p14:tracePt t="76568" x="5178425" y="2143125"/>
          <p14:tracePt t="76578" x="5187950" y="2152650"/>
          <p14:tracePt t="76583" x="5224463" y="2189163"/>
          <p14:tracePt t="76593" x="5251450" y="2206625"/>
          <p14:tracePt t="76599" x="5268913" y="2233613"/>
          <p14:tracePt t="76609" x="5287963" y="2252663"/>
          <p14:tracePt t="76615" x="5287963" y="2270125"/>
          <p14:tracePt t="76625" x="5297488" y="2289175"/>
          <p14:tracePt t="76630" x="5297488" y="2335213"/>
          <p14:tracePt t="76638" x="5297488" y="2371725"/>
          <p14:tracePt t="76646" x="5297488" y="2389188"/>
          <p14:tracePt t="76654" x="5297488" y="2416175"/>
          <p14:tracePt t="76662" x="5297488" y="2444750"/>
          <p14:tracePt t="76670" x="5297488" y="2481263"/>
          <p14:tracePt t="76678" x="5268913" y="2525713"/>
          <p14:tracePt t="76687" x="5251450" y="2554288"/>
          <p14:tracePt t="76694" x="5214938" y="2608263"/>
          <p14:tracePt t="76702" x="5187950" y="2644775"/>
          <p14:tracePt t="76710" x="5132388" y="2681288"/>
          <p14:tracePt t="76718" x="5086350" y="2717800"/>
          <p14:tracePt t="76727" x="5041900" y="2735263"/>
          <p14:tracePt t="76734" x="4995863" y="2771775"/>
          <p14:tracePt t="76743" x="4968875" y="2790825"/>
          <p14:tracePt t="76750" x="4905375" y="2827338"/>
          <p14:tracePt t="76759" x="4849813" y="2844800"/>
          <p14:tracePt t="76766" x="4786313" y="2881313"/>
          <p14:tracePt t="76774" x="4749800" y="2890838"/>
          <p14:tracePt t="76782" x="4730750" y="2890838"/>
          <p14:tracePt t="76791" x="4713288" y="2900363"/>
          <p14:tracePt t="76798" x="4703763" y="2900363"/>
          <p14:tracePt t="77190" x="4667250" y="2900363"/>
          <p14:tracePt t="77198" x="4649788" y="2900363"/>
          <p14:tracePt t="77206" x="4630738" y="2836863"/>
          <p14:tracePt t="77214" x="4594225" y="2771775"/>
          <p14:tracePt t="77223" x="4567238" y="2717800"/>
          <p14:tracePt t="77230" x="4521200" y="2635250"/>
          <p14:tracePt t="77238" x="4521200" y="2581275"/>
          <p14:tracePt t="77246" x="4513263" y="2535238"/>
          <p14:tracePt t="77254" x="4513263" y="2481263"/>
          <p14:tracePt t="77262" x="4513263" y="2452688"/>
          <p14:tracePt t="77270" x="4513263" y="2398713"/>
          <p14:tracePt t="77278" x="4513263" y="2352675"/>
          <p14:tracePt t="77286" x="4513263" y="2325688"/>
          <p14:tracePt t="77294" x="4513263" y="2306638"/>
          <p14:tracePt t="77302" x="4540250" y="2262188"/>
          <p14:tracePt t="77310" x="4549775" y="2252663"/>
          <p14:tracePt t="77318" x="4557713" y="2206625"/>
          <p14:tracePt t="77326" x="4576763" y="2197100"/>
          <p14:tracePt t="77334" x="4594225" y="2179638"/>
          <p14:tracePt t="77342" x="4622800" y="2152650"/>
          <p14:tracePt t="77350" x="4630738" y="2152650"/>
          <p14:tracePt t="77358" x="4640263" y="2152650"/>
          <p14:tracePt t="77366" x="4667250" y="2143125"/>
          <p14:tracePt t="77375" x="4686300" y="2143125"/>
          <p14:tracePt t="77382" x="4740275" y="2143125"/>
          <p14:tracePt t="77393" x="4803775" y="2116138"/>
          <p14:tracePt t="77398" x="4913313" y="2116138"/>
          <p14:tracePt t="77408" x="4986338" y="2116138"/>
          <p14:tracePt t="77414" x="5095875" y="2116138"/>
          <p14:tracePt t="77425" x="5187950" y="2116138"/>
          <p14:tracePt t="77432" x="5268913" y="2133600"/>
          <p14:tracePt t="77443" x="5360988" y="2170113"/>
          <p14:tracePt t="77448" x="5424488" y="2189163"/>
          <p14:tracePt t="77454" x="5441950" y="2197100"/>
          <p14:tracePt t="77463" x="5497513" y="2233613"/>
          <p14:tracePt t="77470" x="5524500" y="2252663"/>
          <p14:tracePt t="77478" x="5524500" y="2262188"/>
          <p14:tracePt t="77486" x="5534025" y="2262188"/>
          <p14:tracePt t="77502" x="5534025" y="2270125"/>
          <p14:tracePt t="77526" x="5534025" y="2279650"/>
          <p14:tracePt t="77534" x="5534025" y="2289175"/>
          <p14:tracePt t="77542" x="5534025" y="2306638"/>
          <p14:tracePt t="77550" x="5534025" y="2325688"/>
          <p14:tracePt t="77558" x="5524500" y="2352675"/>
          <p14:tracePt t="77566" x="5514975" y="2379663"/>
          <p14:tracePt t="77574" x="5497513" y="2425700"/>
          <p14:tracePt t="77583" x="5478463" y="2471738"/>
          <p14:tracePt t="77593" x="5434013" y="2517775"/>
          <p14:tracePt t="77599" x="5414963" y="2554288"/>
          <p14:tracePt t="77610" x="5378450" y="2625725"/>
          <p14:tracePt t="77616" x="5351463" y="2654300"/>
          <p14:tracePt t="77626" x="5314950" y="2727325"/>
          <p14:tracePt t="77632" x="5297488" y="2754313"/>
          <p14:tracePt t="77639" x="5287963" y="2771775"/>
          <p14:tracePt t="77646" x="5268913" y="2800350"/>
          <p14:tracePt t="77654" x="5260975" y="2817813"/>
          <p14:tracePt t="77662" x="5251450" y="2817813"/>
          <p14:tracePt t="77670" x="5224463" y="2863850"/>
          <p14:tracePt t="77686" x="5187950" y="2909888"/>
          <p14:tracePt t="77694" x="5168900" y="2917825"/>
          <p14:tracePt t="77702" x="5159375" y="2927350"/>
          <p14:tracePt t="77710" x="5141913" y="2954338"/>
          <p14:tracePt t="77718" x="5122863" y="2963863"/>
          <p14:tracePt t="77726" x="5105400" y="2973388"/>
          <p14:tracePt t="77734" x="5095875" y="2982913"/>
          <p14:tracePt t="77742" x="5068888" y="3000375"/>
          <p14:tracePt t="77750" x="5049838" y="3009900"/>
          <p14:tracePt t="77759" x="5032375" y="3017838"/>
          <p14:tracePt t="77766" x="5014913" y="3027363"/>
          <p14:tracePt t="77774" x="4986338" y="3046413"/>
          <p14:tracePt t="77782" x="4941888" y="3046413"/>
          <p14:tracePt t="77792" x="4922838" y="3054350"/>
          <p14:tracePt t="77798" x="4895850" y="3054350"/>
          <p14:tracePt t="77806" x="4876800" y="3054350"/>
          <p14:tracePt t="77814" x="4868863" y="3054350"/>
          <p14:tracePt t="77823" x="4840288" y="3054350"/>
          <p14:tracePt t="77830" x="4832350" y="3054350"/>
          <p14:tracePt t="77846" x="4786313" y="3046413"/>
          <p14:tracePt t="77854" x="4767263" y="3017838"/>
          <p14:tracePt t="77862" x="4730750" y="2973388"/>
          <p14:tracePt t="77870" x="4722813" y="2936875"/>
          <p14:tracePt t="77878" x="4703763" y="2900363"/>
          <p14:tracePt t="77886" x="4686300" y="2854325"/>
          <p14:tracePt t="77894" x="4667250" y="2817813"/>
          <p14:tracePt t="77902" x="4640263" y="2763838"/>
          <p14:tracePt t="77910" x="4622800" y="2735263"/>
          <p14:tracePt t="77918" x="4613275" y="2717800"/>
          <p14:tracePt t="77926" x="4603750" y="2681288"/>
          <p14:tracePt t="77934" x="4576763" y="2635250"/>
          <p14:tracePt t="77942" x="4567238" y="2617788"/>
          <p14:tracePt t="77950" x="4557713" y="2598738"/>
          <p14:tracePt t="77958" x="4557713" y="2589213"/>
          <p14:tracePt t="77966" x="4549775" y="2571750"/>
          <p14:tracePt t="77974" x="4540250" y="2571750"/>
          <p14:tracePt t="77993" x="4530725" y="2554288"/>
          <p14:tracePt t="78012" x="4530725" y="2535238"/>
          <p14:tracePt t="78015" x="4530725" y="2525713"/>
          <p14:tracePt t="78025" x="4530725" y="2498725"/>
          <p14:tracePt t="78044" x="4530725" y="2452688"/>
          <p14:tracePt t="78046" x="4530725" y="2435225"/>
          <p14:tracePt t="78055" x="4530725" y="2416175"/>
          <p14:tracePt t="78063" x="4540250" y="2371725"/>
          <p14:tracePt t="78070" x="4549775" y="2362200"/>
          <p14:tracePt t="78078" x="4567238" y="2343150"/>
          <p14:tracePt t="78086" x="4586288" y="2316163"/>
          <p14:tracePt t="78094" x="4622800" y="2298700"/>
          <p14:tracePt t="78102" x="4640263" y="2289175"/>
          <p14:tracePt t="78110" x="4676775" y="2270125"/>
          <p14:tracePt t="78118" x="4703763" y="2252663"/>
          <p14:tracePt t="78126" x="4730750" y="2252663"/>
          <p14:tracePt t="78134" x="4749800" y="2252663"/>
          <p14:tracePt t="78142" x="4776788" y="2233613"/>
          <p14:tracePt t="78150" x="4786313" y="2233613"/>
          <p14:tracePt t="78158" x="4813300" y="2233613"/>
          <p14:tracePt t="78167" x="4840288" y="2233613"/>
          <p14:tracePt t="78175" x="4868863" y="2233613"/>
          <p14:tracePt t="78182" x="4886325" y="2233613"/>
          <p14:tracePt t="78190" x="4932363" y="2233613"/>
          <p14:tracePt t="78198" x="4959350" y="2233613"/>
          <p14:tracePt t="78207" x="4978400" y="2233613"/>
          <p14:tracePt t="78288" x="4986338" y="2233613"/>
          <p14:tracePt t="78336" x="4986338" y="2243138"/>
          <p14:tracePt t="78352" x="4986338" y="2252663"/>
          <p14:tracePt t="78359" x="4986338" y="2262188"/>
          <p14:tracePt t="78367" x="4986338" y="2279650"/>
          <p14:tracePt t="78379" x="4986338" y="2289175"/>
          <p14:tracePt t="78393" x="4986338" y="2298700"/>
          <p14:tracePt t="78398" x="4986338" y="2316163"/>
          <p14:tracePt t="78408" x="4986338" y="2335213"/>
          <p14:tracePt t="78414" x="4986338" y="2343150"/>
          <p14:tracePt t="78424" x="4986338" y="2362200"/>
          <p14:tracePt t="78430" x="4986338" y="2379663"/>
          <p14:tracePt t="78446" x="4986338" y="2408238"/>
          <p14:tracePt t="78454" x="4986338" y="2416175"/>
          <p14:tracePt t="78462" x="4986338" y="2435225"/>
          <p14:tracePt t="78470" x="4986338" y="2452688"/>
          <p14:tracePt t="78478" x="4986338" y="2471738"/>
          <p14:tracePt t="78486" x="4986338" y="2489200"/>
          <p14:tracePt t="78494" x="4986338" y="2498725"/>
          <p14:tracePt t="78510" x="4986338" y="2508250"/>
          <p14:tracePt t="78518" x="4986338" y="2525713"/>
          <p14:tracePt t="78526" x="4986338" y="2544763"/>
          <p14:tracePt t="78534" x="4986338" y="2554288"/>
          <p14:tracePt t="78542" x="4986338" y="2571750"/>
          <p14:tracePt t="78550" x="4986338" y="2581275"/>
          <p14:tracePt t="78558" x="4986338" y="2589213"/>
          <p14:tracePt t="78566" x="4986338" y="2625725"/>
          <p14:tracePt t="78582" x="4986338" y="2635250"/>
          <p14:tracePt t="78590" x="4986338" y="2662238"/>
          <p14:tracePt t="78598" x="4995863" y="2681288"/>
          <p14:tracePt t="78607" x="5005388" y="2690813"/>
          <p14:tracePt t="78623" x="5005388" y="2698750"/>
          <p14:tracePt t="78646" x="5005388" y="2708275"/>
          <p14:tracePt t="78654" x="5005388" y="2717800"/>
          <p14:tracePt t="78694" x="4995863" y="2735263"/>
          <p14:tracePt t="78710" x="4995863" y="2744788"/>
          <p14:tracePt t="78719" x="4995863" y="2754313"/>
          <p14:tracePt t="78727" x="4995863" y="2781300"/>
          <p14:tracePt t="78735" x="4986338" y="2790825"/>
          <p14:tracePt t="78750" x="4978400" y="2790825"/>
          <p14:tracePt t="78758" x="4968875" y="2800350"/>
          <p14:tracePt t="78775" x="4959350" y="2808288"/>
          <p14:tracePt t="78806" x="4949825" y="2827338"/>
          <p14:tracePt t="78824" x="4941888" y="2827338"/>
          <p14:tracePt t="78830" x="4922838" y="2844800"/>
          <p14:tracePt t="78846" x="4905375" y="2854325"/>
          <p14:tracePt t="78854" x="4886325" y="2854325"/>
          <p14:tracePt t="78862" x="4868863" y="2881313"/>
          <p14:tracePt t="78870" x="4840288" y="2890838"/>
          <p14:tracePt t="78878" x="4795838" y="2900363"/>
          <p14:tracePt t="78886" x="4767263" y="2900363"/>
          <p14:tracePt t="78894" x="4730750" y="2900363"/>
          <p14:tracePt t="78902" x="4695825" y="2909888"/>
          <p14:tracePt t="78910" x="4676775" y="2909888"/>
          <p14:tracePt t="78926" x="4659313" y="2909888"/>
          <p14:tracePt t="79038" x="4649788" y="2909888"/>
          <p14:tracePt t="79046" x="4649788" y="2900363"/>
          <p14:tracePt t="79054" x="4630738" y="2873375"/>
          <p14:tracePt t="79062" x="4594225" y="2817813"/>
          <p14:tracePt t="79070" x="4586288" y="2771775"/>
          <p14:tracePt t="79078" x="4576763" y="2727325"/>
          <p14:tracePt t="79086" x="4567238" y="2690813"/>
          <p14:tracePt t="79094" x="4540250" y="2644775"/>
          <p14:tracePt t="79102" x="4540250" y="2625725"/>
          <p14:tracePt t="79110" x="4540250" y="2581275"/>
          <p14:tracePt t="79118" x="4540250" y="2554288"/>
          <p14:tracePt t="79127" x="4540250" y="2517775"/>
          <p14:tracePt t="79135" x="4540250" y="2471738"/>
          <p14:tracePt t="79142" x="4540250" y="2452688"/>
          <p14:tracePt t="79150" x="4540250" y="2416175"/>
          <p14:tracePt t="79158" x="4549775" y="2371725"/>
          <p14:tracePt t="79166" x="4603750" y="2306638"/>
          <p14:tracePt t="79175" x="4622800" y="2289175"/>
          <p14:tracePt t="79182" x="4649788" y="2270125"/>
          <p14:tracePt t="79190" x="4667250" y="2252663"/>
          <p14:tracePt t="79198" x="4713288" y="2189163"/>
          <p14:tracePt t="79207" x="4722813" y="2179638"/>
          <p14:tracePt t="79214" x="4730750" y="2152650"/>
          <p14:tracePt t="79223" x="4749800" y="2143125"/>
          <p14:tracePt t="79230" x="4759325" y="2133600"/>
          <p14:tracePt t="79238" x="4767263" y="2125663"/>
          <p14:tracePt t="79246" x="4776788" y="2116138"/>
          <p14:tracePt t="79262" x="4795838" y="2116138"/>
          <p14:tracePt t="79270" x="4813300" y="2097088"/>
          <p14:tracePt t="79278" x="4822825" y="2097088"/>
          <p14:tracePt t="79286" x="4849813" y="2097088"/>
          <p14:tracePt t="79294" x="4895850" y="2097088"/>
          <p14:tracePt t="79302" x="4932363" y="2079625"/>
          <p14:tracePt t="79310" x="4986338" y="2079625"/>
          <p14:tracePt t="79318" x="5049838" y="2079625"/>
          <p14:tracePt t="79326" x="5105400" y="2079625"/>
          <p14:tracePt t="79334" x="5141913" y="2079625"/>
          <p14:tracePt t="79342" x="5178425" y="2079625"/>
          <p14:tracePt t="79350" x="5187950" y="2079625"/>
          <p14:tracePt t="79359" x="5205413" y="2079625"/>
          <p14:tracePt t="79366" x="5214938" y="2079625"/>
          <p14:tracePt t="79376" x="5241925" y="2106613"/>
          <p14:tracePt t="79393" x="5241925" y="2152650"/>
          <p14:tracePt t="79399" x="5251450" y="2170113"/>
          <p14:tracePt t="79410" x="5251450" y="2206625"/>
          <p14:tracePt t="79415" x="5251450" y="2252663"/>
          <p14:tracePt t="79424" x="5251450" y="2270125"/>
          <p14:tracePt t="79430" x="5251450" y="2325688"/>
          <p14:tracePt t="79439" x="5251450" y="2352675"/>
          <p14:tracePt t="79446" x="5251450" y="2371725"/>
          <p14:tracePt t="79454" x="5251450" y="2408238"/>
          <p14:tracePt t="79462" x="5251450" y="2435225"/>
          <p14:tracePt t="79470" x="5251450" y="2471738"/>
          <p14:tracePt t="79478" x="5251450" y="2508250"/>
          <p14:tracePt t="79486" x="5251450" y="2535238"/>
          <p14:tracePt t="79495" x="5251450" y="2554288"/>
          <p14:tracePt t="79503" x="5251450" y="2581275"/>
          <p14:tracePt t="79512" x="5251450" y="2617788"/>
          <p14:tracePt t="79518" x="5251450" y="2635250"/>
          <p14:tracePt t="79526" x="5251450" y="2654300"/>
          <p14:tracePt t="79534" x="5241925" y="2681288"/>
          <p14:tracePt t="79542" x="5241925" y="2698750"/>
          <p14:tracePt t="79550" x="5224463" y="2727325"/>
          <p14:tracePt t="79558" x="5214938" y="2744788"/>
          <p14:tracePt t="79566" x="5195888" y="2763838"/>
          <p14:tracePt t="79575" x="5168900" y="2781300"/>
          <p14:tracePt t="79582" x="5168900" y="2790825"/>
          <p14:tracePt t="79590" x="5141913" y="2800350"/>
          <p14:tracePt t="79608" x="5122863" y="2808288"/>
          <p14:tracePt t="79614" x="5105400" y="2817813"/>
          <p14:tracePt t="79623" x="5095875" y="2827338"/>
          <p14:tracePt t="79630" x="5086350" y="2836863"/>
          <p14:tracePt t="79640" x="5078413" y="2844800"/>
          <p14:tracePt t="79658" x="5059363" y="2854325"/>
          <p14:tracePt t="79671" x="5049838" y="2863850"/>
          <p14:tracePt t="79680" x="5041900" y="2873375"/>
          <p14:tracePt t="79695" x="5032375" y="2873375"/>
          <p14:tracePt t="79702" x="5022850" y="2881313"/>
          <p14:tracePt t="79710" x="4995863" y="2881313"/>
          <p14:tracePt t="79718" x="4968875" y="2890838"/>
          <p14:tracePt t="79726" x="4922838" y="2917825"/>
          <p14:tracePt t="79734" x="4895850" y="2917825"/>
          <p14:tracePt t="79742" x="4859338" y="2927350"/>
          <p14:tracePt t="79750" x="4832350" y="2936875"/>
          <p14:tracePt t="79759" x="4813300" y="2936875"/>
          <p14:tracePt t="79765" x="4776788" y="2936875"/>
          <p14:tracePt t="79776" x="4749800" y="2936875"/>
          <p14:tracePt t="79783" x="4740275" y="2946400"/>
          <p14:tracePt t="79795" x="4730750" y="2946400"/>
          <p14:tracePt t="79799" x="4713288" y="2954338"/>
          <p14:tracePt t="79816" x="4703763" y="2963863"/>
          <p14:tracePt t="79831" x="4695825" y="2963863"/>
          <p14:tracePt t="79841" x="4686300" y="2963863"/>
          <p14:tracePt t="79855" x="4667250" y="2963863"/>
          <p14:tracePt t="79862" x="4659313" y="2963863"/>
          <p14:tracePt t="79871" x="4649788" y="2963863"/>
          <p14:tracePt t="79879" x="4640263" y="2963863"/>
          <p14:tracePt t="79911" x="4622800" y="2963863"/>
          <p14:tracePt t="79943" x="4613275" y="2963863"/>
          <p14:tracePt t="79951" x="4603750" y="2954338"/>
          <p14:tracePt t="79958" x="4594225" y="2946400"/>
          <p14:tracePt t="79967" x="4586288" y="2927350"/>
          <p14:tracePt t="79974" x="4567238" y="2909888"/>
          <p14:tracePt t="79982" x="4557713" y="2881313"/>
          <p14:tracePt t="79990" x="4540250" y="2854325"/>
          <p14:tracePt t="79998" x="4521200" y="2827338"/>
          <p14:tracePt t="80007" x="4513263" y="2808288"/>
          <p14:tracePt t="80014" x="4494213" y="2763838"/>
          <p14:tracePt t="80030" x="4494213" y="2744788"/>
          <p14:tracePt t="80038" x="4476750" y="2717800"/>
          <p14:tracePt t="80046" x="4476750" y="2708275"/>
          <p14:tracePt t="80054" x="4467225" y="2690813"/>
          <p14:tracePt t="80062" x="4467225" y="2681288"/>
          <p14:tracePt t="80078" x="4467225" y="2671763"/>
          <p14:tracePt t="80086" x="4467225" y="2644775"/>
          <p14:tracePt t="80094" x="4467225" y="2635250"/>
          <p14:tracePt t="80103" x="4467225" y="2625725"/>
          <p14:tracePt t="80111" x="4467225" y="2617788"/>
          <p14:tracePt t="80119" x="4467225" y="2608263"/>
          <p14:tracePt t="80143" x="4467225" y="2598738"/>
          <p14:tracePt t="80178" x="4467225" y="2589213"/>
          <p14:tracePt t="80208" x="4467225" y="2571750"/>
          <p14:tracePt t="80224" x="4467225" y="2562225"/>
          <p14:tracePt t="80231" x="4467225" y="2554288"/>
          <p14:tracePt t="80240" x="4467225" y="2525713"/>
          <p14:tracePt t="80254" x="4467225" y="2508250"/>
          <p14:tracePt t="80262" x="4467225" y="2481263"/>
          <p14:tracePt t="80270" x="4467225" y="2471738"/>
          <p14:tracePt t="80278" x="4467225" y="2444750"/>
          <p14:tracePt t="80286" x="4467225" y="2435225"/>
          <p14:tracePt t="80294" x="4467225" y="2416175"/>
          <p14:tracePt t="80302" x="4476750" y="2398713"/>
          <p14:tracePt t="80310" x="4476750" y="2389188"/>
          <p14:tracePt t="80318" x="4484688" y="2371725"/>
          <p14:tracePt t="80326" x="4521200" y="2343150"/>
          <p14:tracePt t="80334" x="4530725" y="2335213"/>
          <p14:tracePt t="80342" x="4549775" y="2316163"/>
          <p14:tracePt t="80350" x="4567238" y="2298700"/>
          <p14:tracePt t="80359" x="4586288" y="2279650"/>
          <p14:tracePt t="80366" x="4603750" y="2270125"/>
          <p14:tracePt t="80375" x="4622800" y="2252663"/>
          <p14:tracePt t="80382" x="4649788" y="2243138"/>
          <p14:tracePt t="80391" x="4667250" y="2233613"/>
          <p14:tracePt t="80398" x="4703763" y="2216150"/>
          <p14:tracePt t="80407" x="4722813" y="2216150"/>
          <p14:tracePt t="80414" x="4749800" y="2197100"/>
          <p14:tracePt t="80424" x="4759325" y="2189163"/>
          <p14:tracePt t="80430" x="4786313" y="2179638"/>
          <p14:tracePt t="80441" x="4813300" y="2179638"/>
          <p14:tracePt t="80446" x="4849813" y="2179638"/>
          <p14:tracePt t="80454" x="4886325" y="2170113"/>
          <p14:tracePt t="80462" x="4913313" y="2170113"/>
          <p14:tracePt t="80470" x="4949825" y="2170113"/>
          <p14:tracePt t="80478" x="4995863" y="2170113"/>
          <p14:tracePt t="80486" x="5032375" y="2170113"/>
          <p14:tracePt t="80494" x="5068888" y="2170113"/>
          <p14:tracePt t="80502" x="5086350" y="2170113"/>
          <p14:tracePt t="80518" x="5105400" y="2170113"/>
          <p14:tracePt t="80526" x="5114925" y="2170113"/>
          <p14:tracePt t="80534" x="5114925" y="2179638"/>
          <p14:tracePt t="80543" x="5114925" y="2189163"/>
          <p14:tracePt t="80550" x="5132388" y="2216150"/>
          <p14:tracePt t="80558" x="5132388" y="2233613"/>
          <p14:tracePt t="80566" x="5141913" y="2252663"/>
          <p14:tracePt t="80575" x="5141913" y="2279650"/>
          <p14:tracePt t="80582" x="5151438" y="2289175"/>
          <p14:tracePt t="80589" x="5159375" y="2325688"/>
          <p14:tracePt t="80598" x="5178425" y="2352675"/>
          <p14:tracePt t="80607" x="5178425" y="2362200"/>
          <p14:tracePt t="80614" x="5187950" y="2389188"/>
          <p14:tracePt t="80623" x="5195888" y="2408238"/>
          <p14:tracePt t="80630" x="5195888" y="2425700"/>
          <p14:tracePt t="80640" x="5195888" y="2452688"/>
          <p14:tracePt t="80646" x="5195888" y="2471738"/>
          <p14:tracePt t="80654" x="5195888" y="2498725"/>
          <p14:tracePt t="80662" x="5195888" y="2508250"/>
          <p14:tracePt t="80670" x="5195888" y="2525713"/>
          <p14:tracePt t="80678" x="5195888" y="2562225"/>
          <p14:tracePt t="80686" x="5195888" y="2598738"/>
          <p14:tracePt t="80694" x="5195888" y="2608263"/>
          <p14:tracePt t="80710" x="5195888" y="2625725"/>
          <p14:tracePt t="80718" x="5187950" y="2662238"/>
          <p14:tracePt t="80734" x="5178425" y="2681288"/>
          <p14:tracePt t="80744" x="5168900" y="2698750"/>
          <p14:tracePt t="80758" x="5159375" y="2708275"/>
          <p14:tracePt t="80767" x="5141913" y="2727325"/>
          <p14:tracePt t="80783" x="5132388" y="2763838"/>
          <p14:tracePt t="80798" x="5114925" y="2790825"/>
          <p14:tracePt t="80807" x="5095875" y="2800350"/>
          <p14:tracePt t="80815" x="5078413" y="2817813"/>
          <p14:tracePt t="80825" x="5068888" y="2836863"/>
          <p14:tracePt t="80830" x="5059363" y="2854325"/>
          <p14:tracePt t="80840" x="5041900" y="2863850"/>
          <p14:tracePt t="80846" x="5022850" y="2881313"/>
          <p14:tracePt t="80855" x="4995863" y="2909888"/>
          <p14:tracePt t="80862" x="4986338" y="2909888"/>
          <p14:tracePt t="80870" x="4968875" y="2927350"/>
          <p14:tracePt t="80878" x="4949825" y="2936875"/>
          <p14:tracePt t="80886" x="4941888" y="2946400"/>
          <p14:tracePt t="80894" x="4932363" y="2954338"/>
          <p14:tracePt t="80902" x="4913313" y="2954338"/>
          <p14:tracePt t="80910" x="4895850" y="2973388"/>
          <p14:tracePt t="80926" x="4876800" y="2973388"/>
          <p14:tracePt t="80934" x="4868863" y="2973388"/>
          <p14:tracePt t="80942" x="4859338" y="2982913"/>
          <p14:tracePt t="80958" x="4849813" y="2982913"/>
          <p14:tracePt t="80966" x="4832350" y="2982913"/>
          <p14:tracePt t="80974" x="4822825" y="2982913"/>
          <p14:tracePt t="81063" x="4813300" y="2982913"/>
          <p14:tracePt t="81071" x="4803775" y="2936875"/>
          <p14:tracePt t="81079" x="4759325" y="2873375"/>
          <p14:tracePt t="81087" x="4759325" y="2827338"/>
          <p14:tracePt t="81094" x="4759325" y="2763838"/>
          <p14:tracePt t="81102" x="4759325" y="2708275"/>
          <p14:tracePt t="81110" x="4759325" y="2625725"/>
          <p14:tracePt t="81118" x="4759325" y="2571750"/>
          <p14:tracePt t="81126" x="4759325" y="2517775"/>
          <p14:tracePt t="81134" x="4759325" y="2462213"/>
          <p14:tracePt t="81142" x="4759325" y="2416175"/>
          <p14:tracePt t="81150" x="4759325" y="2398713"/>
          <p14:tracePt t="81158" x="4767263" y="2362200"/>
          <p14:tracePt t="81167" x="4767263" y="2352675"/>
          <p14:tracePt t="81174" x="4767263" y="2325688"/>
          <p14:tracePt t="81182" x="4767263" y="2316163"/>
          <p14:tracePt t="81190" x="4776788" y="2298700"/>
          <p14:tracePt t="81198" x="4776788" y="2289175"/>
          <p14:tracePt t="81206" x="4786313" y="2279650"/>
          <p14:tracePt t="81223" x="4813300" y="2252663"/>
          <p14:tracePt t="81240" x="4813300" y="2243138"/>
          <p14:tracePt t="81255" x="4822825" y="2233613"/>
          <p14:tracePt t="81262" x="4849813" y="2225675"/>
          <p14:tracePt t="81270" x="4895850" y="2225675"/>
          <p14:tracePt t="81278" x="4922838" y="2216150"/>
          <p14:tracePt t="81286" x="5005388" y="2216150"/>
          <p14:tracePt t="81295" x="5068888" y="2189163"/>
          <p14:tracePt t="81302" x="5159375" y="2189163"/>
          <p14:tracePt t="81310" x="5232400" y="2189163"/>
          <p14:tracePt t="81318" x="5287963" y="2189163"/>
          <p14:tracePt t="81326" x="5334000" y="2189163"/>
          <p14:tracePt t="81334" x="5341938" y="2189163"/>
          <p14:tracePt t="81342" x="5368925" y="2189163"/>
          <p14:tracePt t="81366" x="5368925" y="2197100"/>
          <p14:tracePt t="81382" x="5368925" y="2216150"/>
          <p14:tracePt t="81391" x="5368925" y="2233613"/>
          <p14:tracePt t="81407" x="5378450" y="2270125"/>
          <p14:tracePt t="81414" x="5378450" y="2306638"/>
          <p14:tracePt t="81423" x="5378450" y="2325688"/>
          <p14:tracePt t="81430" x="5397500" y="2362200"/>
          <p14:tracePt t="81438" x="5397500" y="2408238"/>
          <p14:tracePt t="81446" x="5397500" y="2462213"/>
          <p14:tracePt t="81454" x="5397500" y="2517775"/>
          <p14:tracePt t="81462" x="5397500" y="2544763"/>
          <p14:tracePt t="81470" x="5397500" y="2589213"/>
          <p14:tracePt t="81478" x="5397500" y="2625725"/>
          <p14:tracePt t="81486" x="5397500" y="2644775"/>
          <p14:tracePt t="81495" x="5387975" y="2671763"/>
          <p14:tracePt t="81502" x="5387975" y="2681288"/>
          <p14:tracePt t="81512" x="5360988" y="2698750"/>
          <p14:tracePt t="81517" x="5360988" y="2708275"/>
          <p14:tracePt t="81526" x="5351463" y="2717800"/>
          <p14:tracePt t="81543" x="5334000" y="2735263"/>
          <p14:tracePt t="81550" x="5314950" y="2744788"/>
          <p14:tracePt t="81558" x="5287963" y="2754313"/>
          <p14:tracePt t="81566" x="5260975" y="2763838"/>
          <p14:tracePt t="81574" x="5224463" y="2771775"/>
          <p14:tracePt t="81582" x="5159375" y="2781300"/>
          <p14:tracePt t="81591" x="5122863" y="2790825"/>
          <p14:tracePt t="81598" x="5041900" y="2817813"/>
          <p14:tracePt t="81606" x="4968875" y="2817813"/>
          <p14:tracePt t="81614" x="4905375" y="2836863"/>
          <p14:tracePt t="81623" x="4795838" y="2836863"/>
          <p14:tracePt t="81630" x="4722813" y="2836863"/>
          <p14:tracePt t="81640" x="4686300" y="2836863"/>
          <p14:tracePt t="81646" x="4630738" y="2836863"/>
          <p14:tracePt t="81654" x="4613275" y="2836863"/>
          <p14:tracePt t="81662" x="4594225" y="2836863"/>
          <p14:tracePt t="81670" x="4586288" y="2836863"/>
          <p14:tracePt t="81798" x="4576763" y="2836863"/>
          <p14:tracePt t="81805" x="4567238" y="2836863"/>
          <p14:tracePt t="81846" x="4540250" y="2827338"/>
          <p14:tracePt t="81854" x="4540250" y="2817813"/>
          <p14:tracePt t="81862" x="4530725" y="2817813"/>
          <p14:tracePt t="81870" x="4503738" y="2808288"/>
          <p14:tracePt t="81886" x="4484688" y="2800350"/>
          <p14:tracePt t="81894" x="4476750" y="2790825"/>
          <p14:tracePt t="81902" x="4467225" y="2771775"/>
          <p14:tracePt t="81910" x="4457700" y="2763838"/>
          <p14:tracePt t="81918" x="4448175" y="2735263"/>
          <p14:tracePt t="81926" x="4440238" y="2708275"/>
          <p14:tracePt t="81934" x="4440238" y="2690813"/>
          <p14:tracePt t="81942" x="4440238" y="2654300"/>
          <p14:tracePt t="81950" x="4430713" y="2608263"/>
          <p14:tracePt t="81958" x="4430713" y="2554288"/>
          <p14:tracePt t="81966" x="4430713" y="2525713"/>
          <p14:tracePt t="81974" x="4430713" y="2481263"/>
          <p14:tracePt t="81982" x="4430713" y="2444750"/>
          <p14:tracePt t="81990" x="4430713" y="2398713"/>
          <p14:tracePt t="81998" x="4430713" y="2371725"/>
          <p14:tracePt t="82006" x="4457700" y="2316163"/>
          <p14:tracePt t="82014" x="4476750" y="2270125"/>
          <p14:tracePt t="82023" x="4513263" y="2216150"/>
          <p14:tracePt t="82040" x="4567238" y="2170113"/>
          <p14:tracePt t="82046" x="4586288" y="2152650"/>
          <p14:tracePt t="82054" x="4630738" y="2125663"/>
          <p14:tracePt t="82062" x="4676775" y="2089150"/>
          <p14:tracePt t="82070" x="4703763" y="2079625"/>
          <p14:tracePt t="82078" x="4749800" y="2060575"/>
          <p14:tracePt t="82086" x="4795838" y="2052638"/>
          <p14:tracePt t="82096" x="4832350" y="2043113"/>
          <p14:tracePt t="82104" x="4849813" y="2033588"/>
          <p14:tracePt t="82112" x="4895850" y="2033588"/>
          <p14:tracePt t="82120" x="4905375" y="2033588"/>
          <p14:tracePt t="82129" x="4932363" y="2033588"/>
          <p14:tracePt t="82240" x="4941888" y="2033588"/>
          <p14:tracePt t="82257" x="4941888" y="2043113"/>
          <p14:tracePt t="82262" x="4941888" y="2052638"/>
          <p14:tracePt t="82278" x="4949825" y="2060575"/>
          <p14:tracePt t="82286" x="4949825" y="2079625"/>
          <p14:tracePt t="82294" x="4949825" y="2089150"/>
          <p14:tracePt t="82334" x="4949825" y="2097088"/>
          <p14:tracePt t="82342" x="4949825" y="2116138"/>
          <p14:tracePt t="82358" x="4949825" y="2125663"/>
          <p14:tracePt t="82366" x="4949825" y="2133600"/>
          <p14:tracePt t="82375" x="4949825" y="2143125"/>
          <p14:tracePt t="82382" x="4949825" y="2152650"/>
          <p14:tracePt t="82390" x="4949825" y="2160588"/>
          <p14:tracePt t="82398" x="4949825" y="2170113"/>
          <p14:tracePt t="82406" x="4949825" y="2179638"/>
          <p14:tracePt t="82424" x="4949825" y="2197100"/>
          <p14:tracePt t="82430" x="4949825" y="2206625"/>
          <p14:tracePt t="82454" x="4959350" y="2225675"/>
          <p14:tracePt t="82470" x="4968875" y="2233613"/>
          <p14:tracePt t="82494" x="4978400" y="2243138"/>
          <p14:tracePt t="86427" x="4978400" y="2252663"/>
          <p14:tracePt t="86479" x="4978400" y="2262188"/>
          <p14:tracePt t="86494" x="4978400" y="2279650"/>
          <p14:tracePt t="86502" x="4978400" y="2289175"/>
          <p14:tracePt t="86510" x="4978400" y="2298700"/>
          <p14:tracePt t="86518" x="4978400" y="2325688"/>
          <p14:tracePt t="86526" x="4978400" y="2343150"/>
          <p14:tracePt t="86534" x="4968875" y="2371725"/>
          <p14:tracePt t="86543" x="4968875" y="2389188"/>
          <p14:tracePt t="86550" x="4968875" y="2425700"/>
          <p14:tracePt t="86566" x="4968875" y="2444750"/>
          <p14:tracePt t="86574" x="4978400" y="2481263"/>
          <p14:tracePt t="86664" x="4986338" y="2481263"/>
          <p14:tracePt t="86950" x="4995863" y="2489200"/>
          <p14:tracePt t="86975" x="5005388" y="2489200"/>
          <p14:tracePt t="87030" x="5005388" y="2498725"/>
          <p14:tracePt t="87038" x="5014913" y="2508250"/>
          <p14:tracePt t="87311" x="5022850" y="2517775"/>
          <p14:tracePt t="87327" x="5022850" y="2554288"/>
          <p14:tracePt t="87335" x="5022850" y="2589213"/>
          <p14:tracePt t="87343" x="5022850" y="2608263"/>
          <p14:tracePt t="87351" x="5032375" y="2662238"/>
          <p14:tracePt t="87360" x="5059363" y="2708275"/>
          <p14:tracePt t="87366" x="5068888" y="2771775"/>
          <p14:tracePt t="87375" x="5078413" y="2781300"/>
          <p14:tracePt t="87382" x="5086350" y="2836863"/>
          <p14:tracePt t="87391" x="5114925" y="2881313"/>
          <p14:tracePt t="87398" x="5122863" y="2900363"/>
          <p14:tracePt t="87407" x="5132388" y="2927350"/>
          <p14:tracePt t="87414" x="5132388" y="2936875"/>
          <p14:tracePt t="87424" x="5141913" y="2954338"/>
          <p14:tracePt t="87430" x="5159375" y="2982913"/>
          <p14:tracePt t="87878" x="5151438" y="3009900"/>
          <p14:tracePt t="87886" x="5132388" y="3017838"/>
          <p14:tracePt t="87894" x="5114925" y="3027363"/>
          <p14:tracePt t="87902" x="5105400" y="3036888"/>
          <p14:tracePt t="87910" x="5078413" y="3054350"/>
          <p14:tracePt t="87918" x="5059363" y="3063875"/>
          <p14:tracePt t="87926" x="5032375" y="3073400"/>
          <p14:tracePt t="87934" x="5014913" y="3082925"/>
          <p14:tracePt t="87942" x="4978400" y="3082925"/>
          <p14:tracePt t="87950" x="4959350" y="3109913"/>
          <p14:tracePt t="87958" x="4949825" y="3109913"/>
          <p14:tracePt t="87966" x="4932363" y="3119438"/>
          <p14:tracePt t="87974" x="4922838" y="3119438"/>
          <p14:tracePt t="87982" x="4905375" y="3127375"/>
          <p14:tracePt t="87990" x="4876800" y="3155950"/>
          <p14:tracePt t="88026" x="4868863" y="3163888"/>
          <p14:tracePt t="88030" x="4859338" y="3163888"/>
          <p14:tracePt t="88039" x="4849813" y="3173413"/>
          <p14:tracePt t="88055" x="4840288" y="3192463"/>
          <p14:tracePt t="88070" x="4832350" y="3200400"/>
          <p14:tracePt t="88087" x="4822825" y="3209925"/>
          <p14:tracePt t="88103" x="4813300" y="3219450"/>
          <p14:tracePt t="88119" x="4803775" y="3228975"/>
          <p14:tracePt t="88328" x="4795838" y="3236913"/>
          <p14:tracePt t="88336" x="4786313" y="3246438"/>
          <p14:tracePt t="88345" x="4776788" y="3273425"/>
          <p14:tracePt t="88359" x="4767263" y="3282950"/>
          <p14:tracePt t="88367" x="4759325" y="3292475"/>
          <p14:tracePt t="88383" x="4749800" y="3302000"/>
          <p14:tracePt t="88414" x="4740275" y="3309938"/>
          <p14:tracePt t="88439" x="4740275" y="3319463"/>
          <p14:tracePt t="88446" x="4730750" y="3328988"/>
          <p14:tracePt t="88456" x="4722813" y="3338513"/>
          <p14:tracePt t="88470" x="4713288" y="3346450"/>
          <p14:tracePt t="88926" x="4695825" y="3355975"/>
          <p14:tracePt t="88934" x="4676775" y="3365500"/>
          <p14:tracePt t="88942" x="4640263" y="3375025"/>
          <p14:tracePt t="88950" x="4594225" y="3382963"/>
          <p14:tracePt t="88958" x="4540250" y="3382963"/>
          <p14:tracePt t="88966" x="4513263" y="3382963"/>
          <p14:tracePt t="88974" x="4467225" y="3402013"/>
          <p14:tracePt t="88982" x="4421188" y="3402013"/>
          <p14:tracePt t="88990" x="4394200" y="3402013"/>
          <p14:tracePt t="88998" x="4340225" y="3402013"/>
          <p14:tracePt t="89006" x="4267200" y="3402013"/>
          <p14:tracePt t="89015" x="4211638" y="3402013"/>
          <p14:tracePt t="89028" x="4138613" y="3402013"/>
          <p14:tracePt t="89031" x="4057650" y="3402013"/>
          <p14:tracePt t="89042" x="4021138" y="3402013"/>
          <p14:tracePt t="89047" x="3965575" y="3402013"/>
          <p14:tracePt t="89058" x="3892550" y="3402013"/>
          <p14:tracePt t="89062" x="3846513" y="3402013"/>
          <p14:tracePt t="89071" x="3792538" y="3402013"/>
          <p14:tracePt t="89079" x="3756025" y="3402013"/>
          <p14:tracePt t="89086" x="3729038" y="3402013"/>
          <p14:tracePt t="89094" x="3702050" y="3402013"/>
          <p14:tracePt t="89102" x="3665538" y="3411538"/>
          <p14:tracePt t="89110" x="3636963" y="3411538"/>
          <p14:tracePt t="89118" x="3609975" y="3411538"/>
          <p14:tracePt t="89126" x="3592513" y="3419475"/>
          <p14:tracePt t="89134" x="3582988" y="3419475"/>
          <p14:tracePt t="89142" x="3563938" y="3419475"/>
          <p14:tracePt t="89150" x="3546475" y="3419475"/>
          <p14:tracePt t="89159" x="3536950" y="3419475"/>
          <p14:tracePt t="89167" x="3509963" y="3419475"/>
          <p14:tracePt t="89174" x="3500438" y="3419475"/>
          <p14:tracePt t="89182" x="3455988" y="3419475"/>
          <p14:tracePt t="89190" x="3427413" y="3419475"/>
          <p14:tracePt t="89198" x="3400425" y="3419475"/>
          <p14:tracePt t="89206" x="3363913" y="3419475"/>
          <p14:tracePt t="89214" x="3346450" y="3419475"/>
          <p14:tracePt t="89222" x="3309938" y="3419475"/>
          <p14:tracePt t="89230" x="3290888" y="3419475"/>
          <p14:tracePt t="89239" x="3273425" y="3419475"/>
          <p14:tracePt t="89246" x="3254375" y="3419475"/>
          <p14:tracePt t="89256" x="3227388" y="3419475"/>
          <p14:tracePt t="89262" x="3208338" y="3419475"/>
          <p14:tracePt t="89270" x="3181350" y="3419475"/>
          <p14:tracePt t="89278" x="3136900" y="3419475"/>
          <p14:tracePt t="89286" x="3108325" y="3419475"/>
          <p14:tracePt t="89294" x="3054350" y="3438525"/>
          <p14:tracePt t="89304" x="2998788" y="3438525"/>
          <p14:tracePt t="89313" x="2908300" y="3438525"/>
          <p14:tracePt t="89319" x="2825750" y="3465513"/>
          <p14:tracePt t="89328" x="2771775" y="3465513"/>
          <p14:tracePt t="89333" x="2716213" y="3465513"/>
          <p14:tracePt t="89342" x="2689225" y="3465513"/>
          <p14:tracePt t="89350" x="2652713" y="3465513"/>
          <p14:tracePt t="89358" x="2616200" y="3465513"/>
          <p14:tracePt t="89366" x="2598738" y="3465513"/>
          <p14:tracePt t="89374" x="2579688" y="3465513"/>
          <p14:tracePt t="89382" x="2570163" y="3465513"/>
          <p14:tracePt t="89390" x="2562225" y="3465513"/>
          <p14:tracePt t="89398" x="2552700" y="3465513"/>
          <p14:tracePt t="89406" x="2543175" y="3465513"/>
          <p14:tracePt t="89414" x="2525713" y="3465513"/>
          <p14:tracePt t="89423" x="2498725" y="3465513"/>
          <p14:tracePt t="89430" x="2479675" y="3465513"/>
          <p14:tracePt t="89439" x="2433638" y="3465513"/>
          <p14:tracePt t="89446" x="2379663" y="3465513"/>
          <p14:tracePt t="89456" x="2324100" y="3475038"/>
          <p14:tracePt t="89462" x="2260600" y="3482975"/>
          <p14:tracePt t="89470" x="2206625" y="3482975"/>
          <p14:tracePt t="89478" x="2133600" y="3502025"/>
          <p14:tracePt t="89486" x="2087563" y="3502025"/>
          <p14:tracePt t="89494" x="2051050" y="3502025"/>
          <p14:tracePt t="89502" x="2014538" y="3519488"/>
          <p14:tracePt t="89510" x="1978025" y="3519488"/>
          <p14:tracePt t="89518" x="1941513" y="3529013"/>
          <p14:tracePt t="89526" x="1924050" y="3529013"/>
          <p14:tracePt t="89534" x="1887538" y="3529013"/>
          <p14:tracePt t="89543" x="1851025" y="3529013"/>
          <p14:tracePt t="89550" x="1814513" y="3529013"/>
          <p14:tracePt t="89558" x="1758950" y="3529013"/>
          <p14:tracePt t="89566" x="1704975" y="3529013"/>
          <p14:tracePt t="89574" x="1668463" y="3529013"/>
          <p14:tracePt t="89582" x="1612900" y="3529013"/>
          <p14:tracePt t="89590" x="1549400" y="3529013"/>
          <p14:tracePt t="89598" x="1495425" y="3529013"/>
          <p14:tracePt t="89606" x="1439863" y="3529013"/>
          <p14:tracePt t="89614" x="1412875" y="3529013"/>
          <p14:tracePt t="89623" x="1385888" y="3529013"/>
          <p14:tracePt t="89630" x="1349375" y="3529013"/>
          <p14:tracePt t="89854" x="1349375" y="3538538"/>
          <p14:tracePt t="89862" x="1358900" y="3538538"/>
          <p14:tracePt t="89870" x="1385888" y="3538538"/>
          <p14:tracePt t="89878" x="1412875" y="3538538"/>
          <p14:tracePt t="89887" x="1439863" y="3538538"/>
          <p14:tracePt t="89895" x="1485900" y="3538538"/>
          <p14:tracePt t="89903" x="1541463" y="3538538"/>
          <p14:tracePt t="89912" x="1595438" y="3548063"/>
          <p14:tracePt t="89919" x="1695450" y="3575050"/>
          <p14:tracePt t="89926" x="1751013" y="3575050"/>
          <p14:tracePt t="89933" x="1860550" y="3592513"/>
          <p14:tracePt t="89942" x="1941513" y="3592513"/>
          <p14:tracePt t="89950" x="2014538" y="3592513"/>
          <p14:tracePt t="89958" x="2106613" y="3592513"/>
          <p14:tracePt t="89966" x="2197100" y="3592513"/>
          <p14:tracePt t="89974" x="2287588" y="3592513"/>
          <p14:tracePt t="89982" x="2324100" y="3592513"/>
          <p14:tracePt t="89990" x="2379663" y="3592513"/>
          <p14:tracePt t="89998" x="2416175" y="3592513"/>
          <p14:tracePt t="90014" x="2425700" y="3592513"/>
          <p14:tracePt t="90023" x="2443163" y="3592513"/>
          <p14:tracePt t="90750" x="2452688" y="3592513"/>
          <p14:tracePt t="91001" x="2452688" y="3611563"/>
          <p14:tracePt t="91007" x="2452688" y="3629025"/>
          <p14:tracePt t="91016" x="2452688" y="3638550"/>
          <p14:tracePt t="91026" x="2452688" y="3665538"/>
          <p14:tracePt t="91031" x="2452688" y="3675063"/>
          <p14:tracePt t="91039" x="2452688" y="3702050"/>
          <p14:tracePt t="91046" x="2452688" y="3711575"/>
          <p14:tracePt t="91062" x="2452688" y="3721100"/>
          <p14:tracePt t="91094" x="2452688" y="3738563"/>
          <p14:tracePt t="91126" x="2452688" y="3748088"/>
          <p14:tracePt t="91150" x="2452688" y="3757613"/>
          <p14:tracePt t="91504" x="2462213" y="3767138"/>
          <p14:tracePt t="92259" x="2470150" y="3767138"/>
          <p14:tracePt t="92265" x="2489200" y="3767138"/>
          <p14:tracePt t="92274" x="2543175" y="3748088"/>
          <p14:tracePt t="92279" x="2616200" y="3738563"/>
          <p14:tracePt t="92286" x="2708275" y="3738563"/>
          <p14:tracePt t="92294" x="2771775" y="3721100"/>
          <p14:tracePt t="92302" x="2825750" y="3711575"/>
          <p14:tracePt t="92310" x="2889250" y="3711575"/>
          <p14:tracePt t="92318" x="2898775" y="3711575"/>
          <p14:tracePt t="92326" x="2917825" y="3711575"/>
          <p14:tracePt t="92334" x="2935288" y="3711575"/>
          <p14:tracePt t="92342" x="2954338" y="3711575"/>
          <p14:tracePt t="92350" x="2962275" y="3711575"/>
          <p14:tracePt t="92366" x="2971800" y="3711575"/>
          <p14:tracePt t="92606" x="2981325" y="3702050"/>
          <p14:tracePt t="92622" x="2998788" y="3694113"/>
          <p14:tracePt t="92630" x="3063875" y="3694113"/>
          <p14:tracePt t="92639" x="3136900" y="3694113"/>
          <p14:tracePt t="92646" x="3281363" y="3694113"/>
          <p14:tracePt t="92655" x="3427413" y="3694113"/>
          <p14:tracePt t="92662" x="3573463" y="3694113"/>
          <p14:tracePt t="92670" x="3719513" y="3694113"/>
          <p14:tracePt t="92678" x="3846513" y="3694113"/>
          <p14:tracePt t="92686" x="3975100" y="3694113"/>
          <p14:tracePt t="92694" x="4065588" y="3694113"/>
          <p14:tracePt t="92702" x="4121150" y="3694113"/>
          <p14:tracePt t="92710" x="4184650" y="3694113"/>
          <p14:tracePt t="92719" x="4211638" y="3694113"/>
          <p14:tracePt t="92726" x="4230688" y="3694113"/>
          <p14:tracePt t="92742" x="4238625" y="3684588"/>
          <p14:tracePt t="92912" x="4267200" y="3684588"/>
          <p14:tracePt t="92923" x="4357688" y="3684588"/>
          <p14:tracePt t="92926" x="4430713" y="3684588"/>
          <p14:tracePt t="92934" x="4557713" y="3657600"/>
          <p14:tracePt t="92942" x="4649788" y="3657600"/>
          <p14:tracePt t="92950" x="4776788" y="3629025"/>
          <p14:tracePt t="92958" x="4932363" y="3611563"/>
          <p14:tracePt t="92966" x="5041900" y="3602038"/>
          <p14:tracePt t="92974" x="5132388" y="3584575"/>
          <p14:tracePt t="92982" x="5251450" y="3556000"/>
          <p14:tracePt t="92990" x="5360988" y="3548063"/>
          <p14:tracePt t="92998" x="5414963" y="3529013"/>
          <p14:tracePt t="93007" x="5461000" y="3529013"/>
          <p14:tracePt t="93014" x="5478463" y="3529013"/>
          <p14:tracePt t="94079" x="5487988" y="3529013"/>
          <p14:tracePt t="94088" x="5487988" y="3519488"/>
          <p14:tracePt t="94095" x="5487988" y="3511550"/>
          <p14:tracePt t="94103" x="5487988" y="3492500"/>
          <p14:tracePt t="94111" x="5487988" y="3465513"/>
          <p14:tracePt t="94119" x="5487988" y="3455988"/>
          <p14:tracePt t="94127" x="5487988" y="3429000"/>
          <p14:tracePt t="94135" x="5487988" y="3419475"/>
          <p14:tracePt t="94144" x="5487988" y="3411538"/>
          <p14:tracePt t="94151" x="5487988" y="3375025"/>
          <p14:tracePt t="94167" x="5487988" y="3365500"/>
          <p14:tracePt t="94191" x="5487988" y="3355975"/>
          <p14:tracePt t="94710" x="5478463" y="3365500"/>
          <p14:tracePt t="94735" x="5470525" y="3375025"/>
          <p14:tracePt t="94775" x="5461000" y="3382963"/>
          <p14:tracePt t="94791" x="5441950" y="3392488"/>
          <p14:tracePt t="94959" x="5434013" y="3392488"/>
          <p14:tracePt t="94974" x="5424488" y="3402013"/>
          <p14:tracePt t="95442" x="5414963" y="3392488"/>
          <p14:tracePt t="95456" x="5405438" y="3382963"/>
          <p14:tracePt t="95463" x="5397500" y="3375025"/>
          <p14:tracePt t="95473" x="5387975" y="3375025"/>
          <p14:tracePt t="95479" x="5378450" y="3375025"/>
          <p14:tracePt t="95560" x="5368925" y="3365500"/>
          <p14:tracePt t="98248" x="5368925" y="3355975"/>
          <p14:tracePt t="98258" x="5434013" y="3319463"/>
          <p14:tracePt t="98262" x="5561013" y="3292475"/>
          <p14:tracePt t="98272" x="5770563" y="3246438"/>
          <p14:tracePt t="98278" x="6043613" y="3228975"/>
          <p14:tracePt t="98286" x="6326188" y="3173413"/>
          <p14:tracePt t="98294" x="6718300" y="3127375"/>
          <p14:tracePt t="98302" x="7102475" y="3109913"/>
          <p14:tracePt t="98310" x="7421563" y="3046413"/>
          <p14:tracePt t="98318" x="7777163" y="3000375"/>
          <p14:tracePt t="98326" x="8159750" y="2963863"/>
          <p14:tracePt t="98334" x="8396288" y="2946400"/>
          <p14:tracePt t="98342" x="8661400" y="2946400"/>
          <p14:tracePt t="98350" x="8897938" y="2927350"/>
          <p14:tracePt t="98358" x="9061450" y="29273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ja-JP"/>
              <a:t>Extended relaxed consistency model</a:t>
            </a:r>
          </a:p>
        </p:txBody>
      </p:sp>
      <p:sp>
        <p:nvSpPr>
          <p:cNvPr id="49155" name="Rectangle 3"/>
          <p:cNvSpPr>
            <a:spLocks noGrp="1" noChangeArrowheads="1"/>
          </p:cNvSpPr>
          <p:nvPr>
            <p:ph type="body" idx="1"/>
          </p:nvPr>
        </p:nvSpPr>
        <p:spPr/>
        <p:txBody>
          <a:bodyPr/>
          <a:lstStyle/>
          <a:p>
            <a:r>
              <a:rPr lang="en-US" altLang="ja-JP" dirty="0"/>
              <a:t>In CC-NUMA machines, further performance improvement is difficult by extended relaxed model.</a:t>
            </a:r>
          </a:p>
          <a:p>
            <a:r>
              <a:rPr lang="en-US" altLang="ja-JP" dirty="0"/>
              <a:t>Extended models are required for Software distributed memory.</a:t>
            </a:r>
          </a:p>
          <a:p>
            <a:pPr lvl="1"/>
            <a:r>
              <a:rPr lang="en-US" altLang="ja-JP" dirty="0"/>
              <a:t>Eager</a:t>
            </a:r>
            <a:r>
              <a:rPr lang="ja-JP" altLang="en-US" dirty="0"/>
              <a:t>　</a:t>
            </a:r>
            <a:r>
              <a:rPr lang="en-US" altLang="ja-JP" dirty="0"/>
              <a:t>Release</a:t>
            </a:r>
            <a:r>
              <a:rPr lang="ja-JP" altLang="en-US" dirty="0"/>
              <a:t>　</a:t>
            </a:r>
            <a:r>
              <a:rPr lang="en-US" altLang="ja-JP" dirty="0"/>
              <a:t>Consistency</a:t>
            </a:r>
          </a:p>
          <a:p>
            <a:pPr lvl="1"/>
            <a:r>
              <a:rPr lang="en-US" altLang="ja-JP" dirty="0"/>
              <a:t>Lazy Release Consistency</a:t>
            </a:r>
          </a:p>
          <a:p>
            <a:pPr lvl="1"/>
            <a:r>
              <a:rPr lang="en-US" altLang="ja-JP" dirty="0"/>
              <a:t>Entry Release</a:t>
            </a:r>
            <a:r>
              <a:rPr lang="ja-JP" altLang="en-US" dirty="0"/>
              <a:t>　</a:t>
            </a:r>
            <a:r>
              <a:rPr lang="en-US" altLang="ja-JP" dirty="0"/>
              <a:t>Consistency</a:t>
            </a:r>
          </a:p>
        </p:txBody>
      </p:sp>
      <p:pic>
        <p:nvPicPr>
          <p:cNvPr id="2" name="オーディオ 1">
            <a:hlinkClick r:id="" action="ppaction://media"/>
            <a:extLst>
              <a:ext uri="{FF2B5EF4-FFF2-40B4-BE49-F238E27FC236}">
                <a16:creationId xmlns:a16="http://schemas.microsoft.com/office/drawing/2014/main" id="{F8074B62-91ED-40B2-9FA5-CFC377D0F0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357"/>
    </mc:Choice>
    <mc:Fallback xmlns="">
      <p:transition spd="slow" advTm="4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46" x="9043988" y="3465513"/>
          <p14:tracePt t="3154" x="8970963" y="3465513"/>
          <p14:tracePt t="3162" x="8897938" y="3465513"/>
          <p14:tracePt t="3170" x="8834438" y="3492500"/>
          <p14:tracePt t="3178" x="8778875" y="3492500"/>
          <p14:tracePt t="3186" x="8688388" y="3492500"/>
          <p14:tracePt t="3194" x="8615363" y="3492500"/>
          <p14:tracePt t="3202" x="8523288" y="3492500"/>
          <p14:tracePt t="3210" x="8423275" y="3492500"/>
          <p14:tracePt t="3218" x="8332788" y="3492500"/>
          <p14:tracePt t="3227" x="8240713" y="3492500"/>
          <p14:tracePt t="3234" x="8132763" y="3492500"/>
          <p14:tracePt t="3243" x="8040688" y="3492500"/>
          <p14:tracePt t="3250" x="7931150" y="3492500"/>
          <p14:tracePt t="3260" x="7804150" y="3492500"/>
          <p14:tracePt t="3266" x="7694613" y="3492500"/>
          <p14:tracePt t="3274" x="7585075" y="3492500"/>
          <p14:tracePt t="3282" x="7458075" y="3492500"/>
          <p14:tracePt t="3290" x="7366000" y="3492500"/>
          <p14:tracePt t="3298" x="7256463" y="3492500"/>
          <p14:tracePt t="3306" x="7129463" y="3492500"/>
          <p14:tracePt t="3314" x="7037388" y="3492500"/>
          <p14:tracePt t="3322" x="6946900" y="3511550"/>
          <p14:tracePt t="3330" x="6827838" y="3519488"/>
          <p14:tracePt t="3338" x="6718300" y="3519488"/>
          <p14:tracePt t="3346" x="6610350" y="3548063"/>
          <p14:tracePt t="3354" x="6500813" y="3565525"/>
          <p14:tracePt t="3363" x="6408738" y="3565525"/>
          <p14:tracePt t="3370" x="6291263" y="3565525"/>
          <p14:tracePt t="3378" x="6199188" y="3565525"/>
          <p14:tracePt t="3386" x="6089650" y="3565525"/>
          <p14:tracePt t="3395" x="5999163" y="3565525"/>
          <p14:tracePt t="3402" x="5907088" y="3565525"/>
          <p14:tracePt t="3410" x="5834063" y="3565525"/>
          <p14:tracePt t="3418" x="5761038" y="3565525"/>
          <p14:tracePt t="3427" x="5707063" y="3565525"/>
          <p14:tracePt t="3434" x="5680075" y="3565525"/>
          <p14:tracePt t="3444" x="5661025" y="3565525"/>
          <p14:tracePt t="3450" x="5653088" y="3565525"/>
          <p14:tracePt t="3460" x="5634038" y="3565525"/>
          <p14:tracePt t="4194" x="5624513" y="3565525"/>
          <p14:tracePt t="5283" x="5616575" y="3556000"/>
          <p14:tracePt t="5308" x="5597525" y="3538538"/>
          <p14:tracePt t="5316" x="5570538" y="3492500"/>
          <p14:tracePt t="5322" x="5534025" y="3446463"/>
          <p14:tracePt t="5330" x="5497513" y="3411538"/>
          <p14:tracePt t="5338" x="5470525" y="3382963"/>
          <p14:tracePt t="5346" x="5441950" y="3338513"/>
          <p14:tracePt t="5354" x="5405438" y="3273425"/>
          <p14:tracePt t="5362" x="5387975" y="3228975"/>
          <p14:tracePt t="5370" x="5334000" y="3163888"/>
          <p14:tracePt t="5378" x="5324475" y="3119438"/>
          <p14:tracePt t="5386" x="5287963" y="3073400"/>
          <p14:tracePt t="5394" x="5251450" y="3027363"/>
          <p14:tracePt t="5402" x="5241925" y="3009900"/>
          <p14:tracePt t="5410" x="5224463" y="2990850"/>
          <p14:tracePt t="5418" x="5214938" y="2982913"/>
          <p14:tracePt t="5427" x="5187950" y="2954338"/>
          <p14:tracePt t="5573" x="5178425" y="2936875"/>
          <p14:tracePt t="5580" x="5159375" y="2917825"/>
          <p14:tracePt t="5595" x="5151438" y="2909888"/>
          <p14:tracePt t="5890" x="5141913" y="2900363"/>
          <p14:tracePt t="5930" x="5114925" y="2900363"/>
          <p14:tracePt t="5938" x="5086350" y="2900363"/>
          <p14:tracePt t="5947" x="5049838" y="2863850"/>
          <p14:tracePt t="5954" x="5005388" y="2844800"/>
          <p14:tracePt t="5963" x="4968875" y="2836863"/>
          <p14:tracePt t="5970" x="4905375" y="2800350"/>
          <p14:tracePt t="5979" x="4840288" y="2781300"/>
          <p14:tracePt t="5986" x="4776788" y="2744788"/>
          <p14:tracePt t="5994" x="4686300" y="2735263"/>
          <p14:tracePt t="6002" x="4640263" y="2708275"/>
          <p14:tracePt t="6012" x="4603750" y="2708275"/>
          <p14:tracePt t="6018" x="4557713" y="2671763"/>
          <p14:tracePt t="6027" x="4494213" y="2662238"/>
          <p14:tracePt t="6034" x="4430713" y="2635250"/>
          <p14:tracePt t="6044" x="4421188" y="2635250"/>
          <p14:tracePt t="6050" x="4403725" y="2625725"/>
          <p14:tracePt t="6059" x="4394200" y="2617788"/>
          <p14:tracePt t="6066" x="4384675" y="2617788"/>
          <p14:tracePt t="6074" x="4376738" y="2608263"/>
          <p14:tracePt t="6082" x="4367213" y="2608263"/>
          <p14:tracePt t="6459" x="4330700" y="2589213"/>
          <p14:tracePt t="6467" x="4284663" y="2581275"/>
          <p14:tracePt t="6478" x="4211638" y="2554288"/>
          <p14:tracePt t="6482" x="4129088" y="2508250"/>
          <p14:tracePt t="6490" x="4065588" y="2489200"/>
          <p14:tracePt t="6498" x="4038600" y="2452688"/>
          <p14:tracePt t="6506" x="3992563" y="2435225"/>
          <p14:tracePt t="6514" x="3929063" y="2389188"/>
          <p14:tracePt t="6522" x="3911600" y="2379663"/>
          <p14:tracePt t="6530" x="3883025" y="2371725"/>
          <p14:tracePt t="6538" x="3865563" y="2352675"/>
          <p14:tracePt t="9002" x="3911600" y="2352675"/>
          <p14:tracePt t="9010" x="4029075" y="2325688"/>
          <p14:tracePt t="9018" x="4084638" y="2316163"/>
          <p14:tracePt t="9026" x="4148138" y="2289175"/>
          <p14:tracePt t="9034" x="4211638" y="2279650"/>
          <p14:tracePt t="9042" x="4248150" y="2270125"/>
          <p14:tracePt t="9050" x="4267200" y="2262188"/>
          <p14:tracePt t="9061" x="4311650" y="2233613"/>
          <p14:tracePt t="9068" x="4321175" y="2233613"/>
          <p14:tracePt t="9075" x="4340225" y="2233613"/>
          <p14:tracePt t="9082" x="4348163" y="2233613"/>
          <p14:tracePt t="9098" x="4357688" y="2233613"/>
          <p14:tracePt t="9106" x="4384675" y="2233613"/>
          <p14:tracePt t="9116" x="4394200" y="2233613"/>
          <p14:tracePt t="9132" x="4421188" y="2233613"/>
          <p14:tracePt t="9140" x="4440238" y="2233613"/>
          <p14:tracePt t="9151" x="4467225" y="2225675"/>
          <p14:tracePt t="9156" x="4494213" y="2225675"/>
          <p14:tracePt t="9165" x="4530725" y="2216150"/>
          <p14:tracePt t="9178" x="4567238" y="2206625"/>
          <p14:tracePt t="9186" x="4603750" y="2189163"/>
          <p14:tracePt t="9194" x="4613275" y="2189163"/>
          <p14:tracePt t="9202" x="4630738" y="2189163"/>
          <p14:tracePt t="9210" x="4659313" y="2189163"/>
          <p14:tracePt t="9218" x="4676775" y="2189163"/>
          <p14:tracePt t="9226" x="4676775" y="2179638"/>
          <p14:tracePt t="9234" x="4703763" y="2179638"/>
          <p14:tracePt t="9243" x="4722813" y="2179638"/>
          <p14:tracePt t="9250" x="4767263" y="2179638"/>
          <p14:tracePt t="9260" x="4822825" y="2179638"/>
          <p14:tracePt t="9267" x="4895850" y="2170113"/>
          <p14:tracePt t="9278" x="5005388" y="2170113"/>
          <p14:tracePt t="9283" x="5078413" y="2170113"/>
          <p14:tracePt t="9293" x="5122863" y="2170113"/>
          <p14:tracePt t="9299" x="5205413" y="2152650"/>
          <p14:tracePt t="9308" x="5314950" y="2152650"/>
          <p14:tracePt t="9315" x="5414963" y="2116138"/>
          <p14:tracePt t="9323" x="5441950" y="2116138"/>
          <p14:tracePt t="9332" x="5451475" y="2116138"/>
          <p14:tracePt t="9339" x="5497513" y="2116138"/>
          <p14:tracePt t="9347" x="5543550" y="2116138"/>
          <p14:tracePt t="9355" x="5561013" y="2106613"/>
          <p14:tracePt t="9362" x="5580063" y="2106613"/>
          <p14:tracePt t="9370" x="5588000" y="2106613"/>
          <p14:tracePt t="9706" x="5580063" y="2106613"/>
          <p14:tracePt t="9714" x="5507038" y="2116138"/>
          <p14:tracePt t="9722" x="5387975" y="2160588"/>
          <p14:tracePt t="9730" x="5305425" y="2197100"/>
          <p14:tracePt t="9738" x="5159375" y="2243138"/>
          <p14:tracePt t="9746" x="5095875" y="2279650"/>
          <p14:tracePt t="9754" x="4978400" y="2343150"/>
          <p14:tracePt t="9762" x="4968875" y="2398713"/>
          <p14:tracePt t="9770" x="4886325" y="2425700"/>
          <p14:tracePt t="9778" x="4840288" y="2462213"/>
          <p14:tracePt t="9786" x="4767263" y="2481263"/>
          <p14:tracePt t="9794" x="4686300" y="2517775"/>
          <p14:tracePt t="9802" x="4667250" y="2517775"/>
          <p14:tracePt t="9810" x="4649788" y="2517775"/>
          <p14:tracePt t="9818" x="4622800" y="2525713"/>
          <p14:tracePt t="9834" x="4613275" y="2525713"/>
          <p14:tracePt t="9842" x="4603750" y="2525713"/>
          <p14:tracePt t="9850" x="4586288" y="2535238"/>
          <p14:tracePt t="9859" x="4576763" y="2535238"/>
          <p14:tracePt t="9883" x="4567238" y="2544763"/>
          <p14:tracePt t="9893" x="4549775" y="2544763"/>
          <p14:tracePt t="9910" x="4540250" y="2544763"/>
          <p14:tracePt t="9922" x="4530725" y="2544763"/>
          <p14:tracePt t="10202" x="4521200" y="2554288"/>
          <p14:tracePt t="10210" x="4521200" y="2562225"/>
          <p14:tracePt t="10234" x="4513263" y="2571750"/>
          <p14:tracePt t="10306" x="4513263" y="2589213"/>
          <p14:tracePt t="10314" x="4513263" y="2598738"/>
          <p14:tracePt t="10330" x="4513263" y="2608263"/>
          <p14:tracePt t="10339" x="4513263" y="2617788"/>
          <p14:tracePt t="10347" x="4513263" y="2635250"/>
          <p14:tracePt t="10355" x="4513263" y="2644775"/>
          <p14:tracePt t="10363" x="4513263" y="2654300"/>
          <p14:tracePt t="10371" x="4513263" y="2671763"/>
          <p14:tracePt t="10379" x="4513263" y="2681288"/>
          <p14:tracePt t="10387" x="4494213" y="2698750"/>
          <p14:tracePt t="10403" x="4494213" y="2717800"/>
          <p14:tracePt t="10410" x="4494213" y="2727325"/>
          <p14:tracePt t="10419" x="4494213" y="2744788"/>
          <p14:tracePt t="10426" x="4494213" y="2763838"/>
          <p14:tracePt t="10443" x="4494213" y="2771775"/>
          <p14:tracePt t="10450" x="4484688" y="2781300"/>
          <p14:tracePt t="10467" x="4484688" y="2800350"/>
          <p14:tracePt t="10475" x="4484688" y="2817813"/>
          <p14:tracePt t="10490" x="4484688" y="2827338"/>
          <p14:tracePt t="10498" x="4476750" y="2854325"/>
          <p14:tracePt t="10538" x="4476750" y="2863850"/>
          <p14:tracePt t="10594" x="4476750" y="2881313"/>
          <p14:tracePt t="11146" x="4494213" y="2873375"/>
          <p14:tracePt t="11154" x="4521200" y="2844800"/>
          <p14:tracePt t="11162" x="4540250" y="2836863"/>
          <p14:tracePt t="11171" x="4576763" y="2800350"/>
          <p14:tracePt t="11179" x="4603750" y="2781300"/>
          <p14:tracePt t="11187" x="4630738" y="2771775"/>
          <p14:tracePt t="11195" x="4667250" y="2735263"/>
          <p14:tracePt t="11202" x="4686300" y="2727325"/>
          <p14:tracePt t="11210" x="4703763" y="2717800"/>
          <p14:tracePt t="11218" x="4730750" y="2698750"/>
          <p14:tracePt t="11227" x="4740275" y="2690813"/>
          <p14:tracePt t="11242" x="4749800" y="2681288"/>
          <p14:tracePt t="11827" x="4759325" y="2681288"/>
          <p14:tracePt t="11834" x="4786313" y="2681288"/>
          <p14:tracePt t="11843" x="4795838" y="2681288"/>
          <p14:tracePt t="11850" x="4849813" y="2681288"/>
          <p14:tracePt t="11860" x="4913313" y="2681288"/>
          <p14:tracePt t="11866" x="4968875" y="2681288"/>
          <p14:tracePt t="11877" x="5005388" y="2681288"/>
          <p14:tracePt t="11893" x="5132388" y="2681288"/>
          <p14:tracePt t="11898" x="5178425" y="2681288"/>
          <p14:tracePt t="11906" x="5214938" y="2654300"/>
          <p14:tracePt t="11915" x="5232400" y="2654300"/>
          <p14:tracePt t="11922" x="5260975" y="2654300"/>
          <p14:tracePt t="11931" x="5287963" y="2644775"/>
          <p14:tracePt t="12083" x="5314950" y="2644775"/>
          <p14:tracePt t="12095" x="5334000" y="2644775"/>
          <p14:tracePt t="12100" x="5368925" y="2635250"/>
          <p14:tracePt t="12108" x="5397500" y="2635250"/>
          <p14:tracePt t="12115" x="5434013" y="2625725"/>
          <p14:tracePt t="12123" x="5461000" y="2625725"/>
          <p14:tracePt t="12130" x="5478463" y="2625725"/>
          <p14:tracePt t="12138" x="5507038" y="2617788"/>
          <p14:tracePt t="12146" x="5514975" y="2608263"/>
          <p14:tracePt t="12162" x="5534025" y="2608263"/>
          <p14:tracePt t="12170" x="5543550" y="2608263"/>
          <p14:tracePt t="12179" x="5551488" y="2608263"/>
          <p14:tracePt t="12188" x="5561013" y="2608263"/>
          <p14:tracePt t="12196" x="5580063" y="2608263"/>
          <p14:tracePt t="12204" x="5588000" y="2608263"/>
          <p14:tracePt t="12211" x="5607050" y="2598738"/>
          <p14:tracePt t="12220" x="5643563" y="2598738"/>
          <p14:tracePt t="12229" x="5661025" y="2589213"/>
          <p14:tracePt t="12236" x="5697538" y="2589213"/>
          <p14:tracePt t="12247" x="5724525" y="2589213"/>
          <p14:tracePt t="12251" x="5753100" y="2589213"/>
          <p14:tracePt t="12260" x="5780088" y="2581275"/>
          <p14:tracePt t="12266" x="5826125" y="2581275"/>
          <p14:tracePt t="12276" x="5843588" y="2571750"/>
          <p14:tracePt t="12283" x="5853113" y="2562225"/>
          <p14:tracePt t="12290" x="5880100" y="2562225"/>
          <p14:tracePt t="12298" x="5899150" y="2562225"/>
          <p14:tracePt t="12306" x="5926138" y="2562225"/>
          <p14:tracePt t="12314" x="5943600" y="2562225"/>
          <p14:tracePt t="12322" x="5962650" y="2562225"/>
          <p14:tracePt t="12338" x="5980113" y="2562225"/>
          <p14:tracePt t="12354" x="5999163" y="2562225"/>
          <p14:tracePt t="12363" x="6007100" y="2562225"/>
          <p14:tracePt t="12378" x="6016625" y="2562225"/>
          <p14:tracePt t="12420" x="6026150" y="2562225"/>
          <p14:tracePt t="12467" x="6043613" y="2562225"/>
          <p14:tracePt t="12483" x="6062663" y="2562225"/>
          <p14:tracePt t="12494" x="6080125" y="2562225"/>
          <p14:tracePt t="12499" x="6108700" y="2562225"/>
          <p14:tracePt t="12508" x="6153150" y="2562225"/>
          <p14:tracePt t="12515" x="6181725" y="2562225"/>
          <p14:tracePt t="12523" x="6226175" y="2562225"/>
          <p14:tracePt t="12532" x="6281738" y="2589213"/>
          <p14:tracePt t="12539" x="6318250" y="2589213"/>
          <p14:tracePt t="12546" x="6354763" y="2589213"/>
          <p14:tracePt t="12554" x="6399213" y="2608263"/>
          <p14:tracePt t="12562" x="6418263" y="2608263"/>
          <p14:tracePt t="12570" x="6445250" y="2617788"/>
          <p14:tracePt t="12578" x="6472238" y="2625725"/>
          <p14:tracePt t="12594" x="6491288" y="2625725"/>
          <p14:tracePt t="12603" x="6500813" y="2625725"/>
          <p14:tracePt t="12627" x="6508750" y="2625725"/>
          <p14:tracePt t="12644" x="6518275" y="2625725"/>
          <p14:tracePt t="12651" x="6537325" y="2625725"/>
          <p14:tracePt t="12659" x="6545263" y="2625725"/>
          <p14:tracePt t="12666" x="6554788" y="2625725"/>
          <p14:tracePt t="12676" x="6600825" y="2625725"/>
          <p14:tracePt t="12682" x="6627813" y="2625725"/>
          <p14:tracePt t="12698" x="6681788" y="2625725"/>
          <p14:tracePt t="12700" x="6737350" y="2625725"/>
          <p14:tracePt t="12707" x="6791325" y="2625725"/>
          <p14:tracePt t="12715" x="6856413" y="2625725"/>
          <p14:tracePt t="12722" x="6929438" y="2625725"/>
          <p14:tracePt t="12730" x="7000875" y="2625725"/>
          <p14:tracePt t="12738" x="7056438" y="2625725"/>
          <p14:tracePt t="12746" x="7129463" y="2625725"/>
          <p14:tracePt t="12754" x="7175500" y="2625725"/>
          <p14:tracePt t="12762" x="7229475" y="2625725"/>
          <p14:tracePt t="12770" x="7283450" y="2625725"/>
          <p14:tracePt t="12778" x="7319963" y="2625725"/>
          <p14:tracePt t="12786" x="7339013" y="2625725"/>
          <p14:tracePt t="12794" x="7385050" y="2625725"/>
          <p14:tracePt t="12802" x="7392988" y="2625725"/>
          <p14:tracePt t="12810" x="7402513" y="2625725"/>
          <p14:tracePt t="12818" x="7412038" y="2625725"/>
          <p14:tracePt t="13043" x="7421563" y="2635250"/>
          <p14:tracePt t="13050" x="7429500" y="2644775"/>
          <p14:tracePt t="13106" x="7421563" y="2662238"/>
          <p14:tracePt t="13114" x="7402513" y="2671763"/>
          <p14:tracePt t="13122" x="7375525" y="2671763"/>
          <p14:tracePt t="13130" x="7329488" y="2671763"/>
          <p14:tracePt t="13138" x="7302500" y="2681288"/>
          <p14:tracePt t="13146" x="7256463" y="2681288"/>
          <p14:tracePt t="13154" x="7202488" y="2708275"/>
          <p14:tracePt t="13162" x="7129463" y="2708275"/>
          <p14:tracePt t="13170" x="7073900" y="2717800"/>
          <p14:tracePt t="13178" x="6956425" y="2735263"/>
          <p14:tracePt t="13186" x="6900863" y="2735263"/>
          <p14:tracePt t="13195" x="6810375" y="2744788"/>
          <p14:tracePt t="13202" x="6700838" y="2744788"/>
          <p14:tracePt t="13210" x="6627813" y="2744788"/>
          <p14:tracePt t="13218" x="6545263" y="2744788"/>
          <p14:tracePt t="13226" x="6418263" y="2744788"/>
          <p14:tracePt t="13234" x="6345238" y="2744788"/>
          <p14:tracePt t="13243" x="6291263" y="2744788"/>
          <p14:tracePt t="13250" x="6181725" y="2744788"/>
          <p14:tracePt t="13259" x="6089650" y="2744788"/>
          <p14:tracePt t="13266" x="5980113" y="2744788"/>
          <p14:tracePt t="13275" x="5889625" y="2744788"/>
          <p14:tracePt t="13282" x="5780088" y="2744788"/>
          <p14:tracePt t="13290" x="5688013" y="2744788"/>
          <p14:tracePt t="13298" x="5561013" y="2744788"/>
          <p14:tracePt t="13306" x="5414963" y="2744788"/>
          <p14:tracePt t="13314" x="5287963" y="2744788"/>
          <p14:tracePt t="13322" x="5141913" y="2744788"/>
          <p14:tracePt t="13330" x="5032375" y="2744788"/>
          <p14:tracePt t="13338" x="4905375" y="2744788"/>
          <p14:tracePt t="13346" x="4776788" y="2744788"/>
          <p14:tracePt t="13355" x="4686300" y="2744788"/>
          <p14:tracePt t="13363" x="4594225" y="2744788"/>
          <p14:tracePt t="13371" x="4521200" y="2744788"/>
          <p14:tracePt t="13379" x="4457700" y="2744788"/>
          <p14:tracePt t="13386" x="4403725" y="2744788"/>
          <p14:tracePt t="13395" x="4348163" y="2744788"/>
          <p14:tracePt t="13402" x="4311650" y="2744788"/>
          <p14:tracePt t="13410" x="4275138" y="2744788"/>
          <p14:tracePt t="13418" x="4238625" y="2744788"/>
          <p14:tracePt t="13426" x="4211638" y="2744788"/>
          <p14:tracePt t="13434" x="4165600" y="2744788"/>
          <p14:tracePt t="13442" x="4138613" y="2744788"/>
          <p14:tracePt t="13450" x="4094163" y="2744788"/>
          <p14:tracePt t="13458" x="4057650" y="2744788"/>
          <p14:tracePt t="13468" x="4011613" y="2744788"/>
          <p14:tracePt t="13479" x="3984625" y="2744788"/>
          <p14:tracePt t="13482" x="3929063" y="2744788"/>
          <p14:tracePt t="13490" x="3875088" y="2744788"/>
          <p14:tracePt t="13498" x="3838575" y="2744788"/>
          <p14:tracePt t="13506" x="3783013" y="2744788"/>
          <p14:tracePt t="13514" x="3702050" y="2771775"/>
          <p14:tracePt t="13522" x="3636963" y="2781300"/>
          <p14:tracePt t="13530" x="3546475" y="2781300"/>
          <p14:tracePt t="13539" x="3473450" y="2800350"/>
          <p14:tracePt t="13546" x="3382963" y="2808288"/>
          <p14:tracePt t="13554" x="3336925" y="2808288"/>
          <p14:tracePt t="13563" x="3236913" y="2808288"/>
          <p14:tracePt t="13571" x="3163888" y="2808288"/>
          <p14:tracePt t="13578" x="3108325" y="2808288"/>
          <p14:tracePt t="13586" x="3054350" y="2808288"/>
          <p14:tracePt t="13594" x="2998788" y="2808288"/>
          <p14:tracePt t="13602" x="2954338" y="2808288"/>
          <p14:tracePt t="13610" x="2935288" y="2808288"/>
          <p14:tracePt t="13619" x="2908300" y="2808288"/>
          <p14:tracePt t="13626" x="2889250" y="2808288"/>
          <p14:tracePt t="13634" x="2862263" y="2808288"/>
          <p14:tracePt t="13642" x="2852738" y="2808288"/>
          <p14:tracePt t="13650" x="2844800" y="2808288"/>
          <p14:tracePt t="13658" x="2835275" y="2808288"/>
          <p14:tracePt t="13666" x="2825750" y="2808288"/>
          <p14:tracePt t="13675" x="2808288" y="2808288"/>
          <p14:tracePt t="13682" x="2798763" y="2808288"/>
          <p14:tracePt t="13690" x="2781300" y="2808288"/>
          <p14:tracePt t="13698" x="2771775" y="2808288"/>
          <p14:tracePt t="13706" x="2762250" y="2808288"/>
          <p14:tracePt t="13715" x="2752725" y="2808288"/>
          <p14:tracePt t="13722" x="2735263" y="2808288"/>
          <p14:tracePt t="13730" x="2725738" y="2808288"/>
          <p14:tracePt t="13738" x="2698750" y="2808288"/>
          <p14:tracePt t="13746" x="2689225" y="2808288"/>
          <p14:tracePt t="13754" x="2671763" y="2808288"/>
          <p14:tracePt t="13762" x="2643188" y="2808288"/>
          <p14:tracePt t="13770" x="2635250" y="2808288"/>
          <p14:tracePt t="13778" x="2606675" y="2808288"/>
          <p14:tracePt t="13786" x="2598738" y="2808288"/>
          <p14:tracePt t="13794" x="2589213" y="2808288"/>
          <p14:tracePt t="13802" x="2552700" y="2808288"/>
          <p14:tracePt t="13810" x="2533650" y="2808288"/>
          <p14:tracePt t="13818" x="2498725" y="2808288"/>
          <p14:tracePt t="13826" x="2470150" y="2808288"/>
          <p14:tracePt t="13834" x="2452688" y="2808288"/>
          <p14:tracePt t="13843" x="2425700" y="2808288"/>
          <p14:tracePt t="13851" x="2406650" y="2808288"/>
          <p14:tracePt t="13860" x="2370138" y="2808288"/>
          <p14:tracePt t="13880" x="2360613" y="2808288"/>
          <p14:tracePt t="13895" x="2352675" y="2808288"/>
          <p14:tracePt t="13923" x="2333625" y="2808288"/>
          <p14:tracePt t="14050" x="2316163" y="2808288"/>
          <p14:tracePt t="14058" x="2287588" y="2808288"/>
          <p14:tracePt t="14066" x="2270125" y="2808288"/>
          <p14:tracePt t="14076" x="2233613" y="2808288"/>
          <p14:tracePt t="14082" x="2214563" y="2808288"/>
          <p14:tracePt t="14091" x="2170113" y="2808288"/>
          <p14:tracePt t="14098" x="2114550" y="2808288"/>
          <p14:tracePt t="14106" x="2078038" y="2808288"/>
          <p14:tracePt t="14114" x="2033588" y="2808288"/>
          <p14:tracePt t="14122" x="2005013" y="2808288"/>
          <p14:tracePt t="14130" x="1960563" y="2808288"/>
          <p14:tracePt t="14146" x="1931988" y="2808288"/>
          <p14:tracePt t="14154" x="1914525" y="2827338"/>
          <p14:tracePt t="14162" x="1878013" y="2836863"/>
          <p14:tracePt t="14178" x="1860550" y="2836863"/>
          <p14:tracePt t="14186" x="1841500" y="2844800"/>
          <p14:tracePt t="14194" x="1841500" y="2854325"/>
          <p14:tracePt t="14202" x="1831975" y="2854325"/>
          <p14:tracePt t="14210" x="1824038" y="2854325"/>
          <p14:tracePt t="14218" x="1804988" y="2881313"/>
          <p14:tracePt t="14234" x="1795463" y="2881313"/>
          <p14:tracePt t="14242" x="1787525" y="2881313"/>
          <p14:tracePt t="14275" x="1778000" y="2890838"/>
          <p14:tracePt t="14754" x="1787525" y="2881313"/>
          <p14:tracePt t="14762" x="1804988" y="2881313"/>
          <p14:tracePt t="14771" x="1860550" y="2873375"/>
          <p14:tracePt t="14778" x="1941513" y="2844800"/>
          <p14:tracePt t="14786" x="1978025" y="2844800"/>
          <p14:tracePt t="14794" x="2033588" y="2844800"/>
          <p14:tracePt t="14802" x="2078038" y="2817813"/>
          <p14:tracePt t="14810" x="2143125" y="2817813"/>
          <p14:tracePt t="14818" x="2170113" y="2808288"/>
          <p14:tracePt t="14826" x="2197100" y="2808288"/>
          <p14:tracePt t="14834" x="2224088" y="2808288"/>
          <p14:tracePt t="14842" x="2243138" y="2800350"/>
          <p14:tracePt t="17290" x="2251075" y="2800350"/>
          <p14:tracePt t="20282" x="2251075" y="2790825"/>
          <p14:tracePt t="26700" x="2251075" y="2836863"/>
          <p14:tracePt t="26714" x="2260600" y="2890838"/>
          <p14:tracePt t="26722" x="2270125" y="2900363"/>
          <p14:tracePt t="26740" x="2270125" y="2909888"/>
          <p14:tracePt t="26763" x="2270125" y="2927350"/>
          <p14:tracePt t="26771" x="2270125" y="2946400"/>
          <p14:tracePt t="26780" x="2279650" y="2963863"/>
          <p14:tracePt t="26787" x="2279650" y="2973388"/>
          <p14:tracePt t="26803" x="2279650" y="2990850"/>
          <p14:tracePt t="26812" x="2279650" y="3000375"/>
          <p14:tracePt t="26827" x="2287588" y="3009900"/>
          <p14:tracePt t="26834" x="2287588" y="3027363"/>
          <p14:tracePt t="26850" x="2287588" y="3036888"/>
          <p14:tracePt t="26858" x="2297113" y="3046413"/>
          <p14:tracePt t="27010" x="2297113" y="3063875"/>
          <p14:tracePt t="27202" x="2306638" y="3073400"/>
          <p14:tracePt t="27210" x="2316163" y="3073400"/>
          <p14:tracePt t="27218" x="2352675" y="3073400"/>
          <p14:tracePt t="27242" x="2360613" y="3073400"/>
          <p14:tracePt t="27250" x="2370138" y="3082925"/>
          <p14:tracePt t="27259" x="2379663" y="3090863"/>
          <p14:tracePt t="27298" x="2379663" y="3109913"/>
          <p14:tracePt t="27339" x="2379663" y="3119438"/>
          <p14:tracePt t="27354" x="2379663" y="3127375"/>
          <p14:tracePt t="27362" x="2379663" y="3146425"/>
          <p14:tracePt t="27378" x="2379663" y="3155950"/>
          <p14:tracePt t="27386" x="2379663" y="3163888"/>
          <p14:tracePt t="27442" x="2389188" y="3173413"/>
          <p14:tracePt t="29726" x="2397125" y="3182938"/>
          <p14:tracePt t="29924" x="2406650" y="3192463"/>
          <p14:tracePt t="29930" x="2406650" y="3200400"/>
          <p14:tracePt t="29962" x="2406650" y="3209925"/>
          <p14:tracePt t="29970" x="2406650" y="3236913"/>
          <p14:tracePt t="29986" x="2406650" y="3246438"/>
          <p14:tracePt t="29994" x="2406650" y="3273425"/>
          <p14:tracePt t="30002" x="2406650" y="3282950"/>
          <p14:tracePt t="30010" x="2406650" y="3292475"/>
          <p14:tracePt t="30018" x="2397125" y="3319463"/>
          <p14:tracePt t="30026" x="2397125" y="3328988"/>
          <p14:tracePt t="30034" x="2389188" y="3355975"/>
          <p14:tracePt t="30042" x="2379663" y="3375025"/>
          <p14:tracePt t="30050" x="2370138" y="3411538"/>
          <p14:tracePt t="30058" x="2352675" y="3419475"/>
          <p14:tracePt t="30066" x="2352675" y="3429000"/>
          <p14:tracePt t="30076" x="2352675" y="3446463"/>
          <p14:tracePt t="30082" x="2343150" y="3455988"/>
          <p14:tracePt t="30091" x="2343150" y="3475038"/>
          <p14:tracePt t="30098" x="2333625" y="3502025"/>
          <p14:tracePt t="30108" x="2324100" y="3511550"/>
          <p14:tracePt t="30114" x="2324100" y="3538538"/>
          <p14:tracePt t="30125" x="2306638" y="3556000"/>
          <p14:tracePt t="30143" x="2306638" y="3565525"/>
          <p14:tracePt t="30148" x="2306638" y="3575050"/>
          <p14:tracePt t="30156" x="2297113" y="3602038"/>
          <p14:tracePt t="30188" x="2297113" y="3621088"/>
          <p14:tracePt t="30195" x="2287588" y="3629025"/>
          <p14:tracePt t="30210" x="2287588" y="3638550"/>
          <p14:tracePt t="30218" x="2287588" y="3648075"/>
          <p14:tracePt t="30226" x="2287588" y="3675063"/>
          <p14:tracePt t="30234" x="2287588" y="3684588"/>
          <p14:tracePt t="30250" x="2287588" y="3711575"/>
          <p14:tracePt t="30259" x="2287588" y="3730625"/>
          <p14:tracePt t="30267" x="2287588" y="3757613"/>
          <p14:tracePt t="30275" x="2287588" y="3775075"/>
          <p14:tracePt t="30283" x="2287588" y="3794125"/>
          <p14:tracePt t="30292" x="2260600" y="3830638"/>
          <p14:tracePt t="30298" x="2260600" y="3840163"/>
          <p14:tracePt t="30308" x="2260600" y="3857625"/>
          <p14:tracePt t="30314" x="2260600" y="3867150"/>
          <p14:tracePt t="30324" x="2260600" y="3884613"/>
          <p14:tracePt t="30330" x="2260600" y="3903663"/>
          <p14:tracePt t="30338" x="2260600" y="3911600"/>
          <p14:tracePt t="30346" x="2260600" y="3930650"/>
          <p14:tracePt t="30354" x="2260600" y="3940175"/>
          <p14:tracePt t="30387" x="2260600" y="3948113"/>
          <p14:tracePt t="30604" x="2260600" y="3957638"/>
          <p14:tracePt t="30620" x="2270125" y="3957638"/>
          <p14:tracePt t="30627" x="2287588" y="3957638"/>
          <p14:tracePt t="30634" x="2297113" y="3957638"/>
          <p14:tracePt t="30642" x="2316163" y="3957638"/>
          <p14:tracePt t="30650" x="2370138" y="3957638"/>
          <p14:tracePt t="30658" x="2443163" y="3957638"/>
          <p14:tracePt t="30666" x="2516188" y="3957638"/>
          <p14:tracePt t="30675" x="2589213" y="3957638"/>
          <p14:tracePt t="30683" x="2725738" y="3911600"/>
          <p14:tracePt t="30693" x="2835275" y="3884613"/>
          <p14:tracePt t="30699" x="2954338" y="3857625"/>
          <p14:tracePt t="30710" x="3027363" y="3830638"/>
          <p14:tracePt t="30715" x="3108325" y="3811588"/>
          <p14:tracePt t="30726" x="3136900" y="3794125"/>
          <p14:tracePt t="31034" x="3144838" y="3784600"/>
          <p14:tracePt t="31068" x="3144838" y="3748088"/>
          <p14:tracePt t="31075" x="3127375" y="3730625"/>
          <p14:tracePt t="31084" x="3100388" y="3675063"/>
          <p14:tracePt t="31093" x="3071813" y="3638550"/>
          <p14:tracePt t="31100" x="3054350" y="3621088"/>
          <p14:tracePt t="31109" x="3017838" y="3592513"/>
          <p14:tracePt t="31115" x="2990850" y="3556000"/>
          <p14:tracePt t="31122" x="2954338" y="3511550"/>
          <p14:tracePt t="31130" x="2917825" y="3482975"/>
          <p14:tracePt t="31138" x="2898775" y="3455988"/>
          <p14:tracePt t="31146" x="2889250" y="3429000"/>
          <p14:tracePt t="31154" x="2881313" y="3419475"/>
          <p14:tracePt t="31162" x="2871788" y="3411538"/>
          <p14:tracePt t="31170" x="2862263" y="3411538"/>
          <p14:tracePt t="31378" x="2835275" y="3411538"/>
          <p14:tracePt t="31387" x="2789238" y="3419475"/>
          <p14:tracePt t="31395" x="2744788" y="3438525"/>
          <p14:tracePt t="31404" x="2671763" y="3438525"/>
          <p14:tracePt t="31411" x="2570163" y="3455988"/>
          <p14:tracePt t="31419" x="2516188" y="3465513"/>
          <p14:tracePt t="31427" x="2433638" y="3482975"/>
          <p14:tracePt t="31434" x="2343150" y="3492500"/>
          <p14:tracePt t="31443" x="2287588" y="3502025"/>
          <p14:tracePt t="31451" x="2224088" y="3502025"/>
          <p14:tracePt t="31460" x="2170113" y="3519488"/>
          <p14:tracePt t="31467" x="2114550" y="3519488"/>
          <p14:tracePt t="31474" x="2097088" y="3529013"/>
          <p14:tracePt t="31483" x="2060575" y="3529013"/>
          <p14:tracePt t="31743" x="2070100" y="3529013"/>
          <p14:tracePt t="31747" x="2124075" y="3529013"/>
          <p14:tracePt t="31754" x="2260600" y="3519488"/>
          <p14:tracePt t="31762" x="2352675" y="3519488"/>
          <p14:tracePt t="31770" x="2479675" y="3519488"/>
          <p14:tracePt t="31778" x="2606675" y="3492500"/>
          <p14:tracePt t="31786" x="2735263" y="3475038"/>
          <p14:tracePt t="31794" x="2835275" y="3465513"/>
          <p14:tracePt t="31802" x="2944813" y="3446463"/>
          <p14:tracePt t="31810" x="3035300" y="3419475"/>
          <p14:tracePt t="31818" x="3108325" y="3419475"/>
          <p14:tracePt t="31826" x="3154363" y="3411538"/>
          <p14:tracePt t="31834" x="3217863" y="3402013"/>
          <p14:tracePt t="33674" x="3254375" y="3402013"/>
          <p14:tracePt t="33682" x="3309938" y="3411538"/>
          <p14:tracePt t="33690" x="3346450" y="3411538"/>
          <p14:tracePt t="35146" x="3354388" y="3411538"/>
          <p14:tracePt t="35154" x="3363913" y="3411538"/>
          <p14:tracePt t="35162" x="3400425" y="3411538"/>
          <p14:tracePt t="35170" x="3473450" y="3411538"/>
          <p14:tracePt t="35178" x="3563938" y="3411538"/>
          <p14:tracePt t="35186" x="3656013" y="3411538"/>
          <p14:tracePt t="35195" x="3746500" y="3411538"/>
          <p14:tracePt t="35202" x="3819525" y="3411538"/>
          <p14:tracePt t="35210" x="3865563" y="3411538"/>
          <p14:tracePt t="35218" x="3902075" y="3411538"/>
          <p14:tracePt t="35226" x="3948113" y="3411538"/>
          <p14:tracePt t="35243" x="3975100" y="3411538"/>
          <p14:tracePt t="41467" x="3984625" y="3411538"/>
          <p14:tracePt t="44756" x="4029075" y="3411538"/>
          <p14:tracePt t="44762" x="4257675" y="3411538"/>
          <p14:tracePt t="44770" x="4513263" y="3411538"/>
          <p14:tracePt t="44778" x="4776788" y="3411538"/>
          <p14:tracePt t="44786" x="5041900" y="3411538"/>
          <p14:tracePt t="44794" x="5305425" y="3411538"/>
          <p14:tracePt t="44802" x="5507038" y="3411538"/>
          <p14:tracePt t="44810" x="5697538" y="3411538"/>
          <p14:tracePt t="44818" x="5899150" y="3411538"/>
          <p14:tracePt t="44827" x="6080125" y="3411538"/>
          <p14:tracePt t="44835" x="6226175" y="3411538"/>
          <p14:tracePt t="44843" x="6354763" y="3411538"/>
          <p14:tracePt t="44851" x="6445250" y="3411538"/>
          <p14:tracePt t="44858" x="6537325" y="3411538"/>
          <p14:tracePt t="44866" x="6637338" y="3392488"/>
          <p14:tracePt t="44874" x="6764338" y="3392488"/>
          <p14:tracePt t="44882" x="6910388" y="3355975"/>
          <p14:tracePt t="44907" x="7402513" y="3309938"/>
          <p14:tracePt t="44914" x="7585075" y="3273425"/>
          <p14:tracePt t="44922" x="7748588" y="3265488"/>
          <p14:tracePt t="44930" x="7913688" y="3265488"/>
          <p14:tracePt t="44939" x="8096250" y="3265488"/>
          <p14:tracePt t="44946" x="8259763" y="3265488"/>
          <p14:tracePt t="44955" x="8423275" y="3265488"/>
          <p14:tracePt t="44963" x="8551863" y="3246438"/>
          <p14:tracePt t="44970" x="8678863" y="3246438"/>
          <p14:tracePt t="44978" x="8788400" y="3246438"/>
          <p14:tracePt t="44986" x="8897938" y="3246438"/>
          <p14:tracePt t="44994" x="8988425" y="3246438"/>
          <p14:tracePt t="45002" x="9080500" y="32464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838200" y="304800"/>
            <a:ext cx="7772400" cy="1143000"/>
          </a:xfrm>
        </p:spPr>
        <p:txBody>
          <a:bodyPr/>
          <a:lstStyle/>
          <a:p>
            <a:r>
              <a:rPr lang="en-US" altLang="ja-JP" sz="3800"/>
              <a:t>Eager Release Consistency</a:t>
            </a:r>
            <a:r>
              <a:rPr lang="ja-JP" altLang="en-US" sz="3800"/>
              <a:t>（１）</a:t>
            </a:r>
            <a:endParaRPr lang="ja-JP" altLang="en-US"/>
          </a:p>
        </p:txBody>
      </p:sp>
      <p:sp>
        <p:nvSpPr>
          <p:cNvPr id="134147" name="Line 3"/>
          <p:cNvSpPr>
            <a:spLocks noChangeShapeType="1"/>
          </p:cNvSpPr>
          <p:nvPr/>
        </p:nvSpPr>
        <p:spPr bwMode="auto">
          <a:xfrm>
            <a:off x="1600200" y="25908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48" name="Line 4"/>
          <p:cNvSpPr>
            <a:spLocks noChangeShapeType="1"/>
          </p:cNvSpPr>
          <p:nvPr/>
        </p:nvSpPr>
        <p:spPr bwMode="auto">
          <a:xfrm>
            <a:off x="1600200" y="43434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49" name="Text Box 5"/>
          <p:cNvSpPr txBox="1">
            <a:spLocks noChangeArrowheads="1"/>
          </p:cNvSpPr>
          <p:nvPr/>
        </p:nvSpPr>
        <p:spPr bwMode="auto">
          <a:xfrm>
            <a:off x="1066800" y="23622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p1</a:t>
            </a:r>
          </a:p>
        </p:txBody>
      </p:sp>
      <p:sp>
        <p:nvSpPr>
          <p:cNvPr id="134150" name="Text Box 6"/>
          <p:cNvSpPr txBox="1">
            <a:spLocks noChangeArrowheads="1"/>
          </p:cNvSpPr>
          <p:nvPr/>
        </p:nvSpPr>
        <p:spPr bwMode="auto">
          <a:xfrm>
            <a:off x="1066800" y="41148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p2</a:t>
            </a:r>
          </a:p>
        </p:txBody>
      </p:sp>
      <p:grpSp>
        <p:nvGrpSpPr>
          <p:cNvPr id="134151" name="Group 7"/>
          <p:cNvGrpSpPr>
            <a:grpSpLocks/>
          </p:cNvGrpSpPr>
          <p:nvPr/>
        </p:nvGrpSpPr>
        <p:grpSpPr bwMode="auto">
          <a:xfrm>
            <a:off x="2209800" y="1981200"/>
            <a:ext cx="760413" cy="762000"/>
            <a:chOff x="1392" y="1248"/>
            <a:chExt cx="479" cy="480"/>
          </a:xfrm>
        </p:grpSpPr>
        <p:sp>
          <p:nvSpPr>
            <p:cNvPr id="134152" name="Line 8"/>
            <p:cNvSpPr>
              <a:spLocks noChangeShapeType="1"/>
            </p:cNvSpPr>
            <p:nvPr/>
          </p:nvSpPr>
          <p:spPr bwMode="auto">
            <a:xfrm>
              <a:off x="1632"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53" name="Text Box 9"/>
            <p:cNvSpPr txBox="1">
              <a:spLocks noChangeArrowheads="1"/>
            </p:cNvSpPr>
            <p:nvPr/>
          </p:nvSpPr>
          <p:spPr bwMode="auto">
            <a:xfrm>
              <a:off x="1392" y="1248"/>
              <a:ext cx="47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w(x)</a:t>
              </a:r>
            </a:p>
          </p:txBody>
        </p:sp>
      </p:grpSp>
      <p:grpSp>
        <p:nvGrpSpPr>
          <p:cNvPr id="134154" name="Group 10"/>
          <p:cNvGrpSpPr>
            <a:grpSpLocks/>
          </p:cNvGrpSpPr>
          <p:nvPr/>
        </p:nvGrpSpPr>
        <p:grpSpPr bwMode="auto">
          <a:xfrm>
            <a:off x="3200400" y="1981200"/>
            <a:ext cx="760413" cy="762000"/>
            <a:chOff x="2016" y="1248"/>
            <a:chExt cx="479" cy="480"/>
          </a:xfrm>
        </p:grpSpPr>
        <p:sp>
          <p:nvSpPr>
            <p:cNvPr id="134155" name="Line 11"/>
            <p:cNvSpPr>
              <a:spLocks noChangeShapeType="1"/>
            </p:cNvSpPr>
            <p:nvPr/>
          </p:nvSpPr>
          <p:spPr bwMode="auto">
            <a:xfrm>
              <a:off x="2256"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56" name="Text Box 12"/>
            <p:cNvSpPr txBox="1">
              <a:spLocks noChangeArrowheads="1"/>
            </p:cNvSpPr>
            <p:nvPr/>
          </p:nvSpPr>
          <p:spPr bwMode="auto">
            <a:xfrm>
              <a:off x="2016" y="1248"/>
              <a:ext cx="47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w(y)</a:t>
              </a:r>
            </a:p>
          </p:txBody>
        </p:sp>
      </p:grpSp>
      <p:grpSp>
        <p:nvGrpSpPr>
          <p:cNvPr id="134157" name="Group 13"/>
          <p:cNvGrpSpPr>
            <a:grpSpLocks/>
          </p:cNvGrpSpPr>
          <p:nvPr/>
        </p:nvGrpSpPr>
        <p:grpSpPr bwMode="auto">
          <a:xfrm>
            <a:off x="4267200" y="1981200"/>
            <a:ext cx="742950" cy="762000"/>
            <a:chOff x="2688" y="1248"/>
            <a:chExt cx="468" cy="480"/>
          </a:xfrm>
        </p:grpSpPr>
        <p:sp>
          <p:nvSpPr>
            <p:cNvPr id="134158" name="Line 14"/>
            <p:cNvSpPr>
              <a:spLocks noChangeShapeType="1"/>
            </p:cNvSpPr>
            <p:nvPr/>
          </p:nvSpPr>
          <p:spPr bwMode="auto">
            <a:xfrm>
              <a:off x="2880"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59" name="Text Box 15"/>
            <p:cNvSpPr txBox="1">
              <a:spLocks noChangeArrowheads="1"/>
            </p:cNvSpPr>
            <p:nvPr/>
          </p:nvSpPr>
          <p:spPr bwMode="auto">
            <a:xfrm>
              <a:off x="2688" y="1248"/>
              <a:ext cx="46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w(z)</a:t>
              </a:r>
            </a:p>
          </p:txBody>
        </p:sp>
      </p:grpSp>
      <p:grpSp>
        <p:nvGrpSpPr>
          <p:cNvPr id="134160" name="Group 16"/>
          <p:cNvGrpSpPr>
            <a:grpSpLocks/>
          </p:cNvGrpSpPr>
          <p:nvPr/>
        </p:nvGrpSpPr>
        <p:grpSpPr bwMode="auto">
          <a:xfrm>
            <a:off x="5334000" y="1981200"/>
            <a:ext cx="504825" cy="762000"/>
            <a:chOff x="3360" y="1248"/>
            <a:chExt cx="318" cy="480"/>
          </a:xfrm>
        </p:grpSpPr>
        <p:sp>
          <p:nvSpPr>
            <p:cNvPr id="134161" name="Line 17"/>
            <p:cNvSpPr>
              <a:spLocks noChangeShapeType="1"/>
            </p:cNvSpPr>
            <p:nvPr/>
          </p:nvSpPr>
          <p:spPr bwMode="auto">
            <a:xfrm>
              <a:off x="3504"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62" name="Text Box 18"/>
            <p:cNvSpPr txBox="1">
              <a:spLocks noChangeArrowheads="1"/>
            </p:cNvSpPr>
            <p:nvPr/>
          </p:nvSpPr>
          <p:spPr bwMode="auto">
            <a:xfrm>
              <a:off x="3360" y="1248"/>
              <a:ext cx="31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rel</a:t>
              </a:r>
            </a:p>
          </p:txBody>
        </p:sp>
      </p:grpSp>
      <p:sp>
        <p:nvSpPr>
          <p:cNvPr id="134163" name="Text Box 19"/>
          <p:cNvSpPr txBox="1">
            <a:spLocks noChangeArrowheads="1"/>
          </p:cNvSpPr>
          <p:nvPr/>
        </p:nvSpPr>
        <p:spPr bwMode="auto">
          <a:xfrm>
            <a:off x="1042988" y="4876800"/>
            <a:ext cx="77755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In release consistency,  write messages are sent immediately.</a:t>
            </a:r>
          </a:p>
        </p:txBody>
      </p:sp>
      <p:grpSp>
        <p:nvGrpSpPr>
          <p:cNvPr id="134164" name="Group 20"/>
          <p:cNvGrpSpPr>
            <a:grpSpLocks/>
          </p:cNvGrpSpPr>
          <p:nvPr/>
        </p:nvGrpSpPr>
        <p:grpSpPr bwMode="auto">
          <a:xfrm>
            <a:off x="2743200" y="2590800"/>
            <a:ext cx="1066800" cy="1752600"/>
            <a:chOff x="1728" y="1632"/>
            <a:chExt cx="672" cy="1104"/>
          </a:xfrm>
        </p:grpSpPr>
        <p:sp>
          <p:nvSpPr>
            <p:cNvPr id="134165" name="Line 21"/>
            <p:cNvSpPr>
              <a:spLocks noChangeShapeType="1"/>
            </p:cNvSpPr>
            <p:nvPr/>
          </p:nvSpPr>
          <p:spPr bwMode="auto">
            <a:xfrm>
              <a:off x="1728" y="1632"/>
              <a:ext cx="672"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66" name="Text Box 22"/>
            <p:cNvSpPr txBox="1">
              <a:spLocks noChangeArrowheads="1"/>
            </p:cNvSpPr>
            <p:nvPr/>
          </p:nvSpPr>
          <p:spPr bwMode="auto">
            <a:xfrm>
              <a:off x="2150" y="1994"/>
              <a:ext cx="21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x</a:t>
              </a:r>
            </a:p>
          </p:txBody>
        </p:sp>
      </p:grpSp>
      <p:grpSp>
        <p:nvGrpSpPr>
          <p:cNvPr id="134167" name="Group 23"/>
          <p:cNvGrpSpPr>
            <a:grpSpLocks/>
          </p:cNvGrpSpPr>
          <p:nvPr/>
        </p:nvGrpSpPr>
        <p:grpSpPr bwMode="auto">
          <a:xfrm>
            <a:off x="3733800" y="2590800"/>
            <a:ext cx="1066800" cy="1752600"/>
            <a:chOff x="2352" y="1632"/>
            <a:chExt cx="672" cy="1104"/>
          </a:xfrm>
        </p:grpSpPr>
        <p:sp>
          <p:nvSpPr>
            <p:cNvPr id="134168" name="Line 24"/>
            <p:cNvSpPr>
              <a:spLocks noChangeShapeType="1"/>
            </p:cNvSpPr>
            <p:nvPr/>
          </p:nvSpPr>
          <p:spPr bwMode="auto">
            <a:xfrm>
              <a:off x="2352" y="1632"/>
              <a:ext cx="672"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69" name="Text Box 25"/>
            <p:cNvSpPr txBox="1">
              <a:spLocks noChangeArrowheads="1"/>
            </p:cNvSpPr>
            <p:nvPr/>
          </p:nvSpPr>
          <p:spPr bwMode="auto">
            <a:xfrm>
              <a:off x="2774" y="1994"/>
              <a:ext cx="21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y</a:t>
              </a:r>
            </a:p>
          </p:txBody>
        </p:sp>
      </p:grpSp>
      <p:grpSp>
        <p:nvGrpSpPr>
          <p:cNvPr id="134170" name="Group 26"/>
          <p:cNvGrpSpPr>
            <a:grpSpLocks/>
          </p:cNvGrpSpPr>
          <p:nvPr/>
        </p:nvGrpSpPr>
        <p:grpSpPr bwMode="auto">
          <a:xfrm>
            <a:off x="4724400" y="2590800"/>
            <a:ext cx="1066800" cy="1752600"/>
            <a:chOff x="2976" y="1632"/>
            <a:chExt cx="672" cy="1104"/>
          </a:xfrm>
        </p:grpSpPr>
        <p:sp>
          <p:nvSpPr>
            <p:cNvPr id="134171" name="Line 27"/>
            <p:cNvSpPr>
              <a:spLocks noChangeShapeType="1"/>
            </p:cNvSpPr>
            <p:nvPr/>
          </p:nvSpPr>
          <p:spPr bwMode="auto">
            <a:xfrm>
              <a:off x="2976" y="1632"/>
              <a:ext cx="672"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4172" name="Text Box 28"/>
            <p:cNvSpPr txBox="1">
              <a:spLocks noChangeArrowheads="1"/>
            </p:cNvSpPr>
            <p:nvPr/>
          </p:nvSpPr>
          <p:spPr bwMode="auto">
            <a:xfrm>
              <a:off x="3408" y="2016"/>
              <a:ext cx="201"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z</a:t>
              </a:r>
            </a:p>
          </p:txBody>
        </p:sp>
      </p:grpSp>
      <p:pic>
        <p:nvPicPr>
          <p:cNvPr id="2" name="オーディオ 1">
            <a:hlinkClick r:id="" action="ppaction://media"/>
            <a:extLst>
              <a:ext uri="{FF2B5EF4-FFF2-40B4-BE49-F238E27FC236}">
                <a16:creationId xmlns:a16="http://schemas.microsoft.com/office/drawing/2014/main" id="{AFE16AEC-0F33-4165-8416-DF51183D043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880"/>
    </mc:Choice>
    <mc:Fallback xmlns="">
      <p:transition spd="slow" advTm="3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341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6" fill="hold" nodeType="clickEffect">
                                  <p:stCondLst>
                                    <p:cond delay="0"/>
                                  </p:stCondLst>
                                  <p:childTnLst>
                                    <p:set>
                                      <p:cBhvr>
                                        <p:cTn id="14" dur="1" fill="hold">
                                          <p:stCondLst>
                                            <p:cond delay="0"/>
                                          </p:stCondLst>
                                        </p:cTn>
                                        <p:tgtEl>
                                          <p:spTgt spid="134164"/>
                                        </p:tgtEl>
                                        <p:attrNameLst>
                                          <p:attrName>style.visibility</p:attrName>
                                        </p:attrNameLst>
                                      </p:cBhvr>
                                      <p:to>
                                        <p:strVal val="visible"/>
                                      </p:to>
                                    </p:set>
                                    <p:animEffect transition="in" filter="strips(downRight)">
                                      <p:cBhvr>
                                        <p:cTn id="15" dur="500"/>
                                        <p:tgtEl>
                                          <p:spTgt spid="1341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13415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6" fill="hold" nodeType="clickEffect">
                                  <p:stCondLst>
                                    <p:cond delay="0"/>
                                  </p:stCondLst>
                                  <p:childTnLst>
                                    <p:set>
                                      <p:cBhvr>
                                        <p:cTn id="23" dur="1" fill="hold">
                                          <p:stCondLst>
                                            <p:cond delay="0"/>
                                          </p:stCondLst>
                                        </p:cTn>
                                        <p:tgtEl>
                                          <p:spTgt spid="134167"/>
                                        </p:tgtEl>
                                        <p:attrNameLst>
                                          <p:attrName>style.visibility</p:attrName>
                                        </p:attrNameLst>
                                      </p:cBhvr>
                                      <p:to>
                                        <p:strVal val="visible"/>
                                      </p:to>
                                    </p:set>
                                    <p:animEffect transition="in" filter="strips(downRight)">
                                      <p:cBhvr>
                                        <p:cTn id="24" dur="500"/>
                                        <p:tgtEl>
                                          <p:spTgt spid="1341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3415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6" fill="hold" nodeType="clickEffect">
                                  <p:stCondLst>
                                    <p:cond delay="0"/>
                                  </p:stCondLst>
                                  <p:childTnLst>
                                    <p:set>
                                      <p:cBhvr>
                                        <p:cTn id="32" dur="1" fill="hold">
                                          <p:stCondLst>
                                            <p:cond delay="0"/>
                                          </p:stCondLst>
                                        </p:cTn>
                                        <p:tgtEl>
                                          <p:spTgt spid="134170"/>
                                        </p:tgtEl>
                                        <p:attrNameLst>
                                          <p:attrName>style.visibility</p:attrName>
                                        </p:attrNameLst>
                                      </p:cBhvr>
                                      <p:to>
                                        <p:strVal val="visible"/>
                                      </p:to>
                                    </p:set>
                                    <p:animEffect transition="in" filter="strips(downRight)">
                                      <p:cBhvr>
                                        <p:cTn id="33" dur="500"/>
                                        <p:tgtEl>
                                          <p:spTgt spid="13417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34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62" x="8951913" y="3375025"/>
          <p14:tracePt t="670" x="8807450" y="3375025"/>
          <p14:tracePt t="679" x="8697913" y="3375025"/>
          <p14:tracePt t="686" x="8624888" y="3375025"/>
          <p14:tracePt t="695" x="8588375" y="3375025"/>
          <p14:tracePt t="702" x="8569325" y="3375025"/>
          <p14:tracePt t="710" x="8542338" y="3375025"/>
          <p14:tracePt t="719" x="8523288" y="3375025"/>
          <p14:tracePt t="727" x="8478838" y="3375025"/>
          <p14:tracePt t="734" x="8423275" y="3375025"/>
          <p14:tracePt t="742" x="8350250" y="3375025"/>
          <p14:tracePt t="750" x="8223250" y="3375025"/>
          <p14:tracePt t="759" x="8077200" y="3375025"/>
          <p14:tracePt t="766" x="7913688" y="3375025"/>
          <p14:tracePt t="777" x="7731125" y="3375025"/>
          <p14:tracePt t="782" x="7567613" y="3375025"/>
          <p14:tracePt t="791" x="7402513" y="3375025"/>
          <p14:tracePt t="799" x="7219950" y="3338513"/>
          <p14:tracePt t="807" x="7037388" y="3309938"/>
          <p14:tracePt t="815" x="6946900" y="3282950"/>
          <p14:tracePt t="823" x="6810375" y="3265488"/>
          <p14:tracePt t="830" x="6746875" y="3228975"/>
          <p14:tracePt t="838" x="6691313" y="3228975"/>
          <p14:tracePt t="846" x="6664325" y="3219450"/>
          <p14:tracePt t="1439" x="6654800" y="3209925"/>
          <p14:tracePt t="1472" x="6654800" y="3182938"/>
          <p14:tracePt t="1479" x="6673850" y="3155950"/>
          <p14:tracePt t="1488" x="6746875" y="3109913"/>
          <p14:tracePt t="1496" x="6800850" y="3073400"/>
          <p14:tracePt t="1502" x="6819900" y="3036888"/>
          <p14:tracePt t="1511" x="6856413" y="2990850"/>
          <p14:tracePt t="1518" x="6873875" y="2946400"/>
          <p14:tracePt t="1529" x="6937375" y="2927350"/>
          <p14:tracePt t="1534" x="6956425" y="2909888"/>
          <p14:tracePt t="1542" x="6992938" y="2844800"/>
          <p14:tracePt t="1550" x="7000875" y="2817813"/>
          <p14:tracePt t="1559" x="7000875" y="2800350"/>
          <p14:tracePt t="1566" x="7010400" y="2771775"/>
          <p14:tracePt t="1576" x="7019925" y="2754313"/>
          <p14:tracePt t="1583" x="7019925" y="2744788"/>
          <p14:tracePt t="1594" x="7019925" y="2727325"/>
          <p14:tracePt t="1600" x="7029450" y="2717800"/>
          <p14:tracePt t="6376" x="7037388" y="2717800"/>
          <p14:tracePt t="6382" x="7056438" y="2717800"/>
          <p14:tracePt t="6391" x="7110413" y="2717800"/>
          <p14:tracePt t="6398" x="7165975" y="2708275"/>
          <p14:tracePt t="6407" x="7212013" y="2698750"/>
          <p14:tracePt t="6415" x="7248525" y="2698750"/>
          <p14:tracePt t="6422" x="7292975" y="2698750"/>
          <p14:tracePt t="6431" x="7302500" y="2698750"/>
          <p14:tracePt t="6439" x="7312025" y="2690813"/>
          <p14:tracePt t="7215" x="7356475" y="2690813"/>
          <p14:tracePt t="7223" x="7392988" y="2690813"/>
          <p14:tracePt t="7231" x="7466013" y="2717800"/>
          <p14:tracePt t="7239" x="7531100" y="2735263"/>
          <p14:tracePt t="7246" x="7575550" y="2771775"/>
          <p14:tracePt t="7255" x="7621588" y="2800350"/>
          <p14:tracePt t="7262" x="7658100" y="2808288"/>
          <p14:tracePt t="7270" x="7685088" y="2827338"/>
          <p14:tracePt t="7278" x="7694613" y="2836863"/>
          <p14:tracePt t="7286" x="7704138" y="2844800"/>
          <p14:tracePt t="7734" x="7721600" y="2844800"/>
          <p14:tracePt t="7742" x="7748588" y="2873375"/>
          <p14:tracePt t="7750" x="7758113" y="2881313"/>
          <p14:tracePt t="7759" x="7785100" y="2900363"/>
          <p14:tracePt t="7766" x="7840663" y="2936875"/>
          <p14:tracePt t="7775" x="7885113" y="2954338"/>
          <p14:tracePt t="7782" x="7967663" y="2982913"/>
          <p14:tracePt t="7792" x="8031163" y="3009900"/>
          <p14:tracePt t="7798" x="8096250" y="3046413"/>
          <p14:tracePt t="7806" x="8159750" y="3073400"/>
          <p14:tracePt t="7815" x="8196263" y="3073400"/>
          <p14:tracePt t="7823" x="8286750" y="3109913"/>
          <p14:tracePt t="7831" x="8313738" y="3109913"/>
          <p14:tracePt t="7839" x="8369300" y="3136900"/>
          <p14:tracePt t="7847" x="8415338" y="3136900"/>
          <p14:tracePt t="7855" x="8469313" y="3136900"/>
          <p14:tracePt t="7863" x="8496300" y="3146425"/>
          <p14:tracePt t="7872" x="8532813" y="3146425"/>
          <p14:tracePt t="7883" x="8596313" y="3163888"/>
          <p14:tracePt t="7888" x="8624888" y="3163888"/>
          <p14:tracePt t="7898" x="8651875" y="3163888"/>
          <p14:tracePt t="7903" x="8697913" y="3173413"/>
          <p14:tracePt t="7911" x="8734425" y="3173413"/>
          <p14:tracePt t="7918" x="8778875" y="3182938"/>
          <p14:tracePt t="7926" x="8807450" y="3182938"/>
          <p14:tracePt t="7934" x="8861425" y="3200400"/>
          <p14:tracePt t="7942" x="8915400" y="3200400"/>
          <p14:tracePt t="7950" x="9017000" y="3228975"/>
          <p14:tracePt t="7959" x="9070975" y="3236913"/>
          <p14:tracePt t="14302" x="9097963" y="3309938"/>
          <p14:tracePt t="14311" x="9090025" y="3302000"/>
          <p14:tracePt t="14318" x="9080500" y="3302000"/>
          <p14:tracePt t="14326" x="9043988" y="3282950"/>
          <p14:tracePt t="14335" x="8997950" y="3273425"/>
          <p14:tracePt t="14345" x="8924925" y="3255963"/>
          <p14:tracePt t="14351" x="8824913" y="3219450"/>
          <p14:tracePt t="14360" x="8715375" y="3200400"/>
          <p14:tracePt t="14367" x="8551863" y="3136900"/>
          <p14:tracePt t="14374" x="8405813" y="3127375"/>
          <p14:tracePt t="14382" x="8204200" y="3109913"/>
          <p14:tracePt t="14391" x="8004175" y="3090863"/>
          <p14:tracePt t="14398" x="7794625" y="3046413"/>
          <p14:tracePt t="14407" x="7612063" y="3027363"/>
          <p14:tracePt t="14414" x="7421563" y="2963863"/>
          <p14:tracePt t="14422" x="7256463" y="2954338"/>
          <p14:tracePt t="14430" x="7110413" y="2936875"/>
          <p14:tracePt t="14438" x="6956425" y="2909888"/>
          <p14:tracePt t="14446" x="6864350" y="2881313"/>
          <p14:tracePt t="14454" x="6773863" y="2863850"/>
          <p14:tracePt t="14462" x="6691313" y="2863850"/>
          <p14:tracePt t="14470" x="6618288" y="2844800"/>
          <p14:tracePt t="14478" x="6508750" y="2827338"/>
          <p14:tracePt t="14486" x="6391275" y="2808288"/>
          <p14:tracePt t="14495" x="6318250" y="2800350"/>
          <p14:tracePt t="14502" x="6189663" y="2771775"/>
          <p14:tracePt t="14510" x="6007100" y="2771775"/>
          <p14:tracePt t="14518" x="5843588" y="2771775"/>
          <p14:tracePt t="14527" x="5661025" y="2771775"/>
          <p14:tracePt t="14536" x="5461000" y="2771775"/>
          <p14:tracePt t="14545" x="5278438" y="2771775"/>
          <p14:tracePt t="14552" x="5105400" y="2771775"/>
          <p14:tracePt t="14560" x="4922838" y="2771775"/>
          <p14:tracePt t="14567" x="4776788" y="2771775"/>
          <p14:tracePt t="14574" x="4613275" y="2771775"/>
          <p14:tracePt t="14583" x="4484688" y="2771775"/>
          <p14:tracePt t="14591" x="4357688" y="2771775"/>
          <p14:tracePt t="14598" x="4267200" y="2771775"/>
          <p14:tracePt t="14608" x="4157663" y="2771775"/>
          <p14:tracePt t="14614" x="4065588" y="2771775"/>
          <p14:tracePt t="14622" x="3938588" y="2771775"/>
          <p14:tracePt t="14631" x="3810000" y="2771775"/>
          <p14:tracePt t="14638" x="3756025" y="2771775"/>
          <p14:tracePt t="14646" x="3656013" y="2771775"/>
          <p14:tracePt t="14654" x="3546475" y="2771775"/>
          <p14:tracePt t="14662" x="3455988" y="2771775"/>
          <p14:tracePt t="14670" x="3346450" y="2771775"/>
          <p14:tracePt t="14678" x="3217863" y="2771775"/>
          <p14:tracePt t="14686" x="3144838" y="2771775"/>
          <p14:tracePt t="14695" x="3071813" y="2771775"/>
          <p14:tracePt t="14703" x="2998788" y="2771775"/>
          <p14:tracePt t="14711" x="2944813" y="2771775"/>
          <p14:tracePt t="14718" x="2898775" y="2771775"/>
          <p14:tracePt t="14727" x="2889250" y="2771775"/>
          <p14:tracePt t="14734" x="2881313" y="2771775"/>
          <p14:tracePt t="14742" x="2871788" y="2763838"/>
          <p14:tracePt t="14830" x="2871788" y="2735263"/>
          <p14:tracePt t="14838" x="2852738" y="2681288"/>
          <p14:tracePt t="14847" x="2835275" y="2654300"/>
          <p14:tracePt t="14854" x="2817813" y="2608263"/>
          <p14:tracePt t="14863" x="2808288" y="2544763"/>
          <p14:tracePt t="14871" x="2789238" y="2489200"/>
          <p14:tracePt t="14878" x="2752725" y="2408238"/>
          <p14:tracePt t="14886" x="2744788" y="2362200"/>
          <p14:tracePt t="14895" x="2744788" y="2325688"/>
          <p14:tracePt t="14902" x="2725738" y="2279650"/>
          <p14:tracePt t="14912" x="2716213" y="2262188"/>
          <p14:tracePt t="14918" x="2716213" y="2233613"/>
          <p14:tracePt t="14928" x="2716213" y="2225675"/>
          <p14:tracePt t="15095" x="2716213" y="2233613"/>
          <p14:tracePt t="15102" x="2716213" y="2270125"/>
          <p14:tracePt t="15111" x="2698750" y="2335213"/>
          <p14:tracePt t="15118" x="2689225" y="2362200"/>
          <p14:tracePt t="15127" x="2679700" y="2389188"/>
          <p14:tracePt t="15135" x="2671763" y="2435225"/>
          <p14:tracePt t="15143" x="2671763" y="2444750"/>
          <p14:tracePt t="15152" x="2643188" y="2481263"/>
          <p14:tracePt t="16046" x="2643188" y="2489200"/>
          <p14:tracePt t="16054" x="2643188" y="2498725"/>
          <p14:tracePt t="16063" x="2643188" y="2525713"/>
          <p14:tracePt t="16079" x="2643188" y="2554288"/>
          <p14:tracePt t="16086" x="2652713" y="2562225"/>
          <p14:tracePt t="16095" x="2662238" y="2589213"/>
          <p14:tracePt t="16102" x="2662238" y="2608263"/>
          <p14:tracePt t="16111" x="2679700" y="2625725"/>
          <p14:tracePt t="16118" x="2708275" y="2644775"/>
          <p14:tracePt t="16130" x="2725738" y="2662238"/>
          <p14:tracePt t="16134" x="2752725" y="2698750"/>
          <p14:tracePt t="16143" x="2762250" y="2717800"/>
          <p14:tracePt t="16150" x="2798763" y="2744788"/>
          <p14:tracePt t="16159" x="2817813" y="2771775"/>
          <p14:tracePt t="16166" x="2844800" y="2800350"/>
          <p14:tracePt t="16175" x="2852738" y="2808288"/>
          <p14:tracePt t="16182" x="2898775" y="2863850"/>
          <p14:tracePt t="16198" x="2917825" y="2881313"/>
          <p14:tracePt t="16208" x="2935288" y="2900363"/>
          <p14:tracePt t="16214" x="2954338" y="2917825"/>
          <p14:tracePt t="16222" x="2962275" y="2927350"/>
          <p14:tracePt t="16232" x="2990850" y="2954338"/>
          <p14:tracePt t="16249" x="3008313" y="3000375"/>
          <p14:tracePt t="16256" x="3017838" y="3017838"/>
          <p14:tracePt t="16263" x="3044825" y="3046413"/>
          <p14:tracePt t="16271" x="3054350" y="3082925"/>
          <p14:tracePt t="16278" x="3081338" y="3119438"/>
          <p14:tracePt t="16287" x="3117850" y="3155950"/>
          <p14:tracePt t="16295" x="3136900" y="3182938"/>
          <p14:tracePt t="16302" x="3144838" y="3192463"/>
          <p14:tracePt t="16311" x="3154363" y="3200400"/>
          <p14:tracePt t="16319" x="3163888" y="3219450"/>
          <p14:tracePt t="16400" x="3171825" y="3246438"/>
          <p14:tracePt t="16411" x="3181350" y="3255963"/>
          <p14:tracePt t="16417" x="3181350" y="3265488"/>
          <p14:tracePt t="16425" x="3208338" y="3292475"/>
          <p14:tracePt t="16433" x="3227388" y="3309938"/>
          <p14:tracePt t="16439" x="3244850" y="3338513"/>
          <p14:tracePt t="16447" x="3254375" y="3382963"/>
          <p14:tracePt t="16454" x="3290888" y="3411538"/>
          <p14:tracePt t="16462" x="3300413" y="3438525"/>
          <p14:tracePt t="16470" x="3327400" y="3465513"/>
          <p14:tracePt t="16478" x="3354388" y="3492500"/>
          <p14:tracePt t="16486" x="3354388" y="3502025"/>
          <p14:tracePt t="16495" x="3354388" y="3529013"/>
          <p14:tracePt t="16502" x="3382963" y="3556000"/>
          <p14:tracePt t="16511" x="3382963" y="3565525"/>
          <p14:tracePt t="16518" x="3390900" y="3592513"/>
          <p14:tracePt t="16527" x="3427413" y="3629025"/>
          <p14:tracePt t="16534" x="3427413" y="3638550"/>
          <p14:tracePt t="16544" x="3436938" y="3648075"/>
          <p14:tracePt t="16558" x="3446463" y="3665538"/>
          <p14:tracePt t="16567" x="3446463" y="3675063"/>
          <p14:tracePt t="16575" x="3455988" y="3684588"/>
          <p14:tracePt t="16583" x="3463925" y="3702050"/>
          <p14:tracePt t="16591" x="3473450" y="3711575"/>
          <p14:tracePt t="16599" x="3473450" y="3730625"/>
          <p14:tracePt t="16608" x="3482975" y="3738563"/>
          <p14:tracePt t="16614" x="3490913" y="3748088"/>
          <p14:tracePt t="16623" x="3509963" y="3775075"/>
          <p14:tracePt t="16640" x="3519488" y="3803650"/>
          <p14:tracePt t="16648" x="3527425" y="3811588"/>
          <p14:tracePt t="16656" x="3527425" y="3821113"/>
          <p14:tracePt t="16664" x="3536950" y="3848100"/>
          <p14:tracePt t="16671" x="3536950" y="3857625"/>
          <p14:tracePt t="16678" x="3556000" y="3884613"/>
          <p14:tracePt t="16686" x="3563938" y="3903663"/>
          <p14:tracePt t="16695" x="3592513" y="3948113"/>
          <p14:tracePt t="16702" x="3592513" y="3957638"/>
          <p14:tracePt t="16711" x="3609975" y="3984625"/>
          <p14:tracePt t="16719" x="3619500" y="4003675"/>
          <p14:tracePt t="16728" x="3629025" y="4030663"/>
          <p14:tracePt t="16734" x="3636963" y="4049713"/>
          <p14:tracePt t="16742" x="3636963" y="4057650"/>
          <p14:tracePt t="16750" x="3656013" y="4094163"/>
          <p14:tracePt t="16759" x="3665538" y="4113213"/>
          <p14:tracePt t="16766" x="3665538" y="4122738"/>
          <p14:tracePt t="16774" x="3665538" y="4140200"/>
          <p14:tracePt t="16782" x="3673475" y="4159250"/>
          <p14:tracePt t="16791" x="3673475" y="4186238"/>
          <p14:tracePt t="16798" x="3683000" y="4213225"/>
          <p14:tracePt t="16807" x="3683000" y="4232275"/>
          <p14:tracePt t="16814" x="3702050" y="4276725"/>
          <p14:tracePt t="16823" x="3709988" y="4295775"/>
          <p14:tracePt t="16831" x="3709988" y="4322763"/>
          <p14:tracePt t="16840" x="3719513" y="4340225"/>
          <p14:tracePt t="16848" x="3719513" y="4359275"/>
          <p14:tracePt t="16856" x="3719513" y="4368800"/>
          <p14:tracePt t="16864" x="3729038" y="4376738"/>
          <p14:tracePt t="17185" x="3729038" y="4368800"/>
          <p14:tracePt t="17198" x="3729038" y="4359275"/>
          <p14:tracePt t="17207" x="3729038" y="4340225"/>
          <p14:tracePt t="17230" x="3738563" y="4322763"/>
          <p14:tracePt t="17239" x="3756025" y="4286250"/>
          <p14:tracePt t="17263" x="3765550" y="4286250"/>
          <p14:tracePt t="17399" x="3783013" y="4286250"/>
          <p14:tracePt t="17408" x="3856038" y="4286250"/>
          <p14:tracePt t="17415" x="3948113" y="4286250"/>
          <p14:tracePt t="17424" x="4148138" y="4286250"/>
          <p14:tracePt t="17431" x="4394200" y="4286250"/>
          <p14:tracePt t="17438" x="4659313" y="4286250"/>
          <p14:tracePt t="17446" x="4986338" y="4286250"/>
          <p14:tracePt t="17454" x="5324475" y="4286250"/>
          <p14:tracePt t="17462" x="5697538" y="4286250"/>
          <p14:tracePt t="17470" x="6145213" y="4286250"/>
          <p14:tracePt t="17478" x="6591300" y="4286250"/>
          <p14:tracePt t="17486" x="7000875" y="4286250"/>
          <p14:tracePt t="17494" x="7339013" y="4286250"/>
          <p14:tracePt t="17503" x="7567613" y="4286250"/>
          <p14:tracePt t="17511" x="7858125" y="4286250"/>
          <p14:tracePt t="17518" x="8059738" y="4268788"/>
          <p14:tracePt t="17527" x="8296275" y="4232275"/>
          <p14:tracePt t="17535" x="8459788" y="4203700"/>
          <p14:tracePt t="17544" x="8642350" y="4203700"/>
          <p14:tracePt t="17551" x="8807450" y="4203700"/>
          <p14:tracePt t="17558" x="8961438" y="4203700"/>
          <p14:tracePt t="17567" x="9097963" y="4176713"/>
          <p14:tracePt t="25294" x="8934450" y="2982913"/>
          <p14:tracePt t="25302" x="8824913" y="2973388"/>
          <p14:tracePt t="25311" x="8697913" y="2954338"/>
          <p14:tracePt t="25318" x="8551863" y="2946400"/>
          <p14:tracePt t="25327" x="8415338" y="2909888"/>
          <p14:tracePt t="25334" x="8250238" y="2900363"/>
          <p14:tracePt t="25344" x="8104188" y="2881313"/>
          <p14:tracePt t="25350" x="7940675" y="2863850"/>
          <p14:tracePt t="25359" x="7777163" y="2817813"/>
          <p14:tracePt t="25366" x="7631113" y="2808288"/>
          <p14:tracePt t="25374" x="7448550" y="2790825"/>
          <p14:tracePt t="25384" x="7256463" y="2744788"/>
          <p14:tracePt t="25393" x="7165975" y="2744788"/>
          <p14:tracePt t="25401" x="7019925" y="2735263"/>
          <p14:tracePt t="25408" x="6856413" y="2717800"/>
          <p14:tracePt t="25415" x="6710363" y="2671763"/>
          <p14:tracePt t="25424" x="6600825" y="2671763"/>
          <p14:tracePt t="25431" x="6481763" y="2654300"/>
          <p14:tracePt t="25442" x="6408738" y="2644775"/>
          <p14:tracePt t="25446" x="6362700" y="2625725"/>
          <p14:tracePt t="25454" x="6345238" y="2625725"/>
          <p14:tracePt t="25462" x="6326188" y="2625725"/>
          <p14:tracePt t="25777" x="6262688" y="2625725"/>
          <p14:tracePt t="25784" x="6108700" y="2644775"/>
          <p14:tracePt t="25793" x="5953125" y="2644775"/>
          <p14:tracePt t="25800" x="5826125" y="2644775"/>
          <p14:tracePt t="25811" x="5680075" y="2644775"/>
          <p14:tracePt t="25815" x="5580063" y="2644775"/>
          <p14:tracePt t="25826" x="5470525" y="2644775"/>
          <p14:tracePt t="25831" x="5397500" y="2644775"/>
          <p14:tracePt t="25841" x="5324475" y="2644775"/>
          <p14:tracePt t="25846" x="5268913" y="2644775"/>
          <p14:tracePt t="25854" x="5232400" y="2644775"/>
          <p14:tracePt t="25862" x="5224463" y="2644775"/>
          <p14:tracePt t="25870" x="5205413" y="2644775"/>
          <p14:tracePt t="25902" x="5195888" y="2644775"/>
          <p14:tracePt t="25910" x="5195888" y="2635250"/>
          <p14:tracePt t="25918" x="5195888" y="2625725"/>
          <p14:tracePt t="25927" x="5195888" y="2598738"/>
          <p14:tracePt t="25934" x="5195888" y="2581275"/>
          <p14:tracePt t="25943" x="5195888" y="2571750"/>
          <p14:tracePt t="25951" x="5195888" y="2535238"/>
          <p14:tracePt t="25958" x="5195888" y="2498725"/>
          <p14:tracePt t="25966" x="5195888" y="2452688"/>
          <p14:tracePt t="25974" x="5187950" y="2416175"/>
          <p14:tracePt t="25982" x="5187950" y="2371725"/>
          <p14:tracePt t="25990" x="5187950" y="2316163"/>
          <p14:tracePt t="25998" x="5187950" y="2262188"/>
          <p14:tracePt t="26007" x="5187950" y="2206625"/>
          <p14:tracePt t="26024" x="5187950" y="2097088"/>
          <p14:tracePt t="26031" x="5214938" y="2033588"/>
          <p14:tracePt t="26040" x="5241925" y="1970088"/>
          <p14:tracePt t="26047" x="5278438" y="1924050"/>
          <p14:tracePt t="26055" x="5314950" y="1860550"/>
          <p14:tracePt t="26063" x="5341938" y="1824038"/>
          <p14:tracePt t="26071" x="5378450" y="1797050"/>
          <p14:tracePt t="26079" x="5405438" y="1760538"/>
          <p14:tracePt t="26087" x="5424488" y="1741488"/>
          <p14:tracePt t="26095" x="5441950" y="1731963"/>
          <p14:tracePt t="26103" x="5461000" y="1731963"/>
          <p14:tracePt t="26111" x="5487988" y="1714500"/>
          <p14:tracePt t="26232" x="5514975" y="1714500"/>
          <p14:tracePt t="26242" x="5543550" y="1731963"/>
          <p14:tracePt t="26249" x="5607050" y="1778000"/>
          <p14:tracePt t="26261" x="5643563" y="1833563"/>
          <p14:tracePt t="26263" x="5670550" y="1851025"/>
          <p14:tracePt t="26270" x="5707063" y="1878013"/>
          <p14:tracePt t="26278" x="5734050" y="1914525"/>
          <p14:tracePt t="26286" x="5753100" y="1960563"/>
          <p14:tracePt t="26294" x="5770563" y="1987550"/>
          <p14:tracePt t="26302" x="5789613" y="2016125"/>
          <p14:tracePt t="26310" x="5789613" y="2033588"/>
          <p14:tracePt t="26319" x="5789613" y="2070100"/>
          <p14:tracePt t="26327" x="5789613" y="2079625"/>
          <p14:tracePt t="26335" x="5789613" y="2089150"/>
          <p14:tracePt t="26343" x="5789613" y="2125663"/>
          <p14:tracePt t="26351" x="5789613" y="2143125"/>
          <p14:tracePt t="26359" x="5789613" y="2160588"/>
          <p14:tracePt t="26367" x="5789613" y="2206625"/>
          <p14:tracePt t="26382" x="5789613" y="2225675"/>
          <p14:tracePt t="26390" x="5789613" y="2252663"/>
          <p14:tracePt t="26398" x="5789613" y="2262188"/>
          <p14:tracePt t="26407" x="5789613" y="2270125"/>
          <p14:tracePt t="26414" x="5789613" y="2298700"/>
          <p14:tracePt t="26423" x="5789613" y="2306638"/>
          <p14:tracePt t="26431" x="5789613" y="2316163"/>
          <p14:tracePt t="26441" x="5789613" y="2335213"/>
          <p14:tracePt t="26462" x="5789613" y="2343150"/>
          <p14:tracePt t="26471" x="5789613" y="2352675"/>
          <p14:tracePt t="26479" x="5789613" y="2371725"/>
          <p14:tracePt t="26487" x="5789613" y="2389188"/>
          <p14:tracePt t="26495" x="5753100" y="2408238"/>
          <p14:tracePt t="26503" x="5670550" y="2444750"/>
          <p14:tracePt t="26511" x="5607050" y="2471738"/>
          <p14:tracePt t="26519" x="5478463" y="2498725"/>
          <p14:tracePt t="26527" x="5360988" y="2525713"/>
          <p14:tracePt t="26535" x="5251450" y="2525713"/>
          <p14:tracePt t="26543" x="5105400" y="2544763"/>
          <p14:tracePt t="26550" x="4978400" y="2544763"/>
          <p14:tracePt t="26559" x="4886325" y="2544763"/>
          <p14:tracePt t="26566" x="4776788" y="2544763"/>
          <p14:tracePt t="26574" x="4740275" y="2544763"/>
          <p14:tracePt t="26582" x="4730750" y="2554288"/>
          <p14:tracePt t="26630" x="4730750" y="2517775"/>
          <p14:tracePt t="26639" x="4730750" y="2471738"/>
          <p14:tracePt t="26646" x="4730750" y="2435225"/>
          <p14:tracePt t="26654" x="4730750" y="2408238"/>
          <p14:tracePt t="26662" x="4730750" y="2352675"/>
          <p14:tracePt t="26670" x="4730750" y="2306638"/>
          <p14:tracePt t="26678" x="4740275" y="2270125"/>
          <p14:tracePt t="26686" x="4776788" y="2216150"/>
          <p14:tracePt t="26694" x="4795838" y="2189163"/>
          <p14:tracePt t="26703" x="4822825" y="2143125"/>
          <p14:tracePt t="26711" x="4840288" y="2097088"/>
          <p14:tracePt t="26719" x="4859338" y="2052638"/>
          <p14:tracePt t="26727" x="4895850" y="2024063"/>
          <p14:tracePt t="26735" x="4959350" y="1997075"/>
          <p14:tracePt t="26743" x="4986338" y="1970088"/>
          <p14:tracePt t="26751" x="5068888" y="1943100"/>
          <p14:tracePt t="26760" x="5114925" y="1914525"/>
          <p14:tracePt t="26766" x="5187950" y="1887538"/>
          <p14:tracePt t="26775" x="5232400" y="1870075"/>
          <p14:tracePt t="26782" x="5314950" y="1860550"/>
          <p14:tracePt t="26790" x="5405438" y="1860550"/>
          <p14:tracePt t="26798" x="5461000" y="1841500"/>
          <p14:tracePt t="26807" x="5561013" y="1833563"/>
          <p14:tracePt t="26814" x="5616575" y="1833563"/>
          <p14:tracePt t="26824" x="5670550" y="1833563"/>
          <p14:tracePt t="26830" x="5697538" y="1833563"/>
          <p14:tracePt t="26840" x="5734050" y="1833563"/>
          <p14:tracePt t="26846" x="5789613" y="1833563"/>
          <p14:tracePt t="26854" x="5807075" y="1860550"/>
          <p14:tracePt t="26862" x="5826125" y="1878013"/>
          <p14:tracePt t="26870" x="5843588" y="1914525"/>
          <p14:tracePt t="26878" x="5870575" y="1960563"/>
          <p14:tracePt t="26886" x="5880100" y="1987550"/>
          <p14:tracePt t="26894" x="5899150" y="2016125"/>
          <p14:tracePt t="26902" x="5907088" y="2060575"/>
          <p14:tracePt t="26911" x="5916613" y="2106613"/>
          <p14:tracePt t="26920" x="5935663" y="2125663"/>
          <p14:tracePt t="26929" x="5935663" y="2160588"/>
          <p14:tracePt t="26936" x="5953125" y="2179638"/>
          <p14:tracePt t="26943" x="5953125" y="2225675"/>
          <p14:tracePt t="26952" x="5953125" y="2262188"/>
          <p14:tracePt t="26962" x="5953125" y="2279650"/>
          <p14:tracePt t="26967" x="5953125" y="2306638"/>
          <p14:tracePt t="26975" x="5943600" y="2343150"/>
          <p14:tracePt t="26982" x="5926138" y="2362200"/>
          <p14:tracePt t="26990" x="5880100" y="2408238"/>
          <p14:tracePt t="26998" x="5834063" y="2452688"/>
          <p14:tracePt t="27007" x="5753100" y="2498725"/>
          <p14:tracePt t="27016" x="5616575" y="2554288"/>
          <p14:tracePt t="27027" x="5487988" y="2581275"/>
          <p14:tracePt t="27041" x="5187950" y="2644775"/>
          <p14:tracePt t="27047" x="5022850" y="2654300"/>
          <p14:tracePt t="27055" x="4876800" y="2671763"/>
          <p14:tracePt t="27064" x="4730750" y="2671763"/>
          <p14:tracePt t="27071" x="4640263" y="2671763"/>
          <p14:tracePt t="27079" x="4530725" y="2671763"/>
          <p14:tracePt t="27087" x="4476750" y="2671763"/>
          <p14:tracePt t="27095" x="4413250" y="2654300"/>
          <p14:tracePt t="27103" x="4403725" y="2635250"/>
          <p14:tracePt t="27111" x="4384675" y="2598738"/>
          <p14:tracePt t="27119" x="4384675" y="2554288"/>
          <p14:tracePt t="27127" x="4384675" y="2525713"/>
          <p14:tracePt t="27134" x="4384675" y="2471738"/>
          <p14:tracePt t="27142" x="4384675" y="2379663"/>
          <p14:tracePt t="27150" x="4413250" y="2316163"/>
          <p14:tracePt t="27160" x="4440238" y="2233613"/>
          <p14:tracePt t="27167" x="4476750" y="2170113"/>
          <p14:tracePt t="27176" x="4530725" y="2106613"/>
          <p14:tracePt t="27183" x="4567238" y="2060575"/>
          <p14:tracePt t="27193" x="4622800" y="1997075"/>
          <p14:tracePt t="27198" x="4667250" y="1943100"/>
          <p14:tracePt t="27207" x="4730750" y="1878013"/>
          <p14:tracePt t="27214" x="4813300" y="1833563"/>
          <p14:tracePt t="27224" x="4876800" y="1814513"/>
          <p14:tracePt t="27230" x="4959350" y="1760538"/>
          <p14:tracePt t="27240" x="5078413" y="1714500"/>
          <p14:tracePt t="27246" x="5224463" y="1697038"/>
          <p14:tracePt t="27254" x="5351463" y="1687513"/>
          <p14:tracePt t="27262" x="5514975" y="1668463"/>
          <p14:tracePt t="27270" x="5661025" y="1641475"/>
          <p14:tracePt t="27278" x="5789613" y="1641475"/>
          <p14:tracePt t="27286" x="5916613" y="1641475"/>
          <p14:tracePt t="27295" x="6026150" y="1641475"/>
          <p14:tracePt t="27303" x="6099175" y="1641475"/>
          <p14:tracePt t="27310" x="6162675" y="1651000"/>
          <p14:tracePt t="27319" x="6245225" y="1724025"/>
          <p14:tracePt t="27327" x="6299200" y="1778000"/>
          <p14:tracePt t="27335" x="6335713" y="1824038"/>
          <p14:tracePt t="27343" x="6354763" y="1887538"/>
          <p14:tracePt t="27351" x="6372225" y="1943100"/>
          <p14:tracePt t="27359" x="6391275" y="1960563"/>
          <p14:tracePt t="27367" x="6408738" y="2006600"/>
          <p14:tracePt t="27376" x="6408738" y="2060575"/>
          <p14:tracePt t="27382" x="6427788" y="2143125"/>
          <p14:tracePt t="27391" x="6427788" y="2170113"/>
          <p14:tracePt t="27399" x="6427788" y="2206625"/>
          <p14:tracePt t="27407" x="6399213" y="2252663"/>
          <p14:tracePt t="27415" x="6381750" y="2289175"/>
          <p14:tracePt t="27424" x="6318250" y="2343150"/>
          <p14:tracePt t="27430" x="6272213" y="2398713"/>
          <p14:tracePt t="27441" x="6218238" y="2435225"/>
          <p14:tracePt t="27446" x="6153150" y="2481263"/>
          <p14:tracePt t="27454" x="6135688" y="2489200"/>
          <p14:tracePt t="27462" x="6053138" y="2525713"/>
          <p14:tracePt t="27470" x="5989638" y="2554288"/>
          <p14:tracePt t="27478" x="5953125" y="2571750"/>
          <p14:tracePt t="27486" x="5853113" y="2598738"/>
          <p14:tracePt t="27494" x="5826125" y="2608263"/>
          <p14:tracePt t="27502" x="5789613" y="2608263"/>
          <p14:tracePt t="27510" x="5724525" y="2635250"/>
          <p14:tracePt t="27519" x="5707063" y="2644775"/>
          <p14:tracePt t="27527" x="5688013" y="2644775"/>
          <p14:tracePt t="27614" x="5680075" y="2644775"/>
          <p14:tracePt t="27998" x="5643563" y="2644775"/>
          <p14:tracePt t="28006" x="5561013" y="2617788"/>
          <p14:tracePt t="28014" x="5414963" y="2571750"/>
          <p14:tracePt t="28023" x="5278438" y="2544763"/>
          <p14:tracePt t="28030" x="5151438" y="2489200"/>
          <p14:tracePt t="28040" x="5049838" y="2425700"/>
          <p14:tracePt t="28046" x="4986338" y="2389188"/>
          <p14:tracePt t="28054" x="4905375" y="2335213"/>
          <p14:tracePt t="28062" x="4868863" y="2306638"/>
          <p14:tracePt t="28070" x="4859338" y="2298700"/>
          <p14:tracePt t="28078" x="4832350" y="2289175"/>
          <p14:tracePt t="28086" x="4822825" y="2262188"/>
          <p14:tracePt t="28094" x="4813300" y="2225675"/>
          <p14:tracePt t="28102" x="4813300" y="2206625"/>
          <p14:tracePt t="28110" x="4813300" y="2189163"/>
          <p14:tracePt t="28118" x="4813300" y="2152650"/>
          <p14:tracePt t="28127" x="4813300" y="2125663"/>
          <p14:tracePt t="28134" x="4849813" y="2089150"/>
          <p14:tracePt t="28143" x="4886325" y="2024063"/>
          <p14:tracePt t="28150" x="4913313" y="1997075"/>
          <p14:tracePt t="28160" x="4968875" y="1960563"/>
          <p14:tracePt t="28167" x="5032375" y="1906588"/>
          <p14:tracePt t="28175" x="5095875" y="1870075"/>
          <p14:tracePt t="28183" x="5141913" y="1833563"/>
          <p14:tracePt t="28193" x="5178425" y="1804988"/>
          <p14:tracePt t="28200" x="5241925" y="1731963"/>
          <p14:tracePt t="28209" x="5268913" y="1724025"/>
          <p14:tracePt t="28216" x="5334000" y="1687513"/>
          <p14:tracePt t="28226" x="5341938" y="1677988"/>
          <p14:tracePt t="28232" x="5378450" y="1668463"/>
          <p14:tracePt t="28242" x="5397500" y="1660525"/>
          <p14:tracePt t="28248" x="5434013" y="1641475"/>
          <p14:tracePt t="28259" x="5451475" y="1641475"/>
          <p14:tracePt t="28264" x="5478463" y="1641475"/>
          <p14:tracePt t="28272" x="5514975" y="1641475"/>
          <p14:tracePt t="28280" x="5534025" y="1641475"/>
          <p14:tracePt t="28288" x="5561013" y="1641475"/>
          <p14:tracePt t="28296" x="5597525" y="1641475"/>
          <p14:tracePt t="28303" x="5616575" y="1641475"/>
          <p14:tracePt t="28311" x="5688013" y="1660525"/>
          <p14:tracePt t="28319" x="5734050" y="1687513"/>
          <p14:tracePt t="28328" x="5807075" y="1741488"/>
          <p14:tracePt t="28335" x="5853113" y="1797050"/>
          <p14:tracePt t="28344" x="5870575" y="1824038"/>
          <p14:tracePt t="28351" x="5907088" y="1897063"/>
          <p14:tracePt t="28358" x="5926138" y="1914525"/>
          <p14:tracePt t="28367" x="5935663" y="1943100"/>
          <p14:tracePt t="28375" x="5962650" y="2006600"/>
          <p14:tracePt t="28382" x="5962650" y="2033588"/>
          <p14:tracePt t="28392" x="5962650" y="2052638"/>
          <p14:tracePt t="28398" x="5972175" y="2079625"/>
          <p14:tracePt t="28406" x="5972175" y="2097088"/>
          <p14:tracePt t="28414" x="5972175" y="2116138"/>
          <p14:tracePt t="28424" x="5972175" y="2133600"/>
          <p14:tracePt t="28431" x="5972175" y="2143125"/>
          <p14:tracePt t="28440" x="5972175" y="2170113"/>
          <p14:tracePt t="28447" x="5972175" y="2189163"/>
          <p14:tracePt t="28454" x="5972175" y="2206625"/>
          <p14:tracePt t="28462" x="5972175" y="2216150"/>
          <p14:tracePt t="28470" x="5972175" y="2262188"/>
          <p14:tracePt t="28479" x="5972175" y="2279650"/>
          <p14:tracePt t="28487" x="5962650" y="2306638"/>
          <p14:tracePt t="28495" x="5935663" y="2371725"/>
          <p14:tracePt t="28503" x="5916613" y="2398713"/>
          <p14:tracePt t="28511" x="5907088" y="2408238"/>
          <p14:tracePt t="28519" x="5889625" y="2435225"/>
          <p14:tracePt t="28527" x="5862638" y="2462213"/>
          <p14:tracePt t="28535" x="5853113" y="2481263"/>
          <p14:tracePt t="28545" x="5780088" y="2498725"/>
          <p14:tracePt t="28551" x="5753100" y="2517775"/>
          <p14:tracePt t="28559" x="5734050" y="2535238"/>
          <p14:tracePt t="28566" x="5697538" y="2544763"/>
          <p14:tracePt t="28574" x="5680075" y="2562225"/>
          <p14:tracePt t="28582" x="5670550" y="2562225"/>
          <p14:tracePt t="28592" x="5661025" y="2562225"/>
          <p14:tracePt t="28607" x="5653088" y="2562225"/>
          <p14:tracePt t="28614" x="5634038" y="2562225"/>
          <p14:tracePt t="29024" x="5561013" y="2562225"/>
          <p14:tracePt t="29032" x="5478463" y="2517775"/>
          <p14:tracePt t="29042" x="5414963" y="2471738"/>
          <p14:tracePt t="29047" x="5351463" y="2416175"/>
          <p14:tracePt t="29056" x="5305425" y="2371725"/>
          <p14:tracePt t="29062" x="5278438" y="2335213"/>
          <p14:tracePt t="29071" x="5241925" y="2279650"/>
          <p14:tracePt t="29078" x="5232400" y="2243138"/>
          <p14:tracePt t="29086" x="5224463" y="2189163"/>
          <p14:tracePt t="29094" x="5224463" y="2152650"/>
          <p14:tracePt t="29102" x="5224463" y="2097088"/>
          <p14:tracePt t="29110" x="5224463" y="2043113"/>
          <p14:tracePt t="29118" x="5224463" y="1997075"/>
          <p14:tracePt t="29127" x="5251450" y="1951038"/>
          <p14:tracePt t="29135" x="5287963" y="1906588"/>
          <p14:tracePt t="29143" x="5334000" y="1860550"/>
          <p14:tracePt t="29150" x="5387975" y="1804988"/>
          <p14:tracePt t="29161" x="5424488" y="1787525"/>
          <p14:tracePt t="29168" x="5478463" y="1751013"/>
          <p14:tracePt t="29177" x="5514975" y="1741488"/>
          <p14:tracePt t="29184" x="5551488" y="1724025"/>
          <p14:tracePt t="29196" x="5570538" y="1724025"/>
          <p14:tracePt t="29210" x="5588000" y="1724025"/>
          <p14:tracePt t="29215" x="5634038" y="1724025"/>
          <p14:tracePt t="29224" x="5670550" y="1724025"/>
          <p14:tracePt t="29231" x="5716588" y="1724025"/>
          <p14:tracePt t="29241" x="5770563" y="1751013"/>
          <p14:tracePt t="29247" x="5816600" y="1787525"/>
          <p14:tracePt t="29257" x="5853113" y="1833563"/>
          <p14:tracePt t="29262" x="5880100" y="1897063"/>
          <p14:tracePt t="29270" x="5899150" y="1943100"/>
          <p14:tracePt t="29278" x="5899150" y="1970088"/>
          <p14:tracePt t="29286" x="5916613" y="2033588"/>
          <p14:tracePt t="29294" x="5916613" y="2089150"/>
          <p14:tracePt t="29302" x="5916613" y="2116138"/>
          <p14:tracePt t="29310" x="5916613" y="2170113"/>
          <p14:tracePt t="29318" x="5916613" y="2206625"/>
          <p14:tracePt t="29326" x="5916613" y="2243138"/>
          <p14:tracePt t="29335" x="5899150" y="2270125"/>
          <p14:tracePt t="29342" x="5889625" y="2316163"/>
          <p14:tracePt t="29351" x="5880100" y="2371725"/>
          <p14:tracePt t="29359" x="5862638" y="2416175"/>
          <p14:tracePt t="29366" x="5862638" y="2444750"/>
          <p14:tracePt t="29374" x="5834063" y="2481263"/>
          <p14:tracePt t="29382" x="5834063" y="2517775"/>
          <p14:tracePt t="29390" x="5834063" y="2535238"/>
          <p14:tracePt t="29398" x="5826125" y="2562225"/>
          <p14:tracePt t="29406" x="5826125" y="2571750"/>
          <p14:tracePt t="29414" x="5826125" y="2581275"/>
          <p14:tracePt t="29431" x="5826125" y="2589213"/>
          <p14:tracePt t="29439" x="5826125" y="2598738"/>
          <p14:tracePt t="29446" x="5826125" y="2608263"/>
          <p14:tracePt t="29454" x="5843588" y="2608263"/>
          <p14:tracePt t="29462" x="5853113" y="2608263"/>
          <p14:tracePt t="29472" x="5889625" y="2608263"/>
          <p14:tracePt t="29480" x="5972175" y="2608263"/>
          <p14:tracePt t="29492" x="6116638" y="2608263"/>
          <p14:tracePt t="29496" x="6318250" y="2608263"/>
          <p14:tracePt t="29503" x="6564313" y="2608263"/>
          <p14:tracePt t="29511" x="6937375" y="2608263"/>
          <p14:tracePt t="29519" x="7531100" y="2608263"/>
          <p14:tracePt t="29527" x="7977188" y="2608263"/>
          <p14:tracePt t="29535" x="8423275" y="2608263"/>
          <p14:tracePt t="29543" x="8870950" y="2608263"/>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Line 2"/>
          <p:cNvSpPr>
            <a:spLocks noChangeShapeType="1"/>
          </p:cNvSpPr>
          <p:nvPr/>
        </p:nvSpPr>
        <p:spPr bwMode="auto">
          <a:xfrm>
            <a:off x="1600200" y="25908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71" name="Line 3"/>
          <p:cNvSpPr>
            <a:spLocks noChangeShapeType="1"/>
          </p:cNvSpPr>
          <p:nvPr/>
        </p:nvSpPr>
        <p:spPr bwMode="auto">
          <a:xfrm>
            <a:off x="1600200" y="43434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72" name="Text Box 4"/>
          <p:cNvSpPr txBox="1">
            <a:spLocks noChangeArrowheads="1"/>
          </p:cNvSpPr>
          <p:nvPr/>
        </p:nvSpPr>
        <p:spPr bwMode="auto">
          <a:xfrm>
            <a:off x="1066800" y="23622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p1</a:t>
            </a:r>
          </a:p>
        </p:txBody>
      </p:sp>
      <p:sp>
        <p:nvSpPr>
          <p:cNvPr id="135173" name="Text Box 5"/>
          <p:cNvSpPr txBox="1">
            <a:spLocks noChangeArrowheads="1"/>
          </p:cNvSpPr>
          <p:nvPr/>
        </p:nvSpPr>
        <p:spPr bwMode="auto">
          <a:xfrm>
            <a:off x="1066800" y="41148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p2</a:t>
            </a:r>
          </a:p>
        </p:txBody>
      </p:sp>
      <p:grpSp>
        <p:nvGrpSpPr>
          <p:cNvPr id="135174" name="Group 6"/>
          <p:cNvGrpSpPr>
            <a:grpSpLocks/>
          </p:cNvGrpSpPr>
          <p:nvPr/>
        </p:nvGrpSpPr>
        <p:grpSpPr bwMode="auto">
          <a:xfrm>
            <a:off x="2209800" y="1981200"/>
            <a:ext cx="760413" cy="762000"/>
            <a:chOff x="1392" y="1248"/>
            <a:chExt cx="479" cy="480"/>
          </a:xfrm>
        </p:grpSpPr>
        <p:sp>
          <p:nvSpPr>
            <p:cNvPr id="135175" name="Line 7"/>
            <p:cNvSpPr>
              <a:spLocks noChangeShapeType="1"/>
            </p:cNvSpPr>
            <p:nvPr/>
          </p:nvSpPr>
          <p:spPr bwMode="auto">
            <a:xfrm>
              <a:off x="1632"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76" name="Text Box 8"/>
            <p:cNvSpPr txBox="1">
              <a:spLocks noChangeArrowheads="1"/>
            </p:cNvSpPr>
            <p:nvPr/>
          </p:nvSpPr>
          <p:spPr bwMode="auto">
            <a:xfrm>
              <a:off x="1392" y="1248"/>
              <a:ext cx="47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w(x)</a:t>
              </a:r>
            </a:p>
          </p:txBody>
        </p:sp>
      </p:grpSp>
      <p:grpSp>
        <p:nvGrpSpPr>
          <p:cNvPr id="135177" name="Group 9"/>
          <p:cNvGrpSpPr>
            <a:grpSpLocks/>
          </p:cNvGrpSpPr>
          <p:nvPr/>
        </p:nvGrpSpPr>
        <p:grpSpPr bwMode="auto">
          <a:xfrm>
            <a:off x="3200400" y="1981200"/>
            <a:ext cx="760413" cy="762000"/>
            <a:chOff x="2016" y="1248"/>
            <a:chExt cx="479" cy="480"/>
          </a:xfrm>
        </p:grpSpPr>
        <p:sp>
          <p:nvSpPr>
            <p:cNvPr id="135178" name="Line 10"/>
            <p:cNvSpPr>
              <a:spLocks noChangeShapeType="1"/>
            </p:cNvSpPr>
            <p:nvPr/>
          </p:nvSpPr>
          <p:spPr bwMode="auto">
            <a:xfrm>
              <a:off x="2256"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79" name="Text Box 11"/>
            <p:cNvSpPr txBox="1">
              <a:spLocks noChangeArrowheads="1"/>
            </p:cNvSpPr>
            <p:nvPr/>
          </p:nvSpPr>
          <p:spPr bwMode="auto">
            <a:xfrm>
              <a:off x="2016" y="1248"/>
              <a:ext cx="47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w(y)</a:t>
              </a:r>
            </a:p>
          </p:txBody>
        </p:sp>
      </p:grpSp>
      <p:grpSp>
        <p:nvGrpSpPr>
          <p:cNvPr id="135180" name="Group 12"/>
          <p:cNvGrpSpPr>
            <a:grpSpLocks/>
          </p:cNvGrpSpPr>
          <p:nvPr/>
        </p:nvGrpSpPr>
        <p:grpSpPr bwMode="auto">
          <a:xfrm>
            <a:off x="4267200" y="1981200"/>
            <a:ext cx="742950" cy="762000"/>
            <a:chOff x="2688" y="1248"/>
            <a:chExt cx="468" cy="480"/>
          </a:xfrm>
        </p:grpSpPr>
        <p:sp>
          <p:nvSpPr>
            <p:cNvPr id="135181" name="Line 13"/>
            <p:cNvSpPr>
              <a:spLocks noChangeShapeType="1"/>
            </p:cNvSpPr>
            <p:nvPr/>
          </p:nvSpPr>
          <p:spPr bwMode="auto">
            <a:xfrm>
              <a:off x="2880"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82" name="Text Box 14"/>
            <p:cNvSpPr txBox="1">
              <a:spLocks noChangeArrowheads="1"/>
            </p:cNvSpPr>
            <p:nvPr/>
          </p:nvSpPr>
          <p:spPr bwMode="auto">
            <a:xfrm>
              <a:off x="2688" y="1248"/>
              <a:ext cx="46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w(z)</a:t>
              </a:r>
            </a:p>
          </p:txBody>
        </p:sp>
      </p:grpSp>
      <p:grpSp>
        <p:nvGrpSpPr>
          <p:cNvPr id="135183" name="Group 15"/>
          <p:cNvGrpSpPr>
            <a:grpSpLocks/>
          </p:cNvGrpSpPr>
          <p:nvPr/>
        </p:nvGrpSpPr>
        <p:grpSpPr bwMode="auto">
          <a:xfrm>
            <a:off x="5334000" y="1981200"/>
            <a:ext cx="504825" cy="762000"/>
            <a:chOff x="3360" y="1248"/>
            <a:chExt cx="318" cy="480"/>
          </a:xfrm>
        </p:grpSpPr>
        <p:sp>
          <p:nvSpPr>
            <p:cNvPr id="135184" name="Line 16"/>
            <p:cNvSpPr>
              <a:spLocks noChangeShapeType="1"/>
            </p:cNvSpPr>
            <p:nvPr/>
          </p:nvSpPr>
          <p:spPr bwMode="auto">
            <a:xfrm>
              <a:off x="3504" y="1536"/>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85" name="Text Box 17"/>
            <p:cNvSpPr txBox="1">
              <a:spLocks noChangeArrowheads="1"/>
            </p:cNvSpPr>
            <p:nvPr/>
          </p:nvSpPr>
          <p:spPr bwMode="auto">
            <a:xfrm>
              <a:off x="3360" y="1248"/>
              <a:ext cx="318"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rel</a:t>
              </a:r>
            </a:p>
          </p:txBody>
        </p:sp>
      </p:grpSp>
      <p:grpSp>
        <p:nvGrpSpPr>
          <p:cNvPr id="135186" name="Group 18"/>
          <p:cNvGrpSpPr>
            <a:grpSpLocks/>
          </p:cNvGrpSpPr>
          <p:nvPr/>
        </p:nvGrpSpPr>
        <p:grpSpPr bwMode="auto">
          <a:xfrm>
            <a:off x="5715000" y="2590800"/>
            <a:ext cx="1462088" cy="1752600"/>
            <a:chOff x="3600" y="1632"/>
            <a:chExt cx="921" cy="1104"/>
          </a:xfrm>
        </p:grpSpPr>
        <p:sp>
          <p:nvSpPr>
            <p:cNvPr id="135187" name="Line 19"/>
            <p:cNvSpPr>
              <a:spLocks noChangeShapeType="1"/>
            </p:cNvSpPr>
            <p:nvPr/>
          </p:nvSpPr>
          <p:spPr bwMode="auto">
            <a:xfrm>
              <a:off x="3600" y="1632"/>
              <a:ext cx="672"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5188" name="Text Box 20"/>
            <p:cNvSpPr txBox="1">
              <a:spLocks noChangeArrowheads="1"/>
            </p:cNvSpPr>
            <p:nvPr/>
          </p:nvSpPr>
          <p:spPr bwMode="auto">
            <a:xfrm>
              <a:off x="4032" y="2016"/>
              <a:ext cx="48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x,y,z</a:t>
              </a:r>
            </a:p>
          </p:txBody>
        </p:sp>
      </p:grpSp>
      <p:sp>
        <p:nvSpPr>
          <p:cNvPr id="135189" name="Text Box 21"/>
          <p:cNvSpPr txBox="1">
            <a:spLocks noChangeArrowheads="1"/>
          </p:cNvSpPr>
          <p:nvPr/>
        </p:nvSpPr>
        <p:spPr bwMode="auto">
          <a:xfrm>
            <a:off x="1476375" y="4941888"/>
            <a:ext cx="640715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In eager release consistency, a merged message is</a:t>
            </a:r>
          </a:p>
          <a:p>
            <a:r>
              <a:rPr lang="en-US" altLang="ja-JP" sz="2400">
                <a:latin typeface="Times New Roman" panose="02020603050405020304" pitchFamily="18" charset="0"/>
              </a:rPr>
              <a:t>  sent when the lock is released.</a:t>
            </a:r>
          </a:p>
          <a:p>
            <a:endParaRPr lang="en-US" altLang="ja-JP" sz="2400">
              <a:latin typeface="Times New Roman" panose="02020603050405020304" pitchFamily="18" charset="0"/>
            </a:endParaRPr>
          </a:p>
        </p:txBody>
      </p:sp>
      <p:sp>
        <p:nvSpPr>
          <p:cNvPr id="135190" name="Rectangle 22"/>
          <p:cNvSpPr>
            <a:spLocks noGrp="1" noChangeArrowheads="1"/>
          </p:cNvSpPr>
          <p:nvPr>
            <p:ph type="title" idx="4294967295"/>
          </p:nvPr>
        </p:nvSpPr>
        <p:spPr>
          <a:xfrm>
            <a:off x="838200" y="304800"/>
            <a:ext cx="7772400" cy="1143000"/>
          </a:xfrm>
        </p:spPr>
        <p:txBody>
          <a:bodyPr/>
          <a:lstStyle/>
          <a:p>
            <a:r>
              <a:rPr lang="en-US" altLang="ja-JP" sz="3800"/>
              <a:t>Eager Release Consistency</a:t>
            </a:r>
            <a:r>
              <a:rPr lang="ja-JP" altLang="en-US" sz="3800"/>
              <a:t>（１）</a:t>
            </a:r>
            <a:endParaRPr lang="ja-JP" altLang="en-US"/>
          </a:p>
        </p:txBody>
      </p:sp>
      <p:pic>
        <p:nvPicPr>
          <p:cNvPr id="2" name="オーディオ 1">
            <a:hlinkClick r:id="" action="ppaction://media"/>
            <a:extLst>
              <a:ext uri="{FF2B5EF4-FFF2-40B4-BE49-F238E27FC236}">
                <a16:creationId xmlns:a16="http://schemas.microsoft.com/office/drawing/2014/main" id="{035D82AE-4079-48A4-A109-AEB68D93ED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923"/>
    </mc:Choice>
    <mc:Fallback xmlns="">
      <p:transition spd="slow" advTm="5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5189"/>
                                        </p:tgtEl>
                                        <p:attrNameLst>
                                          <p:attrName>style.visibility</p:attrName>
                                        </p:attrNameLst>
                                      </p:cBhvr>
                                      <p:to>
                                        <p:strVal val="visible"/>
                                      </p:to>
                                    </p:set>
                                    <p:animEffect transition="in" filter="dissolve">
                                      <p:cBhvr>
                                        <p:cTn id="11" dur="500"/>
                                        <p:tgtEl>
                                          <p:spTgt spid="1351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13517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13517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13518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13518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135186"/>
                                        </p:tgtEl>
                                        <p:attrNameLst>
                                          <p:attrName>style.visibility</p:attrName>
                                        </p:attrNameLst>
                                      </p:cBhvr>
                                      <p:to>
                                        <p:strVal val="visible"/>
                                      </p:to>
                                    </p:set>
                                    <p:animEffect transition="in" filter="strips(downRight)">
                                      <p:cBhvr>
                                        <p:cTn id="32" dur="500"/>
                                        <p:tgtEl>
                                          <p:spTgt spid="1351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135189" grpId="0" autoUpdateAnimBg="0"/>
    </p:bldLst>
  </p:timing>
  <p:extLst>
    <p:ext uri="{3A86A75C-4F4B-4683-9AE1-C65F6400EC91}">
      <p14:laserTraceLst xmlns:p14="http://schemas.microsoft.com/office/powerpoint/2010/main">
        <p14:tracePtLst>
          <p14:tracePt t="14658" x="7921625" y="3319463"/>
          <p14:tracePt t="14666" x="7329488" y="3319463"/>
          <p14:tracePt t="14674" x="6883400" y="3319463"/>
          <p14:tracePt t="14682" x="6545263" y="3319463"/>
          <p14:tracePt t="14690" x="6362700" y="3319463"/>
          <p14:tracePt t="14698" x="6199188" y="3319463"/>
          <p14:tracePt t="14706" x="6126163" y="3319463"/>
          <p14:tracePt t="14714" x="6099175" y="3319463"/>
          <p14:tracePt t="14820" x="6089650" y="3319463"/>
          <p14:tracePt t="14827" x="6062663" y="3319463"/>
          <p14:tracePt t="14835" x="6035675" y="3338513"/>
          <p14:tracePt t="14843" x="5989638" y="3338513"/>
          <p14:tracePt t="14851" x="5953125" y="3338513"/>
          <p14:tracePt t="14859" x="5899150" y="3346450"/>
          <p14:tracePt t="14867" x="5880100" y="3346450"/>
          <p14:tracePt t="14875" x="5834063" y="3346450"/>
          <p14:tracePt t="14883" x="5797550" y="3346450"/>
          <p14:tracePt t="14891" x="5780088" y="3346450"/>
          <p14:tracePt t="14899" x="5724525" y="3346450"/>
          <p14:tracePt t="14908" x="5670550" y="3346450"/>
          <p14:tracePt t="14915" x="5551488" y="3328988"/>
          <p14:tracePt t="14923" x="5461000" y="3302000"/>
          <p14:tracePt t="14930" x="5314950" y="3273425"/>
          <p14:tracePt t="14938" x="5159375" y="3236913"/>
          <p14:tracePt t="14946" x="5086350" y="3236913"/>
          <p14:tracePt t="14954" x="4895850" y="3173413"/>
          <p14:tracePt t="14962" x="4767263" y="3163888"/>
          <p14:tracePt t="14971" x="4640263" y="3146425"/>
          <p14:tracePt t="14978" x="4494213" y="3119438"/>
          <p14:tracePt t="14986" x="4348163" y="3100388"/>
          <p14:tracePt t="14994" x="4221163" y="3090863"/>
          <p14:tracePt t="15002" x="4102100" y="3090863"/>
          <p14:tracePt t="15010" x="4011613" y="3073400"/>
          <p14:tracePt t="15018" x="3919538" y="3046413"/>
          <p14:tracePt t="15026" x="3838575" y="3046413"/>
          <p14:tracePt t="15034" x="3765550" y="3036888"/>
          <p14:tracePt t="15042" x="3709988" y="3027363"/>
          <p14:tracePt t="15050" x="3646488" y="3027363"/>
          <p14:tracePt t="15058" x="3592513" y="3027363"/>
          <p14:tracePt t="15066" x="3536950" y="3009900"/>
          <p14:tracePt t="15074" x="3490913" y="2990850"/>
          <p14:tracePt t="15082" x="3419475" y="2990850"/>
          <p14:tracePt t="15090" x="3382963" y="2973388"/>
          <p14:tracePt t="15098" x="3327400" y="2954338"/>
          <p14:tracePt t="15106" x="3254375" y="2954338"/>
          <p14:tracePt t="15114" x="3171825" y="2936875"/>
          <p14:tracePt t="15122" x="3136900" y="2917825"/>
          <p14:tracePt t="15138" x="3035300" y="2909888"/>
          <p14:tracePt t="15146" x="3008313" y="2900363"/>
          <p14:tracePt t="15154" x="2944813" y="2881313"/>
          <p14:tracePt t="15171" x="2908300" y="2863850"/>
          <p14:tracePt t="15178" x="2862263" y="2844800"/>
          <p14:tracePt t="15188" x="2798763" y="2817813"/>
          <p14:tracePt t="15194" x="2735263" y="2800350"/>
          <p14:tracePt t="15202" x="2679700" y="2781300"/>
          <p14:tracePt t="15210" x="2598738" y="2754313"/>
          <p14:tracePt t="15218" x="2516188" y="2727325"/>
          <p14:tracePt t="15226" x="2443163" y="2717800"/>
          <p14:tracePt t="15234" x="2360613" y="2690813"/>
          <p14:tracePt t="15242" x="2270125" y="2662238"/>
          <p14:tracePt t="15250" x="2224088" y="2654300"/>
          <p14:tracePt t="15258" x="2151063" y="2644775"/>
          <p14:tracePt t="15266" x="2114550" y="2617788"/>
          <p14:tracePt t="15275" x="2097088" y="2617788"/>
          <p14:tracePt t="15282" x="2060575" y="2608263"/>
          <p14:tracePt t="15298" x="2041525" y="2598738"/>
          <p14:tracePt t="15306" x="1997075" y="2581275"/>
          <p14:tracePt t="15314" x="1968500" y="2571750"/>
          <p14:tracePt t="15322" x="1931988" y="2562225"/>
          <p14:tracePt t="15330" x="1931988" y="2544763"/>
          <p14:tracePt t="15338" x="1924050" y="2525713"/>
          <p14:tracePt t="15346" x="1905000" y="2481263"/>
          <p14:tracePt t="15354" x="1895475" y="2452688"/>
          <p14:tracePt t="15362" x="1895475" y="2416175"/>
          <p14:tracePt t="15371" x="1895475" y="2379663"/>
          <p14:tracePt t="15378" x="1895475" y="2335213"/>
          <p14:tracePt t="15389" x="1895475" y="2306638"/>
          <p14:tracePt t="15394" x="1895475" y="2270125"/>
          <p14:tracePt t="15403" x="1895475" y="2243138"/>
          <p14:tracePt t="15411" x="1895475" y="2206625"/>
          <p14:tracePt t="15418" x="1895475" y="2179638"/>
          <p14:tracePt t="15426" x="1895475" y="2160588"/>
          <p14:tracePt t="15433" x="1895475" y="2133600"/>
          <p14:tracePt t="15442" x="1905000" y="2125663"/>
          <p14:tracePt t="15450" x="1924050" y="2097088"/>
          <p14:tracePt t="15458" x="1941513" y="2079625"/>
          <p14:tracePt t="15466" x="1960563" y="2060575"/>
          <p14:tracePt t="15474" x="2005013" y="2033588"/>
          <p14:tracePt t="15484" x="2041525" y="2024063"/>
          <p14:tracePt t="15492" x="2106613" y="2006600"/>
          <p14:tracePt t="15500" x="2170113" y="1979613"/>
          <p14:tracePt t="15510" x="2260600" y="1951038"/>
          <p14:tracePt t="15515" x="2306638" y="1951038"/>
          <p14:tracePt t="15522" x="2389188" y="1933575"/>
          <p14:tracePt t="15530" x="2433638" y="1933575"/>
          <p14:tracePt t="15539" x="2489200" y="1933575"/>
          <p14:tracePt t="15546" x="2525713" y="1933575"/>
          <p14:tracePt t="15555" x="2552700" y="1933575"/>
          <p14:tracePt t="15562" x="2570163" y="1933575"/>
          <p14:tracePt t="15571" x="2579688" y="1933575"/>
          <p14:tracePt t="15578" x="2598738" y="1933575"/>
          <p14:tracePt t="15587" x="2616200" y="1933575"/>
          <p14:tracePt t="15594" x="2635250" y="1933575"/>
          <p14:tracePt t="15602" x="2652713" y="1933575"/>
          <p14:tracePt t="15610" x="2679700" y="1951038"/>
          <p14:tracePt t="15641" x="2825750" y="2043113"/>
          <p14:tracePt t="15642" x="2852738" y="2060575"/>
          <p14:tracePt t="15650" x="2917825" y="2125663"/>
          <p14:tracePt t="15658" x="2944813" y="2152650"/>
          <p14:tracePt t="15666" x="2998788" y="2206625"/>
          <p14:tracePt t="15675" x="3008313" y="2225675"/>
          <p14:tracePt t="15682" x="3017838" y="2252663"/>
          <p14:tracePt t="15690" x="3017838" y="2298700"/>
          <p14:tracePt t="15698" x="3017838" y="2316163"/>
          <p14:tracePt t="15706" x="3017838" y="2343150"/>
          <p14:tracePt t="15722" x="3017838" y="2362200"/>
          <p14:tracePt t="15731" x="3017838" y="2389188"/>
          <p14:tracePt t="15737" x="2998788" y="2416175"/>
          <p14:tracePt t="15746" x="2971800" y="2444750"/>
          <p14:tracePt t="15754" x="2925763" y="2471738"/>
          <p14:tracePt t="15762" x="2898775" y="2489200"/>
          <p14:tracePt t="15771" x="2852738" y="2525713"/>
          <p14:tracePt t="15778" x="2817813" y="2544763"/>
          <p14:tracePt t="15786" x="2798763" y="2571750"/>
          <p14:tracePt t="15794" x="2781300" y="2581275"/>
          <p14:tracePt t="15802" x="2735263" y="2608263"/>
          <p14:tracePt t="15810" x="2725738" y="2617788"/>
          <p14:tracePt t="15818" x="2716213" y="2635250"/>
          <p14:tracePt t="15826" x="2708275" y="2654300"/>
          <p14:tracePt t="15834" x="2671763" y="2662238"/>
          <p14:tracePt t="15842" x="2652713" y="2662238"/>
          <p14:tracePt t="15850" x="2635250" y="2671763"/>
          <p14:tracePt t="15858" x="2579688" y="2698750"/>
          <p14:tracePt t="15866" x="2570163" y="2698750"/>
          <p14:tracePt t="15875" x="2533650" y="2698750"/>
          <p14:tracePt t="15882" x="2506663" y="2698750"/>
          <p14:tracePt t="15890" x="2479675" y="2698750"/>
          <p14:tracePt t="15898" x="2433638" y="2698750"/>
          <p14:tracePt t="15906" x="2406650" y="2698750"/>
          <p14:tracePt t="15914" x="2389188" y="2698750"/>
          <p14:tracePt t="15922" x="2343150" y="2681288"/>
          <p14:tracePt t="15930" x="2324100" y="2662238"/>
          <p14:tracePt t="15940" x="2324100" y="2644775"/>
          <p14:tracePt t="15946" x="2306638" y="2589213"/>
          <p14:tracePt t="15954" x="2297113" y="2571750"/>
          <p14:tracePt t="15962" x="2287588" y="2544763"/>
          <p14:tracePt t="15971" x="2270125" y="2498725"/>
          <p14:tracePt t="15978" x="2270125" y="2489200"/>
          <p14:tracePt t="15987" x="2270125" y="2452688"/>
          <p14:tracePt t="15994" x="2260600" y="2425700"/>
          <p14:tracePt t="16002" x="2260600" y="2408238"/>
          <p14:tracePt t="16010" x="2260600" y="2389188"/>
          <p14:tracePt t="16018" x="2260600" y="2362200"/>
          <p14:tracePt t="16026" x="2260600" y="2343150"/>
          <p14:tracePt t="16034" x="2260600" y="2316163"/>
          <p14:tracePt t="16042" x="2260600" y="2298700"/>
          <p14:tracePt t="16050" x="2260600" y="2279650"/>
          <p14:tracePt t="16058" x="2260600" y="2262188"/>
          <p14:tracePt t="16066" x="2287588" y="2233613"/>
          <p14:tracePt t="16074" x="2287588" y="2225675"/>
          <p14:tracePt t="16082" x="2306638" y="2206625"/>
          <p14:tracePt t="16090" x="2324100" y="2197100"/>
          <p14:tracePt t="16098" x="2352675" y="2179638"/>
          <p14:tracePt t="16106" x="2389188" y="2160588"/>
          <p14:tracePt t="16124" x="2470150" y="2143125"/>
          <p14:tracePt t="16130" x="2506663" y="2125663"/>
          <p14:tracePt t="16138" x="2543175" y="2116138"/>
          <p14:tracePt t="16146" x="2606675" y="2097088"/>
          <p14:tracePt t="16154" x="2635250" y="2097088"/>
          <p14:tracePt t="16162" x="2662238" y="2097088"/>
          <p14:tracePt t="16171" x="2679700" y="2097088"/>
          <p14:tracePt t="16178" x="2698750" y="2097088"/>
          <p14:tracePt t="16186" x="2708275" y="2097088"/>
          <p14:tracePt t="16194" x="2735263" y="2097088"/>
          <p14:tracePt t="16202" x="2744788" y="2106613"/>
          <p14:tracePt t="16210" x="2752725" y="2116138"/>
          <p14:tracePt t="16218" x="2771775" y="2133600"/>
          <p14:tracePt t="16226" x="2798763" y="2179638"/>
          <p14:tracePt t="16234" x="2798763" y="2197100"/>
          <p14:tracePt t="16242" x="2817813" y="2225675"/>
          <p14:tracePt t="16250" x="2852738" y="2270125"/>
          <p14:tracePt t="16258" x="2881313" y="2316163"/>
          <p14:tracePt t="16266" x="2898775" y="2335213"/>
          <p14:tracePt t="16274" x="2898775" y="2362200"/>
          <p14:tracePt t="16282" x="2898775" y="2379663"/>
          <p14:tracePt t="16291" x="2898775" y="2416175"/>
          <p14:tracePt t="16298" x="2898775" y="2435225"/>
          <p14:tracePt t="16306" x="2898775" y="2444750"/>
          <p14:tracePt t="16314" x="2898775" y="2452688"/>
          <p14:tracePt t="16322" x="2898775" y="2471738"/>
          <p14:tracePt t="16330" x="2881313" y="2508250"/>
          <p14:tracePt t="16337" x="2881313" y="2517775"/>
          <p14:tracePt t="16346" x="2835275" y="2571750"/>
          <p14:tracePt t="16354" x="2808288" y="2589213"/>
          <p14:tracePt t="16362" x="2762250" y="2617788"/>
          <p14:tracePt t="16371" x="2735263" y="2625725"/>
          <p14:tracePt t="16378" x="2708275" y="2654300"/>
          <p14:tracePt t="16388" x="2671763" y="2671763"/>
          <p14:tracePt t="16394" x="2643188" y="2681288"/>
          <p14:tracePt t="16402" x="2625725" y="2690813"/>
          <p14:tracePt t="16410" x="2598738" y="2708275"/>
          <p14:tracePt t="16418" x="2589213" y="2708275"/>
          <p14:tracePt t="16426" x="2579688" y="2708275"/>
          <p14:tracePt t="16826" x="2570163" y="2708275"/>
          <p14:tracePt t="16843" x="2570163" y="2690813"/>
          <p14:tracePt t="16858" x="2570163" y="2681288"/>
          <p14:tracePt t="16866" x="2570163" y="2671763"/>
          <p14:tracePt t="17227" x="2570163" y="2681288"/>
          <p14:tracePt t="17235" x="2570163" y="2690813"/>
          <p14:tracePt t="17251" x="2570163" y="2698750"/>
          <p14:tracePt t="17260" x="2570163" y="2708275"/>
          <p14:tracePt t="17266" x="2570163" y="2717800"/>
          <p14:tracePt t="17274" x="2570163" y="2727325"/>
          <p14:tracePt t="17282" x="2570163" y="2744788"/>
          <p14:tracePt t="17298" x="2570163" y="2754313"/>
          <p14:tracePt t="17314" x="2570163" y="2763838"/>
          <p14:tracePt t="17347" x="2570163" y="2781300"/>
          <p14:tracePt t="17611" x="2579688" y="2781300"/>
          <p14:tracePt t="17619" x="2589213" y="2771775"/>
          <p14:tracePt t="17627" x="2606675" y="2754313"/>
          <p14:tracePt t="17635" x="2625725" y="2735263"/>
          <p14:tracePt t="17643" x="2635250" y="2727325"/>
          <p14:tracePt t="17658" x="2643188" y="2717800"/>
          <p14:tracePt t="17666" x="2652713" y="2708275"/>
          <p14:tracePt t="17674" x="2652713" y="2698750"/>
          <p14:tracePt t="18242" x="2679700" y="2671763"/>
          <p14:tracePt t="18250" x="2725738" y="2635250"/>
          <p14:tracePt t="18258" x="2744788" y="2617788"/>
          <p14:tracePt t="18266" x="2752725" y="2608263"/>
          <p14:tracePt t="18274" x="2771775" y="2589213"/>
          <p14:tracePt t="18282" x="2781300" y="2571750"/>
          <p14:tracePt t="18291" x="2789238" y="2562225"/>
          <p14:tracePt t="18299" x="2798763" y="2554288"/>
          <p14:tracePt t="18311" x="2798763" y="2544763"/>
          <p14:tracePt t="18466" x="2798763" y="2562225"/>
          <p14:tracePt t="18474" x="2798763" y="2571750"/>
          <p14:tracePt t="18482" x="2798763" y="2581275"/>
          <p14:tracePt t="18490" x="2798763" y="2625725"/>
          <p14:tracePt t="18498" x="2798763" y="2635250"/>
          <p14:tracePt t="18506" x="2798763" y="2654300"/>
          <p14:tracePt t="18514" x="2798763" y="2671763"/>
          <p14:tracePt t="18530" x="2798763" y="2690813"/>
          <p14:tracePt t="18541" x="2798763" y="2698750"/>
          <p14:tracePt t="18546" x="2798763" y="2708275"/>
          <p14:tracePt t="18842" x="2798763" y="2717800"/>
          <p14:tracePt t="19402" x="2789238" y="2727325"/>
          <p14:tracePt t="19410" x="2771775" y="2727325"/>
          <p14:tracePt t="19418" x="2725738" y="2727325"/>
          <p14:tracePt t="19426" x="2708275" y="2727325"/>
          <p14:tracePt t="19434" x="2698750" y="2727325"/>
          <p14:tracePt t="19442" x="2679700" y="2727325"/>
          <p14:tracePt t="19450" x="2671763" y="2727325"/>
          <p14:tracePt t="19458" x="2643188" y="2727325"/>
          <p14:tracePt t="19466" x="2635250" y="2727325"/>
          <p14:tracePt t="19474" x="2606675" y="2727325"/>
          <p14:tracePt t="19482" x="2598738" y="2727325"/>
          <p14:tracePt t="19554" x="2589213" y="2727325"/>
          <p14:tracePt t="19570" x="2589213" y="2717800"/>
          <p14:tracePt t="19594" x="2589213" y="2708275"/>
          <p14:tracePt t="20021" x="2589213" y="2717800"/>
          <p14:tracePt t="20035" x="2589213" y="2735263"/>
          <p14:tracePt t="20042" x="2589213" y="2744788"/>
          <p14:tracePt t="20651" x="2598738" y="2744788"/>
          <p14:tracePt t="20659" x="2606675" y="2744788"/>
          <p14:tracePt t="20667" x="2616200" y="2735263"/>
          <p14:tracePt t="20675" x="2635250" y="2717800"/>
          <p14:tracePt t="21147" x="2635250" y="2708275"/>
          <p14:tracePt t="21162" x="2635250" y="2698750"/>
          <p14:tracePt t="21180" x="2635250" y="2690813"/>
          <p14:tracePt t="21266" x="2635250" y="2681288"/>
          <p14:tracePt t="23994" x="2643188" y="2671763"/>
          <p14:tracePt t="24034" x="2662238" y="2708275"/>
          <p14:tracePt t="24042" x="2725738" y="2771775"/>
          <p14:tracePt t="24050" x="2789238" y="2836863"/>
          <p14:tracePt t="24058" x="2881313" y="2909888"/>
          <p14:tracePt t="24066" x="2998788" y="3017838"/>
          <p14:tracePt t="24074" x="3100388" y="3082925"/>
          <p14:tracePt t="24082" x="3163888" y="3173413"/>
          <p14:tracePt t="24090" x="3281363" y="3255963"/>
          <p14:tracePt t="24098" x="3390900" y="3346450"/>
          <p14:tracePt t="24106" x="3500438" y="3419475"/>
          <p14:tracePt t="24123" x="3692525" y="3575050"/>
          <p14:tracePt t="24130" x="3792538" y="3629025"/>
          <p14:tracePt t="24138" x="3892550" y="3702050"/>
          <p14:tracePt t="24146" x="3956050" y="3748088"/>
          <p14:tracePt t="24156" x="4021138" y="3794125"/>
          <p14:tracePt t="24162" x="4065588" y="3830638"/>
          <p14:tracePt t="24171" x="4094163" y="3840163"/>
          <p14:tracePt t="24178" x="4121150" y="3857625"/>
          <p14:tracePt t="24188" x="4138613" y="3867150"/>
          <p14:tracePt t="24194" x="4148138" y="3875088"/>
          <p14:tracePt t="24210" x="4148138" y="3894138"/>
          <p14:tracePt t="24226" x="4157663" y="3911600"/>
          <p14:tracePt t="24234" x="4165600" y="3930650"/>
          <p14:tracePt t="24242" x="4194175" y="3948113"/>
          <p14:tracePt t="24250" x="4202113" y="3967163"/>
          <p14:tracePt t="24258" x="4211638" y="3994150"/>
          <p14:tracePt t="24266" x="4238625" y="4021138"/>
          <p14:tracePt t="24275" x="4267200" y="4067175"/>
          <p14:tracePt t="24282" x="4284663" y="4094163"/>
          <p14:tracePt t="24290" x="4294188" y="4103688"/>
          <p14:tracePt t="24298" x="4311650" y="4122738"/>
          <p14:tracePt t="24307" x="4330700" y="4140200"/>
          <p14:tracePt t="24314" x="4340225" y="4149725"/>
          <p14:tracePt t="24322" x="4340225" y="4159250"/>
          <p14:tracePt t="24339" x="4340225" y="4167188"/>
          <p14:tracePt t="24434" x="4340225" y="4176713"/>
          <p14:tracePt t="24563" x="4340225" y="4203700"/>
          <p14:tracePt t="24570" x="4340225" y="4240213"/>
          <p14:tracePt t="24578" x="4311650" y="4268788"/>
          <p14:tracePt t="24586" x="4284663" y="4286250"/>
          <p14:tracePt t="24594" x="4248150" y="4313238"/>
          <p14:tracePt t="24604" x="4230688" y="4332288"/>
          <p14:tracePt t="24610" x="4211638" y="4349750"/>
          <p14:tracePt t="24618" x="4202113" y="4368800"/>
          <p14:tracePt t="24626" x="4194175" y="4386263"/>
          <p14:tracePt t="24781" x="4175125" y="4405313"/>
          <p14:tracePt t="26827" x="4129088" y="4413250"/>
          <p14:tracePt t="26836" x="4102100" y="4432300"/>
          <p14:tracePt t="26844" x="4057650" y="4459288"/>
          <p14:tracePt t="26852" x="4038600" y="4459288"/>
          <p14:tracePt t="26860" x="4029075" y="4459288"/>
          <p14:tracePt t="26931" x="4021138" y="4459288"/>
          <p14:tracePt t="26972" x="4021138" y="4449763"/>
          <p14:tracePt t="27291" x="4021138" y="4441825"/>
          <p14:tracePt t="27483" x="4021138" y="4432300"/>
          <p14:tracePt t="27491" x="4029075" y="4422775"/>
          <p14:tracePt t="27499" x="4029075" y="4386263"/>
          <p14:tracePt t="27507" x="4029075" y="4368800"/>
          <p14:tracePt t="27514" x="4029075" y="4359275"/>
          <p14:tracePt t="27522" x="4029075" y="4340225"/>
          <p14:tracePt t="27530" x="4029075" y="4322763"/>
          <p14:tracePt t="27546" x="4029075" y="4303713"/>
          <p14:tracePt t="27554" x="4029075" y="4295775"/>
          <p14:tracePt t="27562" x="4029075" y="4286250"/>
          <p14:tracePt t="27586" x="4029075" y="4276725"/>
          <p14:tracePt t="27836" x="4021138" y="4249738"/>
          <p14:tracePt t="27843" x="4002088" y="4232275"/>
          <p14:tracePt t="27851" x="3956050" y="4186238"/>
          <p14:tracePt t="27860" x="3911600" y="4149725"/>
          <p14:tracePt t="27867" x="3875088" y="4122738"/>
          <p14:tracePt t="27875" x="3846513" y="4094163"/>
          <p14:tracePt t="27883" x="3810000" y="4067175"/>
          <p14:tracePt t="27891" x="3792538" y="4040188"/>
          <p14:tracePt t="27900" x="3765550" y="4003675"/>
          <p14:tracePt t="27906" x="3756025" y="3984625"/>
          <p14:tracePt t="27914" x="3746500" y="3976688"/>
          <p14:tracePt t="27922" x="3746500" y="3967163"/>
          <p14:tracePt t="27930" x="3738563" y="3940175"/>
          <p14:tracePt t="27938" x="3719513" y="3921125"/>
          <p14:tracePt t="27946" x="3709988" y="3903663"/>
          <p14:tracePt t="27955" x="3702050" y="3884613"/>
          <p14:tracePt t="27962" x="3692525" y="3875088"/>
          <p14:tracePt t="27978" x="3692525" y="3867150"/>
          <p14:tracePt t="27987" x="3683000" y="3848100"/>
          <p14:tracePt t="27994" x="3673475" y="3840163"/>
          <p14:tracePt t="28003" x="3665538" y="3830638"/>
          <p14:tracePt t="28010" x="3656013" y="3811588"/>
          <p14:tracePt t="28020" x="3646488" y="3803650"/>
          <p14:tracePt t="28034" x="3629025" y="3794125"/>
          <p14:tracePt t="28042" x="3629025" y="3784600"/>
          <p14:tracePt t="28050" x="3619500" y="3775075"/>
          <p14:tracePt t="28059" x="3592513" y="3757613"/>
          <p14:tracePt t="28066" x="3582988" y="3757613"/>
          <p14:tracePt t="28074" x="3573463" y="3748088"/>
          <p14:tracePt t="28082" x="3563938" y="3721100"/>
          <p14:tracePt t="28090" x="3556000" y="3711575"/>
          <p14:tracePt t="28100" x="3536950" y="3694113"/>
          <p14:tracePt t="28106" x="3536950" y="3684588"/>
          <p14:tracePt t="28114" x="3527425" y="3675063"/>
          <p14:tracePt t="28137" x="3500438" y="3621088"/>
          <p14:tracePt t="28139" x="3473450" y="3592513"/>
          <p14:tracePt t="28146" x="3455988" y="3584575"/>
          <p14:tracePt t="28155" x="3436938" y="3548063"/>
          <p14:tracePt t="28162" x="3409950" y="3519488"/>
          <p14:tracePt t="28171" x="3382963" y="3502025"/>
          <p14:tracePt t="28178" x="3336925" y="3455988"/>
          <p14:tracePt t="28187" x="3290888" y="3402013"/>
          <p14:tracePt t="28194" x="3254375" y="3375025"/>
          <p14:tracePt t="28203" x="3208338" y="3319463"/>
          <p14:tracePt t="28210" x="3144838" y="3273425"/>
          <p14:tracePt t="28219" x="3108325" y="3219450"/>
          <p14:tracePt t="28226" x="3090863" y="3200400"/>
          <p14:tracePt t="28234" x="3071813" y="3173413"/>
          <p14:tracePt t="28242" x="3063875" y="3163888"/>
          <p14:tracePt t="28250" x="3044825" y="3136900"/>
          <p14:tracePt t="28258" x="3044825" y="3127375"/>
          <p14:tracePt t="28266" x="3035300" y="3109913"/>
          <p14:tracePt t="28274" x="3017838" y="3090863"/>
          <p14:tracePt t="28290" x="3017838" y="3082925"/>
          <p14:tracePt t="28306" x="3008313" y="3063875"/>
          <p14:tracePt t="28314" x="2998788" y="3054350"/>
          <p14:tracePt t="28322" x="2990850" y="3046413"/>
          <p14:tracePt t="28330" x="2971800" y="3017838"/>
          <p14:tracePt t="28338" x="2962275" y="3009900"/>
          <p14:tracePt t="28346" x="2944813" y="2982913"/>
          <p14:tracePt t="28354" x="2925763" y="2963863"/>
          <p14:tracePt t="28363" x="2908300" y="2946400"/>
          <p14:tracePt t="28373" x="2898775" y="2927350"/>
          <p14:tracePt t="28389" x="2862263" y="2890838"/>
          <p14:tracePt t="28411" x="2852738" y="2873375"/>
          <p14:tracePt t="28435" x="2852738" y="2863850"/>
          <p14:tracePt t="28467" x="2852738" y="2844800"/>
          <p14:tracePt t="28475" x="2844800" y="2827338"/>
          <p14:tracePt t="28490" x="2835275" y="2808288"/>
          <p14:tracePt t="28498" x="2825750" y="2808288"/>
          <p14:tracePt t="28506" x="2808288" y="2763838"/>
          <p14:tracePt t="28538" x="2808288" y="2754313"/>
          <p14:tracePt t="28546" x="2798763" y="2744788"/>
          <p14:tracePt t="28554" x="2789238" y="2735263"/>
          <p14:tracePt t="28765" x="2789238" y="2754313"/>
          <p14:tracePt t="28771" x="2789238" y="2790825"/>
          <p14:tracePt t="28779" x="2798763" y="2836863"/>
          <p14:tracePt t="28792" x="2825750" y="2900363"/>
          <p14:tracePt t="28795" x="2862263" y="2963863"/>
          <p14:tracePt t="28804" x="2935288" y="3046413"/>
          <p14:tracePt t="28810" x="2990850" y="3127375"/>
          <p14:tracePt t="28818" x="3054350" y="3209925"/>
          <p14:tracePt t="28826" x="3127375" y="3302000"/>
          <p14:tracePt t="28834" x="3200400" y="3382963"/>
          <p14:tracePt t="28842" x="3217863" y="3402013"/>
          <p14:tracePt t="28850" x="3281363" y="3465513"/>
          <p14:tracePt t="28858" x="3327400" y="3511550"/>
          <p14:tracePt t="28866" x="3354388" y="3529013"/>
          <p14:tracePt t="28874" x="3419475" y="3575050"/>
          <p14:tracePt t="28882" x="3463925" y="3629025"/>
          <p14:tracePt t="28890" x="3519488" y="3665538"/>
          <p14:tracePt t="28898" x="3536950" y="3694113"/>
          <p14:tracePt t="28907" x="3556000" y="3711575"/>
          <p14:tracePt t="28914" x="3563938" y="3748088"/>
          <p14:tracePt t="28922" x="3592513" y="3775075"/>
          <p14:tracePt t="28930" x="3619500" y="3794125"/>
          <p14:tracePt t="28939" x="3646488" y="3830638"/>
          <p14:tracePt t="28945" x="3665538" y="3857625"/>
          <p14:tracePt t="28956" x="3702050" y="3903663"/>
          <p14:tracePt t="28962" x="3709988" y="3911600"/>
          <p14:tracePt t="28971" x="3738563" y="3940175"/>
          <p14:tracePt t="28986" x="3756025" y="3957638"/>
          <p14:tracePt t="28994" x="3765550" y="3976688"/>
          <p14:tracePt t="29003" x="3775075" y="3984625"/>
          <p14:tracePt t="29010" x="3783013" y="3994150"/>
          <p14:tracePt t="29019" x="3792538" y="4003675"/>
          <p14:tracePt t="29042" x="3802063" y="4021138"/>
          <p14:tracePt t="29100" x="3810000" y="4030663"/>
          <p14:tracePt t="29108" x="3819525" y="4040188"/>
          <p14:tracePt t="29119" x="3838575" y="4057650"/>
          <p14:tracePt t="29124" x="3846513" y="4067175"/>
          <p14:tracePt t="29130" x="3846513" y="4094163"/>
          <p14:tracePt t="29138" x="3865563" y="4130675"/>
          <p14:tracePt t="29146" x="3875088" y="4167188"/>
          <p14:tracePt t="29155" x="3883025" y="4195763"/>
          <p14:tracePt t="29162" x="3902075" y="4222750"/>
          <p14:tracePt t="29171" x="3919538" y="4259263"/>
          <p14:tracePt t="29178" x="3929063" y="4295775"/>
          <p14:tracePt t="29187" x="3938588" y="4313238"/>
          <p14:tracePt t="29194" x="3948113" y="4332288"/>
          <p14:tracePt t="29203" x="3965575" y="4368800"/>
          <p14:tracePt t="29220" x="3965575" y="4376738"/>
          <p14:tracePt t="29235" x="3975100" y="4376738"/>
          <p14:tracePt t="31012" x="3984625" y="4376738"/>
          <p14:tracePt t="31018" x="4011613" y="4376738"/>
          <p14:tracePt t="31026" x="4075113" y="4376738"/>
          <p14:tracePt t="31034" x="4175125" y="4376738"/>
          <p14:tracePt t="31042" x="4340225" y="4376738"/>
          <p14:tracePt t="31050" x="4503738" y="4313238"/>
          <p14:tracePt t="31058" x="4695825" y="4249738"/>
          <p14:tracePt t="31066" x="4941888" y="4213225"/>
          <p14:tracePt t="31074" x="5195888" y="4140200"/>
          <p14:tracePt t="31082" x="5451475" y="4086225"/>
          <p14:tracePt t="31090" x="5707063" y="4030663"/>
          <p14:tracePt t="31098" x="5989638" y="3994150"/>
          <p14:tracePt t="31106" x="6254750" y="3994150"/>
          <p14:tracePt t="31114" x="6545263" y="3994150"/>
          <p14:tracePt t="31141" x="7412038" y="3994150"/>
          <p14:tracePt t="31147" x="7712075" y="3994150"/>
          <p14:tracePt t="31154" x="8077200" y="3994150"/>
          <p14:tracePt t="31163" x="8415338" y="3994150"/>
          <p14:tracePt t="31171" x="8715375" y="3994150"/>
          <p14:tracePt t="31179" x="9090025" y="3994150"/>
          <p14:tracePt t="37474" x="8532813" y="3328988"/>
          <p14:tracePt t="37482" x="8086725" y="3328988"/>
          <p14:tracePt t="37490" x="7940675" y="3328988"/>
          <p14:tracePt t="37498" x="7794625" y="3328988"/>
          <p14:tracePt t="37506" x="7658100" y="3282950"/>
          <p14:tracePt t="37514" x="7585075" y="3273425"/>
          <p14:tracePt t="37522" x="7575550" y="3265488"/>
          <p14:tracePt t="37530" x="7558088" y="3265488"/>
          <p14:tracePt t="37554" x="7548563" y="3246438"/>
          <p14:tracePt t="37562" x="7539038" y="3228975"/>
          <p14:tracePt t="37571" x="7531100" y="3209925"/>
          <p14:tracePt t="37578" x="7521575" y="3192463"/>
          <p14:tracePt t="37586" x="7512050" y="3173413"/>
          <p14:tracePt t="37594" x="7485063" y="3136900"/>
          <p14:tracePt t="37603" x="7458075" y="3109913"/>
          <p14:tracePt t="37610" x="7412038" y="3063875"/>
          <p14:tracePt t="37619" x="7385050" y="3027363"/>
          <p14:tracePt t="37626" x="7302500" y="2990850"/>
          <p14:tracePt t="37635" x="7256463" y="2946400"/>
          <p14:tracePt t="37642" x="7175500" y="2900363"/>
          <p14:tracePt t="37649" x="7110413" y="2863850"/>
          <p14:tracePt t="37658" x="7046913" y="2827338"/>
          <p14:tracePt t="37667" x="6983413" y="2800350"/>
          <p14:tracePt t="37674" x="6919913" y="2763838"/>
          <p14:tracePt t="37682" x="6873875" y="2735263"/>
          <p14:tracePt t="37690" x="6810375" y="2717800"/>
          <p14:tracePt t="37698" x="6764338" y="2690813"/>
          <p14:tracePt t="37706" x="6700838" y="2654300"/>
          <p14:tracePt t="37714" x="6691313" y="2644775"/>
          <p14:tracePt t="37730" x="6664325" y="2635250"/>
          <p14:tracePt t="37770" x="6654800" y="2635250"/>
          <p14:tracePt t="37778" x="6618288" y="2625725"/>
          <p14:tracePt t="37786" x="6564313" y="2625725"/>
          <p14:tracePt t="37794" x="6481763" y="2625725"/>
          <p14:tracePt t="37804" x="6391275" y="2625725"/>
          <p14:tracePt t="37811" x="6281738" y="2598738"/>
          <p14:tracePt t="37821" x="6153150" y="2598738"/>
          <p14:tracePt t="37827" x="6026150" y="2581275"/>
          <p14:tracePt t="37836" x="5916613" y="2581275"/>
          <p14:tracePt t="37843" x="5797550" y="2554288"/>
          <p14:tracePt t="37851" x="5688013" y="2544763"/>
          <p14:tracePt t="37859" x="5661025" y="2535238"/>
          <p14:tracePt t="37867" x="5588000" y="2508250"/>
          <p14:tracePt t="37875" x="5561013" y="2498725"/>
          <p14:tracePt t="38130" x="5487988" y="2498725"/>
          <p14:tracePt t="38138" x="5434013" y="2498725"/>
          <p14:tracePt t="38146" x="5360988" y="2498725"/>
          <p14:tracePt t="38154" x="5297488" y="2498725"/>
          <p14:tracePt t="38162" x="5260975" y="2498725"/>
          <p14:tracePt t="38170" x="5214938" y="2498725"/>
          <p14:tracePt t="38178" x="5195888" y="2498725"/>
          <p14:tracePt t="38186" x="5178425" y="2498725"/>
          <p14:tracePt t="38194" x="5151438" y="2489200"/>
          <p14:tracePt t="38203" x="5122863" y="2462213"/>
          <p14:tracePt t="38210" x="5095875" y="2425700"/>
          <p14:tracePt t="38219" x="5078413" y="2408238"/>
          <p14:tracePt t="38227" x="5059363" y="2379663"/>
          <p14:tracePt t="38239" x="5049838" y="2362200"/>
          <p14:tracePt t="38244" x="5041900" y="2325688"/>
          <p14:tracePt t="38251" x="5041900" y="2306638"/>
          <p14:tracePt t="38258" x="5014913" y="2270125"/>
          <p14:tracePt t="38266" x="5005388" y="2233613"/>
          <p14:tracePt t="38274" x="5005388" y="2206625"/>
          <p14:tracePt t="38282" x="5005388" y="2170113"/>
          <p14:tracePt t="38290" x="5005388" y="2125663"/>
          <p14:tracePt t="38298" x="5005388" y="2106613"/>
          <p14:tracePt t="38306" x="5005388" y="2070100"/>
          <p14:tracePt t="38314" x="5005388" y="2043113"/>
          <p14:tracePt t="38322" x="5022850" y="2006600"/>
          <p14:tracePt t="38330" x="5068888" y="1951038"/>
          <p14:tracePt t="38338" x="5095875" y="1914525"/>
          <p14:tracePt t="38346" x="5132388" y="1887538"/>
          <p14:tracePt t="38354" x="5178425" y="1851025"/>
          <p14:tracePt t="38362" x="5260975" y="1797050"/>
          <p14:tracePt t="38370" x="5305425" y="1768475"/>
          <p14:tracePt t="38378" x="5387975" y="1731963"/>
          <p14:tracePt t="38387" x="5451475" y="1704975"/>
          <p14:tracePt t="38394" x="5507038" y="1697038"/>
          <p14:tracePt t="38403" x="5561013" y="1697038"/>
          <p14:tracePt t="38410" x="5643563" y="1668463"/>
          <p14:tracePt t="38419" x="5680075" y="1668463"/>
          <p14:tracePt t="38426" x="5734050" y="1668463"/>
          <p14:tracePt t="38436" x="5780088" y="1668463"/>
          <p14:tracePt t="38442" x="5797550" y="1668463"/>
          <p14:tracePt t="38450" x="5826125" y="1668463"/>
          <p14:tracePt t="38458" x="5834063" y="1677988"/>
          <p14:tracePt t="38466" x="5853113" y="1697038"/>
          <p14:tracePt t="38474" x="5870575" y="1724025"/>
          <p14:tracePt t="38482" x="5880100" y="1768475"/>
          <p14:tracePt t="38490" x="5889625" y="1804988"/>
          <p14:tracePt t="38498" x="5889625" y="1870075"/>
          <p14:tracePt t="38506" x="5907088" y="1897063"/>
          <p14:tracePt t="38514" x="5943600" y="1970088"/>
          <p14:tracePt t="38522" x="5962650" y="2033588"/>
          <p14:tracePt t="38530" x="6007100" y="2116138"/>
          <p14:tracePt t="38538" x="6016625" y="2133600"/>
          <p14:tracePt t="38546" x="6026150" y="2170113"/>
          <p14:tracePt t="38554" x="6026150" y="2179638"/>
          <p14:tracePt t="38562" x="6026150" y="2197100"/>
          <p14:tracePt t="38570" x="6026150" y="2216150"/>
          <p14:tracePt t="38578" x="6026150" y="2225675"/>
          <p14:tracePt t="38586" x="6026150" y="2252663"/>
          <p14:tracePt t="38602" x="6016625" y="2306638"/>
          <p14:tracePt t="38610" x="5980113" y="2325688"/>
          <p14:tracePt t="38620" x="5935663" y="2371725"/>
          <p14:tracePt t="38626" x="5889625" y="2398713"/>
          <p14:tracePt t="38635" x="5826125" y="2444750"/>
          <p14:tracePt t="38642" x="5761038" y="2489200"/>
          <p14:tracePt t="38650" x="5697538" y="2508250"/>
          <p14:tracePt t="38658" x="5680075" y="2535238"/>
          <p14:tracePt t="38666" x="5634038" y="2554288"/>
          <p14:tracePt t="38674" x="5616575" y="2571750"/>
          <p14:tracePt t="38682" x="5597525" y="2589213"/>
          <p14:tracePt t="38690" x="5588000" y="2598738"/>
          <p14:tracePt t="38706" x="5580063" y="2598738"/>
          <p14:tracePt t="38714" x="5580063" y="2608263"/>
          <p14:tracePt t="38730" x="5570538" y="2608263"/>
          <p14:tracePt t="38771" x="5561013" y="2608263"/>
          <p14:tracePt t="38779" x="5543550" y="2608263"/>
          <p14:tracePt t="38786" x="5497513" y="2598738"/>
          <p14:tracePt t="38795" x="5478463" y="2554288"/>
          <p14:tracePt t="38804" x="5434013" y="2471738"/>
          <p14:tracePt t="38810" x="5434013" y="2425700"/>
          <p14:tracePt t="38820" x="5434013" y="2408238"/>
          <p14:tracePt t="38827" x="5434013" y="2352675"/>
          <p14:tracePt t="38836" x="5424488" y="2325688"/>
          <p14:tracePt t="38842" x="5424488" y="2289175"/>
          <p14:tracePt t="38851" x="5424488" y="2216150"/>
          <p14:tracePt t="38859" x="5424488" y="2170113"/>
          <p14:tracePt t="38867" x="5424488" y="2133600"/>
          <p14:tracePt t="38875" x="5424488" y="2106613"/>
          <p14:tracePt t="38883" x="5434013" y="2070100"/>
          <p14:tracePt t="38891" x="5461000" y="2043113"/>
          <p14:tracePt t="38899" x="5487988" y="2016125"/>
          <p14:tracePt t="38907" x="5497513" y="2006600"/>
          <p14:tracePt t="38915" x="5507038" y="1997075"/>
          <p14:tracePt t="38924" x="5524500" y="1979613"/>
          <p14:tracePt t="38931" x="5551488" y="1951038"/>
          <p14:tracePt t="38940" x="5561013" y="1951038"/>
          <p14:tracePt t="38947" x="5588000" y="1943100"/>
          <p14:tracePt t="38956" x="5624513" y="1943100"/>
          <p14:tracePt t="38963" x="5688013" y="1924050"/>
          <p14:tracePt t="38970" x="5743575" y="1924050"/>
          <p14:tracePt t="38979" x="5797550" y="1924050"/>
          <p14:tracePt t="38988" x="5870575" y="1924050"/>
          <p14:tracePt t="38995" x="5926138" y="1924050"/>
          <p14:tracePt t="39004" x="5989638" y="1924050"/>
          <p14:tracePt t="39011" x="6043613" y="1924050"/>
          <p14:tracePt t="39021" x="6108700" y="1943100"/>
          <p14:tracePt t="39026" x="6135688" y="1960563"/>
          <p14:tracePt t="39036" x="6162675" y="1987550"/>
          <p14:tracePt t="39042" x="6199188" y="2024063"/>
          <p14:tracePt t="39050" x="6218238" y="2060575"/>
          <p14:tracePt t="39058" x="6226175" y="2089150"/>
          <p14:tracePt t="39066" x="6226175" y="2116138"/>
          <p14:tracePt t="39074" x="6226175" y="2170113"/>
          <p14:tracePt t="39082" x="6254750" y="2206625"/>
          <p14:tracePt t="39090" x="6254750" y="2243138"/>
          <p14:tracePt t="39098" x="6254750" y="2270125"/>
          <p14:tracePt t="39106" x="6254750" y="2325688"/>
          <p14:tracePt t="39114" x="6254750" y="2362200"/>
          <p14:tracePt t="39139" x="6189663" y="2462213"/>
          <p14:tracePt t="39146" x="6172200" y="2481263"/>
          <p14:tracePt t="39154" x="6145213" y="2517775"/>
          <p14:tracePt t="39162" x="6099175" y="2554288"/>
          <p14:tracePt t="39170" x="6035675" y="2589213"/>
          <p14:tracePt t="39178" x="5935663" y="2644775"/>
          <p14:tracePt t="39185" x="5870575" y="2671763"/>
          <p14:tracePt t="39194" x="5761038" y="2681288"/>
          <p14:tracePt t="39202" x="5661025" y="2708275"/>
          <p14:tracePt t="39210" x="5551488" y="2727325"/>
          <p14:tracePt t="39219" x="5478463" y="2727325"/>
          <p14:tracePt t="39226" x="5387975" y="2727325"/>
          <p14:tracePt t="39236" x="5314950" y="2727325"/>
          <p14:tracePt t="39242" x="5278438" y="2727325"/>
          <p14:tracePt t="39250" x="5268913" y="2727325"/>
          <p14:tracePt t="39258" x="5241925" y="2727325"/>
          <p14:tracePt t="39266" x="5241925" y="2717800"/>
          <p14:tracePt t="39274" x="5232400" y="2698750"/>
          <p14:tracePt t="39282" x="5232400" y="2671763"/>
          <p14:tracePt t="39290" x="5205413" y="2644775"/>
          <p14:tracePt t="39298" x="5205413" y="2608263"/>
          <p14:tracePt t="39306" x="5205413" y="2581275"/>
          <p14:tracePt t="39314" x="5205413" y="2562225"/>
          <p14:tracePt t="39322" x="5187950" y="2517775"/>
          <p14:tracePt t="39330" x="5178425" y="2517775"/>
          <p14:tracePt t="39338" x="5151438" y="2489200"/>
          <p14:tracePt t="39346" x="5151438" y="2471738"/>
          <p14:tracePt t="39354" x="5114925" y="2425700"/>
          <p14:tracePt t="39362" x="5095875" y="2416175"/>
          <p14:tracePt t="39371" x="5068888" y="2379663"/>
          <p14:tracePt t="39378" x="5041900" y="2362200"/>
          <p14:tracePt t="39386" x="5022850" y="2352675"/>
          <p14:tracePt t="39394" x="5005388" y="2343150"/>
          <p14:tracePt t="39402" x="4986338" y="2325688"/>
          <p14:tracePt t="39410" x="4978400" y="2325688"/>
          <p14:tracePt t="39421" x="4968875" y="2316163"/>
          <p14:tracePt t="39437" x="4959350" y="2306638"/>
          <p14:tracePt t="39442" x="4959350" y="2298700"/>
          <p14:tracePt t="39458" x="4959350" y="2289175"/>
          <p14:tracePt t="39482" x="4959350" y="2279650"/>
          <p14:tracePt t="39490" x="4959350" y="2252663"/>
          <p14:tracePt t="39498" x="4986338" y="2206625"/>
          <p14:tracePt t="39506" x="4995863" y="2179638"/>
          <p14:tracePt t="39514" x="5022850" y="2133600"/>
          <p14:tracePt t="39522" x="5095875" y="2079625"/>
          <p14:tracePt t="39530" x="5159375" y="2043113"/>
          <p14:tracePt t="39538" x="5224463" y="1987550"/>
          <p14:tracePt t="39546" x="5305425" y="1933575"/>
          <p14:tracePt t="39555" x="5378450" y="1906588"/>
          <p14:tracePt t="39562" x="5461000" y="1878013"/>
          <p14:tracePt t="39572" x="5487988" y="1860550"/>
          <p14:tracePt t="39578" x="5534025" y="1860550"/>
          <p14:tracePt t="39588" x="5561013" y="1851025"/>
          <p14:tracePt t="39595" x="5580063" y="1851025"/>
          <p14:tracePt t="39604" x="5616575" y="1833563"/>
          <p14:tracePt t="39623" x="5634038" y="1833563"/>
          <p14:tracePt t="39627" x="5661025" y="1833563"/>
          <p14:tracePt t="39639" x="5680075" y="1833563"/>
          <p14:tracePt t="39644" x="5716588" y="1833563"/>
          <p14:tracePt t="39650" x="5724525" y="1833563"/>
          <p14:tracePt t="39658" x="5761038" y="1833563"/>
          <p14:tracePt t="39666" x="5780088" y="1833563"/>
          <p14:tracePt t="39674" x="5789613" y="1833563"/>
          <p14:tracePt t="39682" x="5816600" y="1841500"/>
          <p14:tracePt t="39690" x="5834063" y="1851025"/>
          <p14:tracePt t="39698" x="5853113" y="1860550"/>
          <p14:tracePt t="39706" x="5880100" y="1887538"/>
          <p14:tracePt t="39714" x="5899150" y="1897063"/>
          <p14:tracePt t="39722" x="5916613" y="1914525"/>
          <p14:tracePt t="39730" x="5926138" y="1933575"/>
          <p14:tracePt t="39738" x="5953125" y="1960563"/>
          <p14:tracePt t="39754" x="5953125" y="1979613"/>
          <p14:tracePt t="39762" x="5953125" y="2024063"/>
          <p14:tracePt t="39770" x="5962650" y="2043113"/>
          <p14:tracePt t="39778" x="5962650" y="2070100"/>
          <p14:tracePt t="39787" x="5980113" y="2089150"/>
          <p14:tracePt t="39794" x="5980113" y="2106613"/>
          <p14:tracePt t="39803" x="5999163" y="2133600"/>
          <p14:tracePt t="39810" x="5999163" y="2170113"/>
          <p14:tracePt t="39819" x="5999163" y="2197100"/>
          <p14:tracePt t="39826" x="5999163" y="2216150"/>
          <p14:tracePt t="39835" x="5999163" y="2225675"/>
          <p14:tracePt t="39842" x="5999163" y="2243138"/>
          <p14:tracePt t="39850" x="5999163" y="2262188"/>
          <p14:tracePt t="39866" x="5999163" y="2279650"/>
          <p14:tracePt t="39874" x="5999163" y="2289175"/>
          <p14:tracePt t="39882" x="5999163" y="2298700"/>
          <p14:tracePt t="39922" x="5999163" y="2316163"/>
          <p14:tracePt t="39930" x="5999163" y="2325688"/>
          <p14:tracePt t="39938" x="5999163" y="2335213"/>
          <p14:tracePt t="39946" x="5989638" y="2343150"/>
          <p14:tracePt t="39954" x="5989638" y="2362200"/>
          <p14:tracePt t="39962" x="5980113" y="2379663"/>
          <p14:tracePt t="39971" x="5962650" y="2408238"/>
          <p14:tracePt t="39987" x="5953125" y="2425700"/>
          <p14:tracePt t="39996" x="5943600" y="2435225"/>
          <p14:tracePt t="40006" x="5926138" y="2471738"/>
          <p14:tracePt t="40010" x="5907088" y="2489200"/>
          <p14:tracePt t="40019" x="5899150" y="2498725"/>
          <p14:tracePt t="40026" x="5889625" y="2508250"/>
          <p14:tracePt t="40035" x="5870575" y="2525713"/>
          <p14:tracePt t="40394" x="5834063" y="2525713"/>
          <p14:tracePt t="40402" x="5716588" y="2581275"/>
          <p14:tracePt t="40410" x="5551488" y="2589213"/>
          <p14:tracePt t="40419" x="5368925" y="2608263"/>
          <p14:tracePt t="40427" x="5241925" y="2608263"/>
          <p14:tracePt t="40435" x="5141913" y="2625725"/>
          <p14:tracePt t="40442" x="5032375" y="2625725"/>
          <p14:tracePt t="40450" x="4995863" y="2617788"/>
          <p14:tracePt t="40458" x="4978400" y="2617788"/>
          <p14:tracePt t="40563" x="5014913" y="2617788"/>
          <p14:tracePt t="40570" x="5041900" y="2617788"/>
          <p14:tracePt t="40578" x="5141913" y="2581275"/>
          <p14:tracePt t="40586" x="5251450" y="2554288"/>
          <p14:tracePt t="40594" x="5424488" y="2508250"/>
          <p14:tracePt t="40602" x="5588000" y="2481263"/>
          <p14:tracePt t="40610" x="5753100" y="2462213"/>
          <p14:tracePt t="40619" x="5953125" y="2435225"/>
          <p14:tracePt t="40626" x="6126163" y="2398713"/>
          <p14:tracePt t="40635" x="6272213" y="2389188"/>
          <p14:tracePt t="40642" x="6435725" y="2352675"/>
          <p14:tracePt t="40650" x="6545263" y="2343150"/>
          <p14:tracePt t="40658" x="6691313" y="2325688"/>
          <p14:tracePt t="40667" x="6846888" y="2279650"/>
          <p14:tracePt t="40674" x="6973888" y="2279650"/>
          <p14:tracePt t="40682" x="7083425" y="2279650"/>
          <p14:tracePt t="40690" x="7212013" y="2279650"/>
          <p14:tracePt t="40698" x="7302500" y="2279650"/>
          <p14:tracePt t="40706" x="7356475" y="2289175"/>
          <p14:tracePt t="40714" x="7458075" y="2298700"/>
          <p14:tracePt t="40722" x="7521575" y="2335213"/>
          <p14:tracePt t="40729" x="7594600" y="2352675"/>
          <p14:tracePt t="40738" x="7712075" y="2408238"/>
          <p14:tracePt t="40746" x="7813675" y="2452688"/>
          <p14:tracePt t="40755" x="7921625" y="2489200"/>
          <p14:tracePt t="40762" x="8050213" y="2525713"/>
          <p14:tracePt t="40770" x="8186738" y="2571750"/>
          <p14:tracePt t="40779" x="8313738" y="2598738"/>
          <p14:tracePt t="40786" x="8488363" y="2644775"/>
          <p14:tracePt t="40794" x="8651875" y="2690813"/>
          <p14:tracePt t="40802" x="8778875" y="2735263"/>
          <p14:tracePt t="40810" x="8951913" y="2781300"/>
          <p14:tracePt t="40818" x="9061450" y="2808288"/>
          <p14:tracePt t="43186" x="8997950" y="3694113"/>
          <p14:tracePt t="43198" x="8934450" y="3694113"/>
          <p14:tracePt t="43202" x="8878888" y="3694113"/>
          <p14:tracePt t="43210" x="8824913" y="3694113"/>
          <p14:tracePt t="43218" x="8797925" y="3694113"/>
          <p14:tracePt t="43226" x="8715375" y="3694113"/>
          <p14:tracePt t="43235" x="8615363" y="3694113"/>
          <p14:tracePt t="43242" x="8478838" y="3694113"/>
          <p14:tracePt t="43250" x="8350250" y="3694113"/>
          <p14:tracePt t="43258" x="8196263" y="3675063"/>
          <p14:tracePt t="43266" x="8067675" y="3665538"/>
          <p14:tracePt t="43274" x="7940675" y="3648075"/>
          <p14:tracePt t="43282" x="7831138" y="3629025"/>
          <p14:tracePt t="43290" x="7748588" y="3611563"/>
          <p14:tracePt t="43299" x="7675563" y="3611563"/>
          <p14:tracePt t="43307" x="7648575" y="3592513"/>
          <p14:tracePt t="43409" x="7639050" y="3592513"/>
          <p14:tracePt t="43620" x="7567613" y="3592513"/>
          <p14:tracePt t="43627" x="7448550" y="3621088"/>
          <p14:tracePt t="43637" x="7319963" y="3648075"/>
          <p14:tracePt t="43643" x="7183438" y="3694113"/>
          <p14:tracePt t="43651" x="7019925" y="3748088"/>
          <p14:tracePt t="43658" x="6929438" y="3767138"/>
          <p14:tracePt t="43666" x="6800850" y="3775075"/>
          <p14:tracePt t="43674" x="6673850" y="3775075"/>
          <p14:tracePt t="43682" x="6554788" y="3775075"/>
          <p14:tracePt t="43690" x="6500813" y="3775075"/>
          <p14:tracePt t="43699" x="6472238" y="3775075"/>
          <p14:tracePt t="43706" x="6445250" y="3775075"/>
          <p14:tracePt t="43714" x="6435725" y="3775075"/>
          <p14:tracePt t="43787" x="6427788" y="3775075"/>
          <p14:tracePt t="43794" x="6418263" y="3767138"/>
          <p14:tracePt t="43802" x="6399213" y="3738563"/>
          <p14:tracePt t="43810" x="6372225" y="3711575"/>
          <p14:tracePt t="43818" x="6345238" y="3684588"/>
          <p14:tracePt t="43827" x="6318250" y="3648075"/>
          <p14:tracePt t="43835" x="6281738" y="3621088"/>
          <p14:tracePt t="43842" x="6262688" y="3584575"/>
          <p14:tracePt t="43850" x="6245225" y="3548063"/>
          <p14:tracePt t="43858" x="6235700" y="3529013"/>
          <p14:tracePt t="43866" x="6235700" y="3511550"/>
          <p14:tracePt t="43874" x="6226175" y="3475038"/>
          <p14:tracePt t="43882" x="6218238" y="3455988"/>
          <p14:tracePt t="43890" x="6218238" y="3429000"/>
          <p14:tracePt t="43898" x="6218238" y="3411538"/>
          <p14:tracePt t="43906" x="6218238" y="3402013"/>
          <p14:tracePt t="43914" x="6218238" y="3392488"/>
          <p14:tracePt t="43922" x="6218238" y="3375025"/>
          <p14:tracePt t="43930" x="6218238" y="3338513"/>
          <p14:tracePt t="43946" x="6218238" y="3319463"/>
          <p14:tracePt t="43962" x="6226175" y="3292475"/>
          <p14:tracePt t="43970" x="6235700" y="3282950"/>
          <p14:tracePt t="43978" x="6235700" y="3273425"/>
          <p14:tracePt t="43987" x="6245225" y="3265488"/>
          <p14:tracePt t="44002" x="6254750" y="3255963"/>
          <p14:tracePt t="44010" x="6272213" y="3236913"/>
          <p14:tracePt t="44026" x="6299200" y="3228975"/>
          <p14:tracePt t="44036" x="6308725" y="3200400"/>
          <p14:tracePt t="44042" x="6326188" y="3192463"/>
          <p14:tracePt t="44053" x="6381750" y="3192463"/>
          <p14:tracePt t="44058" x="6445250" y="3192463"/>
          <p14:tracePt t="44066" x="6500813" y="3192463"/>
          <p14:tracePt t="44074" x="6573838" y="3192463"/>
          <p14:tracePt t="44082" x="6627813" y="3192463"/>
          <p14:tracePt t="44090" x="6754813" y="3192463"/>
          <p14:tracePt t="44098" x="6892925" y="3228975"/>
          <p14:tracePt t="44106" x="7019925" y="3265488"/>
          <p14:tracePt t="44114" x="7129463" y="3282950"/>
          <p14:tracePt t="44136" x="7339013" y="3355975"/>
          <p14:tracePt t="44139" x="7439025" y="3382963"/>
          <p14:tracePt t="44146" x="7502525" y="3411538"/>
          <p14:tracePt t="44154" x="7521575" y="3419475"/>
          <p14:tracePt t="44162" x="7539038" y="3429000"/>
          <p14:tracePt t="44170" x="7548563" y="3429000"/>
          <p14:tracePt t="44178" x="7558088" y="3438525"/>
          <p14:tracePt t="44238" x="7558088" y="3446463"/>
          <p14:tracePt t="44243" x="7539038" y="3482975"/>
          <p14:tracePt t="44252" x="7494588" y="3511550"/>
          <p14:tracePt t="44259" x="7421563" y="3538538"/>
          <p14:tracePt t="44272" x="7302500" y="3584575"/>
          <p14:tracePt t="44276" x="7202488" y="3638550"/>
          <p14:tracePt t="44282" x="7056438" y="3684588"/>
          <p14:tracePt t="44290" x="6900863" y="3730625"/>
          <p14:tracePt t="44298" x="6754813" y="3757613"/>
          <p14:tracePt t="44306" x="6627813" y="3794125"/>
          <p14:tracePt t="44314" x="6464300" y="3803650"/>
          <p14:tracePt t="44322" x="6335713" y="3821113"/>
          <p14:tracePt t="44330" x="6208713" y="3821113"/>
          <p14:tracePt t="44338" x="6116638" y="3821113"/>
          <p14:tracePt t="44346" x="6016625" y="3821113"/>
          <p14:tracePt t="44355" x="5943600" y="3821113"/>
          <p14:tracePt t="44362" x="5907088" y="3821113"/>
          <p14:tracePt t="44370" x="5889625" y="3821113"/>
          <p14:tracePt t="44378" x="5870575" y="3811588"/>
          <p14:tracePt t="44387" x="5853113" y="3784600"/>
          <p14:tracePt t="44394" x="5843588" y="3784600"/>
          <p14:tracePt t="44402" x="5843588" y="3757613"/>
          <p14:tracePt t="44410" x="5843588" y="3702050"/>
          <p14:tracePt t="44420" x="5843588" y="3675063"/>
          <p14:tracePt t="44427" x="5843588" y="3657600"/>
          <p14:tracePt t="44438" x="5834063" y="3611563"/>
          <p14:tracePt t="44443" x="5834063" y="3575050"/>
          <p14:tracePt t="44455" x="5826125" y="3538538"/>
          <p14:tracePt t="44459" x="5797550" y="3465513"/>
          <p14:tracePt t="44469" x="5789613" y="3429000"/>
          <p14:tracePt t="44477" x="5780088" y="3382963"/>
          <p14:tracePt t="44482" x="5734050" y="3302000"/>
          <p14:tracePt t="44490" x="5707063" y="3236913"/>
          <p14:tracePt t="44498" x="5697538" y="3200400"/>
          <p14:tracePt t="44506" x="5697538" y="3155950"/>
          <p14:tracePt t="44514" x="5680075" y="3136900"/>
          <p14:tracePt t="44522" x="5680075" y="3109913"/>
          <p14:tracePt t="44530" x="5680075" y="3090863"/>
          <p14:tracePt t="44538" x="5680075" y="3063875"/>
          <p14:tracePt t="44546" x="5680075" y="3054350"/>
          <p14:tracePt t="44554" x="5688013" y="3017838"/>
          <p14:tracePt t="44562" x="5688013" y="3009900"/>
          <p14:tracePt t="44570" x="5697538" y="2982913"/>
          <p14:tracePt t="44578" x="5707063" y="2963863"/>
          <p14:tracePt t="44588" x="5716588" y="2954338"/>
          <p14:tracePt t="44594" x="5724525" y="2927350"/>
          <p14:tracePt t="44610" x="5734050" y="2917825"/>
          <p14:tracePt t="44626" x="5734050" y="2900363"/>
          <p14:tracePt t="44642" x="5734050" y="2890838"/>
          <p14:tracePt t="44771" x="5734050" y="2881313"/>
          <p14:tracePt t="44779" x="5734050" y="2854325"/>
          <p14:tracePt t="44786" x="5734050" y="2844800"/>
          <p14:tracePt t="44794" x="5734050" y="2836863"/>
          <p14:tracePt t="44802" x="5734050" y="2800350"/>
          <p14:tracePt t="44818" x="5734050" y="2763838"/>
          <p14:tracePt t="44826" x="5734050" y="2754313"/>
          <p14:tracePt t="44835" x="5734050" y="2744788"/>
          <p14:tracePt t="44842" x="5734050" y="2708275"/>
          <p14:tracePt t="44851" x="5734050" y="2698750"/>
          <p14:tracePt t="44858" x="5734050" y="2671763"/>
          <p14:tracePt t="44874" x="5734050" y="2662238"/>
          <p14:tracePt t="44882" x="5734050" y="2654300"/>
          <p14:tracePt t="44890" x="5734050" y="2635250"/>
          <p14:tracePt t="44898" x="5734050" y="2625725"/>
          <p14:tracePt t="44906" x="5734050" y="2617788"/>
          <p14:tracePt t="44922" x="5734050" y="2598738"/>
          <p14:tracePt t="45218" x="5734050" y="2617788"/>
          <p14:tracePt t="45226" x="5743575" y="2644775"/>
          <p14:tracePt t="45234" x="5780088" y="2690813"/>
          <p14:tracePt t="45242" x="5797550" y="2735263"/>
          <p14:tracePt t="45251" x="5843588" y="2800350"/>
          <p14:tracePt t="45260" x="5862638" y="2863850"/>
          <p14:tracePt t="45267" x="5899150" y="2909888"/>
          <p14:tracePt t="45276" x="5935663" y="2954338"/>
          <p14:tracePt t="45284" x="5980113" y="3000375"/>
          <p14:tracePt t="45292" x="6007100" y="3046413"/>
          <p14:tracePt t="45299" x="6043613" y="3109913"/>
          <p14:tracePt t="45307" x="6080125" y="3146425"/>
          <p14:tracePt t="45315" x="6145213" y="3209925"/>
          <p14:tracePt t="45327" x="6218238" y="3292475"/>
          <p14:tracePt t="45331" x="6226175" y="3328988"/>
          <p14:tracePt t="45338" x="6272213" y="3382963"/>
          <p14:tracePt t="45346" x="6345238" y="3465513"/>
          <p14:tracePt t="45354" x="6408738" y="3556000"/>
          <p14:tracePt t="45362" x="6500813" y="3621088"/>
          <p14:tracePt t="45370" x="6545263" y="3684588"/>
          <p14:tracePt t="45378" x="6627813" y="3757613"/>
          <p14:tracePt t="45386" x="6700838" y="3811588"/>
          <p14:tracePt t="45394" x="6783388" y="3884613"/>
          <p14:tracePt t="45403" x="6827838" y="3930650"/>
          <p14:tracePt t="45410" x="6892925" y="3967163"/>
          <p14:tracePt t="45418" x="6964363" y="4021138"/>
          <p14:tracePt t="45426" x="6983413" y="4040188"/>
          <p14:tracePt t="45435" x="7010400" y="4057650"/>
          <p14:tracePt t="45442" x="7019925" y="4067175"/>
          <p14:tracePt t="45451" x="7029450" y="4086225"/>
          <p14:tracePt t="45468" x="7037388" y="4094163"/>
          <p14:tracePt t="45820" x="7037388" y="4113213"/>
          <p14:tracePt t="45828" x="7019925" y="4140200"/>
          <p14:tracePt t="45834" x="7010400" y="4159250"/>
          <p14:tracePt t="45842" x="7010400" y="4176713"/>
          <p14:tracePt t="45852" x="6992938" y="4195763"/>
          <p14:tracePt t="45858" x="6992938" y="4203700"/>
          <p14:tracePt t="45866" x="6983413" y="4213225"/>
          <p14:tracePt t="45874" x="6983413" y="4222750"/>
          <p14:tracePt t="45882" x="6983413" y="4240213"/>
          <p14:tracePt t="45906" x="6983413" y="4249738"/>
          <p14:tracePt t="45914" x="6973888" y="4259263"/>
          <p14:tracePt t="45938" x="6956425" y="4276725"/>
          <p14:tracePt t="45962" x="6956425" y="4286250"/>
          <p14:tracePt t="46122" x="6956425" y="4276725"/>
          <p14:tracePt t="46130" x="6956425" y="4259263"/>
          <p14:tracePt t="46178" x="6956425" y="4249738"/>
          <p14:tracePt t="46194" x="6956425" y="4240213"/>
          <p14:tracePt t="46339" x="6946900" y="4249738"/>
          <p14:tracePt t="46347" x="6946900" y="4259263"/>
          <p14:tracePt t="46355" x="6946900" y="4286250"/>
          <p14:tracePt t="46363" x="6937375" y="4313238"/>
          <p14:tracePt t="46370" x="6937375" y="4340225"/>
          <p14:tracePt t="46378" x="6937375" y="4349750"/>
          <p14:tracePt t="46386" x="6910388" y="4386263"/>
          <p14:tracePt t="46402" x="6910388" y="4395788"/>
          <p14:tracePt t="46410" x="6910388" y="4405313"/>
          <p14:tracePt t="46419" x="6900863" y="4413250"/>
          <p14:tracePt t="46426" x="6900863" y="4422775"/>
          <p14:tracePt t="46442" x="6892925" y="4432300"/>
          <p14:tracePt t="46971" x="6883400" y="4441825"/>
          <p14:tracePt t="46979" x="6873875" y="4449763"/>
          <p14:tracePt t="46994" x="6864350" y="4449763"/>
          <p14:tracePt t="47258" x="6900863" y="4449763"/>
          <p14:tracePt t="47266" x="6983413" y="4449763"/>
          <p14:tracePt t="47275" x="7110413" y="4449763"/>
          <p14:tracePt t="47283" x="7256463" y="4449763"/>
          <p14:tracePt t="47291" x="7392988" y="4449763"/>
          <p14:tracePt t="47299" x="7539038" y="4449763"/>
          <p14:tracePt t="47307" x="7685088" y="4449763"/>
          <p14:tracePt t="47315" x="7850188" y="4449763"/>
          <p14:tracePt t="47323" x="7994650" y="4449763"/>
          <p14:tracePt t="47330" x="8086725" y="4441825"/>
          <p14:tracePt t="47338" x="8169275" y="4422775"/>
          <p14:tracePt t="47346" x="8213725" y="4395788"/>
          <p14:tracePt t="47354" x="8240713" y="4386263"/>
          <p14:tracePt t="47362" x="8277225" y="4368800"/>
          <p14:tracePt t="47370" x="8305800" y="4332288"/>
          <p14:tracePt t="47378" x="8342313" y="4303713"/>
          <p14:tracePt t="47386" x="8359775" y="4295775"/>
          <p14:tracePt t="47394" x="8405813" y="4259263"/>
          <p14:tracePt t="47403" x="8432800" y="4240213"/>
          <p14:tracePt t="47410" x="8459788" y="4232275"/>
          <p14:tracePt t="47418" x="8523288" y="4195763"/>
          <p14:tracePt t="47426" x="8559800" y="4186238"/>
          <p14:tracePt t="47435" x="8624888" y="4167188"/>
          <p14:tracePt t="47444" x="8688388" y="4130675"/>
          <p14:tracePt t="47455" x="8761413" y="4122738"/>
          <p14:tracePt t="47460" x="8842375" y="4094163"/>
          <p14:tracePt t="47471" x="8907463" y="4067175"/>
          <p14:tracePt t="47477" x="8961438" y="4057650"/>
          <p14:tracePt t="47486" x="8997950" y="4049713"/>
          <p14:tracePt t="47492" x="9053513" y="4040188"/>
          <p14:tracePt t="47499" x="9080500" y="4021138"/>
          <p14:tracePt t="47506" x="9097963" y="4013200"/>
          <p14:tracePt t="50474" x="8496300" y="3784600"/>
          <p14:tracePt t="50482" x="8123238" y="3784600"/>
          <p14:tracePt t="50490" x="7894638" y="3784600"/>
          <p14:tracePt t="50498" x="7631113" y="3784600"/>
          <p14:tracePt t="50506" x="7448550" y="3784600"/>
          <p14:tracePt t="50514" x="7319963" y="3784600"/>
          <p14:tracePt t="50522" x="7229475" y="3784600"/>
          <p14:tracePt t="50530" x="7192963" y="3784600"/>
          <p14:tracePt t="50538" x="7183438" y="3784600"/>
          <p14:tracePt t="50579" x="7156450" y="3784600"/>
          <p14:tracePt t="50589" x="7138988" y="3784600"/>
          <p14:tracePt t="50595" x="7110413" y="3784600"/>
          <p14:tracePt t="50602" x="7073900" y="3784600"/>
          <p14:tracePt t="50609" x="7019925" y="3784600"/>
          <p14:tracePt t="50618" x="6983413" y="3784600"/>
          <p14:tracePt t="50626" x="6946900" y="3784600"/>
          <p14:tracePt t="50636" x="6900863" y="3784600"/>
          <p14:tracePt t="50642" x="6883400" y="3784600"/>
          <p14:tracePt t="50651" x="6856413" y="3784600"/>
          <p14:tracePt t="50658" x="6846888" y="3784600"/>
          <p14:tracePt t="50858" x="6800850" y="3784600"/>
          <p14:tracePt t="50867" x="6691313" y="3784600"/>
          <p14:tracePt t="50874" x="6527800" y="3784600"/>
          <p14:tracePt t="50882" x="6308725" y="3784600"/>
          <p14:tracePt t="50890" x="6080125" y="3784600"/>
          <p14:tracePt t="50898" x="5697538" y="3830638"/>
          <p14:tracePt t="50906" x="5470525" y="3830638"/>
          <p14:tracePt t="50914" x="5268913" y="3830638"/>
          <p14:tracePt t="50922" x="5068888" y="3830638"/>
          <p14:tracePt t="50930" x="4876800" y="3830638"/>
          <p14:tracePt t="50938" x="4767263" y="3830638"/>
          <p14:tracePt t="50946" x="4667250" y="3830638"/>
          <p14:tracePt t="50954" x="4640263" y="3830638"/>
          <p14:tracePt t="50962" x="4613275" y="3830638"/>
          <p14:tracePt t="50986" x="4613275" y="3811588"/>
          <p14:tracePt t="50994" x="4613275" y="3757613"/>
          <p14:tracePt t="51002" x="4613275" y="3702050"/>
          <p14:tracePt t="51010" x="4613275" y="3657600"/>
          <p14:tracePt t="51018" x="4613275" y="3621088"/>
          <p14:tracePt t="51026" x="4613275" y="3584575"/>
          <p14:tracePt t="51036" x="4613275" y="3548063"/>
          <p14:tracePt t="51042" x="4613275" y="3511550"/>
          <p14:tracePt t="51053" x="4622800" y="3482975"/>
          <p14:tracePt t="51058" x="4622800" y="3429000"/>
          <p14:tracePt t="51068" x="4630738" y="3392488"/>
          <p14:tracePt t="51074" x="4659313" y="3346450"/>
          <p14:tracePt t="51082" x="4667250" y="3302000"/>
          <p14:tracePt t="51090" x="4686300" y="3282950"/>
          <p14:tracePt t="51098" x="4703763" y="3236913"/>
          <p14:tracePt t="51106" x="4730750" y="3192463"/>
          <p14:tracePt t="51114" x="4759325" y="3163888"/>
          <p14:tracePt t="51135" x="4803775" y="3109913"/>
          <p14:tracePt t="51138" x="4849813" y="3082925"/>
          <p14:tracePt t="51146" x="4876800" y="3054350"/>
          <p14:tracePt t="51154" x="4941888" y="3027363"/>
          <p14:tracePt t="51162" x="4978400" y="3009900"/>
          <p14:tracePt t="51170" x="5049838" y="3009900"/>
          <p14:tracePt t="51178" x="5132388" y="2982913"/>
          <p14:tracePt t="51186" x="5241925" y="2982913"/>
          <p14:tracePt t="51194" x="5324475" y="2963863"/>
          <p14:tracePt t="51203" x="5487988" y="2963863"/>
          <p14:tracePt t="51210" x="5624513" y="2963863"/>
          <p14:tracePt t="51219" x="5807075" y="2963863"/>
          <p14:tracePt t="51226" x="6007100" y="2963863"/>
          <p14:tracePt t="51236" x="6153150" y="2982913"/>
          <p14:tracePt t="51242" x="6345238" y="3046413"/>
          <p14:tracePt t="51252" x="6508750" y="3073400"/>
          <p14:tracePt t="51258" x="6610350" y="3127375"/>
          <p14:tracePt t="51268" x="6727825" y="3192463"/>
          <p14:tracePt t="51274" x="6810375" y="3246438"/>
          <p14:tracePt t="51282" x="6892925" y="3282950"/>
          <p14:tracePt t="51290" x="6956425" y="3338513"/>
          <p14:tracePt t="51298" x="7000875" y="3375025"/>
          <p14:tracePt t="51306" x="7010400" y="3382963"/>
          <p14:tracePt t="51314" x="7019925" y="3411538"/>
          <p14:tracePt t="51322" x="7019925" y="3429000"/>
          <p14:tracePt t="51330" x="7037388" y="3446463"/>
          <p14:tracePt t="51338" x="7037388" y="3465513"/>
          <p14:tracePt t="51345" x="7037388" y="3482975"/>
          <p14:tracePt t="51354" x="7037388" y="3511550"/>
          <p14:tracePt t="51362" x="7037388" y="3519488"/>
          <p14:tracePt t="51378" x="7037388" y="3548063"/>
          <p14:tracePt t="51386" x="7029450" y="3556000"/>
          <p14:tracePt t="51394" x="7019925" y="3584575"/>
          <p14:tracePt t="51402" x="7000875" y="3602038"/>
          <p14:tracePt t="51410" x="6983413" y="3638550"/>
          <p14:tracePt t="51419" x="6956425" y="3665538"/>
          <p14:tracePt t="51427" x="6873875" y="3702050"/>
          <p14:tracePt t="51437" x="6791325" y="3730625"/>
          <p14:tracePt t="51442" x="6673850" y="3775075"/>
          <p14:tracePt t="51451" x="6564313" y="3803650"/>
          <p14:tracePt t="51458" x="6381750" y="3821113"/>
          <p14:tracePt t="51467" x="6235700" y="3848100"/>
          <p14:tracePt t="51474" x="6026150" y="3884613"/>
          <p14:tracePt t="51482" x="5826125" y="3894138"/>
          <p14:tracePt t="51490" x="5607050" y="3894138"/>
          <p14:tracePt t="51498" x="5441950" y="3894138"/>
          <p14:tracePt t="51506" x="5278438" y="3894138"/>
          <p14:tracePt t="51514" x="5095875" y="3894138"/>
          <p14:tracePt t="51522" x="4986338" y="3894138"/>
          <p14:tracePt t="51530" x="4876800" y="3894138"/>
          <p14:tracePt t="51538" x="4786313" y="3894138"/>
          <p14:tracePt t="51546" x="4686300" y="3821113"/>
          <p14:tracePt t="51554" x="4622800" y="3784600"/>
          <p14:tracePt t="51562" x="4576763" y="3748088"/>
          <p14:tracePt t="51570" x="4503738" y="3675063"/>
          <p14:tracePt t="51578" x="4457700" y="3629025"/>
          <p14:tracePt t="51586" x="4421188" y="3584575"/>
          <p14:tracePt t="51594" x="4384675" y="3538538"/>
          <p14:tracePt t="51602" x="4357688" y="3455988"/>
          <p14:tracePt t="51610" x="4340225" y="3411538"/>
          <p14:tracePt t="51619" x="4330700" y="3365500"/>
          <p14:tracePt t="51627" x="4330700" y="3309938"/>
          <p14:tracePt t="51639" x="4330700" y="3273425"/>
          <p14:tracePt t="51642" x="4330700" y="3228975"/>
          <p14:tracePt t="51651" x="4330700" y="3200400"/>
          <p14:tracePt t="51658" x="4330700" y="3127375"/>
          <p14:tracePt t="51666" x="4340225" y="3073400"/>
          <p14:tracePt t="51674" x="4394200" y="3000375"/>
          <p14:tracePt t="51682" x="4476750" y="2936875"/>
          <p14:tracePt t="51690" x="4557713" y="2881313"/>
          <p14:tracePt t="51698" x="4695825" y="2808288"/>
          <p14:tracePt t="51706" x="4813300" y="2771775"/>
          <p14:tracePt t="51714" x="4941888" y="2735263"/>
          <p14:tracePt t="51722" x="5086350" y="2717800"/>
          <p14:tracePt t="51730" x="5268913" y="2698750"/>
          <p14:tracePt t="51738" x="5451475" y="2698750"/>
          <p14:tracePt t="51746" x="5616575" y="2698750"/>
          <p14:tracePt t="51754" x="5780088" y="2698750"/>
          <p14:tracePt t="51762" x="5980113" y="2698750"/>
          <p14:tracePt t="51770" x="6135688" y="2698750"/>
          <p14:tracePt t="51778" x="6308725" y="2708275"/>
          <p14:tracePt t="51786" x="6472238" y="2771775"/>
          <p14:tracePt t="51794" x="6600825" y="2817813"/>
          <p14:tracePt t="51802" x="6754813" y="2890838"/>
          <p14:tracePt t="51810" x="6873875" y="2936875"/>
          <p14:tracePt t="51818" x="6973888" y="2990850"/>
          <p14:tracePt t="51826" x="7056438" y="3046413"/>
          <p14:tracePt t="51834" x="7119938" y="3082925"/>
          <p14:tracePt t="51842" x="7146925" y="3109913"/>
          <p14:tracePt t="51851" x="7192963" y="3136900"/>
          <p14:tracePt t="51858" x="7212013" y="3163888"/>
          <p14:tracePt t="51867" x="7219950" y="3200400"/>
          <p14:tracePt t="51882" x="7219950" y="3228975"/>
          <p14:tracePt t="51890" x="7219950" y="3265488"/>
          <p14:tracePt t="51897" x="7219950" y="3273425"/>
          <p14:tracePt t="51906" x="7219950" y="3292475"/>
          <p14:tracePt t="51914" x="7219950" y="3328988"/>
          <p14:tracePt t="51922" x="7219950" y="3346450"/>
          <p14:tracePt t="51930" x="7202488" y="3402013"/>
          <p14:tracePt t="51938" x="7183438" y="3419475"/>
          <p14:tracePt t="51946" x="7175500" y="3446463"/>
          <p14:tracePt t="51954" x="7138988" y="3492500"/>
          <p14:tracePt t="51962" x="7119938" y="3511550"/>
          <p14:tracePt t="51970" x="7102475" y="3538538"/>
          <p14:tracePt t="51978" x="7073900" y="3556000"/>
          <p14:tracePt t="51986" x="7046913" y="3575050"/>
          <p14:tracePt t="51994" x="7037388" y="3575050"/>
          <p14:tracePt t="52003" x="7019925" y="3592513"/>
          <p14:tracePt t="52010" x="7000875" y="3592513"/>
          <p14:tracePt t="52026" x="6992938" y="3592513"/>
          <p14:tracePt t="52082" x="6973888" y="3592513"/>
          <p14:tracePt t="52090" x="6956425" y="3592513"/>
          <p14:tracePt t="52098" x="6919913" y="3592513"/>
          <p14:tracePt t="52115" x="6892925" y="3584575"/>
          <p14:tracePt t="52138" x="6754813" y="3492500"/>
          <p14:tracePt t="52147" x="6691313" y="3465513"/>
          <p14:tracePt t="52156" x="6610350" y="3411538"/>
          <p14:tracePt t="52163" x="6491288" y="3355975"/>
          <p14:tracePt t="52172" x="6326188" y="3309938"/>
          <p14:tracePt t="52178" x="6172200" y="3246438"/>
          <p14:tracePt t="52186" x="6026150" y="3200400"/>
          <p14:tracePt t="52194" x="5843588" y="3155950"/>
          <p14:tracePt t="52203" x="5680075" y="3109913"/>
          <p14:tracePt t="52210" x="5461000" y="3046413"/>
          <p14:tracePt t="52218" x="5214938" y="3009900"/>
          <p14:tracePt t="52226" x="4959350" y="2954338"/>
          <p14:tracePt t="52235" x="4649788" y="2917825"/>
          <p14:tracePt t="52242" x="4340225" y="2900363"/>
          <p14:tracePt t="52251" x="4011613" y="2836863"/>
          <p14:tracePt t="52258" x="3775075" y="2817813"/>
          <p14:tracePt t="52267" x="3519488" y="2817813"/>
          <p14:tracePt t="52274" x="3190875" y="2763838"/>
          <p14:tracePt t="52282" x="2954338" y="2744788"/>
          <p14:tracePt t="52290" x="2735263" y="2744788"/>
          <p14:tracePt t="52298" x="2552700" y="2744788"/>
          <p14:tracePt t="52306" x="2406650" y="2744788"/>
          <p14:tracePt t="52314" x="2297113" y="2744788"/>
          <p14:tracePt t="52322" x="2224088" y="2744788"/>
          <p14:tracePt t="52330" x="2179638" y="2744788"/>
          <p14:tracePt t="52338" x="2170113" y="2744788"/>
          <p14:tracePt t="52346" x="2160588" y="2744788"/>
          <p14:tracePt t="52378" x="2151063" y="2744788"/>
          <p14:tracePt t="52402" x="2143125" y="2744788"/>
          <p14:tracePt t="52410" x="2124075" y="2735263"/>
          <p14:tracePt t="52450" x="2114550" y="2727325"/>
          <p14:tracePt t="52546" x="2114550" y="2708275"/>
          <p14:tracePt t="52554" x="2160588" y="2690813"/>
          <p14:tracePt t="52561" x="2187575" y="2681288"/>
          <p14:tracePt t="52570" x="2260600" y="2644775"/>
          <p14:tracePt t="52578" x="2287588" y="2635250"/>
          <p14:tracePt t="52586" x="2306638" y="2635250"/>
          <p14:tracePt t="52595" x="2343150" y="2617788"/>
          <p14:tracePt t="52602" x="2360613" y="2598738"/>
          <p14:tracePt t="52609" x="2389188" y="2589213"/>
          <p14:tracePt t="52626" x="2397125" y="2589213"/>
          <p14:tracePt t="53171" x="2416175" y="2589213"/>
          <p14:tracePt t="53179" x="2462213" y="2635250"/>
          <p14:tracePt t="53187" x="2525713" y="2708275"/>
          <p14:tracePt t="53194" x="2606675" y="2790825"/>
          <p14:tracePt t="53202" x="2744788" y="2863850"/>
          <p14:tracePt t="53210" x="2881313" y="2954338"/>
          <p14:tracePt t="53218" x="2998788" y="3063875"/>
          <p14:tracePt t="53226" x="3136900" y="3200400"/>
          <p14:tracePt t="53235" x="3317875" y="3328988"/>
          <p14:tracePt t="53242" x="3446463" y="3446463"/>
          <p14:tracePt t="53252" x="3563938" y="3556000"/>
          <p14:tracePt t="53259" x="3646488" y="3638550"/>
          <p14:tracePt t="53273" x="3746500" y="3730625"/>
          <p14:tracePt t="53276" x="3829050" y="3803650"/>
          <p14:tracePt t="53287" x="3883025" y="3848100"/>
          <p14:tracePt t="53291" x="3911600" y="3867150"/>
          <p14:tracePt t="53298" x="3929063" y="3884613"/>
          <p14:tracePt t="53410" x="3938588" y="3884613"/>
          <p14:tracePt t="53418" x="3938588" y="3840163"/>
          <p14:tracePt t="53426" x="3938588" y="3803650"/>
          <p14:tracePt t="53435" x="3911600" y="3730625"/>
          <p14:tracePt t="53442" x="3902075" y="3648075"/>
          <p14:tracePt t="53452" x="3875088" y="3556000"/>
          <p14:tracePt t="53457" x="3846513" y="3455988"/>
          <p14:tracePt t="53468" x="3775075" y="3375025"/>
          <p14:tracePt t="53473" x="3746500" y="3309938"/>
          <p14:tracePt t="53482" x="3709988" y="3219450"/>
          <p14:tracePt t="53490" x="3665538" y="3119438"/>
          <p14:tracePt t="53498" x="3600450" y="3063875"/>
          <p14:tracePt t="53506" x="3573463" y="3017838"/>
          <p14:tracePt t="53514" x="3556000" y="2954338"/>
          <p14:tracePt t="53522" x="3546475" y="2936875"/>
          <p14:tracePt t="53530" x="3509963" y="2890838"/>
          <p14:tracePt t="53538" x="3509963" y="2873375"/>
          <p14:tracePt t="53546" x="3500438" y="2844800"/>
          <p14:tracePt t="53554" x="3490913" y="2827338"/>
          <p14:tracePt t="53570" x="3482975" y="2800350"/>
          <p14:tracePt t="53578" x="3473450" y="2790825"/>
          <p14:tracePt t="53698" x="3482975" y="2873375"/>
          <p14:tracePt t="53706" x="3556000" y="2990850"/>
          <p14:tracePt t="53714" x="3636963" y="3127375"/>
          <p14:tracePt t="53722" x="3692525" y="3282950"/>
          <p14:tracePt t="53730" x="3802063" y="3382963"/>
          <p14:tracePt t="53738" x="3938588" y="3502025"/>
          <p14:tracePt t="53746" x="4075113" y="3638550"/>
          <p14:tracePt t="53754" x="4194175" y="3784600"/>
          <p14:tracePt t="53761" x="4311650" y="3884613"/>
          <p14:tracePt t="53770" x="4430713" y="3976688"/>
          <p14:tracePt t="53778" x="4513263" y="4040188"/>
          <p14:tracePt t="53786" x="4557713" y="4067175"/>
          <p14:tracePt t="53794" x="4603750" y="4086225"/>
          <p14:tracePt t="53802" x="4622800" y="4094163"/>
          <p14:tracePt t="53866" x="4630738" y="4094163"/>
          <p14:tracePt t="53874" x="4630738" y="4067175"/>
          <p14:tracePt t="53882" x="4622800" y="4003675"/>
          <p14:tracePt t="53890" x="4603750" y="3948113"/>
          <p14:tracePt t="53898" x="4557713" y="3884613"/>
          <p14:tracePt t="53906" x="4513263" y="3803650"/>
          <p14:tracePt t="53914" x="4467225" y="3738563"/>
          <p14:tracePt t="53922" x="4376738" y="3648075"/>
          <p14:tracePt t="53930" x="4340225" y="3584575"/>
          <p14:tracePt t="53938" x="4248150" y="3482975"/>
          <p14:tracePt t="53946" x="4148138" y="3382963"/>
          <p14:tracePt t="53954" x="4011613" y="3273425"/>
          <p14:tracePt t="53962" x="3929063" y="3192463"/>
          <p14:tracePt t="53970" x="3875088" y="3136900"/>
          <p14:tracePt t="53978" x="3838575" y="3063875"/>
          <p14:tracePt t="53986" x="3783013" y="2973388"/>
          <p14:tracePt t="53994" x="3756025" y="2936875"/>
          <p14:tracePt t="54002" x="3756025" y="2873375"/>
          <p14:tracePt t="54010" x="3756025" y="2844800"/>
          <p14:tracePt t="54018" x="3756025" y="2808288"/>
          <p14:tracePt t="54026" x="3756025" y="2790825"/>
          <p14:tracePt t="54035" x="3756025" y="2771775"/>
          <p14:tracePt t="54092" x="3756025" y="2763838"/>
          <p14:tracePt t="54097" x="3775075" y="2763838"/>
          <p14:tracePt t="54106" x="3829050" y="2763838"/>
          <p14:tracePt t="54114" x="3883025" y="2763838"/>
          <p14:tracePt t="54134" x="4111625" y="2827338"/>
          <p14:tracePt t="54138" x="4248150" y="2917825"/>
          <p14:tracePt t="54146" x="4476750" y="3046413"/>
          <p14:tracePt t="54154" x="4767263" y="3209925"/>
          <p14:tracePt t="54162" x="5014913" y="3346450"/>
          <p14:tracePt t="54170" x="5378450" y="3548063"/>
          <p14:tracePt t="54178" x="5743575" y="3748088"/>
          <p14:tracePt t="54186" x="6016625" y="3867150"/>
          <p14:tracePt t="54194" x="6326188" y="3994150"/>
          <p14:tracePt t="54202" x="6508750" y="4040188"/>
          <p14:tracePt t="54210" x="6610350" y="4067175"/>
          <p14:tracePt t="54218" x="6654800" y="4103688"/>
          <p14:tracePt t="54315" x="6664325" y="4103688"/>
          <p14:tracePt t="54323" x="6664325" y="4094163"/>
          <p14:tracePt t="54331" x="6664325" y="4086225"/>
          <p14:tracePt t="54338" x="6664325" y="4076700"/>
          <p14:tracePt t="54346" x="6664325" y="4067175"/>
          <p14:tracePt t="54354" x="6664325" y="4030663"/>
          <p14:tracePt t="54362" x="6645275" y="3994150"/>
          <p14:tracePt t="54370" x="6591300" y="3930650"/>
          <p14:tracePt t="54378" x="6518275" y="3867150"/>
          <p14:tracePt t="54386" x="6472238" y="3803650"/>
          <p14:tracePt t="54394" x="6418263" y="3748088"/>
          <p14:tracePt t="54402" x="6335713" y="3665538"/>
          <p14:tracePt t="54410" x="6272213" y="3611563"/>
          <p14:tracePt t="54418" x="6181725" y="3538538"/>
          <p14:tracePt t="54426" x="6080125" y="3455988"/>
          <p14:tracePt t="54435" x="5999163" y="3402013"/>
          <p14:tracePt t="54442" x="5899150" y="3328988"/>
          <p14:tracePt t="54451" x="5816600" y="3273425"/>
          <p14:tracePt t="54458" x="5770563" y="3246438"/>
          <p14:tracePt t="54467" x="5761038" y="3246438"/>
          <p14:tracePt t="54474" x="5734050" y="3219450"/>
          <p14:tracePt t="54482" x="5734050" y="3209925"/>
          <p14:tracePt t="54522" x="5724525" y="3200400"/>
          <p14:tracePt t="54626" x="5643563" y="3219450"/>
          <p14:tracePt t="54635" x="5497513" y="3236913"/>
          <p14:tracePt t="54642" x="5351463" y="3265488"/>
          <p14:tracePt t="54651" x="5168900" y="3309938"/>
          <p14:tracePt t="54658" x="4986338" y="3328988"/>
          <p14:tracePt t="54668" x="4749800" y="3365500"/>
          <p14:tracePt t="54675" x="4540250" y="3392488"/>
          <p14:tracePt t="54685" x="4275138" y="3411538"/>
          <p14:tracePt t="54691" x="4075113" y="3411538"/>
          <p14:tracePt t="54699" x="3875088" y="3411538"/>
          <p14:tracePt t="54706" x="3709988" y="3411538"/>
          <p14:tracePt t="54714" x="3563938" y="3411538"/>
          <p14:tracePt t="54723" x="3436938" y="3411538"/>
          <p14:tracePt t="54730" x="3409950" y="3411538"/>
          <p14:tracePt t="54738" x="3336925" y="3411538"/>
          <p14:tracePt t="54746" x="3281363" y="3411538"/>
          <p14:tracePt t="54754" x="3244850" y="3411538"/>
          <p14:tracePt t="54762" x="3217863" y="3411538"/>
          <p14:tracePt t="54770" x="3154363" y="3402013"/>
          <p14:tracePt t="54778" x="3100388" y="3382963"/>
          <p14:tracePt t="54786" x="2998788" y="3375025"/>
          <p14:tracePt t="54794" x="2954338" y="3338513"/>
          <p14:tracePt t="54802" x="2925763" y="3328988"/>
          <p14:tracePt t="54810" x="2871788" y="3328988"/>
          <p14:tracePt t="54818" x="2825750" y="3319463"/>
          <p14:tracePt t="54827" x="2771775" y="3319463"/>
          <p14:tracePt t="54837" x="2752725" y="3309938"/>
          <p14:tracePt t="54843" x="2698750" y="3282950"/>
          <p14:tracePt t="54852" x="2679700" y="3282950"/>
          <p14:tracePt t="54858" x="2643188" y="3273425"/>
          <p14:tracePt t="54867" x="2625725" y="3265488"/>
          <p14:tracePt t="54874" x="2606675" y="3265488"/>
          <p14:tracePt t="54882" x="2552700" y="3228975"/>
          <p14:tracePt t="54890" x="2489200" y="3192463"/>
          <p14:tracePt t="54898" x="2425700" y="3155950"/>
          <p14:tracePt t="54906" x="2343150" y="3127375"/>
          <p14:tracePt t="54914" x="2270125" y="3082925"/>
          <p14:tracePt t="54922" x="2224088" y="3063875"/>
          <p14:tracePt t="54930" x="2087563" y="2990850"/>
          <p14:tracePt t="54938" x="2024063" y="2954338"/>
          <p14:tracePt t="54946" x="1941513" y="2927350"/>
          <p14:tracePt t="54955" x="1831975" y="2881313"/>
          <p14:tracePt t="54962" x="1787525" y="2873375"/>
          <p14:tracePt t="54970" x="1704975" y="2854325"/>
          <p14:tracePt t="54978" x="1685925" y="2836863"/>
          <p14:tracePt t="54987" x="1658938" y="2827338"/>
          <p14:tracePt t="54994" x="1641475" y="2817813"/>
          <p14:tracePt t="55003" x="1622425" y="2808288"/>
          <p14:tracePt t="55010" x="1604963" y="2800350"/>
          <p14:tracePt t="55019" x="1595438" y="2790825"/>
          <p14:tracePt t="55034" x="1595438" y="2781300"/>
          <p14:tracePt t="55098" x="1595438" y="2771775"/>
          <p14:tracePt t="55164" x="1585913" y="2771775"/>
          <p14:tracePt t="55282" x="1576388" y="2771775"/>
          <p14:tracePt t="55290" x="1568450" y="2771775"/>
          <p14:tracePt t="55299" x="1522413" y="2771775"/>
          <p14:tracePt t="55306" x="1439863" y="2771775"/>
          <p14:tracePt t="55315" x="1330325" y="2771775"/>
          <p14:tracePt t="55323" x="1239838" y="2771775"/>
          <p14:tracePt t="55331" x="1130300" y="2771775"/>
          <p14:tracePt t="55339" x="1039813" y="2771775"/>
          <p14:tracePt t="55347" x="930275" y="2771775"/>
          <p14:tracePt t="55354" x="847725" y="2744788"/>
          <p14:tracePt t="55362" x="801688" y="2735263"/>
          <p14:tracePt t="55370" x="765175" y="2717800"/>
          <p14:tracePt t="55378" x="728663" y="2708275"/>
          <p14:tracePt t="55387" x="701675" y="2698750"/>
          <p14:tracePt t="55394" x="701675" y="2690813"/>
          <p14:tracePt t="55402" x="701675" y="2681288"/>
          <p14:tracePt t="55410" x="701675" y="2662238"/>
          <p14:tracePt t="55418" x="701675" y="2625725"/>
          <p14:tracePt t="55426" x="701675" y="2598738"/>
          <p14:tracePt t="55434" x="701675" y="2581275"/>
          <p14:tracePt t="55442" x="701675" y="2544763"/>
          <p14:tracePt t="55451" x="720725" y="2508250"/>
          <p14:tracePt t="55459" x="757238" y="2462213"/>
          <p14:tracePt t="55473" x="765175" y="2425700"/>
          <p14:tracePt t="55476" x="793750" y="2389188"/>
          <p14:tracePt t="55488" x="820738" y="2371725"/>
          <p14:tracePt t="55491" x="847725" y="2371725"/>
          <p14:tracePt t="55499" x="874713" y="2352675"/>
          <p14:tracePt t="55506" x="911225" y="2343150"/>
          <p14:tracePt t="55514" x="966788" y="2343150"/>
          <p14:tracePt t="55522" x="1039813" y="2343150"/>
          <p14:tracePt t="55530" x="1149350" y="2343150"/>
          <p14:tracePt t="55538" x="1239838" y="2343150"/>
          <p14:tracePt t="55546" x="1349375" y="2362200"/>
          <p14:tracePt t="55554" x="1449388" y="2408238"/>
          <p14:tracePt t="55562" x="1568450" y="2444750"/>
          <p14:tracePt t="55570" x="1668463" y="2498725"/>
          <p14:tracePt t="55578" x="1741488" y="2544763"/>
          <p14:tracePt t="55587" x="1787525" y="2562225"/>
          <p14:tracePt t="55594" x="1831975" y="2589213"/>
          <p14:tracePt t="55602" x="1841500" y="2608263"/>
          <p14:tracePt t="55610" x="1860550" y="2635250"/>
          <p14:tracePt t="55619" x="1860550" y="2654300"/>
          <p14:tracePt t="55626" x="1878013" y="2671763"/>
          <p14:tracePt t="55634" x="1878013" y="2690813"/>
          <p14:tracePt t="55642" x="1878013" y="2698750"/>
          <p14:tracePt t="55652" x="1878013" y="2708275"/>
          <p14:tracePt t="55658" x="1878013" y="2735263"/>
          <p14:tracePt t="55668" x="1868488" y="2754313"/>
          <p14:tracePt t="55674" x="1868488" y="2771775"/>
          <p14:tracePt t="55682" x="1860550" y="2781300"/>
          <p14:tracePt t="55690" x="1841500" y="2808288"/>
          <p14:tracePt t="55698" x="1831975" y="2808288"/>
          <p14:tracePt t="55706" x="1824038" y="2817813"/>
          <p14:tracePt t="55714" x="1824038" y="2827338"/>
          <p14:tracePt t="55722" x="1814513" y="2854325"/>
          <p14:tracePt t="55738" x="1814513" y="2863850"/>
          <p14:tracePt t="55746" x="1814513" y="2873375"/>
          <p14:tracePt t="55755" x="1814513" y="2881313"/>
          <p14:tracePt t="55778" x="1814513" y="2890838"/>
          <p14:tracePt t="55787" x="1814513" y="2900363"/>
          <p14:tracePt t="55794" x="1831975" y="2917825"/>
          <p14:tracePt t="55810" x="1860550" y="2946400"/>
          <p14:tracePt t="55826" x="1878013" y="2963863"/>
          <p14:tracePt t="55834" x="1887538" y="3000375"/>
          <p14:tracePt t="55842" x="1895475" y="3036888"/>
          <p14:tracePt t="55851" x="1905000" y="3063875"/>
          <p14:tracePt t="55858" x="1905000" y="3109913"/>
          <p14:tracePt t="55867" x="1931988" y="3182938"/>
          <p14:tracePt t="55874" x="1931988" y="3219450"/>
          <p14:tracePt t="55882" x="1931988" y="3273425"/>
          <p14:tracePt t="55890" x="1931988" y="3346450"/>
          <p14:tracePt t="55898" x="1931988" y="3455988"/>
          <p14:tracePt t="55906" x="1931988" y="3538538"/>
          <p14:tracePt t="55914" x="1951038" y="3648075"/>
          <p14:tracePt t="55922" x="1951038" y="3738563"/>
          <p14:tracePt t="55930" x="2005013" y="3857625"/>
          <p14:tracePt t="55938" x="2005013" y="3930650"/>
          <p14:tracePt t="55947" x="2005013" y="4021138"/>
          <p14:tracePt t="55954" x="2005013" y="4076700"/>
          <p14:tracePt t="55962" x="2005013" y="4130675"/>
          <p14:tracePt t="55970" x="2005013" y="4176713"/>
          <p14:tracePt t="55978" x="2005013" y="4213225"/>
          <p14:tracePt t="55986" x="2005013" y="4232275"/>
          <p14:tracePt t="55994" x="2005013" y="4249738"/>
          <p14:tracePt t="56001" x="2005013" y="4276725"/>
          <p14:tracePt t="56018" x="1997075" y="4313238"/>
          <p14:tracePt t="56034" x="1987550" y="4322763"/>
          <p14:tracePt t="56042" x="1968500" y="4332288"/>
          <p14:tracePt t="56051" x="1951038" y="4349750"/>
          <p14:tracePt t="56058" x="1931988" y="4368800"/>
          <p14:tracePt t="56068" x="1895475" y="4413250"/>
          <p14:tracePt t="56074" x="1868488" y="4441825"/>
          <p14:tracePt t="56082" x="1841500" y="4459288"/>
          <p14:tracePt t="56090" x="1804988" y="4495800"/>
          <p14:tracePt t="56098" x="1751013" y="4532313"/>
          <p14:tracePt t="56106" x="1685925" y="4568825"/>
          <p14:tracePt t="56114" x="1668463" y="4587875"/>
          <p14:tracePt t="56122" x="1622425" y="4614863"/>
          <p14:tracePt t="56130" x="1576388" y="4651375"/>
          <p14:tracePt t="56138" x="1558925" y="4660900"/>
          <p14:tracePt t="56146" x="1531938" y="4660900"/>
          <p14:tracePt t="56154" x="1522413" y="4660900"/>
          <p14:tracePt t="56184" x="1485900" y="4660900"/>
          <p14:tracePt t="56186" x="1458913" y="4660900"/>
          <p14:tracePt t="56194" x="1412875" y="4632325"/>
          <p14:tracePt t="56202" x="1385888" y="4632325"/>
          <p14:tracePt t="56210" x="1349375" y="4614863"/>
          <p14:tracePt t="56219" x="1312863" y="4587875"/>
          <p14:tracePt t="56226" x="1266825" y="4559300"/>
          <p14:tracePt t="56235" x="1249363" y="4532313"/>
          <p14:tracePt t="56242" x="1222375" y="4505325"/>
          <p14:tracePt t="56252" x="1185863" y="4478338"/>
          <p14:tracePt t="56258" x="1166813" y="4449763"/>
          <p14:tracePt t="56269" x="1139825" y="4422775"/>
          <p14:tracePt t="56274" x="1112838" y="4405313"/>
          <p14:tracePt t="56282" x="1112838" y="4395788"/>
          <p14:tracePt t="56290" x="1112838" y="4386263"/>
          <p14:tracePt t="56298" x="1103313" y="4376738"/>
          <p14:tracePt t="56306" x="1103313" y="4368800"/>
          <p14:tracePt t="56314" x="1103313" y="4359275"/>
          <p14:tracePt t="56322" x="1103313" y="4340225"/>
          <p14:tracePt t="56330" x="1103313" y="4332288"/>
          <p14:tracePt t="56338" x="1103313" y="4322763"/>
          <p14:tracePt t="56346" x="1103313" y="4303713"/>
          <p14:tracePt t="56354" x="1103313" y="4295775"/>
          <p14:tracePt t="56362" x="1103313" y="4268788"/>
          <p14:tracePt t="56370" x="1130300" y="4240213"/>
          <p14:tracePt t="56377" x="1176338" y="4213225"/>
          <p14:tracePt t="56386" x="1239838" y="4176713"/>
          <p14:tracePt t="56394" x="1303338" y="4167188"/>
          <p14:tracePt t="56402" x="1395413" y="4122738"/>
          <p14:tracePt t="56410" x="1439863" y="4122738"/>
          <p14:tracePt t="56418" x="1541463" y="4113213"/>
          <p14:tracePt t="56426" x="1631950" y="4113213"/>
          <p14:tracePt t="56435" x="1704975" y="4113213"/>
          <p14:tracePt t="56443" x="1804988" y="4149725"/>
          <p14:tracePt t="56452" x="1878013" y="4167188"/>
          <p14:tracePt t="56460" x="1914525" y="4222750"/>
          <p14:tracePt t="56471" x="1987550" y="4286250"/>
          <p14:tracePt t="56475" x="1987550" y="4303713"/>
          <p14:tracePt t="56488" x="2005013" y="4332288"/>
          <p14:tracePt t="56491" x="2014538" y="4349750"/>
          <p14:tracePt t="56501" x="2014538" y="4359275"/>
          <p14:tracePt t="56509" x="2014538" y="4376738"/>
          <p14:tracePt t="56515" x="2014538" y="4395788"/>
          <p14:tracePt t="56522" x="2014538" y="4405313"/>
          <p14:tracePt t="56530" x="2014538" y="4413250"/>
          <p14:tracePt t="56538" x="2005013" y="4432300"/>
          <p14:tracePt t="56546" x="1987550" y="4449763"/>
          <p14:tracePt t="56554" x="1968500" y="4459288"/>
          <p14:tracePt t="56562" x="1941513" y="4468813"/>
          <p14:tracePt t="56570" x="1924050" y="4468813"/>
          <p14:tracePt t="56578" x="1914525" y="4478338"/>
          <p14:tracePt t="56586" x="1905000" y="4478338"/>
          <p14:tracePt t="56594" x="1895475" y="4486275"/>
          <p14:tracePt t="56716" x="1978025" y="4486275"/>
          <p14:tracePt t="56724" x="2160588" y="4468813"/>
          <p14:tracePt t="56731" x="2389188" y="4386263"/>
          <p14:tracePt t="56740" x="2825750" y="4268788"/>
          <p14:tracePt t="56746" x="3346450" y="4122738"/>
          <p14:tracePt t="56754" x="3819525" y="4003675"/>
          <p14:tracePt t="56762" x="4384675" y="3794125"/>
          <p14:tracePt t="56770" x="4968875" y="3665538"/>
          <p14:tracePt t="56778" x="5543550" y="3438525"/>
          <p14:tracePt t="56786" x="6026150" y="3292475"/>
          <p14:tracePt t="56794" x="6464300" y="3173413"/>
          <p14:tracePt t="56802" x="6700838" y="3082925"/>
          <p14:tracePt t="56810" x="6900863" y="3017838"/>
          <p14:tracePt t="56818" x="7046913" y="2990850"/>
          <p14:tracePt t="56826" x="7129463" y="2946400"/>
          <p14:tracePt t="56834" x="7156450" y="2936875"/>
          <p14:tracePt t="56890" x="7165975" y="2927350"/>
          <p14:tracePt t="56930" x="7165975" y="2909888"/>
          <p14:tracePt t="56938" x="7175500" y="2890838"/>
          <p14:tracePt t="56954" x="7183438" y="2854325"/>
          <p14:tracePt t="56962" x="7192963" y="2836863"/>
          <p14:tracePt t="56970" x="7192963" y="2817813"/>
          <p14:tracePt t="56978" x="7192963" y="2800350"/>
          <p14:tracePt t="56986" x="7192963" y="2771775"/>
          <p14:tracePt t="56994" x="7192963" y="2763838"/>
          <p14:tracePt t="57010" x="7192963" y="2744788"/>
          <p14:tracePt t="57035" x="7165975" y="2735263"/>
          <p14:tracePt t="57043" x="7156450" y="2735263"/>
          <p14:tracePt t="57056" x="7119938" y="2735263"/>
          <p14:tracePt t="57060" x="7073900" y="2717800"/>
          <p14:tracePt t="57072" x="6983413" y="2717800"/>
          <p14:tracePt t="57076" x="6837363" y="2717800"/>
          <p14:tracePt t="57085" x="6673850" y="2717800"/>
          <p14:tracePt t="57090" x="6454775" y="2717800"/>
          <p14:tracePt t="57098" x="6254750" y="2717800"/>
          <p14:tracePt t="57106" x="6053138" y="2717800"/>
          <p14:tracePt t="57114" x="5834063" y="2717800"/>
          <p14:tracePt t="57135" x="5543550" y="2717800"/>
          <p14:tracePt t="57138" x="5470525" y="2717800"/>
          <p14:tracePt t="57146" x="5434013" y="2717800"/>
          <p14:tracePt t="57154" x="5414963" y="2717800"/>
          <p14:tracePt t="57276" x="5405438" y="2708275"/>
          <p14:tracePt t="57314" x="5405438" y="2698750"/>
          <p14:tracePt t="57330" x="5405438" y="2681288"/>
          <p14:tracePt t="57346" x="5414963" y="2671763"/>
          <p14:tracePt t="57355" x="5424488" y="2671763"/>
          <p14:tracePt t="57363" x="5434013" y="2662238"/>
          <p14:tracePt t="57372" x="5470525" y="2644775"/>
          <p14:tracePt t="57379" x="5497513" y="2625725"/>
          <p14:tracePt t="57387" x="5534025" y="2598738"/>
          <p14:tracePt t="57393" x="5561013" y="2589213"/>
          <p14:tracePt t="57402" x="5634038" y="2571750"/>
          <p14:tracePt t="57410" x="5680075" y="2544763"/>
          <p14:tracePt t="57418" x="5707063" y="2535238"/>
          <p14:tracePt t="57426" x="5724525" y="2517775"/>
          <p14:tracePt t="57434" x="5743575" y="2498725"/>
          <p14:tracePt t="57450" x="5753100" y="2489200"/>
          <p14:tracePt t="57458" x="5761038" y="2481263"/>
          <p14:tracePt t="57467" x="5770563" y="2471738"/>
          <p14:tracePt t="57474" x="5780088" y="2462213"/>
          <p14:tracePt t="57738" x="5770563" y="2462213"/>
          <p14:tracePt t="57746" x="5761038" y="2471738"/>
          <p14:tracePt t="57754" x="5761038" y="2481263"/>
          <p14:tracePt t="57762" x="5761038" y="2498725"/>
          <p14:tracePt t="57770" x="5761038" y="2517775"/>
          <p14:tracePt t="57778" x="5761038" y="2525713"/>
          <p14:tracePt t="57787" x="5761038" y="2535238"/>
          <p14:tracePt t="57794" x="5761038" y="2554288"/>
          <p14:tracePt t="57810" x="5761038" y="2562225"/>
          <p14:tracePt t="57842" x="5761038" y="2581275"/>
          <p14:tracePt t="58210" x="5770563" y="2581275"/>
          <p14:tracePt t="58218" x="5797550" y="2617788"/>
          <p14:tracePt t="58226" x="5853113" y="2681288"/>
          <p14:tracePt t="58234" x="5907088" y="2781300"/>
          <p14:tracePt t="58242" x="5953125" y="2873375"/>
          <p14:tracePt t="58250" x="6026150" y="3009900"/>
          <p14:tracePt t="58258" x="6080125" y="3109913"/>
          <p14:tracePt t="58268" x="6126163" y="3173413"/>
          <p14:tracePt t="58275" x="6172200" y="3236913"/>
          <p14:tracePt t="58288" x="6245225" y="3319463"/>
          <p14:tracePt t="58292" x="6291263" y="3419475"/>
          <p14:tracePt t="58300" x="6345238" y="3502025"/>
          <p14:tracePt t="58308" x="6362700" y="3584575"/>
          <p14:tracePt t="58314" x="6418263" y="3648075"/>
          <p14:tracePt t="58322" x="6454775" y="3711575"/>
          <p14:tracePt t="58330" x="6481763" y="3757613"/>
          <p14:tracePt t="58338" x="6491288" y="3775075"/>
          <p14:tracePt t="58346" x="6508750" y="3803650"/>
          <p14:tracePt t="58354" x="6518275" y="3811588"/>
          <p14:tracePt t="58362" x="6527800" y="3821113"/>
          <p14:tracePt t="58370" x="6545263" y="3848100"/>
          <p14:tracePt t="58378" x="6564313" y="3867150"/>
          <p14:tracePt t="58394" x="6581775" y="3894138"/>
          <p14:tracePt t="58402" x="6591300" y="3921125"/>
          <p14:tracePt t="58410" x="6610350" y="3940175"/>
          <p14:tracePt t="58418" x="6618288" y="3948113"/>
          <p14:tracePt t="58426" x="6627813" y="3957638"/>
          <p14:tracePt t="58434" x="6637338" y="3976688"/>
          <p14:tracePt t="58442" x="6645275" y="3984625"/>
          <p14:tracePt t="58450" x="6654800" y="3994150"/>
          <p14:tracePt t="58682" x="6664325" y="3994150"/>
          <p14:tracePt t="58690" x="6710363" y="3994150"/>
          <p14:tracePt t="58698" x="6819900" y="3994150"/>
          <p14:tracePt t="58706" x="6983413" y="3994150"/>
          <p14:tracePt t="58714" x="7146925" y="3994150"/>
          <p14:tracePt t="58722" x="7366000" y="3994150"/>
          <p14:tracePt t="58731" x="7567613" y="3994150"/>
          <p14:tracePt t="58738" x="7748588" y="3994150"/>
          <p14:tracePt t="58746" x="7913688" y="3976688"/>
          <p14:tracePt t="58754" x="8059738" y="3930650"/>
          <p14:tracePt t="58762" x="8196263" y="3884613"/>
          <p14:tracePt t="58770" x="8323263" y="3857625"/>
          <p14:tracePt t="58778" x="8478838" y="3794125"/>
          <p14:tracePt t="58786" x="8605838" y="3748088"/>
          <p14:tracePt t="58794" x="8724900" y="3711575"/>
          <p14:tracePt t="58802" x="8851900" y="3648075"/>
          <p14:tracePt t="58810" x="8988425" y="3592513"/>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ja-JP" sz="2400" b="1"/>
              <a:t>Single Writer Protocol</a:t>
            </a:r>
          </a:p>
        </p:txBody>
      </p:sp>
      <p:sp>
        <p:nvSpPr>
          <p:cNvPr id="107523" name="Rectangle 3"/>
          <p:cNvSpPr>
            <a:spLocks noChangeArrowheads="1"/>
          </p:cNvSpPr>
          <p:nvPr/>
        </p:nvSpPr>
        <p:spPr bwMode="auto">
          <a:xfrm>
            <a:off x="2195513" y="3933825"/>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25" name="Rectangle 5"/>
          <p:cNvSpPr>
            <a:spLocks noChangeArrowheads="1"/>
          </p:cNvSpPr>
          <p:nvPr/>
        </p:nvSpPr>
        <p:spPr bwMode="auto">
          <a:xfrm>
            <a:off x="4067175" y="1628775"/>
            <a:ext cx="9366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26" name="Rectangle 6"/>
          <p:cNvSpPr>
            <a:spLocks noChangeArrowheads="1"/>
          </p:cNvSpPr>
          <p:nvPr/>
        </p:nvSpPr>
        <p:spPr bwMode="auto">
          <a:xfrm>
            <a:off x="5795963" y="3933825"/>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28" name="Rectangle 8"/>
          <p:cNvSpPr>
            <a:spLocks noChangeArrowheads="1"/>
          </p:cNvSpPr>
          <p:nvPr/>
        </p:nvSpPr>
        <p:spPr bwMode="auto">
          <a:xfrm>
            <a:off x="4067175" y="2133600"/>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30" name="Rectangle 10"/>
          <p:cNvSpPr>
            <a:spLocks noChangeArrowheads="1"/>
          </p:cNvSpPr>
          <p:nvPr/>
        </p:nvSpPr>
        <p:spPr bwMode="auto">
          <a:xfrm>
            <a:off x="2195513" y="4148138"/>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32" name="Text Box 12"/>
          <p:cNvSpPr txBox="1">
            <a:spLocks noChangeArrowheads="1"/>
          </p:cNvSpPr>
          <p:nvPr/>
        </p:nvSpPr>
        <p:spPr bwMode="auto">
          <a:xfrm>
            <a:off x="2103438" y="5392738"/>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Data Write</a:t>
            </a:r>
          </a:p>
        </p:txBody>
      </p:sp>
      <p:sp>
        <p:nvSpPr>
          <p:cNvPr id="107533" name="Text Box 13"/>
          <p:cNvSpPr txBox="1">
            <a:spLocks noChangeArrowheads="1"/>
          </p:cNvSpPr>
          <p:nvPr/>
        </p:nvSpPr>
        <p:spPr bwMode="auto">
          <a:xfrm>
            <a:off x="2843213" y="5084763"/>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A</a:t>
            </a:r>
          </a:p>
        </p:txBody>
      </p:sp>
      <p:sp>
        <p:nvSpPr>
          <p:cNvPr id="107534" name="Text Box 14"/>
          <p:cNvSpPr txBox="1">
            <a:spLocks noChangeArrowheads="1"/>
          </p:cNvSpPr>
          <p:nvPr/>
        </p:nvSpPr>
        <p:spPr bwMode="auto">
          <a:xfrm>
            <a:off x="6011863" y="5084763"/>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B</a:t>
            </a:r>
          </a:p>
        </p:txBody>
      </p:sp>
      <p:sp>
        <p:nvSpPr>
          <p:cNvPr id="107536" name="Text Box 16"/>
          <p:cNvSpPr txBox="1">
            <a:spLocks noChangeArrowheads="1"/>
          </p:cNvSpPr>
          <p:nvPr/>
        </p:nvSpPr>
        <p:spPr bwMode="auto">
          <a:xfrm>
            <a:off x="1116013" y="3860800"/>
            <a:ext cx="1366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Shared Page</a:t>
            </a:r>
          </a:p>
        </p:txBody>
      </p:sp>
      <p:grpSp>
        <p:nvGrpSpPr>
          <p:cNvPr id="107542" name="Group 22"/>
          <p:cNvGrpSpPr>
            <a:grpSpLocks/>
          </p:cNvGrpSpPr>
          <p:nvPr/>
        </p:nvGrpSpPr>
        <p:grpSpPr bwMode="auto">
          <a:xfrm>
            <a:off x="2195513" y="4364038"/>
            <a:ext cx="936625" cy="1008062"/>
            <a:chOff x="1383" y="3339"/>
            <a:chExt cx="590" cy="635"/>
          </a:xfrm>
        </p:grpSpPr>
        <p:sp>
          <p:nvSpPr>
            <p:cNvPr id="107543" name="Line 23"/>
            <p:cNvSpPr>
              <a:spLocks noChangeShapeType="1"/>
            </p:cNvSpPr>
            <p:nvPr/>
          </p:nvSpPr>
          <p:spPr bwMode="auto">
            <a:xfrm flipV="1">
              <a:off x="1474" y="3385"/>
              <a:ext cx="0"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544" name="Rectangle 24"/>
            <p:cNvSpPr>
              <a:spLocks noChangeArrowheads="1"/>
            </p:cNvSpPr>
            <p:nvPr/>
          </p:nvSpPr>
          <p:spPr bwMode="auto">
            <a:xfrm>
              <a:off x="1383" y="3339"/>
              <a:ext cx="590" cy="46"/>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7545" name="Group 25"/>
          <p:cNvGrpSpPr>
            <a:grpSpLocks/>
          </p:cNvGrpSpPr>
          <p:nvPr/>
        </p:nvGrpSpPr>
        <p:grpSpPr bwMode="auto">
          <a:xfrm>
            <a:off x="2195513" y="4221163"/>
            <a:ext cx="936625" cy="1079500"/>
            <a:chOff x="1383" y="3249"/>
            <a:chExt cx="590" cy="680"/>
          </a:xfrm>
        </p:grpSpPr>
        <p:sp>
          <p:nvSpPr>
            <p:cNvPr id="107546" name="Line 26"/>
            <p:cNvSpPr>
              <a:spLocks noChangeShapeType="1"/>
            </p:cNvSpPr>
            <p:nvPr/>
          </p:nvSpPr>
          <p:spPr bwMode="auto">
            <a:xfrm flipV="1">
              <a:off x="1565" y="3294"/>
              <a:ext cx="0" cy="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547" name="Rectangle 27"/>
            <p:cNvSpPr>
              <a:spLocks noChangeArrowheads="1"/>
            </p:cNvSpPr>
            <p:nvPr/>
          </p:nvSpPr>
          <p:spPr bwMode="auto">
            <a:xfrm>
              <a:off x="1383" y="3249"/>
              <a:ext cx="590" cy="46"/>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7548" name="Line 28"/>
          <p:cNvSpPr>
            <a:spLocks noChangeShapeType="1"/>
          </p:cNvSpPr>
          <p:nvPr/>
        </p:nvSpPr>
        <p:spPr bwMode="auto">
          <a:xfrm>
            <a:off x="5651500" y="4724400"/>
            <a:ext cx="0" cy="6492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7549" name="Text Box 29"/>
          <p:cNvSpPr txBox="1">
            <a:spLocks noChangeArrowheads="1"/>
          </p:cNvSpPr>
          <p:nvPr/>
        </p:nvSpPr>
        <p:spPr bwMode="auto">
          <a:xfrm>
            <a:off x="5416550" y="546576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Data Read</a:t>
            </a:r>
          </a:p>
        </p:txBody>
      </p:sp>
      <p:sp>
        <p:nvSpPr>
          <p:cNvPr id="107550" name="Line 30"/>
          <p:cNvSpPr>
            <a:spLocks noChangeShapeType="1"/>
          </p:cNvSpPr>
          <p:nvPr/>
        </p:nvSpPr>
        <p:spPr bwMode="auto">
          <a:xfrm flipH="1" flipV="1">
            <a:off x="5076825" y="3068638"/>
            <a:ext cx="574675" cy="79216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7551" name="Text Box 31"/>
          <p:cNvSpPr txBox="1">
            <a:spLocks noChangeArrowheads="1"/>
          </p:cNvSpPr>
          <p:nvPr/>
        </p:nvSpPr>
        <p:spPr bwMode="auto">
          <a:xfrm>
            <a:off x="5272088" y="29448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Request</a:t>
            </a:r>
          </a:p>
        </p:txBody>
      </p:sp>
      <p:sp>
        <p:nvSpPr>
          <p:cNvPr id="107552" name="Line 32"/>
          <p:cNvSpPr>
            <a:spLocks noChangeShapeType="1"/>
          </p:cNvSpPr>
          <p:nvPr/>
        </p:nvSpPr>
        <p:spPr bwMode="auto">
          <a:xfrm flipH="1">
            <a:off x="2843213" y="2708275"/>
            <a:ext cx="936625" cy="93662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7553" name="Text Box 33"/>
          <p:cNvSpPr txBox="1">
            <a:spLocks noChangeArrowheads="1"/>
          </p:cNvSpPr>
          <p:nvPr/>
        </p:nvSpPr>
        <p:spPr bwMode="auto">
          <a:xfrm>
            <a:off x="2103438" y="2584450"/>
            <a:ext cx="1263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Write back</a:t>
            </a:r>
          </a:p>
          <a:p>
            <a:r>
              <a:rPr lang="en-US" altLang="ja-JP"/>
              <a:t>request</a:t>
            </a:r>
          </a:p>
        </p:txBody>
      </p:sp>
      <p:sp>
        <p:nvSpPr>
          <p:cNvPr id="107554" name="Line 34"/>
          <p:cNvSpPr>
            <a:spLocks noChangeShapeType="1"/>
          </p:cNvSpPr>
          <p:nvPr/>
        </p:nvSpPr>
        <p:spPr bwMode="auto">
          <a:xfrm flipV="1">
            <a:off x="3203575" y="3068638"/>
            <a:ext cx="792163" cy="79216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7555" name="Text Box 35"/>
          <p:cNvSpPr txBox="1">
            <a:spLocks noChangeArrowheads="1"/>
          </p:cNvSpPr>
          <p:nvPr/>
        </p:nvSpPr>
        <p:spPr bwMode="auto">
          <a:xfrm>
            <a:off x="3543300" y="3592513"/>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Write back</a:t>
            </a:r>
          </a:p>
        </p:txBody>
      </p:sp>
      <p:sp>
        <p:nvSpPr>
          <p:cNvPr id="107556" name="Rectangle 36"/>
          <p:cNvSpPr>
            <a:spLocks noChangeArrowheads="1"/>
          </p:cNvSpPr>
          <p:nvPr/>
        </p:nvSpPr>
        <p:spPr bwMode="auto">
          <a:xfrm>
            <a:off x="4067175" y="2205038"/>
            <a:ext cx="936625" cy="71437"/>
          </a:xfrm>
          <a:prstGeom prst="rect">
            <a:avLst/>
          </a:prstGeom>
          <a:solidFill>
            <a:srgbClr val="FF00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57" name="Rectangle 37"/>
          <p:cNvSpPr>
            <a:spLocks noChangeArrowheads="1"/>
          </p:cNvSpPr>
          <p:nvPr/>
        </p:nvSpPr>
        <p:spPr bwMode="auto">
          <a:xfrm>
            <a:off x="4067175" y="2349500"/>
            <a:ext cx="936625" cy="7143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58" name="Text Box 38"/>
          <p:cNvSpPr txBox="1">
            <a:spLocks noChangeArrowheads="1"/>
          </p:cNvSpPr>
          <p:nvPr/>
        </p:nvSpPr>
        <p:spPr bwMode="auto">
          <a:xfrm>
            <a:off x="4048125" y="3089275"/>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Host PC</a:t>
            </a:r>
          </a:p>
        </p:txBody>
      </p:sp>
      <p:sp>
        <p:nvSpPr>
          <p:cNvPr id="107559" name="Text Box 39"/>
          <p:cNvSpPr txBox="1">
            <a:spLocks noChangeArrowheads="1"/>
          </p:cNvSpPr>
          <p:nvPr/>
        </p:nvSpPr>
        <p:spPr bwMode="auto">
          <a:xfrm>
            <a:off x="5240338" y="1433513"/>
            <a:ext cx="27876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Only one writer is allowed</a:t>
            </a:r>
          </a:p>
          <a:p>
            <a:endParaRPr lang="en-US" altLang="ja-JP"/>
          </a:p>
          <a:p>
            <a:endParaRPr lang="en-US" altLang="ja-JP"/>
          </a:p>
        </p:txBody>
      </p:sp>
      <p:sp>
        <p:nvSpPr>
          <p:cNvPr id="107560" name="Line 40"/>
          <p:cNvSpPr>
            <a:spLocks noChangeShapeType="1"/>
          </p:cNvSpPr>
          <p:nvPr/>
        </p:nvSpPr>
        <p:spPr bwMode="auto">
          <a:xfrm flipV="1">
            <a:off x="3132138" y="3068638"/>
            <a:ext cx="719137" cy="6477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7561" name="Text Box 41"/>
          <p:cNvSpPr txBox="1">
            <a:spLocks noChangeArrowheads="1"/>
          </p:cNvSpPr>
          <p:nvPr/>
        </p:nvSpPr>
        <p:spPr bwMode="auto">
          <a:xfrm>
            <a:off x="3111500" y="321786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07562" name="Text Box 42"/>
          <p:cNvSpPr txBox="1">
            <a:spLocks noChangeArrowheads="1"/>
          </p:cNvSpPr>
          <p:nvPr/>
        </p:nvSpPr>
        <p:spPr bwMode="auto">
          <a:xfrm>
            <a:off x="3327400" y="3016250"/>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W</a:t>
            </a:r>
          </a:p>
        </p:txBody>
      </p:sp>
      <p:sp>
        <p:nvSpPr>
          <p:cNvPr id="107563" name="Rectangle 43"/>
          <p:cNvSpPr>
            <a:spLocks noChangeArrowheads="1"/>
          </p:cNvSpPr>
          <p:nvPr/>
        </p:nvSpPr>
        <p:spPr bwMode="auto">
          <a:xfrm>
            <a:off x="5795963" y="4365625"/>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64" name="Rectangle 44"/>
          <p:cNvSpPr>
            <a:spLocks noChangeArrowheads="1"/>
          </p:cNvSpPr>
          <p:nvPr/>
        </p:nvSpPr>
        <p:spPr bwMode="auto">
          <a:xfrm>
            <a:off x="5795963" y="4437063"/>
            <a:ext cx="936625" cy="71437"/>
          </a:xfrm>
          <a:prstGeom prst="rect">
            <a:avLst/>
          </a:prstGeom>
          <a:solidFill>
            <a:srgbClr val="FF00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65" name="Rectangle 45"/>
          <p:cNvSpPr>
            <a:spLocks noChangeArrowheads="1"/>
          </p:cNvSpPr>
          <p:nvPr/>
        </p:nvSpPr>
        <p:spPr bwMode="auto">
          <a:xfrm>
            <a:off x="5795963" y="4581525"/>
            <a:ext cx="936625" cy="71438"/>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7566" name="Line 46"/>
          <p:cNvSpPr>
            <a:spLocks noChangeShapeType="1"/>
          </p:cNvSpPr>
          <p:nvPr/>
        </p:nvSpPr>
        <p:spPr bwMode="auto">
          <a:xfrm>
            <a:off x="5219700" y="2349500"/>
            <a:ext cx="865188" cy="12954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7567" name="Text Box 47"/>
          <p:cNvSpPr txBox="1">
            <a:spLocks noChangeArrowheads="1"/>
          </p:cNvSpPr>
          <p:nvPr/>
        </p:nvSpPr>
        <p:spPr bwMode="auto">
          <a:xfrm>
            <a:off x="2824163" y="215265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 A W</a:t>
            </a:r>
          </a:p>
        </p:txBody>
      </p:sp>
      <p:sp>
        <p:nvSpPr>
          <p:cNvPr id="107568" name="Text Box 48"/>
          <p:cNvSpPr txBox="1">
            <a:spLocks noChangeArrowheads="1"/>
          </p:cNvSpPr>
          <p:nvPr/>
        </p:nvSpPr>
        <p:spPr bwMode="auto">
          <a:xfrm>
            <a:off x="2843213" y="1773238"/>
            <a:ext cx="95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 A,B</a:t>
            </a:r>
          </a:p>
        </p:txBody>
      </p:sp>
      <p:pic>
        <p:nvPicPr>
          <p:cNvPr id="2" name="オーディオ 1">
            <a:hlinkClick r:id="" action="ppaction://media"/>
            <a:extLst>
              <a:ext uri="{FF2B5EF4-FFF2-40B4-BE49-F238E27FC236}">
                <a16:creationId xmlns:a16="http://schemas.microsoft.com/office/drawing/2014/main" id="{EC0CE706-3B48-43C0-84EB-95B1B17E48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5918"/>
    </mc:Choice>
    <mc:Fallback xmlns="">
      <p:transition spd="slow" advTm="95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75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5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56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756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0754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756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7562"/>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5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754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75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755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75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755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75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755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07554"/>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07555"/>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75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755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756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56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7565"/>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07565"/>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075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7563"/>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107567"/>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107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2"/>
                </p:tgtEl>
              </p:cMediaNode>
            </p:audio>
          </p:childTnLst>
        </p:cTn>
      </p:par>
    </p:tnLst>
    <p:bldLst>
      <p:bldP spid="107532" grpId="0"/>
      <p:bldP spid="107548" grpId="0" animBg="1"/>
      <p:bldP spid="107549" grpId="0"/>
      <p:bldP spid="107550" grpId="0" animBg="1"/>
      <p:bldP spid="107551" grpId="0"/>
      <p:bldP spid="107552" grpId="0" animBg="1"/>
      <p:bldP spid="107553" grpId="0"/>
      <p:bldP spid="107554" grpId="0" animBg="1"/>
      <p:bldP spid="107554" grpId="1" animBg="1"/>
      <p:bldP spid="107555" grpId="0"/>
      <p:bldP spid="107555" grpId="1"/>
      <p:bldP spid="107556" grpId="0" animBg="1"/>
      <p:bldP spid="107557" grpId="0" animBg="1"/>
      <p:bldP spid="107560" grpId="0" animBg="1"/>
      <p:bldP spid="107560" grpId="1" animBg="1"/>
      <p:bldP spid="107562" grpId="0"/>
      <p:bldP spid="107562" grpId="1"/>
      <p:bldP spid="107563" grpId="0" animBg="1"/>
      <p:bldP spid="107564" grpId="0" animBg="1"/>
      <p:bldP spid="107564" grpId="1" animBg="1"/>
      <p:bldP spid="107565" grpId="0" animBg="1"/>
      <p:bldP spid="107565" grpId="1" animBg="1"/>
      <p:bldP spid="107566" grpId="0" animBg="1"/>
      <p:bldP spid="107567" grpId="0"/>
      <p:bldP spid="107567" grpId="1"/>
      <p:bldP spid="107568" grpId="0"/>
    </p:bldLst>
  </p:timing>
  <p:extLst>
    <p:ext uri="{3A86A75C-4F4B-4683-9AE1-C65F6400EC91}">
      <p14:laserTraceLst xmlns:p14="http://schemas.microsoft.com/office/powerpoint/2010/main">
        <p14:tracePtLst>
          <p14:tracePt t="11581" x="8378825" y="3365500"/>
          <p14:tracePt t="11588" x="8077200" y="3365500"/>
          <p14:tracePt t="11597" x="7877175" y="3365500"/>
          <p14:tracePt t="11605" x="7712075" y="3365500"/>
          <p14:tracePt t="11613" x="7585075" y="3365500"/>
          <p14:tracePt t="11620" x="7512050" y="3365500"/>
          <p14:tracePt t="11629" x="7475538" y="3365500"/>
          <p14:tracePt t="11637" x="7466013" y="3365500"/>
          <p14:tracePt t="11693" x="7458075" y="3365500"/>
          <p14:tracePt t="11701" x="7439025" y="3365500"/>
          <p14:tracePt t="11708" x="7402513" y="3365500"/>
          <p14:tracePt t="11716" x="7348538" y="3365500"/>
          <p14:tracePt t="11725" x="7319963" y="3365500"/>
          <p14:tracePt t="11732" x="7275513" y="3365500"/>
          <p14:tracePt t="11742" x="7248525" y="3365500"/>
          <p14:tracePt t="11748" x="7229475" y="3365500"/>
          <p14:tracePt t="11756" x="7219950" y="3365500"/>
          <p14:tracePt t="13630" x="7248525" y="3365500"/>
          <p14:tracePt t="13638" x="7392988" y="3365500"/>
          <p14:tracePt t="13646" x="7721600" y="3365500"/>
          <p14:tracePt t="13652" x="8240713" y="3365500"/>
          <p14:tracePt t="13662" x="8834438" y="3365500"/>
          <p14:tracePt t="21452" x="8988425" y="3629025"/>
          <p14:tracePt t="21462" x="8861425" y="3629025"/>
          <p14:tracePt t="21468" x="8734425" y="3629025"/>
          <p14:tracePt t="21477" x="8588375" y="3629025"/>
          <p14:tracePt t="21485" x="8459788" y="3629025"/>
          <p14:tracePt t="21492" x="8277225" y="3629025"/>
          <p14:tracePt t="21501" x="8086725" y="3629025"/>
          <p14:tracePt t="21508" x="7904163" y="3629025"/>
          <p14:tracePt t="21517" x="7685088" y="3629025"/>
          <p14:tracePt t="21525" x="7458075" y="3629025"/>
          <p14:tracePt t="21533" x="7229475" y="3629025"/>
          <p14:tracePt t="21541" x="7065963" y="3629025"/>
          <p14:tracePt t="21549" x="6883400" y="3629025"/>
          <p14:tracePt t="21558" x="6791325" y="3657600"/>
          <p14:tracePt t="21564" x="6700838" y="3657600"/>
          <p14:tracePt t="21575" x="6654800" y="3665538"/>
          <p14:tracePt t="21580" x="6627813" y="3675063"/>
          <p14:tracePt t="21588" x="6618288" y="3675063"/>
          <p14:tracePt t="21645" x="6610350" y="3684588"/>
          <p14:tracePt t="21678" x="6610350" y="3694113"/>
          <p14:tracePt t="21684" x="6610350" y="3702050"/>
          <p14:tracePt t="21693" x="6610350" y="3711575"/>
          <p14:tracePt t="21701" x="6610350" y="3738563"/>
          <p14:tracePt t="21708" x="6610350" y="3748088"/>
          <p14:tracePt t="21716" x="6610350" y="3784600"/>
          <p14:tracePt t="21724" x="6591300" y="3811588"/>
          <p14:tracePt t="21733" x="6545263" y="3875088"/>
          <p14:tracePt t="21743" x="6527800" y="3911600"/>
          <p14:tracePt t="21750" x="6481763" y="3940175"/>
          <p14:tracePt t="21760" x="6435725" y="3994150"/>
          <p14:tracePt t="21765" x="6399213" y="4040188"/>
          <p14:tracePt t="21774" x="6335713" y="4076700"/>
          <p14:tracePt t="21780" x="6291263" y="4113213"/>
          <p14:tracePt t="21789" x="6218238" y="4176713"/>
          <p14:tracePt t="21796" x="6153150" y="4232275"/>
          <p14:tracePt t="21804" x="6108700" y="4286250"/>
          <p14:tracePt t="21812" x="6043613" y="4322763"/>
          <p14:tracePt t="21820" x="5989638" y="4368800"/>
          <p14:tracePt t="21829" x="5907088" y="4441825"/>
          <p14:tracePt t="21836" x="5843588" y="4495800"/>
          <p14:tracePt t="21845" x="5797550" y="4514850"/>
          <p14:tracePt t="21852" x="5743575" y="4559300"/>
          <p14:tracePt t="21861" x="5680075" y="4632325"/>
          <p14:tracePt t="21868" x="5634038" y="4668838"/>
          <p14:tracePt t="21877" x="5561013" y="4732338"/>
          <p14:tracePt t="21885" x="5534025" y="4751388"/>
          <p14:tracePt t="21894" x="5487988" y="4797425"/>
          <p14:tracePt t="21902" x="5441950" y="4824413"/>
          <p14:tracePt t="21909" x="5414963" y="4851400"/>
          <p14:tracePt t="21918" x="5378450" y="4878388"/>
          <p14:tracePt t="21929" x="5334000" y="4924425"/>
          <p14:tracePt t="21933" x="5305425" y="4943475"/>
          <p14:tracePt t="21943" x="5287963" y="4960938"/>
          <p14:tracePt t="21950" x="5251450" y="4979988"/>
          <p14:tracePt t="21961" x="5224463" y="5006975"/>
          <p14:tracePt t="21966" x="5195888" y="5016500"/>
          <p14:tracePt t="21979" x="5151438" y="5033963"/>
          <p14:tracePt t="21981" x="5114925" y="5053013"/>
          <p14:tracePt t="21988" x="5086350" y="5080000"/>
          <p14:tracePt t="21996" x="5059363" y="5089525"/>
          <p14:tracePt t="22004" x="4995863" y="5106988"/>
          <p14:tracePt t="22012" x="4959350" y="5116513"/>
          <p14:tracePt t="22020" x="4913313" y="5143500"/>
          <p14:tracePt t="22028" x="4868863" y="5160963"/>
          <p14:tracePt t="22036" x="4795838" y="5180013"/>
          <p14:tracePt t="22044" x="4749800" y="5189538"/>
          <p14:tracePt t="22053" x="4667250" y="5197475"/>
          <p14:tracePt t="22061" x="4613275" y="5226050"/>
          <p14:tracePt t="22068" x="4576763" y="5233988"/>
          <p14:tracePt t="22077" x="4549775" y="5243513"/>
          <p14:tracePt t="22084" x="4503738" y="5253038"/>
          <p14:tracePt t="22100" x="4494213" y="5253038"/>
          <p14:tracePt t="22108" x="4484688" y="5253038"/>
          <p14:tracePt t="22125" x="4467225" y="5253038"/>
          <p14:tracePt t="22132" x="4448175" y="5253038"/>
          <p14:tracePt t="22141" x="4440238" y="5253038"/>
          <p14:tracePt t="22148" x="4413250" y="5253038"/>
          <p14:tracePt t="22158" x="4384675" y="5253038"/>
          <p14:tracePt t="22174" x="4275138" y="5253038"/>
          <p14:tracePt t="22180" x="4238625" y="5253038"/>
          <p14:tracePt t="22188" x="4138613" y="5253038"/>
          <p14:tracePt t="22196" x="4048125" y="5253038"/>
          <p14:tracePt t="22204" x="3902075" y="5253038"/>
          <p14:tracePt t="22212" x="3775075" y="5253038"/>
          <p14:tracePt t="22220" x="3646488" y="5253038"/>
          <p14:tracePt t="22228" x="3556000" y="5253038"/>
          <p14:tracePt t="22236" x="3446463" y="5253038"/>
          <p14:tracePt t="22244" x="3354388" y="5253038"/>
          <p14:tracePt t="22252" x="3290888" y="5253038"/>
          <p14:tracePt t="22261" x="3236913" y="5253038"/>
          <p14:tracePt t="22268" x="3217863" y="5253038"/>
          <p14:tracePt t="22332" x="3208338" y="5253038"/>
          <p14:tracePt t="22340" x="3181350" y="5253038"/>
          <p14:tracePt t="22348" x="3154363" y="5253038"/>
          <p14:tracePt t="22358" x="3108325" y="5280025"/>
          <p14:tracePt t="22364" x="3071813" y="5289550"/>
          <p14:tracePt t="22375" x="3044825" y="5299075"/>
          <p14:tracePt t="22381" x="2990850" y="5299075"/>
          <p14:tracePt t="22389" x="2935288" y="5307013"/>
          <p14:tracePt t="22396" x="2889250" y="5307013"/>
          <p14:tracePt t="22404" x="2862263" y="5307013"/>
          <p14:tracePt t="22412" x="2844800" y="5307013"/>
          <p14:tracePt t="22420" x="2835275" y="5307013"/>
          <p14:tracePt t="22653" x="2817813" y="5307013"/>
          <p14:tracePt t="22660" x="2798763" y="5326063"/>
          <p14:tracePt t="22668" x="2789238" y="5362575"/>
          <p14:tracePt t="22676" x="2789238" y="5389563"/>
          <p14:tracePt t="22684" x="2781300" y="5426075"/>
          <p14:tracePt t="22692" x="2781300" y="5435600"/>
          <p14:tracePt t="22700" x="2781300" y="5462588"/>
          <p14:tracePt t="22708" x="2781300" y="5481638"/>
          <p14:tracePt t="22724" x="2781300" y="5489575"/>
          <p14:tracePt t="22978" x="2771775" y="5499100"/>
          <p14:tracePt t="22981" x="2725738" y="5499100"/>
          <p14:tracePt t="22988" x="2652713" y="5499100"/>
          <p14:tracePt t="22996" x="2562225" y="5489575"/>
          <p14:tracePt t="23004" x="2462213" y="5462588"/>
          <p14:tracePt t="23012" x="2397125" y="5453063"/>
          <p14:tracePt t="23020" x="2343150" y="5445125"/>
          <p14:tracePt t="23028" x="2279650" y="5426075"/>
          <p14:tracePt t="23036" x="2260600" y="5408613"/>
          <p14:tracePt t="23044" x="2251075" y="5408613"/>
          <p14:tracePt t="23494" x="2270125" y="5408613"/>
          <p14:tracePt t="23502" x="2343150" y="5408613"/>
          <p14:tracePt t="23510" x="2397125" y="5399088"/>
          <p14:tracePt t="23517" x="2443163" y="5399088"/>
          <p14:tracePt t="23524" x="2470150" y="5399088"/>
          <p14:tracePt t="23532" x="2498725" y="5399088"/>
          <p14:tracePt t="23541" x="2516188" y="5399088"/>
          <p14:tracePt t="23548" x="2525713" y="5399088"/>
          <p14:tracePt t="23558" x="2533650" y="5399088"/>
          <p14:tracePt t="23574" x="2543175" y="5399088"/>
          <p14:tracePt t="24141" x="2552700" y="5389563"/>
          <p14:tracePt t="24149" x="2552700" y="5343525"/>
          <p14:tracePt t="24159" x="2552700" y="5299075"/>
          <p14:tracePt t="24176" x="2552700" y="5253038"/>
          <p14:tracePt t="24181" x="2552700" y="5216525"/>
          <p14:tracePt t="24190" x="2552700" y="5197475"/>
          <p14:tracePt t="24197" x="2552700" y="5170488"/>
          <p14:tracePt t="24205" x="2562225" y="5153025"/>
          <p14:tracePt t="24213" x="2570163" y="5133975"/>
          <p14:tracePt t="24221" x="2570163" y="5116513"/>
          <p14:tracePt t="24229" x="2570163" y="5080000"/>
          <p14:tracePt t="24237" x="2579688" y="5080000"/>
          <p14:tracePt t="24245" x="2589213" y="5060950"/>
          <p14:tracePt t="24253" x="2589213" y="5043488"/>
          <p14:tracePt t="24261" x="2589213" y="5033963"/>
          <p14:tracePt t="24269" x="2589213" y="5016500"/>
          <p14:tracePt t="24286" x="2598738" y="4979988"/>
          <p14:tracePt t="24296" x="2598738" y="4970463"/>
          <p14:tracePt t="24302" x="2606675" y="4943475"/>
          <p14:tracePt t="24314" x="2606675" y="4933950"/>
          <p14:tracePt t="24317" x="2606675" y="4924425"/>
          <p14:tracePt t="24325" x="2616200" y="4897438"/>
          <p14:tracePt t="24332" x="2616200" y="4878388"/>
          <p14:tracePt t="24341" x="2625725" y="4860925"/>
          <p14:tracePt t="24348" x="2625725" y="4841875"/>
          <p14:tracePt t="24357" x="2625725" y="4833938"/>
          <p14:tracePt t="24364" x="2635250" y="4797425"/>
          <p14:tracePt t="24374" x="2635250" y="4787900"/>
          <p14:tracePt t="24381" x="2635250" y="4768850"/>
          <p14:tracePt t="24389" x="2635250" y="4751388"/>
          <p14:tracePt t="24396" x="2635250" y="4705350"/>
          <p14:tracePt t="24404" x="2652713" y="4687888"/>
          <p14:tracePt t="24412" x="2662238" y="4651375"/>
          <p14:tracePt t="24420" x="2662238" y="4614863"/>
          <p14:tracePt t="24437" x="2662238" y="4587875"/>
          <p14:tracePt t="24445" x="2662238" y="4578350"/>
          <p14:tracePt t="24453" x="2662238" y="4559300"/>
          <p14:tracePt t="24469" x="2662238" y="4541838"/>
          <p14:tracePt t="24477" x="2662238" y="4532313"/>
          <p14:tracePt t="24500" x="2662238" y="4522788"/>
          <p14:tracePt t="24516" x="2662238" y="4514850"/>
          <p14:tracePt t="24549" x="2662238" y="4495800"/>
          <p14:tracePt t="24559" x="2662238" y="4486275"/>
          <p14:tracePt t="24564" x="2662238" y="4478338"/>
          <p14:tracePt t="24574" x="2662238" y="4459288"/>
          <p14:tracePt t="24580" x="2662238" y="4449763"/>
          <p14:tracePt t="24589" x="2662238" y="4441825"/>
          <p14:tracePt t="24596" x="2662238" y="4413250"/>
          <p14:tracePt t="24605" x="2662238" y="4405313"/>
          <p14:tracePt t="24621" x="2662238" y="4395788"/>
          <p14:tracePt t="24925" x="2671763" y="4395788"/>
          <p14:tracePt t="24934" x="2698750" y="4395788"/>
          <p14:tracePt t="24943" x="2817813" y="4395788"/>
          <p14:tracePt t="24948" x="2962275" y="4395788"/>
          <p14:tracePt t="24957" x="3127375" y="4395788"/>
          <p14:tracePt t="24964" x="3273425" y="4395788"/>
          <p14:tracePt t="24974" x="3400425" y="4376738"/>
          <p14:tracePt t="24983" x="3490913" y="4376738"/>
          <p14:tracePt t="24994" x="3600450" y="4376738"/>
          <p14:tracePt t="24997" x="3692525" y="4376738"/>
          <p14:tracePt t="25005" x="3765550" y="4376738"/>
          <p14:tracePt t="25013" x="3838575" y="4376738"/>
          <p14:tracePt t="25021" x="3911600" y="4376738"/>
          <p14:tracePt t="25030" x="3975100" y="4376738"/>
          <p14:tracePt t="25037" x="4048125" y="4376738"/>
          <p14:tracePt t="25045" x="4121150" y="4376738"/>
          <p14:tracePt t="25053" x="4230688" y="4376738"/>
          <p14:tracePt t="25061" x="4340225" y="4376738"/>
          <p14:tracePt t="25069" x="4448175" y="4376738"/>
          <p14:tracePt t="25077" x="4521200" y="4376738"/>
          <p14:tracePt t="25085" x="4594225" y="4376738"/>
          <p14:tracePt t="25093" x="4640263" y="4376738"/>
          <p14:tracePt t="25100" x="4667250" y="4376738"/>
          <p14:tracePt t="25108" x="4686300" y="4376738"/>
          <p14:tracePt t="25238" x="4695825" y="4376738"/>
          <p14:tracePt t="25254" x="4730750" y="4376738"/>
          <p14:tracePt t="25261" x="4813300" y="4376738"/>
          <p14:tracePt t="25269" x="4905375" y="4376738"/>
          <p14:tracePt t="25277" x="5086350" y="4376738"/>
          <p14:tracePt t="25285" x="5334000" y="4376738"/>
          <p14:tracePt t="25293" x="5634038" y="4376738"/>
          <p14:tracePt t="25301" x="5972175" y="4376738"/>
          <p14:tracePt t="25308" x="6272213" y="4376738"/>
          <p14:tracePt t="25316" x="6754813" y="4376738"/>
          <p14:tracePt t="25325" x="7010400" y="4376738"/>
          <p14:tracePt t="25332" x="7275513" y="4376738"/>
          <p14:tracePt t="25341" x="7539038" y="4376738"/>
          <p14:tracePt t="25348" x="7767638" y="4376738"/>
          <p14:tracePt t="25357" x="8023225" y="4376738"/>
          <p14:tracePt t="25364" x="8186738" y="4376738"/>
          <p14:tracePt t="25374" x="8332788" y="4376738"/>
          <p14:tracePt t="25380" x="8488363" y="4349750"/>
          <p14:tracePt t="25389" x="8578850" y="4332288"/>
          <p14:tracePt t="25396" x="8705850" y="4322763"/>
          <p14:tracePt t="25404" x="8815388" y="4303713"/>
          <p14:tracePt t="25413" x="8970963" y="4276725"/>
          <p14:tracePt t="25421" x="9097963" y="4276725"/>
          <p14:tracePt t="27493" x="8542338" y="3803650"/>
          <p14:tracePt t="27500" x="7986713" y="3821113"/>
          <p14:tracePt t="27509" x="7502525" y="3821113"/>
          <p14:tracePt t="27516" x="7056438" y="3821113"/>
          <p14:tracePt t="27524" x="6645275" y="3821113"/>
          <p14:tracePt t="27532" x="6345238" y="3821113"/>
          <p14:tracePt t="27540" x="6162675" y="3821113"/>
          <p14:tracePt t="27548" x="5980113" y="3821113"/>
          <p14:tracePt t="27557" x="5834063" y="3821113"/>
          <p14:tracePt t="27564" x="5697538" y="3821113"/>
          <p14:tracePt t="27574" x="5570538" y="3821113"/>
          <p14:tracePt t="27580" x="5441950" y="3821113"/>
          <p14:tracePt t="27591" x="5278438" y="3821113"/>
          <p14:tracePt t="27596" x="5132388" y="3821113"/>
          <p14:tracePt t="27605" x="4986338" y="3821113"/>
          <p14:tracePt t="27613" x="4822825" y="3821113"/>
          <p14:tracePt t="27621" x="4622800" y="3821113"/>
          <p14:tracePt t="27629" x="4421188" y="3821113"/>
          <p14:tracePt t="27637" x="4230688" y="3821113"/>
          <p14:tracePt t="27645" x="4002088" y="3821113"/>
          <p14:tracePt t="27653" x="3810000" y="3821113"/>
          <p14:tracePt t="27661" x="3609975" y="3821113"/>
          <p14:tracePt t="27669" x="3409950" y="3821113"/>
          <p14:tracePt t="27679" x="3281363" y="3821113"/>
          <p14:tracePt t="27684" x="3154363" y="3821113"/>
          <p14:tracePt t="27693" x="3100388" y="3821113"/>
          <p14:tracePt t="27700" x="3044825" y="3821113"/>
          <p14:tracePt t="28061" x="3054350" y="3821113"/>
          <p14:tracePt t="28069" x="3100388" y="3821113"/>
          <p14:tracePt t="28077" x="3227388" y="3821113"/>
          <p14:tracePt t="28084" x="3382963" y="3775075"/>
          <p14:tracePt t="28093" x="3527425" y="3738563"/>
          <p14:tracePt t="28100" x="3683000" y="3684588"/>
          <p14:tracePt t="28109" x="3765550" y="3629025"/>
          <p14:tracePt t="28116" x="3911600" y="3548063"/>
          <p14:tracePt t="28124" x="4048125" y="3492500"/>
          <p14:tracePt t="28132" x="4165600" y="3465513"/>
          <p14:tracePt t="28142" x="4238625" y="3419475"/>
          <p14:tracePt t="28149" x="4275138" y="3402013"/>
          <p14:tracePt t="28157" x="4303713" y="3392488"/>
          <p14:tracePt t="28575" x="4294188" y="3375025"/>
          <p14:tracePt t="28581" x="4257675" y="3338513"/>
          <p14:tracePt t="28591" x="4230688" y="3309938"/>
          <p14:tracePt t="28596" x="4211638" y="3292475"/>
          <p14:tracePt t="28604" x="4175125" y="3255963"/>
          <p14:tracePt t="28612" x="4157663" y="3246438"/>
          <p14:tracePt t="28629" x="4111625" y="3209925"/>
          <p14:tracePt t="28644" x="4102100" y="3209925"/>
          <p14:tracePt t="28653" x="4094163" y="3200400"/>
          <p14:tracePt t="28693" x="4075113" y="3192463"/>
          <p14:tracePt t="28716" x="4065588" y="3192463"/>
          <p14:tracePt t="28740" x="4048125" y="3182938"/>
          <p14:tracePt t="28791" x="4038600" y="3182938"/>
          <p14:tracePt t="28808" x="4029075" y="3182938"/>
          <p14:tracePt t="28813" x="4021138" y="3173413"/>
          <p14:tracePt t="28829" x="4011613" y="3173413"/>
          <p14:tracePt t="28837" x="4011613" y="3163888"/>
          <p14:tracePt t="28845" x="3984625" y="3155950"/>
          <p14:tracePt t="28861" x="3975100" y="3155950"/>
          <p14:tracePt t="28869" x="3965575" y="3146425"/>
          <p14:tracePt t="28877" x="3956050" y="3136900"/>
          <p14:tracePt t="28893" x="3948113" y="3127375"/>
          <p14:tracePt t="28973" x="3938588" y="3119438"/>
          <p14:tracePt t="30534" x="3929063" y="3119438"/>
          <p14:tracePt t="30823" x="3929063" y="3109913"/>
          <p14:tracePt t="30828" x="3929063" y="3100388"/>
          <p14:tracePt t="30836" x="3929063" y="3090863"/>
          <p14:tracePt t="30852" x="3929063" y="3082925"/>
          <p14:tracePt t="32598" x="3929063" y="3063875"/>
          <p14:tracePt t="33973" x="4011613" y="3054350"/>
          <p14:tracePt t="33980" x="4194175" y="3054350"/>
          <p14:tracePt t="33989" x="4494213" y="3054350"/>
          <p14:tracePt t="33996" x="4832350" y="3054350"/>
          <p14:tracePt t="34007" x="5205413" y="3054350"/>
          <p14:tracePt t="34012" x="5688013" y="3054350"/>
          <p14:tracePt t="34021" x="6053138" y="3054350"/>
          <p14:tracePt t="34029" x="6573838" y="3054350"/>
          <p14:tracePt t="34037" x="6910388" y="3054350"/>
          <p14:tracePt t="34045" x="7212013" y="3054350"/>
          <p14:tracePt t="34053" x="7512050" y="3054350"/>
          <p14:tracePt t="34061" x="7694613" y="3054350"/>
          <p14:tracePt t="34069" x="7840663" y="3054350"/>
          <p14:tracePt t="34077" x="7950200" y="3054350"/>
          <p14:tracePt t="34085" x="8004175" y="3054350"/>
          <p14:tracePt t="34093" x="8059738" y="3054350"/>
          <p14:tracePt t="34101" x="8132763" y="3054350"/>
          <p14:tracePt t="34109" x="8186738" y="3054350"/>
          <p14:tracePt t="34117" x="8286750" y="3054350"/>
          <p14:tracePt t="34125" x="8415338" y="3054350"/>
          <p14:tracePt t="34133" x="8559800" y="3073400"/>
          <p14:tracePt t="34140" x="8761413" y="3090863"/>
          <p14:tracePt t="34150" x="8961438" y="3119438"/>
          <p14:tracePt t="44500" x="8532813" y="3475038"/>
          <p14:tracePt t="44508" x="8204200" y="3475038"/>
          <p14:tracePt t="44516" x="7940675" y="3475038"/>
          <p14:tracePt t="44526" x="7758113" y="3475038"/>
          <p14:tracePt t="44532" x="7631113" y="3475038"/>
          <p14:tracePt t="44541" x="7539038" y="3475038"/>
          <p14:tracePt t="44548" x="7494588" y="3475038"/>
          <p14:tracePt t="44556" x="7485063" y="3475038"/>
          <p14:tracePt t="44612" x="7475538" y="3475038"/>
          <p14:tracePt t="44628" x="7429500" y="3475038"/>
          <p14:tracePt t="44636" x="7356475" y="3446463"/>
          <p14:tracePt t="44644" x="7283450" y="3446463"/>
          <p14:tracePt t="44652" x="7192963" y="3438525"/>
          <p14:tracePt t="44660" x="7092950" y="3411538"/>
          <p14:tracePt t="44668" x="6964363" y="3392488"/>
          <p14:tracePt t="44677" x="6856413" y="3392488"/>
          <p14:tracePt t="44684" x="6754813" y="3365500"/>
          <p14:tracePt t="44693" x="6645275" y="3365500"/>
          <p14:tracePt t="44700" x="6573838" y="3338513"/>
          <p14:tracePt t="44708" x="6491288" y="3328988"/>
          <p14:tracePt t="44716" x="6454775" y="3328988"/>
          <p14:tracePt t="44725" x="6408738" y="3319463"/>
          <p14:tracePt t="44732" x="6399213" y="3319463"/>
          <p14:tracePt t="44740" x="6391275" y="3309938"/>
          <p14:tracePt t="44748" x="6381750" y="3309938"/>
          <p14:tracePt t="44756" x="6362700" y="3302000"/>
          <p14:tracePt t="44765" x="6354763" y="3282950"/>
          <p14:tracePt t="44772" x="6335713" y="3273425"/>
          <p14:tracePt t="44781" x="6318250" y="3265488"/>
          <p14:tracePt t="44789" x="6254750" y="3228975"/>
          <p14:tracePt t="44797" x="6162675" y="3200400"/>
          <p14:tracePt t="44806" x="6116638" y="3173413"/>
          <p14:tracePt t="44813" x="6016625" y="3146425"/>
          <p14:tracePt t="44822" x="5889625" y="3100388"/>
          <p14:tracePt t="44829" x="5770563" y="3073400"/>
          <p14:tracePt t="44837" x="5661025" y="3017838"/>
          <p14:tracePt t="44845" x="5524500" y="2990850"/>
          <p14:tracePt t="44853" x="5414963" y="2963863"/>
          <p14:tracePt t="44861" x="5297488" y="2917825"/>
          <p14:tracePt t="44869" x="5224463" y="2917825"/>
          <p14:tracePt t="44877" x="5195888" y="2881313"/>
          <p14:tracePt t="44885" x="5159375" y="2881313"/>
          <p14:tracePt t="44893" x="5141913" y="2873375"/>
          <p14:tracePt t="45006" x="5132388" y="2873375"/>
          <p14:tracePt t="45133" x="5122863" y="2873375"/>
          <p14:tracePt t="45149" x="5078413" y="2873375"/>
          <p14:tracePt t="45156" x="5032375" y="2873375"/>
          <p14:tracePt t="45164" x="4932363" y="2873375"/>
          <p14:tracePt t="45177" x="4786313" y="2873375"/>
          <p14:tracePt t="45181" x="4640263" y="2873375"/>
          <p14:tracePt t="45189" x="4530725" y="2873375"/>
          <p14:tracePt t="45196" x="4440238" y="2873375"/>
          <p14:tracePt t="45205" x="4403725" y="2873375"/>
          <p14:tracePt t="45212" x="4376738" y="2873375"/>
          <p14:tracePt t="45222" x="4367213" y="2873375"/>
          <p14:tracePt t="45268" x="4357688" y="2854325"/>
          <p14:tracePt t="45276" x="4357688" y="2808288"/>
          <p14:tracePt t="45284" x="4357688" y="2790825"/>
          <p14:tracePt t="45292" x="4367213" y="2735263"/>
          <p14:tracePt t="45300" x="4376738" y="2690813"/>
          <p14:tracePt t="45309" x="4394200" y="2654300"/>
          <p14:tracePt t="45316" x="4394200" y="2625725"/>
          <p14:tracePt t="45324" x="4413250" y="2562225"/>
          <p14:tracePt t="45332" x="4413250" y="2544763"/>
          <p14:tracePt t="45341" x="4421188" y="2525713"/>
          <p14:tracePt t="45348" x="4440238" y="2498725"/>
          <p14:tracePt t="45356" x="4467225" y="2471738"/>
          <p14:tracePt t="45372" x="4484688" y="2435225"/>
          <p14:tracePt t="45380" x="4494213" y="2425700"/>
          <p14:tracePt t="45388" x="4513263" y="2416175"/>
          <p14:tracePt t="45396" x="4549775" y="2408238"/>
          <p14:tracePt t="45405" x="4613275" y="2371725"/>
          <p14:tracePt t="45412" x="4695825" y="2343150"/>
          <p14:tracePt t="45422" x="4822825" y="2298700"/>
          <p14:tracePt t="45429" x="4986338" y="2289175"/>
          <p14:tracePt t="45437" x="5151438" y="2270125"/>
          <p14:tracePt t="45445" x="5314950" y="2270125"/>
          <p14:tracePt t="45452" x="5514975" y="2270125"/>
          <p14:tracePt t="45460" x="5680075" y="2270125"/>
          <p14:tracePt t="45468" x="5843588" y="2270125"/>
          <p14:tracePt t="45476" x="5953125" y="2270125"/>
          <p14:tracePt t="45484" x="6007100" y="2270125"/>
          <p14:tracePt t="45492" x="6053138" y="2270125"/>
          <p14:tracePt t="45572" x="6053138" y="2298700"/>
          <p14:tracePt t="45580" x="6035675" y="2352675"/>
          <p14:tracePt t="45589" x="5980113" y="2408238"/>
          <p14:tracePt t="45596" x="5916613" y="2471738"/>
          <p14:tracePt t="45606" x="5870575" y="2508250"/>
          <p14:tracePt t="45612" x="5780088" y="2581275"/>
          <p14:tracePt t="45622" x="5734050" y="2625725"/>
          <p14:tracePt t="45629" x="5634038" y="2681288"/>
          <p14:tracePt t="45637" x="5570538" y="2708275"/>
          <p14:tracePt t="45645" x="5478463" y="2754313"/>
          <p14:tracePt t="45653" x="5378450" y="2781300"/>
          <p14:tracePt t="45660" x="5287963" y="2808288"/>
          <p14:tracePt t="45668" x="5187950" y="2836863"/>
          <p14:tracePt t="45677" x="5114925" y="2836863"/>
          <p14:tracePt t="45684" x="5041900" y="2836863"/>
          <p14:tracePt t="45693" x="4968875" y="2836863"/>
          <p14:tracePt t="45700" x="4932363" y="2836863"/>
          <p14:tracePt t="45708" x="4895850" y="2836863"/>
          <p14:tracePt t="45716" x="4868863" y="2836863"/>
          <p14:tracePt t="45732" x="4859338" y="2836863"/>
          <p14:tracePt t="45742" x="4840288" y="2827338"/>
          <p14:tracePt t="45749" x="4840288" y="2817813"/>
          <p14:tracePt t="45766" x="4840288" y="2808288"/>
          <p14:tracePt t="45781" x="4832350" y="2781300"/>
          <p14:tracePt t="45790" x="4832350" y="2763838"/>
          <p14:tracePt t="45796" x="4832350" y="2744788"/>
          <p14:tracePt t="45805" x="4832350" y="2717800"/>
          <p14:tracePt t="45812" x="4832350" y="2690813"/>
          <p14:tracePt t="45822" x="4832350" y="2671763"/>
          <p14:tracePt t="45828" x="4832350" y="2644775"/>
          <p14:tracePt t="45837" x="4832350" y="2598738"/>
          <p14:tracePt t="45844" x="4832350" y="2571750"/>
          <p14:tracePt t="45852" x="4859338" y="2554288"/>
          <p14:tracePt t="45860" x="4895850" y="2517775"/>
          <p14:tracePt t="45868" x="4978400" y="2462213"/>
          <p14:tracePt t="45876" x="5041900" y="2435225"/>
          <p14:tracePt t="45884" x="5132388" y="2398713"/>
          <p14:tracePt t="45892" x="5268913" y="2371725"/>
          <p14:tracePt t="45900" x="5397500" y="2335213"/>
          <p14:tracePt t="45908" x="5487988" y="2325688"/>
          <p14:tracePt t="45916" x="5597525" y="2325688"/>
          <p14:tracePt t="45925" x="5680075" y="2325688"/>
          <p14:tracePt t="45932" x="5716588" y="2325688"/>
          <p14:tracePt t="45941" x="5761038" y="2325688"/>
          <p14:tracePt t="45956" x="5789613" y="2325688"/>
          <p14:tracePt t="45964" x="5807075" y="2335213"/>
          <p14:tracePt t="45972" x="5816600" y="2343150"/>
          <p14:tracePt t="45988" x="5826125" y="2371725"/>
          <p14:tracePt t="46005" x="5826125" y="2379663"/>
          <p14:tracePt t="46022" x="5826125" y="2408238"/>
          <p14:tracePt t="46028" x="5826125" y="2416175"/>
          <p14:tracePt t="46037" x="5826125" y="2444750"/>
          <p14:tracePt t="46045" x="5826125" y="2471738"/>
          <p14:tracePt t="46052" x="5780088" y="2517775"/>
          <p14:tracePt t="46060" x="5734050" y="2544763"/>
          <p14:tracePt t="46068" x="5688013" y="2581275"/>
          <p14:tracePt t="46076" x="5624513" y="2608263"/>
          <p14:tracePt t="46085" x="5561013" y="2654300"/>
          <p14:tracePt t="46092" x="5478463" y="2681288"/>
          <p14:tracePt t="46100" x="5434013" y="2708275"/>
          <p14:tracePt t="46109" x="5397500" y="2717800"/>
          <p14:tracePt t="46117" x="5351463" y="2727325"/>
          <p14:tracePt t="46124" x="5324475" y="2727325"/>
          <p14:tracePt t="46261" x="5314950" y="2717800"/>
          <p14:tracePt t="46269" x="5314950" y="2708275"/>
          <p14:tracePt t="46277" x="5314950" y="2690813"/>
          <p14:tracePt t="46285" x="5314950" y="2671763"/>
          <p14:tracePt t="46293" x="5314950" y="2662238"/>
          <p14:tracePt t="46301" x="5314950" y="2654300"/>
          <p14:tracePt t="46309" x="5314950" y="2617788"/>
          <p14:tracePt t="46316" x="5297488" y="2598738"/>
          <p14:tracePt t="46325" x="5297488" y="2562225"/>
          <p14:tracePt t="46332" x="5297488" y="2554288"/>
          <p14:tracePt t="46340" x="5297488" y="2525713"/>
          <p14:tracePt t="46348" x="5297488" y="2517775"/>
          <p14:tracePt t="46356" x="5297488" y="2489200"/>
          <p14:tracePt t="46372" x="5297488" y="2481263"/>
          <p14:tracePt t="46380" x="5297488" y="2471738"/>
          <p14:tracePt t="46389" x="5297488" y="2452688"/>
          <p14:tracePt t="46397" x="5297488" y="2444750"/>
          <p14:tracePt t="46413" x="5297488" y="2435225"/>
          <p14:tracePt t="46423" x="5297488" y="2425700"/>
          <p14:tracePt t="46429" x="5287963" y="2425700"/>
          <p14:tracePt t="46445" x="5287963" y="2416175"/>
          <p14:tracePt t="46613" x="5268913" y="2425700"/>
          <p14:tracePt t="46623" x="5260975" y="2462213"/>
          <p14:tracePt t="46631" x="5232400" y="2498725"/>
          <p14:tracePt t="46646" x="5232400" y="2508250"/>
          <p14:tracePt t="46661" x="5232400" y="2525713"/>
          <p14:tracePt t="46669" x="5232400" y="2535238"/>
          <p14:tracePt t="46692" x="5232400" y="2544763"/>
          <p14:tracePt t="46733" x="5232400" y="2554288"/>
          <p14:tracePt t="46741" x="5232400" y="2562225"/>
          <p14:tracePt t="46756" x="5232400" y="2571750"/>
          <p14:tracePt t="46772" x="5232400" y="2581275"/>
          <p14:tracePt t="46788" x="5232400" y="2589213"/>
          <p14:tracePt t="46871" x="5232400" y="2608263"/>
          <p14:tracePt t="46894" x="5251450" y="2617788"/>
          <p14:tracePt t="46902" x="5287963" y="2625725"/>
          <p14:tracePt t="46910" x="5378450" y="2625725"/>
          <p14:tracePt t="46917" x="5507038" y="2625725"/>
          <p14:tracePt t="46925" x="5653088" y="2654300"/>
          <p14:tracePt t="46933" x="5889625" y="2708275"/>
          <p14:tracePt t="46944" x="6089650" y="2708275"/>
          <p14:tracePt t="46950" x="6326188" y="2735263"/>
          <p14:tracePt t="46961" x="6518275" y="2735263"/>
          <p14:tracePt t="46965" x="6664325" y="2735263"/>
          <p14:tracePt t="46973" x="6791325" y="2735263"/>
          <p14:tracePt t="46981" x="6864350" y="2735263"/>
          <p14:tracePt t="46989" x="6900863" y="2735263"/>
          <p14:tracePt t="46997" x="6910388" y="2735263"/>
          <p14:tracePt t="47197" x="6910388" y="2727325"/>
          <p14:tracePt t="47205" x="6910388" y="2717800"/>
          <p14:tracePt t="47213" x="6910388" y="2690813"/>
          <p14:tracePt t="47221" x="6910388" y="2671763"/>
          <p14:tracePt t="47228" x="6910388" y="2662238"/>
          <p14:tracePt t="47237" x="6910388" y="2644775"/>
          <p14:tracePt t="47245" x="6900863" y="2617788"/>
          <p14:tracePt t="47261" x="6892925" y="2589213"/>
          <p14:tracePt t="47285" x="6892925" y="2581275"/>
          <p14:tracePt t="47333" x="6883400" y="2571750"/>
          <p14:tracePt t="47348" x="6810375" y="2571750"/>
          <p14:tracePt t="47356" x="6691313" y="2617788"/>
          <p14:tracePt t="47364" x="6537325" y="2744788"/>
          <p14:tracePt t="47372" x="6354763" y="2863850"/>
          <p14:tracePt t="47380" x="6162675" y="3009900"/>
          <p14:tracePt t="47389" x="6026150" y="3109913"/>
          <p14:tracePt t="47396" x="5789613" y="3273425"/>
          <p14:tracePt t="47405" x="5570538" y="3402013"/>
          <p14:tracePt t="47412" x="5378450" y="3538538"/>
          <p14:tracePt t="47421" x="5195888" y="3657600"/>
          <p14:tracePt t="47428" x="5122863" y="3730625"/>
          <p14:tracePt t="47437" x="5022850" y="3794125"/>
          <p14:tracePt t="47444" x="4941888" y="3867150"/>
          <p14:tracePt t="47452" x="4876800" y="3921125"/>
          <p14:tracePt t="47460" x="4795838" y="3976688"/>
          <p14:tracePt t="47468" x="4749800" y="3994150"/>
          <p14:tracePt t="47477" x="4713288" y="4030663"/>
          <p14:tracePt t="47485" x="4686300" y="4057650"/>
          <p14:tracePt t="47493" x="4640263" y="4094163"/>
          <p14:tracePt t="47501" x="4603750" y="4140200"/>
          <p14:tracePt t="47509" x="4567238" y="4167188"/>
          <p14:tracePt t="47516" x="4521200" y="4213225"/>
          <p14:tracePt t="47525" x="4476750" y="4249738"/>
          <p14:tracePt t="47533" x="4457700" y="4268788"/>
          <p14:tracePt t="47540" x="4384675" y="4286250"/>
          <p14:tracePt t="47548" x="4357688" y="4322763"/>
          <p14:tracePt t="47558" x="4340225" y="4332288"/>
          <p14:tracePt t="47564" x="4294188" y="4349750"/>
          <p14:tracePt t="47572" x="4284663" y="4359275"/>
          <p14:tracePt t="47581" x="4267200" y="4368800"/>
          <p14:tracePt t="47589" x="4257675" y="4368800"/>
          <p14:tracePt t="47597" x="4248150" y="4368800"/>
          <p14:tracePt t="47622" x="4248150" y="4376738"/>
          <p14:tracePt t="47716" x="4211638" y="4376738"/>
          <p14:tracePt t="47725" x="4138613" y="4376738"/>
          <p14:tracePt t="47732" x="4084638" y="4376738"/>
          <p14:tracePt t="47742" x="4029075" y="4376738"/>
          <p14:tracePt t="47748" x="3948113" y="4405313"/>
          <p14:tracePt t="47756" x="3902075" y="4422775"/>
          <p14:tracePt t="47764" x="3838575" y="4468813"/>
          <p14:tracePt t="47773" x="3775075" y="4505325"/>
          <p14:tracePt t="47780" x="3729038" y="4541838"/>
          <p14:tracePt t="47789" x="3692525" y="4551363"/>
          <p14:tracePt t="47796" x="3665538" y="4578350"/>
          <p14:tracePt t="47805" x="3656013" y="4587875"/>
          <p14:tracePt t="47812" x="3646488" y="4624388"/>
          <p14:tracePt t="47821" x="3636963" y="4632325"/>
          <p14:tracePt t="47829" x="3629025" y="4641850"/>
          <p14:tracePt t="48060" x="3629025" y="4624388"/>
          <p14:tracePt t="48068" x="3629025" y="4605338"/>
          <p14:tracePt t="48076" x="3629025" y="4578350"/>
          <p14:tracePt t="48084" x="3629025" y="4568825"/>
          <p14:tracePt t="48092" x="3629025" y="4541838"/>
          <p14:tracePt t="48100" x="3629025" y="4532313"/>
          <p14:tracePt t="48108" x="3629025" y="4514850"/>
          <p14:tracePt t="48116" x="3629025" y="4495800"/>
          <p14:tracePt t="48125" x="3619500" y="4478338"/>
          <p14:tracePt t="48132" x="3592513" y="4432300"/>
          <p14:tracePt t="48148" x="3592513" y="4386263"/>
          <p14:tracePt t="48175" x="3563938" y="4276725"/>
          <p14:tracePt t="48180" x="3546475" y="4259263"/>
          <p14:tracePt t="48188" x="3536950" y="4240213"/>
          <p14:tracePt t="48196" x="3519488" y="4195763"/>
          <p14:tracePt t="48205" x="3519488" y="4149725"/>
          <p14:tracePt t="48212" x="3519488" y="4140200"/>
          <p14:tracePt t="48222" x="3509963" y="4103688"/>
          <p14:tracePt t="48229" x="3509963" y="4086225"/>
          <p14:tracePt t="48238" x="3509963" y="4057650"/>
          <p14:tracePt t="48245" x="3509963" y="4049713"/>
          <p14:tracePt t="48253" x="3509963" y="4030663"/>
          <p14:tracePt t="48260" x="3509963" y="4021138"/>
          <p14:tracePt t="48268" x="3509963" y="4013200"/>
          <p14:tracePt t="48276" x="3500438" y="4003675"/>
          <p14:tracePt t="48284" x="3500438" y="3994150"/>
          <p14:tracePt t="48444" x="3500438" y="3976688"/>
          <p14:tracePt t="48452" x="3490913" y="3967163"/>
          <p14:tracePt t="48484" x="3490913" y="3957638"/>
          <p14:tracePt t="48492" x="3482975" y="3957638"/>
          <p14:tracePt t="48509" x="3473450" y="3948113"/>
          <p14:tracePt t="48517" x="3455988" y="3930650"/>
          <p14:tracePt t="48540" x="3446463" y="3921125"/>
          <p14:tracePt t="48564" x="3436938" y="3911600"/>
          <p14:tracePt t="48784" x="3427413" y="3911600"/>
          <p14:tracePt t="48790" x="3419475" y="3911600"/>
          <p14:tracePt t="48798" x="3409950" y="3911600"/>
          <p14:tracePt t="48808" x="3400425" y="3911600"/>
          <p14:tracePt t="48812" x="3390900" y="3911600"/>
          <p14:tracePt t="48822" x="3382963" y="3911600"/>
          <p14:tracePt t="48828" x="3373438" y="3911600"/>
          <p14:tracePt t="48844" x="3363913" y="3921125"/>
          <p14:tracePt t="48960" x="3346450" y="3921125"/>
          <p14:tracePt t="48974" x="3336925" y="3921125"/>
          <p14:tracePt t="48983" x="3327400" y="3921125"/>
          <p14:tracePt t="48989" x="3317875" y="3921125"/>
          <p14:tracePt t="48997" x="3300413" y="3921125"/>
          <p14:tracePt t="49006" x="3290888" y="3921125"/>
          <p14:tracePt t="49013" x="3281363" y="3921125"/>
          <p14:tracePt t="49023" x="3236913" y="3921125"/>
          <p14:tracePt t="49028" x="3200400" y="3921125"/>
          <p14:tracePt t="49038" x="3144838" y="3921125"/>
          <p14:tracePt t="49045" x="3081338" y="3921125"/>
          <p14:tracePt t="49053" x="3044825" y="3921125"/>
          <p14:tracePt t="49061" x="3017838" y="3921125"/>
          <p14:tracePt t="49069" x="2990850" y="3921125"/>
          <p14:tracePt t="49077" x="2981325" y="3921125"/>
          <p14:tracePt t="49085" x="2971800" y="3921125"/>
          <p14:tracePt t="49198" x="3044825" y="3921125"/>
          <p14:tracePt t="49206" x="3163888" y="3857625"/>
          <p14:tracePt t="49214" x="3327400" y="3811588"/>
          <p14:tracePt t="49223" x="3519488" y="3757613"/>
          <p14:tracePt t="49229" x="3775075" y="3675063"/>
          <p14:tracePt t="49239" x="4148138" y="3565525"/>
          <p14:tracePt t="49245" x="4413250" y="3492500"/>
          <p14:tracePt t="49254" x="4713288" y="3411538"/>
          <p14:tracePt t="49261" x="5005388" y="3338513"/>
          <p14:tracePt t="49269" x="5305425" y="3255963"/>
          <p14:tracePt t="49277" x="5497513" y="3192463"/>
          <p14:tracePt t="49285" x="5624513" y="3163888"/>
          <p14:tracePt t="49293" x="5670550" y="3136900"/>
          <p14:tracePt t="49303" x="5688013" y="3127375"/>
          <p14:tracePt t="49525" x="5661025" y="3155950"/>
          <p14:tracePt t="49532" x="5597525" y="3228975"/>
          <p14:tracePt t="49541" x="5534025" y="3273425"/>
          <p14:tracePt t="49549" x="5441950" y="3365500"/>
          <p14:tracePt t="49558" x="5378450" y="3446463"/>
          <p14:tracePt t="49566" x="5268913" y="3565525"/>
          <p14:tracePt t="49575" x="5151438" y="3684588"/>
          <p14:tracePt t="49582" x="5059363" y="3784600"/>
          <p14:tracePt t="49593" x="5005388" y="3940175"/>
          <p14:tracePt t="49598" x="4932363" y="4040188"/>
          <p14:tracePt t="49609" x="4859338" y="4159250"/>
          <p14:tracePt t="49614" x="4832350" y="4268788"/>
          <p14:tracePt t="49623" x="4776788" y="4368800"/>
          <p14:tracePt t="49629" x="4730750" y="4468813"/>
          <p14:tracePt t="49638" x="4703763" y="4559300"/>
          <p14:tracePt t="49644" x="4676775" y="4641850"/>
          <p14:tracePt t="49653" x="4649788" y="4741863"/>
          <p14:tracePt t="49660" x="4640263" y="4833938"/>
          <p14:tracePt t="49668" x="4594225" y="4897438"/>
          <p14:tracePt t="49676" x="4557713" y="4960938"/>
          <p14:tracePt t="49684" x="4521200" y="5024438"/>
          <p14:tracePt t="49693" x="4467225" y="5089525"/>
          <p14:tracePt t="49700" x="4403725" y="5170488"/>
          <p14:tracePt t="49708" x="4376738" y="5216525"/>
          <p14:tracePt t="49717" x="4340225" y="5280025"/>
          <p14:tracePt t="49725" x="4311650" y="5326063"/>
          <p14:tracePt t="49733" x="4267200" y="5362575"/>
          <p14:tracePt t="49741" x="4248150" y="5380038"/>
          <p14:tracePt t="49748" x="4230688" y="5399088"/>
          <p14:tracePt t="49758" x="4221163" y="5408613"/>
          <p14:tracePt t="49764" x="4211638" y="5416550"/>
          <p14:tracePt t="49773" x="4202113" y="5426075"/>
          <p14:tracePt t="49886" x="4194175" y="5426075"/>
          <p14:tracePt t="49894" x="4184650" y="5426075"/>
          <p14:tracePt t="49902" x="4111625" y="5426075"/>
          <p14:tracePt t="49910" x="4021138" y="5426075"/>
          <p14:tracePt t="49918" x="3929063" y="5426075"/>
          <p14:tracePt t="49928" x="3838575" y="5426075"/>
          <p14:tracePt t="49934" x="3765550" y="5426075"/>
          <p14:tracePt t="49942" x="3709988" y="5426075"/>
          <p14:tracePt t="49949" x="3646488" y="5426075"/>
          <p14:tracePt t="49959" x="3573463" y="5426075"/>
          <p14:tracePt t="49965" x="3519488" y="5426075"/>
          <p14:tracePt t="49974" x="3482975" y="5426075"/>
          <p14:tracePt t="49980" x="3463925" y="5426075"/>
          <p14:tracePt t="49989" x="3427413" y="5426075"/>
          <p14:tracePt t="50077" x="3427413" y="5435600"/>
          <p14:tracePt t="50085" x="3419475" y="5435600"/>
          <p14:tracePt t="50093" x="3390900" y="5435600"/>
          <p14:tracePt t="50101" x="3382963" y="5445125"/>
          <p14:tracePt t="50109" x="3373438" y="5445125"/>
          <p14:tracePt t="50117" x="3363913" y="5445125"/>
          <p14:tracePt t="50125" x="3354388" y="5445125"/>
          <p14:tracePt t="50191" x="3346450" y="5445125"/>
          <p14:tracePt t="50199" x="3327400" y="5445125"/>
          <p14:tracePt t="50204" x="3273425" y="5399088"/>
          <p14:tracePt t="50212" x="3227388" y="5372100"/>
          <p14:tracePt t="50224" x="3208338" y="5343525"/>
          <p14:tracePt t="50228" x="3163888" y="5316538"/>
          <p14:tracePt t="50237" x="3144838" y="5299075"/>
          <p14:tracePt t="50244" x="3127375" y="5253038"/>
          <p14:tracePt t="50252" x="3108325" y="5233988"/>
          <p14:tracePt t="50260" x="3081338" y="5197475"/>
          <p14:tracePt t="50268" x="3071813" y="5189538"/>
          <p14:tracePt t="50284" x="3071813" y="5170488"/>
          <p14:tracePt t="50325" x="3071813" y="5160963"/>
          <p14:tracePt t="50357" x="3071813" y="5143500"/>
          <p14:tracePt t="50365" x="3081338" y="5116513"/>
          <p14:tracePt t="50373" x="3136900" y="5097463"/>
          <p14:tracePt t="50381" x="3244850" y="5097463"/>
          <p14:tracePt t="50390" x="3409950" y="5097463"/>
          <p14:tracePt t="50398" x="3500438" y="5089525"/>
          <p14:tracePt t="50405" x="3592513" y="5089525"/>
          <p14:tracePt t="50412" x="3709988" y="5116513"/>
          <p14:tracePt t="50421" x="3802063" y="5143500"/>
          <p14:tracePt t="50428" x="3883025" y="5170488"/>
          <p14:tracePt t="50438" x="3902075" y="5189538"/>
          <p14:tracePt t="50444" x="3919538" y="5197475"/>
          <p14:tracePt t="50452" x="3929063" y="5207000"/>
          <p14:tracePt t="50468" x="3948113" y="5226050"/>
          <p14:tracePt t="50559" x="3948113" y="5243513"/>
          <p14:tracePt t="50566" x="3883025" y="5299075"/>
          <p14:tracePt t="50574" x="3738563" y="5307013"/>
          <p14:tracePt t="50582" x="3556000" y="5326063"/>
          <p14:tracePt t="50593" x="3382963" y="5372100"/>
          <p14:tracePt t="50597" x="3217863" y="5372100"/>
          <p14:tracePt t="50607" x="3090863" y="5380038"/>
          <p14:tracePt t="50613" x="2962275" y="5380038"/>
          <p14:tracePt t="50622" x="2871788" y="5380038"/>
          <p14:tracePt t="50628" x="2817813" y="5380038"/>
          <p14:tracePt t="50639" x="2789238" y="5380038"/>
          <p14:tracePt t="50644" x="2781300" y="5380038"/>
          <p14:tracePt t="50684" x="2771775" y="5380038"/>
          <p14:tracePt t="50692" x="2771775" y="5362575"/>
          <p14:tracePt t="50700" x="2771775" y="5326063"/>
          <p14:tracePt t="50710" x="2771775" y="5316538"/>
          <p14:tracePt t="50716" x="2771775" y="5280025"/>
          <p14:tracePt t="50725" x="2771775" y="5262563"/>
          <p14:tracePt t="50734" x="2771775" y="5226050"/>
          <p14:tracePt t="50743" x="2771775" y="5197475"/>
          <p14:tracePt t="50750" x="2771775" y="5160963"/>
          <p14:tracePt t="50761" x="2771775" y="5133975"/>
          <p14:tracePt t="50765" x="2771775" y="5116513"/>
          <p14:tracePt t="50773" x="2771775" y="5089525"/>
          <p14:tracePt t="50780" x="2771775" y="5070475"/>
          <p14:tracePt t="50788" x="2771775" y="5053013"/>
          <p14:tracePt t="50797" x="2771775" y="5033963"/>
          <p14:tracePt t="50805" x="2762250" y="5016500"/>
          <p14:tracePt t="50812" x="2752725" y="5016500"/>
          <p14:tracePt t="50821" x="2744788" y="4997450"/>
          <p14:tracePt t="50839" x="2744788" y="4987925"/>
          <p14:tracePt t="50844" x="2744788" y="4970463"/>
          <p14:tracePt t="50852" x="2735263" y="4960938"/>
          <p14:tracePt t="51044" x="2716213" y="4960938"/>
          <p14:tracePt t="51052" x="2689225" y="4979988"/>
          <p14:tracePt t="51061" x="2643188" y="5024438"/>
          <p14:tracePt t="51068" x="2625725" y="5043488"/>
          <p14:tracePt t="51076" x="2589213" y="5080000"/>
          <p14:tracePt t="51084" x="2589213" y="5097463"/>
          <p14:tracePt t="51092" x="2579688" y="5116513"/>
          <p14:tracePt t="51100" x="2552700" y="5160963"/>
          <p14:tracePt t="51108" x="2552700" y="5180013"/>
          <p14:tracePt t="51116" x="2543175" y="5216525"/>
          <p14:tracePt t="51125" x="2543175" y="5262563"/>
          <p14:tracePt t="51132" x="2543175" y="5280025"/>
          <p14:tracePt t="51140" x="2543175" y="5316538"/>
          <p14:tracePt t="51148" x="2543175" y="5343525"/>
          <p14:tracePt t="51172" x="2562225" y="5416550"/>
          <p14:tracePt t="51180" x="2570163" y="5445125"/>
          <p14:tracePt t="51197" x="2570163" y="5453063"/>
          <p14:tracePt t="51590" x="2543175" y="5399088"/>
          <p14:tracePt t="51598" x="2543175" y="5326063"/>
          <p14:tracePt t="51608" x="2533650" y="5197475"/>
          <p14:tracePt t="51614" x="2516188" y="5053013"/>
          <p14:tracePt t="51623" x="2470150" y="4914900"/>
          <p14:tracePt t="51628" x="2462213" y="4768850"/>
          <p14:tracePt t="51638" x="2443163" y="4605338"/>
          <p14:tracePt t="51644" x="2433638" y="4459288"/>
          <p14:tracePt t="51652" x="2389188" y="4322763"/>
          <p14:tracePt t="51660" x="2352675" y="4176713"/>
          <p14:tracePt t="51668" x="2352675" y="4103688"/>
          <p14:tracePt t="51676" x="2352675" y="3994150"/>
          <p14:tracePt t="51684" x="2352675" y="3940175"/>
          <p14:tracePt t="51692" x="2352675" y="3903663"/>
          <p14:tracePt t="51708" x="2352675" y="3894138"/>
          <p14:tracePt t="51798" x="2352675" y="3911600"/>
          <p14:tracePt t="51806" x="2333625" y="3940175"/>
          <p14:tracePt t="51813" x="2333625" y="3967163"/>
          <p14:tracePt t="51821" x="2333625" y="3984625"/>
          <p14:tracePt t="51829" x="2333625" y="4030663"/>
          <p14:tracePt t="51838" x="2333625" y="4067175"/>
          <p14:tracePt t="51845" x="2333625" y="4076700"/>
          <p14:tracePt t="51853" x="2333625" y="4094163"/>
          <p14:tracePt t="51861" x="2333625" y="4103688"/>
          <p14:tracePt t="51869" x="2333625" y="4113213"/>
          <p14:tracePt t="51976" x="2333625" y="4122738"/>
          <p14:tracePt t="51989" x="2333625" y="4159250"/>
          <p14:tracePt t="51996" x="2324100" y="4159250"/>
          <p14:tracePt t="52005" x="2316163" y="4186238"/>
          <p14:tracePt t="52012" x="2316163" y="4203700"/>
          <p14:tracePt t="52021" x="2316163" y="4213225"/>
          <p14:tracePt t="52028" x="2316163" y="4240213"/>
          <p14:tracePt t="52038" x="2316163" y="4259263"/>
          <p14:tracePt t="52044" x="2316163" y="4276725"/>
          <p14:tracePt t="52052" x="2316163" y="4286250"/>
          <p14:tracePt t="52277" x="2316163" y="4295775"/>
          <p14:tracePt t="52285" x="2316163" y="4340225"/>
          <p14:tracePt t="52293" x="2316163" y="4413250"/>
          <p14:tracePt t="52301" x="2316163" y="4468813"/>
          <p14:tracePt t="52309" x="2343150" y="4532313"/>
          <p14:tracePt t="52317" x="2343150" y="4624388"/>
          <p14:tracePt t="52325" x="2352675" y="4705350"/>
          <p14:tracePt t="52333" x="2360613" y="4778375"/>
          <p14:tracePt t="52341" x="2360613" y="4851400"/>
          <p14:tracePt t="52349" x="2379663" y="4951413"/>
          <p14:tracePt t="52357" x="2406650" y="5024438"/>
          <p14:tracePt t="52365" x="2416175" y="5126038"/>
          <p14:tracePt t="52374" x="2443163" y="5197475"/>
          <p14:tracePt t="52380" x="2452688" y="5262563"/>
          <p14:tracePt t="52388" x="2462213" y="5289550"/>
          <p14:tracePt t="52396" x="2462213" y="5335588"/>
          <p14:tracePt t="52405" x="2479675" y="5372100"/>
          <p14:tracePt t="52413" x="2479675" y="5380038"/>
          <p14:tracePt t="52422" x="2479675" y="5389563"/>
          <p14:tracePt t="52806" x="2479675" y="5372100"/>
          <p14:tracePt t="52814" x="2479675" y="5253038"/>
          <p14:tracePt t="52823" x="2479675" y="5160963"/>
          <p14:tracePt t="52828" x="2462213" y="5089525"/>
          <p14:tracePt t="52838" x="2462213" y="4997450"/>
          <p14:tracePt t="52844" x="2462213" y="4914900"/>
          <p14:tracePt t="52853" x="2462213" y="4824413"/>
          <p14:tracePt t="52860" x="2462213" y="4732338"/>
          <p14:tracePt t="52868" x="2462213" y="4660900"/>
          <p14:tracePt t="52876" x="2462213" y="4587875"/>
          <p14:tracePt t="52885" x="2462213" y="4541838"/>
          <p14:tracePt t="52893" x="2462213" y="4505325"/>
          <p14:tracePt t="52901" x="2462213" y="4478338"/>
          <p14:tracePt t="52909" x="2470150" y="4468813"/>
          <p14:tracePt t="52917" x="2470150" y="4459288"/>
          <p14:tracePt t="53093" x="2479675" y="4449763"/>
          <p14:tracePt t="53101" x="2498725" y="4449763"/>
          <p14:tracePt t="53108" x="2516188" y="4449763"/>
          <p14:tracePt t="53421" x="2525713" y="4449763"/>
          <p14:tracePt t="53428" x="2525713" y="4468813"/>
          <p14:tracePt t="53437" x="2525713" y="4505325"/>
          <p14:tracePt t="53444" x="2525713" y="4559300"/>
          <p14:tracePt t="53452" x="2525713" y="4614863"/>
          <p14:tracePt t="53460" x="2525713" y="4678363"/>
          <p14:tracePt t="53469" x="2525713" y="4714875"/>
          <p14:tracePt t="53476" x="2525713" y="4768850"/>
          <p14:tracePt t="53484" x="2525713" y="4797425"/>
          <p14:tracePt t="53492" x="2525713" y="4824413"/>
          <p14:tracePt t="53500" x="2525713" y="4860925"/>
          <p14:tracePt t="53508" x="2525713" y="4878388"/>
          <p14:tracePt t="53516" x="2525713" y="4914900"/>
          <p14:tracePt t="53524" x="2525713" y="4924425"/>
          <p14:tracePt t="53532" x="2525713" y="4933950"/>
          <p14:tracePt t="53677" x="2533650" y="4924425"/>
          <p14:tracePt t="53684" x="2625725" y="4897438"/>
          <p14:tracePt t="53693" x="2735263" y="4851400"/>
          <p14:tracePt t="53703" x="2817813" y="4797425"/>
          <p14:tracePt t="53708" x="2898775" y="4760913"/>
          <p14:tracePt t="53717" x="2962275" y="4724400"/>
          <p14:tracePt t="53725" x="3027363" y="4697413"/>
          <p14:tracePt t="53732" x="3071813" y="4660900"/>
          <p14:tracePt t="53742" x="3081338" y="4651375"/>
          <p14:tracePt t="53748" x="3090863" y="4614863"/>
          <p14:tracePt t="53757" x="3136900" y="4605338"/>
          <p14:tracePt t="53764" x="3154363" y="4559300"/>
          <p14:tracePt t="53772" x="3163888" y="4541838"/>
          <p14:tracePt t="53780" x="3208338" y="4505325"/>
          <p14:tracePt t="53790" x="3244850" y="4478338"/>
          <p14:tracePt t="53796" x="3263900" y="4449763"/>
          <p14:tracePt t="53805" x="3300413" y="4405313"/>
          <p14:tracePt t="53812" x="3317875" y="4368800"/>
          <p14:tracePt t="53821" x="3363913" y="4322763"/>
          <p14:tracePt t="53828" x="3390900" y="4295775"/>
          <p14:tracePt t="53837" x="3419475" y="4276725"/>
          <p14:tracePt t="53844" x="3419475" y="4268788"/>
          <p14:tracePt t="53853" x="3446463" y="4249738"/>
          <p14:tracePt t="53861" x="3455988" y="4240213"/>
          <p14:tracePt t="53868" x="3482975" y="4232275"/>
          <p14:tracePt t="53876" x="3509963" y="4232275"/>
          <p14:tracePt t="53884" x="3556000" y="4213225"/>
          <p14:tracePt t="53892" x="3673475" y="4176713"/>
          <p14:tracePt t="53902" x="3819525" y="4176713"/>
          <p14:tracePt t="53908" x="3911600" y="4176713"/>
          <p14:tracePt t="53916" x="4148138" y="4130675"/>
          <p14:tracePt t="53925" x="4594225" y="4103688"/>
          <p14:tracePt t="53932" x="5005388" y="4103688"/>
          <p14:tracePt t="53941" x="5378450" y="4103688"/>
          <p14:tracePt t="53948" x="5899150" y="4103688"/>
          <p14:tracePt t="53957" x="6235700" y="4103688"/>
          <p14:tracePt t="53965" x="6645275" y="4103688"/>
          <p14:tracePt t="53973" x="6946900" y="4103688"/>
          <p14:tracePt t="53981" x="7202488" y="4103688"/>
          <p14:tracePt t="53988" x="7429500" y="4103688"/>
          <p14:tracePt t="53997" x="7631113" y="4103688"/>
          <p14:tracePt t="54005" x="7813675" y="4103688"/>
          <p14:tracePt t="54012" x="7977188" y="4113213"/>
          <p14:tracePt t="54022" x="8104188" y="4113213"/>
          <p14:tracePt t="54028" x="8269288" y="4130675"/>
          <p14:tracePt t="54038" x="8432800" y="4122738"/>
          <p14:tracePt t="54044" x="8615363" y="4122738"/>
          <p14:tracePt t="54053" x="8778875" y="4122738"/>
          <p14:tracePt t="54060" x="8943975" y="4122738"/>
          <p14:tracePt t="54068" x="9134475" y="4122738"/>
          <p14:tracePt t="61365" x="8459788" y="3875088"/>
          <p14:tracePt t="61373" x="7958138" y="3948113"/>
          <p14:tracePt t="61381" x="7494588" y="4021138"/>
          <p14:tracePt t="61389" x="7037388" y="4067175"/>
          <p14:tracePt t="61396" x="6810375" y="4067175"/>
          <p14:tracePt t="61404" x="6508750" y="4067175"/>
          <p14:tracePt t="61412" x="6362700" y="4094163"/>
          <p14:tracePt t="61421" x="6299200" y="4103688"/>
          <p14:tracePt t="61428" x="6272213" y="4103688"/>
          <p14:tracePt t="61454" x="6262688" y="4103688"/>
          <p14:tracePt t="61860" x="6254750" y="4103688"/>
          <p14:tracePt t="61869" x="6172200" y="4049713"/>
          <p14:tracePt t="61877" x="6108700" y="3967163"/>
          <p14:tracePt t="61885" x="5980113" y="3857625"/>
          <p14:tracePt t="61893" x="5880100" y="3757613"/>
          <p14:tracePt t="61901" x="5724525" y="3665538"/>
          <p14:tracePt t="61909" x="5580063" y="3575050"/>
          <p14:tracePt t="61917" x="5424488" y="3465513"/>
          <p14:tracePt t="61925" x="5214938" y="3346450"/>
          <p14:tracePt t="61933" x="5049838" y="3265488"/>
          <p14:tracePt t="61941" x="4895850" y="3209925"/>
          <p14:tracePt t="61949" x="4767263" y="3146425"/>
          <p14:tracePt t="61957" x="4613275" y="3090863"/>
          <p14:tracePt t="61965" x="4513263" y="3036888"/>
          <p14:tracePt t="61974" x="4448175" y="2990850"/>
          <p14:tracePt t="61982" x="4430713" y="2973388"/>
          <p14:tracePt t="61990" x="4384675" y="2936875"/>
          <p14:tracePt t="61996" x="4376738" y="2936875"/>
          <p14:tracePt t="62006" x="4376738" y="2927350"/>
          <p14:tracePt t="62012" x="4357688" y="2909888"/>
          <p14:tracePt t="62037" x="4348163" y="2900363"/>
          <p14:tracePt t="62287" x="4348163" y="2909888"/>
          <p14:tracePt t="62292" x="4348163" y="2936875"/>
          <p14:tracePt t="62300" x="4348163" y="2963863"/>
          <p14:tracePt t="62308" x="4330700" y="3009900"/>
          <p14:tracePt t="62316" x="4330700" y="3046413"/>
          <p14:tracePt t="62324" x="4321175" y="3090863"/>
          <p14:tracePt t="62332" x="4321175" y="3119438"/>
          <p14:tracePt t="62340" x="4311650" y="3155950"/>
          <p14:tracePt t="62348" x="4311650" y="3200400"/>
          <p14:tracePt t="62357" x="4311650" y="3209925"/>
          <p14:tracePt t="62364" x="4311650" y="3236913"/>
          <p14:tracePt t="62373" x="4294188" y="3255963"/>
          <p14:tracePt t="62389" x="4294188" y="3265488"/>
          <p14:tracePt t="62540" x="4311650" y="3246438"/>
          <p14:tracePt t="62548" x="4357688" y="3192463"/>
          <p14:tracePt t="62557" x="4394200" y="3173413"/>
          <p14:tracePt t="62565" x="4421188" y="3146425"/>
          <p14:tracePt t="62573" x="4484688" y="3090863"/>
          <p14:tracePt t="62581" x="4557713" y="3036888"/>
          <p14:tracePt t="62591" x="4594225" y="3017838"/>
          <p14:tracePt t="62596" x="4649788" y="2982913"/>
          <p14:tracePt t="62607" x="4703763" y="2954338"/>
          <p14:tracePt t="62612" x="4730750" y="2936875"/>
          <p14:tracePt t="62621" x="4759325" y="2917825"/>
          <p14:tracePt t="62790" x="4786313" y="2900363"/>
          <p14:tracePt t="62799" x="4795838" y="2900363"/>
          <p14:tracePt t="62808" x="4832350" y="2900363"/>
          <p14:tracePt t="62815" x="4849813" y="2900363"/>
          <p14:tracePt t="62822" x="4905375" y="2909888"/>
          <p14:tracePt t="62829" x="4968875" y="2917825"/>
          <p14:tracePt t="62837" x="5041900" y="2927350"/>
          <p14:tracePt t="62844" x="5105400" y="2973388"/>
          <p14:tracePt t="62853" x="5195888" y="2973388"/>
          <p14:tracePt t="62860" x="5287963" y="2982913"/>
          <p14:tracePt t="62868" x="5387975" y="3000375"/>
          <p14:tracePt t="62876" x="5478463" y="3000375"/>
          <p14:tracePt t="62884" x="5514975" y="3000375"/>
          <p14:tracePt t="62892" x="5570538" y="3000375"/>
          <p14:tracePt t="62901" x="5588000" y="3000375"/>
          <p14:tracePt t="62908" x="5597525" y="3000375"/>
          <p14:tracePt t="63142" x="5607050" y="3000375"/>
          <p14:tracePt t="63381" x="5634038" y="3009900"/>
          <p14:tracePt t="63389" x="5743575" y="3009900"/>
          <p14:tracePt t="63397" x="5889625" y="3009900"/>
          <p14:tracePt t="63404" x="6053138" y="3009900"/>
          <p14:tracePt t="63412" x="6235700" y="3009900"/>
          <p14:tracePt t="63420" x="6435725" y="3009900"/>
          <p14:tracePt t="63429" x="6637338" y="3009900"/>
          <p14:tracePt t="63437" x="6964363" y="3009900"/>
          <p14:tracePt t="63444" x="7212013" y="2973388"/>
          <p14:tracePt t="63454" x="7429500" y="2917825"/>
          <p14:tracePt t="63461" x="7612063" y="2909888"/>
          <p14:tracePt t="63471" x="7777163" y="2909888"/>
          <p14:tracePt t="63478" x="7921625" y="2909888"/>
          <p14:tracePt t="63484" x="8031163" y="2909888"/>
          <p14:tracePt t="63492" x="8140700" y="2909888"/>
          <p14:tracePt t="63500" x="8250238" y="2909888"/>
          <p14:tracePt t="63508" x="8323263" y="2909888"/>
          <p14:tracePt t="63516" x="8432800" y="2909888"/>
          <p14:tracePt t="63524" x="8523288" y="2909888"/>
          <p14:tracePt t="63533" x="8651875" y="2909888"/>
          <p14:tracePt t="63541" x="8778875" y="2909888"/>
          <p14:tracePt t="63549" x="8870950" y="2909888"/>
          <p14:tracePt t="63557" x="8997950" y="2909888"/>
          <p14:tracePt t="63565" x="9090025" y="2909888"/>
          <p14:tracePt t="63782" x="8761413" y="3000375"/>
          <p14:tracePt t="63790" x="8515350" y="3000375"/>
          <p14:tracePt t="63798" x="8140700" y="3000375"/>
          <p14:tracePt t="63805" x="7694613" y="3000375"/>
          <p14:tracePt t="63813" x="7429500" y="3000375"/>
          <p14:tracePt t="63820" x="7092950" y="3000375"/>
          <p14:tracePt t="63829" x="6764338" y="3000375"/>
          <p14:tracePt t="63837" x="6564313" y="3009900"/>
          <p14:tracePt t="63845" x="6308725" y="3009900"/>
          <p14:tracePt t="63854" x="6135688" y="3009900"/>
          <p14:tracePt t="63861" x="6007100" y="3009900"/>
          <p14:tracePt t="63870" x="5862638" y="3009900"/>
          <p14:tracePt t="63876" x="5780088" y="2990850"/>
          <p14:tracePt t="63884" x="5707063" y="2990850"/>
          <p14:tracePt t="63893" x="5634038" y="2982913"/>
          <p14:tracePt t="63900" x="5570538" y="2973388"/>
          <p14:tracePt t="63908" x="5514975" y="2973388"/>
          <p14:tracePt t="63916" x="5470525" y="2963863"/>
          <p14:tracePt t="63924" x="5451475" y="2963863"/>
          <p14:tracePt t="63932" x="5405438" y="2936875"/>
          <p14:tracePt t="63941" x="5378450" y="2936875"/>
          <p14:tracePt t="63948" x="5351463" y="2927350"/>
          <p14:tracePt t="63957" x="5334000" y="2927350"/>
          <p14:tracePt t="63964" x="5324475" y="2927350"/>
          <p14:tracePt t="63973" x="5314950" y="2927350"/>
          <p14:tracePt t="65174" x="5305425" y="2936875"/>
          <p14:tracePt t="65182" x="5287963" y="2946400"/>
          <p14:tracePt t="65198" x="5278438" y="2954338"/>
          <p14:tracePt t="65214" x="5268913" y="2954338"/>
          <p14:tracePt t="65230" x="5251450" y="2954338"/>
          <p14:tracePt t="65237" x="5241925" y="2954338"/>
          <p14:tracePt t="65277" x="5241925" y="2963863"/>
          <p14:tracePt t="65349" x="5241925" y="2973388"/>
          <p14:tracePt t="65565" x="5241925" y="2936875"/>
          <p14:tracePt t="65574" x="5287963" y="2900363"/>
          <p14:tracePt t="65582" x="5314950" y="2873375"/>
          <p14:tracePt t="65589" x="5360988" y="2836863"/>
          <p14:tracePt t="65598" x="5397500" y="2800350"/>
          <p14:tracePt t="65607" x="5424488" y="2781300"/>
          <p14:tracePt t="65613" x="5434013" y="2763838"/>
          <p14:tracePt t="65622" x="5451475" y="2744788"/>
          <p14:tracePt t="65629" x="5461000" y="2727325"/>
          <p14:tracePt t="65639" x="5461000" y="2708275"/>
          <p14:tracePt t="65645" x="5478463" y="2681288"/>
          <p14:tracePt t="65661" x="5478463" y="2671763"/>
          <p14:tracePt t="65673" x="5478463" y="2654300"/>
          <p14:tracePt t="65678" x="5478463" y="2625725"/>
          <p14:tracePt t="65684" x="5478463" y="2608263"/>
          <p14:tracePt t="65693" x="5478463" y="2581275"/>
          <p14:tracePt t="65700" x="5478463" y="2571750"/>
          <p14:tracePt t="65709" x="5478463" y="2562225"/>
          <p14:tracePt t="65716" x="5478463" y="2535238"/>
          <p14:tracePt t="65724" x="5461000" y="2517775"/>
          <p14:tracePt t="65733" x="5441950" y="2489200"/>
          <p14:tracePt t="65740" x="5441950" y="2471738"/>
          <p14:tracePt t="65748" x="5434013" y="2435225"/>
          <p14:tracePt t="65756" x="5405438" y="2416175"/>
          <p14:tracePt t="65764" x="5378450" y="2371725"/>
          <p14:tracePt t="65773" x="5360988" y="2352675"/>
          <p14:tracePt t="65781" x="5351463" y="2343150"/>
          <p14:tracePt t="65789" x="5341938" y="2335213"/>
          <p14:tracePt t="65797" x="5341938" y="2325688"/>
          <p14:tracePt t="65804" x="5334000" y="2316163"/>
          <p14:tracePt t="65980" x="5360988" y="2316163"/>
          <p14:tracePt t="65988" x="5424488" y="2316163"/>
          <p14:tracePt t="65997" x="5543550" y="2362200"/>
          <p14:tracePt t="66006" x="5653088" y="2379663"/>
          <p14:tracePt t="66014" x="5797550" y="2389188"/>
          <p14:tracePt t="66023" x="5953125" y="2435225"/>
          <p14:tracePt t="66028" x="6135688" y="2452688"/>
          <p14:tracePt t="66037" x="6299200" y="2452688"/>
          <p14:tracePt t="66044" x="6445250" y="2498725"/>
          <p14:tracePt t="66054" x="6573838" y="2508250"/>
          <p14:tracePt t="66060" x="6664325" y="2508250"/>
          <p14:tracePt t="66070" x="6783388" y="2525713"/>
          <p14:tracePt t="66078" x="6837363" y="2525713"/>
          <p14:tracePt t="66089" x="6856413" y="2535238"/>
          <p14:tracePt t="66093" x="6864350" y="2535238"/>
          <p14:tracePt t="66102" x="6883400" y="2554288"/>
          <p14:tracePt t="66110" x="6883400" y="2562225"/>
          <p14:tracePt t="66117" x="6900863" y="2562225"/>
          <p14:tracePt t="66125" x="6937375" y="2581275"/>
          <p14:tracePt t="66132" x="6964363" y="2598738"/>
          <p14:tracePt t="66140" x="7019925" y="2625725"/>
          <p14:tracePt t="66148" x="7119938" y="2681288"/>
          <p14:tracePt t="66157" x="7219950" y="2754313"/>
          <p14:tracePt t="66164" x="7356475" y="2827338"/>
          <p14:tracePt t="66187" x="7658100" y="2990850"/>
          <p14:tracePt t="66189" x="7831138" y="3090863"/>
          <p14:tracePt t="66196" x="8004175" y="3163888"/>
          <p14:tracePt t="66205" x="8159750" y="3255963"/>
          <p14:tracePt t="66213" x="8332788" y="3355975"/>
          <p14:tracePt t="66221" x="8459788" y="3402013"/>
          <p14:tracePt t="66230" x="8596313" y="3455988"/>
          <p14:tracePt t="66239" x="8724900" y="3502025"/>
          <p14:tracePt t="66245" x="8807450" y="3538538"/>
          <p14:tracePt t="66257" x="8943975" y="3584575"/>
          <p14:tracePt t="66261" x="9053513" y="3602038"/>
          <p14:tracePt t="68740" x="8177213" y="3548063"/>
          <p14:tracePt t="68748" x="7402513" y="3548063"/>
          <p14:tracePt t="68758" x="6737350" y="3548063"/>
          <p14:tracePt t="68766" x="6108700" y="3548063"/>
          <p14:tracePt t="68775" x="5624513" y="3548063"/>
          <p14:tracePt t="68782" x="5251450" y="3548063"/>
          <p14:tracePt t="68789" x="4949825" y="3548063"/>
          <p14:tracePt t="68798" x="4786313" y="3519488"/>
          <p14:tracePt t="68806" x="4667250" y="3511550"/>
          <p14:tracePt t="68813" x="4576763" y="3492500"/>
          <p14:tracePt t="68821" x="4540250" y="3482975"/>
          <p14:tracePt t="68828" x="4521200" y="3482975"/>
          <p14:tracePt t="68837" x="4513263" y="3482975"/>
          <p14:tracePt t="68844" x="4503738" y="3475038"/>
          <p14:tracePt t="68853" x="4467225" y="3465513"/>
          <p14:tracePt t="68860" x="4403725" y="3455988"/>
          <p14:tracePt t="68869" x="4376738" y="3438525"/>
          <p14:tracePt t="68876" x="4294188" y="3411538"/>
          <p14:tracePt t="68886" x="4175125" y="3365500"/>
          <p14:tracePt t="68892" x="4057650" y="3338513"/>
          <p14:tracePt t="68900" x="3948113" y="3292475"/>
          <p14:tracePt t="68908" x="3856038" y="3282950"/>
          <p14:tracePt t="68916" x="3810000" y="3265488"/>
          <p14:tracePt t="68924" x="3746500" y="3219450"/>
          <p14:tracePt t="68932" x="3683000" y="3200400"/>
          <p14:tracePt t="68940" x="3600450" y="3155950"/>
          <p14:tracePt t="68948" x="3573463" y="3146425"/>
          <p14:tracePt t="68956" x="3556000" y="3136900"/>
          <p14:tracePt t="68964" x="3527425" y="3119438"/>
          <p14:tracePt t="68972" x="3509963" y="3109913"/>
          <p14:tracePt t="69030" x="3509963" y="3100388"/>
          <p14:tracePt t="69054" x="3509963" y="3073400"/>
          <p14:tracePt t="69061" x="3509963" y="3063875"/>
          <p14:tracePt t="69070" x="3509963" y="3046413"/>
          <p14:tracePt t="69077" x="3556000" y="3017838"/>
          <p14:tracePt t="69088" x="3573463" y="3009900"/>
          <p14:tracePt t="69093" x="3646488" y="2973388"/>
          <p14:tracePt t="69101" x="3729038" y="2927350"/>
          <p14:tracePt t="69109" x="3783013" y="2881313"/>
          <p14:tracePt t="69117" x="3883025" y="2827338"/>
          <p14:tracePt t="69125" x="3956050" y="2781300"/>
          <p14:tracePt t="69133" x="4057650" y="2727325"/>
          <p14:tracePt t="69141" x="4175125" y="2681288"/>
          <p14:tracePt t="69149" x="4267200" y="2654300"/>
          <p14:tracePt t="69157" x="4330700" y="2644775"/>
          <p14:tracePt t="69165" x="4330700" y="2625725"/>
          <p14:tracePt t="69324" x="4330700" y="2617788"/>
          <p14:tracePt t="69332" x="4284663" y="2625725"/>
          <p14:tracePt t="69340" x="4238625" y="2654300"/>
          <p14:tracePt t="69349" x="4165600" y="2662238"/>
          <p14:tracePt t="69358" x="4084638" y="2708275"/>
          <p14:tracePt t="69366" x="4048125" y="2708275"/>
          <p14:tracePt t="69375" x="4002088" y="2717800"/>
          <p14:tracePt t="69382" x="3956050" y="2727325"/>
          <p14:tracePt t="69574" x="3965575" y="2727325"/>
          <p14:tracePt t="69582" x="3975100" y="2727325"/>
          <p14:tracePt t="69598" x="3992563" y="2717800"/>
          <p14:tracePt t="69614" x="3992563" y="2708275"/>
          <p14:tracePt t="69798" x="3984625" y="2771775"/>
          <p14:tracePt t="69807" x="3875088" y="2890838"/>
          <p14:tracePt t="69814" x="3792538" y="2982913"/>
          <p14:tracePt t="69822" x="3709988" y="3063875"/>
          <p14:tracePt t="69829" x="3600450" y="3146425"/>
          <p14:tracePt t="69838" x="3473450" y="3236913"/>
          <p14:tracePt t="69846" x="3346450" y="3346450"/>
          <p14:tracePt t="69855" x="3244850" y="3419475"/>
          <p14:tracePt t="69862" x="3163888" y="3482975"/>
          <p14:tracePt t="69872" x="3100388" y="3538538"/>
          <p14:tracePt t="69878" x="3054350" y="3592513"/>
          <p14:tracePt t="69887" x="2998788" y="3621088"/>
          <p14:tracePt t="69893" x="2998788" y="3629025"/>
          <p14:tracePt t="70374" x="2981325" y="3665538"/>
          <p14:tracePt t="70380" x="3017838" y="3767138"/>
          <p14:tracePt t="70389" x="3081338" y="3830638"/>
          <p14:tracePt t="70396" x="3171825" y="3921125"/>
          <p14:tracePt t="70404" x="3217863" y="3957638"/>
          <p14:tracePt t="70412" x="3300413" y="4021138"/>
          <p14:tracePt t="70421" x="3400425" y="4130675"/>
          <p14:tracePt t="70428" x="3436938" y="4159250"/>
          <p14:tracePt t="70436" x="3482975" y="4203700"/>
          <p14:tracePt t="70446" x="3556000" y="4259263"/>
          <p14:tracePt t="70456" x="3619500" y="4332288"/>
          <p14:tracePt t="70462" x="3629025" y="4332288"/>
          <p14:tracePt t="70473" x="3646488" y="4359275"/>
          <p14:tracePt t="70478" x="3673475" y="4405313"/>
          <p14:tracePt t="70487" x="3692525" y="4441825"/>
          <p14:tracePt t="70493" x="3719513" y="4468813"/>
          <p14:tracePt t="70501" x="3719513" y="4486275"/>
          <p14:tracePt t="70508" x="3719513" y="4514850"/>
          <p14:tracePt t="70516" x="3719513" y="4532313"/>
          <p14:tracePt t="70524" x="3719513" y="4559300"/>
          <p14:tracePt t="70532" x="3709988" y="4595813"/>
          <p14:tracePt t="70541" x="3702050" y="4624388"/>
          <p14:tracePt t="70549" x="3665538" y="4668838"/>
          <p14:tracePt t="70556" x="3656013" y="4678363"/>
          <p14:tracePt t="70564" x="3636963" y="4697413"/>
          <p14:tracePt t="70573" x="3609975" y="4714875"/>
          <p14:tracePt t="70580" x="3582988" y="4724400"/>
          <p14:tracePt t="70588" x="3556000" y="4732338"/>
          <p14:tracePt t="70597" x="3519488" y="4741863"/>
          <p14:tracePt t="70606" x="3473450" y="4751388"/>
          <p14:tracePt t="70612" x="3427413" y="4778375"/>
          <p14:tracePt t="70620" x="3354388" y="4787900"/>
          <p14:tracePt t="70628" x="3281363" y="4787900"/>
          <p14:tracePt t="70637" x="3208338" y="4787900"/>
          <p14:tracePt t="70644" x="3071813" y="4805363"/>
          <p14:tracePt t="70653" x="2944813" y="4833938"/>
          <p14:tracePt t="70660" x="2852738" y="4833938"/>
          <p14:tracePt t="70670" x="2762250" y="4833938"/>
          <p14:tracePt t="70676" x="2652713" y="4833938"/>
          <p14:tracePt t="70686" x="2562225" y="4833938"/>
          <p14:tracePt t="70692" x="2489200" y="4833938"/>
          <p14:tracePt t="70701" x="2425700" y="4841875"/>
          <p14:tracePt t="70709" x="2406650" y="4841875"/>
          <p14:tracePt t="70717" x="2389188" y="4841875"/>
          <p14:tracePt t="70724" x="2379663" y="4841875"/>
          <p14:tracePt t="70774" x="2360613" y="4841875"/>
          <p14:tracePt t="70782" x="2333625" y="4841875"/>
          <p14:tracePt t="70790" x="2279650" y="4841875"/>
          <p14:tracePt t="70798" x="2233613" y="4841875"/>
          <p14:tracePt t="70805" x="2160588" y="4833938"/>
          <p14:tracePt t="70814" x="2078038" y="4787900"/>
          <p14:tracePt t="70823" x="2014538" y="4751388"/>
          <p14:tracePt t="70830" x="1951038" y="4714875"/>
          <p14:tracePt t="70839" x="1924050" y="4678363"/>
          <p14:tracePt t="70846" x="1905000" y="4651375"/>
          <p14:tracePt t="70854" x="1878013" y="4605338"/>
          <p14:tracePt t="70861" x="1860550" y="4578350"/>
          <p14:tracePt t="70870" x="1860550" y="4551363"/>
          <p14:tracePt t="70876" x="1860550" y="4505325"/>
          <p14:tracePt t="70886" x="1860550" y="4486275"/>
          <p14:tracePt t="70892" x="1851025" y="4449763"/>
          <p14:tracePt t="70900" x="1851025" y="4405313"/>
          <p14:tracePt t="70908" x="1851025" y="4395788"/>
          <p14:tracePt t="70916" x="1851025" y="4368800"/>
          <p14:tracePt t="70924" x="1851025" y="4340225"/>
          <p14:tracePt t="70932" x="1851025" y="4313238"/>
          <p14:tracePt t="70942" x="1851025" y="4303713"/>
          <p14:tracePt t="70950" x="1851025" y="4276725"/>
          <p14:tracePt t="70958" x="1851025" y="4268788"/>
          <p14:tracePt t="70973" x="1851025" y="4259263"/>
          <p14:tracePt t="70982" x="1851025" y="4240213"/>
          <p14:tracePt t="70989" x="1851025" y="4232275"/>
          <p14:tracePt t="70998" x="1851025" y="4213225"/>
          <p14:tracePt t="71009" x="1860550" y="4203700"/>
          <p14:tracePt t="71014" x="1878013" y="4186238"/>
          <p14:tracePt t="71023" x="1905000" y="4167188"/>
          <p14:tracePt t="71029" x="1978025" y="4130675"/>
          <p14:tracePt t="71037" x="2041525" y="4103688"/>
          <p14:tracePt t="71044" x="2170113" y="4094163"/>
          <p14:tracePt t="71053" x="2297113" y="4049713"/>
          <p14:tracePt t="71060" x="2452688" y="3984625"/>
          <p14:tracePt t="71070" x="2598738" y="3976688"/>
          <p14:tracePt t="71076" x="2708275" y="3976688"/>
          <p14:tracePt t="71086" x="2852738" y="3948113"/>
          <p14:tracePt t="71092" x="2944813" y="3948113"/>
          <p14:tracePt t="71100" x="3044825" y="3921125"/>
          <p14:tracePt t="71108" x="3081338" y="3921125"/>
          <p14:tracePt t="71116" x="3090863" y="3921125"/>
          <p14:tracePt t="71124" x="3100388" y="3921125"/>
          <p14:tracePt t="71189" x="3117850" y="3921125"/>
          <p14:tracePt t="71238" x="3127375" y="3921125"/>
          <p14:tracePt t="71246" x="3136900" y="3967163"/>
          <p14:tracePt t="71255" x="3154363" y="3994150"/>
          <p14:tracePt t="71261" x="3190875" y="4030663"/>
          <p14:tracePt t="71274" x="3208338" y="4057650"/>
          <p14:tracePt t="71278" x="3244850" y="4113213"/>
          <p14:tracePt t="71288" x="3263900" y="4159250"/>
          <p14:tracePt t="71293" x="3290888" y="4222750"/>
          <p14:tracePt t="71306" x="3300413" y="4259263"/>
          <p14:tracePt t="71309" x="3309938" y="4295775"/>
          <p14:tracePt t="71318" x="3309938" y="4340225"/>
          <p14:tracePt t="71328" x="3309938" y="4376738"/>
          <p14:tracePt t="71333" x="3309938" y="4405313"/>
          <p14:tracePt t="71341" x="3317875" y="4449763"/>
          <p14:tracePt t="71349" x="3317875" y="4478338"/>
          <p14:tracePt t="71357" x="3317875" y="4505325"/>
          <p14:tracePt t="71365" x="3317875" y="4551363"/>
          <p14:tracePt t="71373" x="3317875" y="4587875"/>
          <p14:tracePt t="71381" x="3317875" y="4605338"/>
          <p14:tracePt t="71389" x="3317875" y="4632325"/>
          <p14:tracePt t="71397" x="3290888" y="4668838"/>
          <p14:tracePt t="71405" x="3281363" y="4687888"/>
          <p14:tracePt t="71413" x="3244850" y="4714875"/>
          <p14:tracePt t="71420" x="3227388" y="4751388"/>
          <p14:tracePt t="71429" x="3208338" y="4760913"/>
          <p14:tracePt t="71437" x="3163888" y="4797425"/>
          <p14:tracePt t="71453" x="3144838" y="4805363"/>
          <p14:tracePt t="71460" x="3136900" y="4805363"/>
          <p14:tracePt t="71469" x="3117850" y="4805363"/>
          <p14:tracePt t="71476" x="3090863" y="4805363"/>
          <p14:tracePt t="71486" x="3081338" y="4805363"/>
          <p14:tracePt t="71493" x="3044825" y="4805363"/>
          <p14:tracePt t="71501" x="3008313" y="4824413"/>
          <p14:tracePt t="71509" x="2971800" y="4824413"/>
          <p14:tracePt t="71517" x="2935288" y="4841875"/>
          <p14:tracePt t="71525" x="2898775" y="4841875"/>
          <p14:tracePt t="71533" x="2844800" y="4841875"/>
          <p14:tracePt t="71541" x="2789238" y="4841875"/>
          <p14:tracePt t="71548" x="2735263" y="4841875"/>
          <p14:tracePt t="71557" x="2679700" y="4841875"/>
          <p14:tracePt t="71564" x="2625725" y="4841875"/>
          <p14:tracePt t="71572" x="2570163" y="4841875"/>
          <p14:tracePt t="71580" x="2525713" y="4841875"/>
          <p14:tracePt t="71588" x="2479675" y="4841875"/>
          <p14:tracePt t="71596" x="2452688" y="4824413"/>
          <p14:tracePt t="71604" x="2397125" y="4797425"/>
          <p14:tracePt t="71612" x="2360613" y="4778375"/>
          <p14:tracePt t="71621" x="2333625" y="4741863"/>
          <p14:tracePt t="71628" x="2297113" y="4714875"/>
          <p14:tracePt t="71637" x="2270125" y="4678363"/>
          <p14:tracePt t="71644" x="2251075" y="4660900"/>
          <p14:tracePt t="71653" x="2233613" y="4632325"/>
          <p14:tracePt t="71660" x="2233613" y="4605338"/>
          <p14:tracePt t="71670" x="2224088" y="4587875"/>
          <p14:tracePt t="71677" x="2197100" y="4541838"/>
          <p14:tracePt t="71685" x="2187575" y="4495800"/>
          <p14:tracePt t="71692" x="2187575" y="4468813"/>
          <p14:tracePt t="71701" x="2187575" y="4432300"/>
          <p14:tracePt t="71708" x="2187575" y="4386263"/>
          <p14:tracePt t="71717" x="2187575" y="4332288"/>
          <p14:tracePt t="71726" x="2187575" y="4276725"/>
          <p14:tracePt t="71733" x="2187575" y="4232275"/>
          <p14:tracePt t="71742" x="2187575" y="4203700"/>
          <p14:tracePt t="71750" x="2197100" y="4159250"/>
          <p14:tracePt t="71758" x="2224088" y="4122738"/>
          <p14:tracePt t="71765" x="2260600" y="4067175"/>
          <p14:tracePt t="71774" x="2306638" y="4030663"/>
          <p14:tracePt t="71781" x="2343150" y="4003675"/>
          <p14:tracePt t="71790" x="2379663" y="3994150"/>
          <p14:tracePt t="71797" x="2443163" y="3967163"/>
          <p14:tracePt t="71805" x="2506663" y="3940175"/>
          <p14:tracePt t="71813" x="2579688" y="3930650"/>
          <p14:tracePt t="71820" x="2625725" y="3930650"/>
          <p14:tracePt t="71828" x="2679700" y="3930650"/>
          <p14:tracePt t="71837" x="2735263" y="3930650"/>
          <p14:tracePt t="71844" x="2771775" y="3930650"/>
          <p14:tracePt t="71853" x="2844800" y="3948113"/>
          <p14:tracePt t="71860" x="2908300" y="3994150"/>
          <p14:tracePt t="71870" x="2954338" y="4021138"/>
          <p14:tracePt t="71876" x="3044825" y="4086225"/>
          <p14:tracePt t="71886" x="3090863" y="4122738"/>
          <p14:tracePt t="71892" x="3136900" y="4176713"/>
          <p14:tracePt t="71900" x="3171825" y="4203700"/>
          <p14:tracePt t="71909" x="3217863" y="4259263"/>
          <p14:tracePt t="71916" x="3227388" y="4276725"/>
          <p14:tracePt t="71924" x="3263900" y="4303713"/>
          <p14:tracePt t="71941" x="3263900" y="4313238"/>
          <p14:tracePt t="71950" x="3263900" y="4340225"/>
          <p14:tracePt t="71958" x="3263900" y="4349750"/>
          <p14:tracePt t="71964" x="3263900" y="4359275"/>
          <p14:tracePt t="71972" x="3263900" y="4368800"/>
          <p14:tracePt t="71980" x="3263900" y="4376738"/>
          <p14:tracePt t="71989" x="3263900" y="4386263"/>
          <p14:tracePt t="71996" x="3263900" y="4395788"/>
          <p14:tracePt t="72004" x="3263900" y="4413250"/>
          <p14:tracePt t="72021" x="3263900" y="4422775"/>
          <p14:tracePt t="72028" x="3263900" y="4432300"/>
          <p14:tracePt t="72077" x="3273425" y="4441825"/>
          <p14:tracePt t="72094" x="3281363" y="4441825"/>
          <p14:tracePt t="72103" x="3300413" y="4441825"/>
          <p14:tracePt t="72110" x="3309938" y="4441825"/>
          <p14:tracePt t="72118" x="3336925" y="4441825"/>
          <p14:tracePt t="72126" x="3400425" y="4441825"/>
          <p14:tracePt t="72134" x="3563938" y="4441825"/>
          <p14:tracePt t="72142" x="3729038" y="4441825"/>
          <p14:tracePt t="72149" x="4038600" y="4432300"/>
          <p14:tracePt t="72170" x="4995863" y="4340225"/>
          <p14:tracePt t="72172" x="5441950" y="4322763"/>
          <p14:tracePt t="72180" x="5916613" y="4222750"/>
          <p14:tracePt t="72188" x="6281738" y="4159250"/>
          <p14:tracePt t="72196" x="6727825" y="4140200"/>
          <p14:tracePt t="72204" x="6992938" y="4140200"/>
          <p14:tracePt t="72212" x="7229475" y="4122738"/>
          <p14:tracePt t="72220" x="7502525" y="4103688"/>
          <p14:tracePt t="72228" x="7667625" y="4103688"/>
          <p14:tracePt t="72236" x="7831138" y="4103688"/>
          <p14:tracePt t="72244" x="7940675" y="4103688"/>
          <p14:tracePt t="72253" x="8050213" y="4103688"/>
          <p14:tracePt t="72260" x="8177213" y="4103688"/>
          <p14:tracePt t="72269" x="8323263" y="4103688"/>
          <p14:tracePt t="72276" x="8469313" y="4103688"/>
          <p14:tracePt t="72286" x="8624888" y="4103688"/>
          <p14:tracePt t="72293" x="8788400" y="4103688"/>
          <p14:tracePt t="72303" x="8951913" y="4103688"/>
          <p14:tracePt t="74301" x="8588375" y="3794125"/>
          <p14:tracePt t="74308" x="8269288" y="3840163"/>
          <p14:tracePt t="74316" x="8086725" y="3848100"/>
          <p14:tracePt t="74324" x="7885113" y="3884613"/>
          <p14:tracePt t="74332" x="7639050" y="3921125"/>
          <p14:tracePt t="74340" x="7458075" y="3948113"/>
          <p14:tracePt t="74348" x="7248525" y="3984625"/>
          <p14:tracePt t="74356" x="7010400" y="3994150"/>
          <p14:tracePt t="74364" x="6791325" y="4049713"/>
          <p14:tracePt t="74373" x="6554788" y="4086225"/>
          <p14:tracePt t="74381" x="6272213" y="4122738"/>
          <p14:tracePt t="74389" x="6062663" y="4149725"/>
          <p14:tracePt t="74397" x="5770563" y="4213225"/>
          <p14:tracePt t="74406" x="5534025" y="4232275"/>
          <p14:tracePt t="74413" x="5351463" y="4259263"/>
          <p14:tracePt t="74422" x="5168900" y="4303713"/>
          <p14:tracePt t="74429" x="5005388" y="4322763"/>
          <p14:tracePt t="74437" x="4822825" y="4368800"/>
          <p14:tracePt t="74446" x="4703763" y="4376738"/>
          <p14:tracePt t="74456" x="4557713" y="4395788"/>
          <p14:tracePt t="74462" x="4467225" y="4395788"/>
          <p14:tracePt t="74472" x="4394200" y="4405313"/>
          <p14:tracePt t="74478" x="4311650" y="4432300"/>
          <p14:tracePt t="74489" x="4257675" y="4441825"/>
          <p14:tracePt t="74493" x="4194175" y="4459288"/>
          <p14:tracePt t="74506" x="4138613" y="4459288"/>
          <p14:tracePt t="74509" x="4111625" y="4459288"/>
          <p14:tracePt t="74518" x="4102100" y="4468813"/>
          <p14:tracePt t="74621" x="4094163" y="4468813"/>
          <p14:tracePt t="74629" x="4065588" y="4468813"/>
          <p14:tracePt t="74638" x="4038600" y="4459288"/>
          <p14:tracePt t="74645" x="4011613" y="4459288"/>
          <p14:tracePt t="74657" x="3965575" y="4441825"/>
          <p14:tracePt t="74662" x="3938588" y="4432300"/>
          <p14:tracePt t="74674" x="3875088" y="4422775"/>
          <p14:tracePt t="74678" x="3819525" y="4405313"/>
          <p14:tracePt t="74689" x="3775075" y="4386263"/>
          <p14:tracePt t="74693" x="3702050" y="4376738"/>
          <p14:tracePt t="74701" x="3600450" y="4376738"/>
          <p14:tracePt t="74709" x="3509963" y="4359275"/>
          <p14:tracePt t="74717" x="3436938" y="4349750"/>
          <p14:tracePt t="74725" x="3327400" y="4349750"/>
          <p14:tracePt t="74733" x="3263900" y="4322763"/>
          <p14:tracePt t="74742" x="3217863" y="4322763"/>
          <p14:tracePt t="74750" x="3190875" y="4322763"/>
          <p14:tracePt t="74758" x="3171825" y="4322763"/>
          <p14:tracePt t="75007" x="3163888" y="4322763"/>
          <p14:tracePt t="75014" x="3154363" y="4349750"/>
          <p14:tracePt t="75023" x="3144838" y="4368800"/>
          <p14:tracePt t="75029" x="3136900" y="4395788"/>
          <p14:tracePt t="75039" x="3127375" y="4422775"/>
          <p14:tracePt t="75046" x="3108325" y="4449763"/>
          <p14:tracePt t="75055" x="3090863" y="4478338"/>
          <p14:tracePt t="75062" x="3071813" y="4486275"/>
          <p14:tracePt t="75070" x="3071813" y="4495800"/>
          <p14:tracePt t="75077" x="3063875" y="4505325"/>
          <p14:tracePt t="75088" x="3054350" y="4505325"/>
          <p14:tracePt t="75222" x="3044825" y="4505325"/>
          <p14:tracePt t="75237" x="3044825" y="4495800"/>
          <p14:tracePt t="75244" x="3044825" y="4459288"/>
          <p14:tracePt t="75260" x="3054350" y="4441825"/>
          <p14:tracePt t="75268" x="3090863" y="4405313"/>
          <p14:tracePt t="75276" x="3090863" y="4395788"/>
          <p14:tracePt t="75286" x="3100388" y="4386263"/>
          <p14:tracePt t="75292" x="3100388" y="4376738"/>
          <p14:tracePt t="75302" x="3117850" y="4359275"/>
          <p14:tracePt t="75316" x="3127375" y="4332288"/>
          <p14:tracePt t="75324" x="3136900" y="4322763"/>
          <p14:tracePt t="75340" x="3136900" y="4313238"/>
          <p14:tracePt t="75348" x="3136900" y="4295775"/>
          <p14:tracePt t="75356" x="3136900" y="4286250"/>
          <p14:tracePt t="75517" x="3136900" y="4295775"/>
          <p14:tracePt t="75524" x="3136900" y="4313238"/>
          <p14:tracePt t="75556" x="3136900" y="4322763"/>
          <p14:tracePt t="75812" x="3136900" y="4313238"/>
          <p14:tracePt t="75820" x="3154363" y="4268788"/>
          <p14:tracePt t="75828" x="3171825" y="4240213"/>
          <p14:tracePt t="75836" x="3190875" y="4203700"/>
          <p14:tracePt t="75844" x="3244850" y="4159250"/>
          <p14:tracePt t="75852" x="3273425" y="4130675"/>
          <p14:tracePt t="75860" x="3290888" y="4094163"/>
          <p14:tracePt t="75869" x="3327400" y="4040188"/>
          <p14:tracePt t="75876" x="3363913" y="3994150"/>
          <p14:tracePt t="75885" x="3382963" y="3967163"/>
          <p14:tracePt t="75895" x="3390900" y="3948113"/>
          <p14:tracePt t="75900" x="3419475" y="3911600"/>
          <p14:tracePt t="75908" x="3427413" y="3894138"/>
          <p14:tracePt t="75916" x="3446463" y="3857625"/>
          <p14:tracePt t="75924" x="3490913" y="3811588"/>
          <p14:tracePt t="75932" x="3500438" y="3784600"/>
          <p14:tracePt t="75940" x="3519488" y="3738563"/>
          <p14:tracePt t="75948" x="3556000" y="3694113"/>
          <p14:tracePt t="75956" x="3592513" y="3648075"/>
          <p14:tracePt t="75964" x="3609975" y="3611563"/>
          <p14:tracePt t="75972" x="3636963" y="3556000"/>
          <p14:tracePt t="75981" x="3656013" y="3548063"/>
          <p14:tracePt t="75989" x="3673475" y="3502025"/>
          <p14:tracePt t="75996" x="3719513" y="3419475"/>
          <p14:tracePt t="76005" x="3756025" y="3355975"/>
          <p14:tracePt t="76013" x="3792538" y="3292475"/>
          <p14:tracePt t="76020" x="3846513" y="3192463"/>
          <p14:tracePt t="76028" x="3892550" y="3119438"/>
          <p14:tracePt t="76038" x="3948113" y="3036888"/>
          <p14:tracePt t="76044" x="3984625" y="2954338"/>
          <p14:tracePt t="76053" x="4021138" y="2900363"/>
          <p14:tracePt t="76060" x="4075113" y="2836863"/>
          <p14:tracePt t="76069" x="4094163" y="2790825"/>
          <p14:tracePt t="76076" x="4129088" y="2763838"/>
          <p14:tracePt t="76085" x="4148138" y="2717800"/>
          <p14:tracePt t="76092" x="4175125" y="2698750"/>
          <p14:tracePt t="76101" x="4175125" y="2690813"/>
          <p14:tracePt t="76108" x="4184650" y="2681288"/>
          <p14:tracePt t="76116" x="4202113" y="2662238"/>
          <p14:tracePt t="76132" x="4202113" y="2654300"/>
          <p14:tracePt t="76180" x="4211638" y="2644775"/>
          <p14:tracePt t="76804" x="4202113" y="2644775"/>
          <p14:tracePt t="76820" x="4184650" y="2598738"/>
          <p14:tracePt t="76829" x="4138613" y="2554288"/>
          <p14:tracePt t="76837" x="4102100" y="2517775"/>
          <p14:tracePt t="76845" x="4075113" y="2489200"/>
          <p14:tracePt t="76853" x="4048125" y="2471738"/>
          <p14:tracePt t="76861" x="4011613" y="2435225"/>
          <p14:tracePt t="76870" x="3992563" y="2416175"/>
          <p14:tracePt t="76877" x="3948113" y="2398713"/>
          <p14:tracePt t="76887" x="3938588" y="2389188"/>
          <p14:tracePt t="76904" x="3929063" y="2379663"/>
          <p14:tracePt t="77062" x="3929063" y="2371725"/>
          <p14:tracePt t="77078" x="3929063" y="2362200"/>
          <p14:tracePt t="77087" x="3965575" y="2343150"/>
          <p14:tracePt t="77094" x="4011613" y="2325688"/>
          <p14:tracePt t="77104" x="4057650" y="2325688"/>
          <p14:tracePt t="77110" x="4129088" y="2289175"/>
          <p14:tracePt t="77118" x="4184650" y="2289175"/>
          <p14:tracePt t="77125" x="4238625" y="2289175"/>
          <p14:tracePt t="77133" x="4357688" y="2270125"/>
          <p14:tracePt t="77141" x="4430713" y="2270125"/>
          <p14:tracePt t="77149" x="4540250" y="2270125"/>
          <p14:tracePt t="77173" x="4759325" y="2270125"/>
          <p14:tracePt t="77182" x="4803775" y="2270125"/>
          <p14:tracePt t="77190" x="4840288" y="2270125"/>
          <p14:tracePt t="77197" x="4859338" y="2270125"/>
          <p14:tracePt t="77308" x="4886325" y="2270125"/>
          <p14:tracePt t="77316" x="4922838" y="2298700"/>
          <p14:tracePt t="77324" x="4959350" y="2343150"/>
          <p14:tracePt t="77332" x="4978400" y="2389188"/>
          <p14:tracePt t="77340" x="5014913" y="2435225"/>
          <p14:tracePt t="77349" x="5022850" y="2462213"/>
          <p14:tracePt t="77357" x="5032375" y="2508250"/>
          <p14:tracePt t="77364" x="5032375" y="2517775"/>
          <p14:tracePt t="77373" x="5032375" y="2544763"/>
          <p14:tracePt t="77380" x="5032375" y="2554288"/>
          <p14:tracePt t="77428" x="5032375" y="2562225"/>
          <p14:tracePt t="77436" x="5032375" y="2571750"/>
          <p14:tracePt t="77472" x="5032375" y="2581275"/>
          <p14:tracePt t="77479" x="5005388" y="2598738"/>
          <p14:tracePt t="77487" x="4968875" y="2608263"/>
          <p14:tracePt t="77494" x="4932363" y="2625725"/>
          <p14:tracePt t="77504" x="4905375" y="2635250"/>
          <p14:tracePt t="77508" x="4849813" y="2654300"/>
          <p14:tracePt t="77516" x="4822825" y="2654300"/>
          <p14:tracePt t="77526" x="4803775" y="2662238"/>
          <p14:tracePt t="77532" x="4795838" y="2662238"/>
          <p14:tracePt t="77724" x="4822825" y="2681288"/>
          <p14:tracePt t="77732" x="5049838" y="2698750"/>
          <p14:tracePt t="77740" x="5368925" y="2735263"/>
          <p14:tracePt t="77748" x="5907088" y="2836863"/>
          <p14:tracePt t="77756" x="6454775" y="2954338"/>
          <p14:tracePt t="77764" x="7010400" y="3082925"/>
          <p14:tracePt t="77772" x="7639050" y="3292475"/>
          <p14:tracePt t="77780" x="8050213" y="3411538"/>
          <p14:tracePt t="77789" x="8423275" y="3519488"/>
          <p14:tracePt t="77797" x="8724900" y="3621088"/>
          <p14:tracePt t="77805" x="8924925" y="3702050"/>
          <p14:tracePt t="77812" x="9043988" y="3748088"/>
          <p14:tracePt t="82364" x="8532813" y="3492500"/>
          <p14:tracePt t="82373" x="8269288" y="3492500"/>
          <p14:tracePt t="82380" x="8004175" y="3482975"/>
          <p14:tracePt t="82389" x="7758113" y="3446463"/>
          <p14:tracePt t="82397" x="7612063" y="3446463"/>
          <p14:tracePt t="82404" x="7512050" y="3419475"/>
          <p14:tracePt t="82412" x="7475538" y="3419475"/>
          <p14:tracePt t="82421" x="7466013" y="3419475"/>
          <p14:tracePt t="82472" x="7448550" y="3419475"/>
          <p14:tracePt t="82476" x="7421563" y="3411538"/>
          <p14:tracePt t="82485" x="7339013" y="3411538"/>
          <p14:tracePt t="82492" x="7219950" y="3382963"/>
          <p14:tracePt t="82502" x="7037388" y="3346450"/>
          <p14:tracePt t="82508" x="6856413" y="3338513"/>
          <p14:tracePt t="82517" x="6618288" y="3282950"/>
          <p14:tracePt t="82525" x="6454775" y="3265488"/>
          <p14:tracePt t="82535" x="6235700" y="3200400"/>
          <p14:tracePt t="82543" x="6072188" y="3173413"/>
          <p14:tracePt t="82550" x="5907088" y="3127375"/>
          <p14:tracePt t="82560" x="5753100" y="3063875"/>
          <p14:tracePt t="82566" x="5680075" y="3036888"/>
          <p14:tracePt t="82575" x="5580063" y="3027363"/>
          <p14:tracePt t="82581" x="5551488" y="3009900"/>
          <p14:tracePt t="82589" x="5543550" y="3000375"/>
          <p14:tracePt t="82596" x="5534025" y="3000375"/>
          <p14:tracePt t="82701" x="5524500" y="2990850"/>
          <p14:tracePt t="82708" x="5487988" y="2982913"/>
          <p14:tracePt t="82717" x="5414963" y="2954338"/>
          <p14:tracePt t="82724" x="5324475" y="2927350"/>
          <p14:tracePt t="82733" x="5224463" y="2917825"/>
          <p14:tracePt t="82741" x="5114925" y="2873375"/>
          <p14:tracePt t="82749" x="4986338" y="2854325"/>
          <p14:tracePt t="82756" x="4886325" y="2844800"/>
          <p14:tracePt t="82764" x="4795838" y="2817813"/>
          <p14:tracePt t="82772" x="4703763" y="2800350"/>
          <p14:tracePt t="82780" x="4659313" y="2790825"/>
          <p14:tracePt t="82789" x="4630738" y="2781300"/>
          <p14:tracePt t="82997" x="4540250" y="2771775"/>
          <p14:tracePt t="83005" x="4484688" y="2754313"/>
          <p14:tracePt t="83012" x="4421188" y="2744788"/>
          <p14:tracePt t="83021" x="4367213" y="2735263"/>
          <p14:tracePt t="83028" x="4303713" y="2698750"/>
          <p14:tracePt t="83037" x="4267200" y="2671763"/>
          <p14:tracePt t="83045" x="4238625" y="2644775"/>
          <p14:tracePt t="83055" x="4230688" y="2598738"/>
          <p14:tracePt t="83060" x="4202113" y="2571750"/>
          <p14:tracePt t="83069" x="4194175" y="2517775"/>
          <p14:tracePt t="83076" x="4194175" y="2471738"/>
          <p14:tracePt t="83085" x="4184650" y="2416175"/>
          <p14:tracePt t="83092" x="4184650" y="2379663"/>
          <p14:tracePt t="83102" x="4184650" y="2325688"/>
          <p14:tracePt t="83108" x="4184650" y="2279650"/>
          <p14:tracePt t="83117" x="4184650" y="2252663"/>
          <p14:tracePt t="83124" x="4202113" y="2197100"/>
          <p14:tracePt t="83132" x="4211638" y="2160588"/>
          <p14:tracePt t="83141" x="4221163" y="2143125"/>
          <p14:tracePt t="83149" x="4238625" y="2116138"/>
          <p14:tracePt t="83169" x="4267200" y="2089150"/>
          <p14:tracePt t="83172" x="4267200" y="2079625"/>
          <p14:tracePt t="83181" x="4275138" y="2070100"/>
          <p14:tracePt t="83237" x="4284663" y="2070100"/>
          <p14:tracePt t="83285" x="4303713" y="2070100"/>
          <p14:tracePt t="83292" x="4376738" y="2070100"/>
          <p14:tracePt t="83303" x="4484688" y="2070100"/>
          <p14:tracePt t="83308" x="4613275" y="2070100"/>
          <p14:tracePt t="83317" x="4722813" y="2070100"/>
          <p14:tracePt t="83324" x="4832350" y="2070100"/>
          <p14:tracePt t="83332" x="4941888" y="2070100"/>
          <p14:tracePt t="83340" x="5005388" y="2079625"/>
          <p14:tracePt t="83348" x="5049838" y="2106613"/>
          <p14:tracePt t="83356" x="5086350" y="2125663"/>
          <p14:tracePt t="83372" x="5114925" y="2143125"/>
          <p14:tracePt t="83380" x="5114925" y="2152650"/>
          <p14:tracePt t="83388" x="5122863" y="2160588"/>
          <p14:tracePt t="83397" x="5122863" y="2170113"/>
          <p14:tracePt t="83405" x="5122863" y="2179638"/>
          <p14:tracePt t="83413" x="5122863" y="2189163"/>
          <p14:tracePt t="83421" x="5122863" y="2216150"/>
          <p14:tracePt t="83439" x="5132388" y="2243138"/>
          <p14:tracePt t="83447" x="5132388" y="2252663"/>
          <p14:tracePt t="83452" x="5132388" y="2270125"/>
          <p14:tracePt t="83460" x="5141913" y="2316163"/>
          <p14:tracePt t="83476" x="5141913" y="2343150"/>
          <p14:tracePt t="83486" x="5151438" y="2362200"/>
          <p14:tracePt t="83492" x="5159375" y="2371725"/>
          <p14:tracePt t="83501" x="5159375" y="2389188"/>
          <p14:tracePt t="83525" x="5159375" y="2398713"/>
          <p14:tracePt t="83533" x="5159375" y="2408238"/>
          <p14:tracePt t="83541" x="5159375" y="2435225"/>
          <p14:tracePt t="83549" x="5159375" y="2444750"/>
          <p14:tracePt t="83556" x="5151438" y="2462213"/>
          <p14:tracePt t="83564" x="5132388" y="2481263"/>
          <p14:tracePt t="83572" x="5114925" y="2498725"/>
          <p14:tracePt t="83580" x="5086350" y="2508250"/>
          <p14:tracePt t="83588" x="5049838" y="2525713"/>
          <p14:tracePt t="83596" x="5022850" y="2554288"/>
          <p14:tracePt t="83605" x="5005388" y="2562225"/>
          <p14:tracePt t="83613" x="4959350" y="2589213"/>
          <p14:tracePt t="83621" x="4913313" y="2598738"/>
          <p14:tracePt t="83629" x="4876800" y="2617788"/>
          <p14:tracePt t="83637" x="4813300" y="2635250"/>
          <p14:tracePt t="83645" x="4786313" y="2635250"/>
          <p14:tracePt t="83653" x="4703763" y="2635250"/>
          <p14:tracePt t="83660" x="4640263" y="2654300"/>
          <p14:tracePt t="83669" x="4603750" y="2654300"/>
          <p14:tracePt t="83676" x="4557713" y="2654300"/>
          <p14:tracePt t="83686" x="4530725" y="2654300"/>
          <p14:tracePt t="83693" x="4484688" y="2654300"/>
          <p14:tracePt t="83702" x="4476750" y="2654300"/>
          <p14:tracePt t="83708" x="4467225" y="2654300"/>
          <p14:tracePt t="83717" x="4457700" y="2644775"/>
          <p14:tracePt t="83725" x="4440238" y="2635250"/>
          <p14:tracePt t="83732" x="4430713" y="2625725"/>
          <p14:tracePt t="83740" x="4413250" y="2608263"/>
          <p14:tracePt t="83749" x="4384675" y="2581275"/>
          <p14:tracePt t="83756" x="4376738" y="2562225"/>
          <p14:tracePt t="83766" x="4340225" y="2525713"/>
          <p14:tracePt t="83774" x="4321175" y="2498725"/>
          <p14:tracePt t="83782" x="4303713" y="2481263"/>
          <p14:tracePt t="83792" x="4294188" y="2444750"/>
          <p14:tracePt t="83798" x="4257675" y="2408238"/>
          <p14:tracePt t="83806" x="4238625" y="2379663"/>
          <p14:tracePt t="83814" x="4230688" y="2352675"/>
          <p14:tracePt t="83822" x="4221163" y="2335213"/>
          <p14:tracePt t="83830" x="4211638" y="2289175"/>
          <p14:tracePt t="83846" x="4211638" y="2262188"/>
          <p14:tracePt t="83857" x="4211638" y="2243138"/>
          <p14:tracePt t="83862" x="4211638" y="2216150"/>
          <p14:tracePt t="83871" x="4211638" y="2197100"/>
          <p14:tracePt t="83878" x="4211638" y="2170113"/>
          <p14:tracePt t="83887" x="4211638" y="2160588"/>
          <p14:tracePt t="83894" x="4238625" y="2133600"/>
          <p14:tracePt t="83904" x="4284663" y="2106613"/>
          <p14:tracePt t="83910" x="4303713" y="2097088"/>
          <p14:tracePt t="83920" x="4357688" y="2089150"/>
          <p14:tracePt t="83926" x="4384675" y="2079625"/>
          <p14:tracePt t="83934" x="4413250" y="2060575"/>
          <p14:tracePt t="83945" x="4457700" y="2043113"/>
          <p14:tracePt t="83950" x="4494213" y="2043113"/>
          <p14:tracePt t="83957" x="4549775" y="2043113"/>
          <p14:tracePt t="83965" x="4613275" y="2033588"/>
          <p14:tracePt t="83973" x="4649788" y="2033588"/>
          <p14:tracePt t="83981" x="4695825" y="2033588"/>
          <p14:tracePt t="83990" x="4722813" y="2033588"/>
          <p14:tracePt t="83996" x="4749800" y="2033588"/>
          <p14:tracePt t="84005" x="4759325" y="2033588"/>
          <p14:tracePt t="84012" x="4767263" y="2033588"/>
          <p14:tracePt t="84020" x="4795838" y="2033588"/>
          <p14:tracePt t="84028" x="4803775" y="2043113"/>
          <p14:tracePt t="84036" x="4813300" y="2052638"/>
          <p14:tracePt t="84044" x="4832350" y="2070100"/>
          <p14:tracePt t="84053" x="4859338" y="2089150"/>
          <p14:tracePt t="84062" x="4868863" y="2097088"/>
          <p14:tracePt t="84071" x="4895850" y="2125663"/>
          <p14:tracePt t="84078" x="4905375" y="2133600"/>
          <p14:tracePt t="84088" x="4932363" y="2160588"/>
          <p14:tracePt t="84094" x="4949825" y="2179638"/>
          <p14:tracePt t="84105" x="4959350" y="2189163"/>
          <p14:tracePt t="84110" x="4959350" y="2197100"/>
          <p14:tracePt t="84118" x="4978400" y="2225675"/>
          <p14:tracePt t="84132" x="4978400" y="2233613"/>
          <p14:tracePt t="84141" x="4978400" y="2243138"/>
          <p14:tracePt t="84156" x="4978400" y="2262188"/>
          <p14:tracePt t="84172" x="4978400" y="2270125"/>
          <p14:tracePt t="84181" x="4978400" y="2279650"/>
          <p14:tracePt t="84202" x="4978400" y="2316163"/>
          <p14:tracePt t="84205" x="4968875" y="2316163"/>
          <p14:tracePt t="84212" x="4959350" y="2343150"/>
          <p14:tracePt t="84221" x="4949825" y="2352675"/>
          <p14:tracePt t="84228" x="4941888" y="2362200"/>
          <p14:tracePt t="84237" x="4932363" y="2371725"/>
          <p14:tracePt t="84244" x="4932363" y="2379663"/>
          <p14:tracePt t="84254" x="4922838" y="2398713"/>
          <p14:tracePt t="84261" x="4905375" y="2408238"/>
          <p14:tracePt t="84268" x="4895850" y="2416175"/>
          <p14:tracePt t="84276" x="4895850" y="2425700"/>
          <p14:tracePt t="84285" x="4876800" y="2444750"/>
          <p14:tracePt t="84292" x="4859338" y="2452688"/>
          <p14:tracePt t="84308" x="4849813" y="2462213"/>
          <p14:tracePt t="84400" x="4840288" y="2471738"/>
          <p14:tracePt t="84422" x="4832350" y="2481263"/>
          <p14:tracePt t="84430" x="4813300" y="2498725"/>
          <p14:tracePt t="84438" x="4803775" y="2508250"/>
          <p14:tracePt t="84447" x="4776788" y="2525713"/>
          <p14:tracePt t="84455" x="4759325" y="2535238"/>
          <p14:tracePt t="84462" x="4722813" y="2544763"/>
          <p14:tracePt t="84473" x="4676775" y="2544763"/>
          <p14:tracePt t="84477" x="4649788" y="2554288"/>
          <p14:tracePt t="84485" x="4594225" y="2581275"/>
          <p14:tracePt t="84493" x="4549775" y="2589213"/>
          <p14:tracePt t="84502" x="4494213" y="2589213"/>
          <p14:tracePt t="84508" x="4430713" y="2589213"/>
          <p14:tracePt t="84517" x="4394200" y="2589213"/>
          <p14:tracePt t="84524" x="4376738" y="2589213"/>
          <p14:tracePt t="84532" x="4357688" y="2589213"/>
          <p14:tracePt t="84540" x="4348163" y="2589213"/>
          <p14:tracePt t="84556" x="4330700" y="2589213"/>
          <p14:tracePt t="84564" x="4330700" y="2581275"/>
          <p14:tracePt t="84572" x="4321175" y="2562225"/>
          <p14:tracePt t="84580" x="4311650" y="2544763"/>
          <p14:tracePt t="84588" x="4303713" y="2535238"/>
          <p14:tracePt t="84596" x="4294188" y="2508250"/>
          <p14:tracePt t="84605" x="4294188" y="2481263"/>
          <p14:tracePt t="84613" x="4284663" y="2452688"/>
          <p14:tracePt t="84621" x="4284663" y="2444750"/>
          <p14:tracePt t="84629" x="4284663" y="2435225"/>
          <p14:tracePt t="84637" x="4284663" y="2416175"/>
          <p14:tracePt t="84660" x="4284663" y="2408238"/>
          <p14:tracePt t="84740" x="4303713" y="2398713"/>
          <p14:tracePt t="84748" x="4348163" y="2398713"/>
          <p14:tracePt t="84756" x="4394200" y="2379663"/>
          <p14:tracePt t="84764" x="4448175" y="2379663"/>
          <p14:tracePt t="84772" x="4476750" y="2379663"/>
          <p14:tracePt t="84780" x="4521200" y="2362200"/>
          <p14:tracePt t="84788" x="4557713" y="2362200"/>
          <p14:tracePt t="84796" x="4603750" y="2362200"/>
          <p14:tracePt t="84804" x="4659313" y="2362200"/>
          <p14:tracePt t="84812" x="4686300" y="2362200"/>
          <p14:tracePt t="84820" x="4740275" y="2362200"/>
          <p14:tracePt t="84828" x="4795838" y="2362200"/>
          <p14:tracePt t="84837" x="4849813" y="2362200"/>
          <p14:tracePt t="84844" x="4905375" y="2362200"/>
          <p14:tracePt t="84853" x="4968875" y="2362200"/>
          <p14:tracePt t="84860" x="5022850" y="2362200"/>
          <p14:tracePt t="84869" x="5122863" y="2389188"/>
          <p14:tracePt t="84876" x="5178425" y="2416175"/>
          <p14:tracePt t="84885" x="5260975" y="2444750"/>
          <p14:tracePt t="84892" x="5324475" y="2498725"/>
          <p14:tracePt t="84901" x="5368925" y="2517775"/>
          <p14:tracePt t="84908" x="5405438" y="2554288"/>
          <p14:tracePt t="84918" x="5451475" y="2571750"/>
          <p14:tracePt t="84924" x="5534025" y="2625725"/>
          <p14:tracePt t="84932" x="5597525" y="2662238"/>
          <p14:tracePt t="84940" x="5661025" y="2717800"/>
          <p14:tracePt t="84948" x="5707063" y="2754313"/>
          <p14:tracePt t="84956" x="5770563" y="2790825"/>
          <p14:tracePt t="84964" x="5834063" y="2817813"/>
          <p14:tracePt t="84972" x="5916613" y="2854325"/>
          <p14:tracePt t="84980" x="5943600" y="2881313"/>
          <p14:tracePt t="84988" x="5953125" y="2881313"/>
          <p14:tracePt t="84996" x="5962650" y="2881313"/>
          <p14:tracePt t="85196" x="5953125" y="2881313"/>
          <p14:tracePt t="85204" x="5935663" y="2863850"/>
          <p14:tracePt t="85212" x="5843588" y="2854325"/>
          <p14:tracePt t="85221" x="5770563" y="2827338"/>
          <p14:tracePt t="85228" x="5670550" y="2790825"/>
          <p14:tracePt t="85236" x="5580063" y="2771775"/>
          <p14:tracePt t="85245" x="5478463" y="2717800"/>
          <p14:tracePt t="85253" x="5414963" y="2690813"/>
          <p14:tracePt t="85261" x="5351463" y="2654300"/>
          <p14:tracePt t="85269" x="5268913" y="2625725"/>
          <p14:tracePt t="85278" x="5224463" y="2581275"/>
          <p14:tracePt t="85288" x="5159375" y="2535238"/>
          <p14:tracePt t="85294" x="5132388" y="2508250"/>
          <p14:tracePt t="85307" x="5095875" y="2471738"/>
          <p14:tracePt t="85311" x="5049838" y="2425700"/>
          <p14:tracePt t="85319" x="5022850" y="2379663"/>
          <p14:tracePt t="85325" x="4986338" y="2335213"/>
          <p14:tracePt t="85332" x="4978400" y="2316163"/>
          <p14:tracePt t="85340" x="4968875" y="2298700"/>
          <p14:tracePt t="85348" x="4941888" y="2262188"/>
          <p14:tracePt t="85364" x="4941888" y="2252663"/>
          <p14:tracePt t="85380" x="4941888" y="2233613"/>
          <p14:tracePt t="85556" x="4941888" y="2262188"/>
          <p14:tracePt t="85564" x="4941888" y="2298700"/>
          <p14:tracePt t="85573" x="4949825" y="2325688"/>
          <p14:tracePt t="85580" x="4968875" y="2362200"/>
          <p14:tracePt t="85589" x="5005388" y="2416175"/>
          <p14:tracePt t="85596" x="5014913" y="2462213"/>
          <p14:tracePt t="85604" x="5068888" y="2525713"/>
          <p14:tracePt t="85612" x="5078413" y="2554288"/>
          <p14:tracePt t="85621" x="5078413" y="2589213"/>
          <p14:tracePt t="85628" x="5086350" y="2608263"/>
          <p14:tracePt t="85637" x="5105400" y="2635250"/>
          <p14:tracePt t="85645" x="5114925" y="2644775"/>
          <p14:tracePt t="85654" x="5122863" y="2681288"/>
          <p14:tracePt t="85669" x="5132388" y="2727325"/>
          <p14:tracePt t="85676" x="5159375" y="2744788"/>
          <p14:tracePt t="85684" x="5168900" y="2771775"/>
          <p14:tracePt t="85692" x="5178425" y="2800350"/>
          <p14:tracePt t="85701" x="5205413" y="2844800"/>
          <p14:tracePt t="85708" x="5214938" y="2854325"/>
          <p14:tracePt t="85718" x="5224463" y="2881313"/>
          <p14:tracePt t="85724" x="5251450" y="2909888"/>
          <p14:tracePt t="85732" x="5251450" y="2917825"/>
          <p14:tracePt t="85740" x="5260975" y="2936875"/>
          <p14:tracePt t="85748" x="5268913" y="2946400"/>
          <p14:tracePt t="85756" x="5278438" y="2954338"/>
          <p14:tracePt t="85764" x="5278438" y="2963863"/>
          <p14:tracePt t="85773" x="5287963" y="2982913"/>
          <p14:tracePt t="85780" x="5297488" y="2982913"/>
          <p14:tracePt t="85980" x="5305425" y="2990850"/>
          <p14:tracePt t="85988" x="5314950" y="3000375"/>
          <p14:tracePt t="85996" x="5314950" y="3017838"/>
          <p14:tracePt t="86013" x="5341938" y="3036888"/>
          <p14:tracePt t="86021" x="5341938" y="3046413"/>
          <p14:tracePt t="86029" x="5351463" y="3063875"/>
          <p14:tracePt t="86037" x="5360988" y="3073400"/>
          <p14:tracePt t="86054" x="5368925" y="3082925"/>
          <p14:tracePt t="86340" x="5378450" y="3063875"/>
          <p14:tracePt t="86348" x="5378450" y="3017838"/>
          <p14:tracePt t="86356" x="5351463" y="2973388"/>
          <p14:tracePt t="86364" x="5334000" y="2927350"/>
          <p14:tracePt t="86373" x="5314950" y="2881313"/>
          <p14:tracePt t="86381" x="5297488" y="2844800"/>
          <p14:tracePt t="86389" x="5260975" y="2781300"/>
          <p14:tracePt t="86397" x="5251450" y="2735263"/>
          <p14:tracePt t="86405" x="5241925" y="2690813"/>
          <p14:tracePt t="86413" x="5224463" y="2662238"/>
          <p14:tracePt t="86422" x="5214938" y="2635250"/>
          <p14:tracePt t="86429" x="5214938" y="2617788"/>
          <p14:tracePt t="86437" x="5195888" y="2598738"/>
          <p14:tracePt t="86444" x="5195888" y="2589213"/>
          <p14:tracePt t="86460" x="5195888" y="2581275"/>
          <p14:tracePt t="86764" x="5195888" y="2598738"/>
          <p14:tracePt t="86773" x="5224463" y="2617788"/>
          <p14:tracePt t="86781" x="5224463" y="2625725"/>
          <p14:tracePt t="86789" x="5241925" y="2644775"/>
          <p14:tracePt t="86797" x="5260975" y="2654300"/>
          <p14:tracePt t="86804" x="5297488" y="2681288"/>
          <p14:tracePt t="86812" x="5314950" y="2690813"/>
          <p14:tracePt t="86821" x="5360988" y="2727325"/>
          <p14:tracePt t="86829" x="5387975" y="2744788"/>
          <p14:tracePt t="86836" x="5451475" y="2790825"/>
          <p14:tracePt t="86844" x="5497513" y="2844800"/>
          <p14:tracePt t="86853" x="5551488" y="2890838"/>
          <p14:tracePt t="86860" x="5580063" y="2927350"/>
          <p14:tracePt t="86869" x="5643563" y="2973388"/>
          <p14:tracePt t="86876" x="5697538" y="3027363"/>
          <p14:tracePt t="86885" x="5743575" y="3073400"/>
          <p14:tracePt t="86892" x="5826125" y="3163888"/>
          <p14:tracePt t="86901" x="5899150" y="3228975"/>
          <p14:tracePt t="86908" x="5980113" y="3328988"/>
          <p14:tracePt t="86917" x="6080125" y="3402013"/>
          <p14:tracePt t="86924" x="6153150" y="3465513"/>
          <p14:tracePt t="86932" x="6235700" y="3538538"/>
          <p14:tracePt t="86941" x="6318250" y="3611563"/>
          <p14:tracePt t="86949" x="6362700" y="3648075"/>
          <p14:tracePt t="86957" x="6391275" y="3684588"/>
          <p14:tracePt t="86964" x="6408738" y="3684588"/>
          <p14:tracePt t="86972" x="6418263" y="3694113"/>
          <p14:tracePt t="87446" x="6427788" y="3711575"/>
          <p14:tracePt t="87557" x="6435725" y="3711575"/>
          <p14:tracePt t="87580" x="6445250" y="3711575"/>
          <p14:tracePt t="87588" x="6454775" y="3694113"/>
          <p14:tracePt t="87604" x="6454775" y="3684588"/>
          <p14:tracePt t="87612" x="6454775" y="3665538"/>
          <p14:tracePt t="87621" x="6454775" y="3648075"/>
          <p14:tracePt t="87636" x="6454775" y="3638550"/>
          <p14:tracePt t="87645" x="6454775" y="3621088"/>
          <p14:tracePt t="87756" x="6445250" y="3648075"/>
          <p14:tracePt t="87764" x="6435725" y="3702050"/>
          <p14:tracePt t="87772" x="6435725" y="3730625"/>
          <p14:tracePt t="87780" x="6418263" y="3775075"/>
          <p14:tracePt t="87789" x="6408738" y="3830638"/>
          <p14:tracePt t="87796" x="6408738" y="3884613"/>
          <p14:tracePt t="87805" x="6391275" y="3921125"/>
          <p14:tracePt t="87812" x="6381750" y="3940175"/>
          <p14:tracePt t="87821" x="6381750" y="3948113"/>
          <p14:tracePt t="87828" x="6372225" y="3967163"/>
          <p14:tracePt t="87860" x="6362700" y="3967163"/>
          <p14:tracePt t="87901" x="6362700" y="3976688"/>
          <p14:tracePt t="87924" x="6362700" y="3984625"/>
          <p14:tracePt t="87933" x="6362700" y="4003675"/>
          <p14:tracePt t="87949" x="6362700" y="4021138"/>
          <p14:tracePt t="87957" x="6381750" y="4030663"/>
          <p14:tracePt t="87965" x="6408738" y="4040188"/>
          <p14:tracePt t="87973" x="6445250" y="4040188"/>
          <p14:tracePt t="87981" x="6518275" y="4067175"/>
          <p14:tracePt t="87989" x="6627813" y="4067175"/>
          <p14:tracePt t="87997" x="6754813" y="4067175"/>
          <p14:tracePt t="88005" x="6883400" y="4067175"/>
          <p14:tracePt t="88013" x="7037388" y="4067175"/>
          <p14:tracePt t="88021" x="7202488" y="4067175"/>
          <p14:tracePt t="88029" x="7348538" y="4067175"/>
          <p14:tracePt t="88037" x="7494588" y="4067175"/>
          <p14:tracePt t="88045" x="7621588" y="4067175"/>
          <p14:tracePt t="88053" x="7731125" y="4067175"/>
          <p14:tracePt t="88060" x="7867650" y="4049713"/>
          <p14:tracePt t="88069" x="7977188" y="4049713"/>
          <p14:tracePt t="88076" x="8086725" y="4013200"/>
          <p14:tracePt t="88085" x="8196263" y="4003675"/>
          <p14:tracePt t="88092" x="8286750" y="4003675"/>
          <p14:tracePt t="88101" x="8396288" y="4003675"/>
          <p14:tracePt t="88108" x="8496300" y="3984625"/>
          <p14:tracePt t="88118" x="8588375" y="3984625"/>
          <p14:tracePt t="88125" x="8678863" y="3976688"/>
          <p14:tracePt t="88133" x="8751888" y="3976688"/>
          <p14:tracePt t="88141" x="8851900" y="3957638"/>
          <p14:tracePt t="88149" x="8924925" y="3940175"/>
          <p14:tracePt t="88170" x="9097963" y="39211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idx="4294967295"/>
          </p:nvPr>
        </p:nvSpPr>
        <p:spPr>
          <a:xfrm>
            <a:off x="838200" y="304800"/>
            <a:ext cx="7772400" cy="1143000"/>
          </a:xfrm>
        </p:spPr>
        <p:txBody>
          <a:bodyPr/>
          <a:lstStyle/>
          <a:p>
            <a:r>
              <a:rPr lang="en-US" altLang="ja-JP" sz="3800"/>
              <a:t>Eager Release Consistency</a:t>
            </a:r>
            <a:r>
              <a:rPr lang="ja-JP" altLang="en-US" sz="3800"/>
              <a:t>（２）</a:t>
            </a:r>
            <a:endParaRPr lang="ja-JP" altLang="en-US"/>
          </a:p>
        </p:txBody>
      </p:sp>
      <p:sp>
        <p:nvSpPr>
          <p:cNvPr id="136195" name="Text Box 3"/>
          <p:cNvSpPr txBox="1">
            <a:spLocks noChangeArrowheads="1"/>
          </p:cNvSpPr>
          <p:nvPr/>
        </p:nvSpPr>
        <p:spPr bwMode="auto">
          <a:xfrm>
            <a:off x="1143000" y="1341438"/>
            <a:ext cx="7029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In Multiple-Writer Protocol, only difference is sent when released.</a:t>
            </a:r>
          </a:p>
        </p:txBody>
      </p:sp>
      <p:sp>
        <p:nvSpPr>
          <p:cNvPr id="136196" name="Line 4"/>
          <p:cNvSpPr>
            <a:spLocks noChangeShapeType="1"/>
          </p:cNvSpPr>
          <p:nvPr/>
        </p:nvSpPr>
        <p:spPr bwMode="auto">
          <a:xfrm>
            <a:off x="2133600" y="3675063"/>
            <a:ext cx="3429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6197" name="Line 5"/>
          <p:cNvSpPr>
            <a:spLocks noChangeShapeType="1"/>
          </p:cNvSpPr>
          <p:nvPr/>
        </p:nvSpPr>
        <p:spPr bwMode="auto">
          <a:xfrm>
            <a:off x="2133600" y="4665663"/>
            <a:ext cx="3429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6198" name="Text Box 6"/>
          <p:cNvSpPr txBox="1">
            <a:spLocks noChangeArrowheads="1"/>
          </p:cNvSpPr>
          <p:nvPr/>
        </p:nvSpPr>
        <p:spPr bwMode="auto">
          <a:xfrm>
            <a:off x="1600200" y="3446463"/>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p1</a:t>
            </a:r>
          </a:p>
        </p:txBody>
      </p:sp>
      <p:sp>
        <p:nvSpPr>
          <p:cNvPr id="136199" name="Text Box 7"/>
          <p:cNvSpPr txBox="1">
            <a:spLocks noChangeArrowheads="1"/>
          </p:cNvSpPr>
          <p:nvPr/>
        </p:nvSpPr>
        <p:spPr bwMode="auto">
          <a:xfrm>
            <a:off x="1600200" y="4437063"/>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p2</a:t>
            </a:r>
          </a:p>
        </p:txBody>
      </p:sp>
      <p:sp>
        <p:nvSpPr>
          <p:cNvPr id="136200" name="Text Box 8"/>
          <p:cNvSpPr txBox="1">
            <a:spLocks noChangeArrowheads="1"/>
          </p:cNvSpPr>
          <p:nvPr/>
        </p:nvSpPr>
        <p:spPr bwMode="auto">
          <a:xfrm>
            <a:off x="3124200" y="3294063"/>
            <a:ext cx="6635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a:t>
            </a:r>
          </a:p>
        </p:txBody>
      </p:sp>
      <p:sp>
        <p:nvSpPr>
          <p:cNvPr id="136201" name="Text Box 9"/>
          <p:cNvSpPr txBox="1">
            <a:spLocks noChangeArrowheads="1"/>
          </p:cNvSpPr>
          <p:nvPr/>
        </p:nvSpPr>
        <p:spPr bwMode="auto">
          <a:xfrm>
            <a:off x="3733800" y="4284663"/>
            <a:ext cx="6635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w(y)</a:t>
            </a:r>
          </a:p>
        </p:txBody>
      </p:sp>
      <p:sp>
        <p:nvSpPr>
          <p:cNvPr id="136202" name="Text Box 10"/>
          <p:cNvSpPr txBox="1">
            <a:spLocks noChangeArrowheads="1"/>
          </p:cNvSpPr>
          <p:nvPr/>
        </p:nvSpPr>
        <p:spPr bwMode="auto">
          <a:xfrm>
            <a:off x="2362200" y="3294063"/>
            <a:ext cx="5365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a:t>
            </a:r>
          </a:p>
        </p:txBody>
      </p:sp>
      <p:sp>
        <p:nvSpPr>
          <p:cNvPr id="136203" name="Text Box 11"/>
          <p:cNvSpPr txBox="1">
            <a:spLocks noChangeArrowheads="1"/>
          </p:cNvSpPr>
          <p:nvPr/>
        </p:nvSpPr>
        <p:spPr bwMode="auto">
          <a:xfrm>
            <a:off x="2971800" y="4284663"/>
            <a:ext cx="5365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a:t>
            </a:r>
          </a:p>
        </p:txBody>
      </p:sp>
      <p:sp>
        <p:nvSpPr>
          <p:cNvPr id="136204" name="Text Box 12"/>
          <p:cNvSpPr txBox="1">
            <a:spLocks noChangeArrowheads="1"/>
          </p:cNvSpPr>
          <p:nvPr/>
        </p:nvSpPr>
        <p:spPr bwMode="auto">
          <a:xfrm>
            <a:off x="4114800" y="3294063"/>
            <a:ext cx="4508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rel</a:t>
            </a:r>
          </a:p>
        </p:txBody>
      </p:sp>
      <p:sp>
        <p:nvSpPr>
          <p:cNvPr id="136205" name="Text Box 13"/>
          <p:cNvSpPr txBox="1">
            <a:spLocks noChangeArrowheads="1"/>
          </p:cNvSpPr>
          <p:nvPr/>
        </p:nvSpPr>
        <p:spPr bwMode="auto">
          <a:xfrm>
            <a:off x="4800600" y="4284663"/>
            <a:ext cx="4508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rel</a:t>
            </a:r>
          </a:p>
        </p:txBody>
      </p:sp>
      <p:sp>
        <p:nvSpPr>
          <p:cNvPr id="136206" name="Text Box 14"/>
          <p:cNvSpPr txBox="1">
            <a:spLocks noChangeArrowheads="1"/>
          </p:cNvSpPr>
          <p:nvPr/>
        </p:nvSpPr>
        <p:spPr bwMode="auto">
          <a:xfrm>
            <a:off x="6248400" y="5046663"/>
            <a:ext cx="677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Page</a:t>
            </a:r>
            <a:endParaRPr lang="en-US" altLang="ja-JP" sz="2400">
              <a:latin typeface="Times New Roman" panose="02020603050405020304" pitchFamily="18" charset="0"/>
            </a:endParaRPr>
          </a:p>
        </p:txBody>
      </p:sp>
      <p:sp>
        <p:nvSpPr>
          <p:cNvPr id="136207" name="Line 15"/>
          <p:cNvSpPr>
            <a:spLocks noChangeShapeType="1"/>
          </p:cNvSpPr>
          <p:nvPr/>
        </p:nvSpPr>
        <p:spPr bwMode="auto">
          <a:xfrm>
            <a:off x="5867400" y="3446463"/>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08" name="Line 16"/>
          <p:cNvSpPr>
            <a:spLocks noChangeShapeType="1"/>
          </p:cNvSpPr>
          <p:nvPr/>
        </p:nvSpPr>
        <p:spPr bwMode="auto">
          <a:xfrm>
            <a:off x="5867400" y="3675063"/>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09" name="Line 17"/>
          <p:cNvSpPr>
            <a:spLocks noChangeShapeType="1"/>
          </p:cNvSpPr>
          <p:nvPr/>
        </p:nvSpPr>
        <p:spPr bwMode="auto">
          <a:xfrm>
            <a:off x="5867400" y="3903663"/>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10" name="Line 18"/>
          <p:cNvSpPr>
            <a:spLocks noChangeShapeType="1"/>
          </p:cNvSpPr>
          <p:nvPr/>
        </p:nvSpPr>
        <p:spPr bwMode="auto">
          <a:xfrm>
            <a:off x="5867400" y="4437063"/>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11" name="Line 19"/>
          <p:cNvSpPr>
            <a:spLocks noChangeShapeType="1"/>
          </p:cNvSpPr>
          <p:nvPr/>
        </p:nvSpPr>
        <p:spPr bwMode="auto">
          <a:xfrm>
            <a:off x="5867400" y="4665663"/>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12" name="Line 20"/>
          <p:cNvSpPr>
            <a:spLocks noChangeShapeType="1"/>
          </p:cNvSpPr>
          <p:nvPr/>
        </p:nvSpPr>
        <p:spPr bwMode="auto">
          <a:xfrm>
            <a:off x="5867400" y="4894263"/>
            <a:ext cx="144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36213" name="Group 21"/>
          <p:cNvGrpSpPr>
            <a:grpSpLocks/>
          </p:cNvGrpSpPr>
          <p:nvPr/>
        </p:nvGrpSpPr>
        <p:grpSpPr bwMode="auto">
          <a:xfrm>
            <a:off x="5867400" y="4589463"/>
            <a:ext cx="1447800" cy="366712"/>
            <a:chOff x="3696" y="3504"/>
            <a:chExt cx="912" cy="231"/>
          </a:xfrm>
        </p:grpSpPr>
        <p:sp>
          <p:nvSpPr>
            <p:cNvPr id="136214" name="Rectangle 22"/>
            <p:cNvSpPr>
              <a:spLocks noChangeArrowheads="1"/>
            </p:cNvSpPr>
            <p:nvPr/>
          </p:nvSpPr>
          <p:spPr bwMode="auto">
            <a:xfrm>
              <a:off x="3696" y="3552"/>
              <a:ext cx="912" cy="144"/>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15" name="Text Box 23"/>
            <p:cNvSpPr txBox="1">
              <a:spLocks noChangeArrowheads="1"/>
            </p:cNvSpPr>
            <p:nvPr/>
          </p:nvSpPr>
          <p:spPr bwMode="auto">
            <a:xfrm>
              <a:off x="3840" y="3504"/>
              <a:ext cx="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updated y</a:t>
              </a:r>
            </a:p>
          </p:txBody>
        </p:sp>
      </p:grpSp>
      <p:grpSp>
        <p:nvGrpSpPr>
          <p:cNvPr id="136216" name="Group 24"/>
          <p:cNvGrpSpPr>
            <a:grpSpLocks/>
          </p:cNvGrpSpPr>
          <p:nvPr/>
        </p:nvGrpSpPr>
        <p:grpSpPr bwMode="auto">
          <a:xfrm>
            <a:off x="5867400" y="3141663"/>
            <a:ext cx="1447800" cy="366712"/>
            <a:chOff x="3696" y="2592"/>
            <a:chExt cx="912" cy="231"/>
          </a:xfrm>
        </p:grpSpPr>
        <p:sp>
          <p:nvSpPr>
            <p:cNvPr id="136217" name="Rectangle 25"/>
            <p:cNvSpPr>
              <a:spLocks noChangeArrowheads="1"/>
            </p:cNvSpPr>
            <p:nvPr/>
          </p:nvSpPr>
          <p:spPr bwMode="auto">
            <a:xfrm>
              <a:off x="3696" y="2640"/>
              <a:ext cx="912" cy="144"/>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18" name="Text Box 26"/>
            <p:cNvSpPr txBox="1">
              <a:spLocks noChangeArrowheads="1"/>
            </p:cNvSpPr>
            <p:nvPr/>
          </p:nvSpPr>
          <p:spPr bwMode="auto">
            <a:xfrm>
              <a:off x="3840" y="2592"/>
              <a:ext cx="680" cy="231"/>
            </a:xfrm>
            <a:prstGeom prst="rect">
              <a:avLst/>
            </a:prstGeom>
            <a:noFill/>
            <a:ln>
              <a:noFill/>
            </a:ln>
            <a:effectLst/>
            <a:extLst>
              <a:ext uri="{909E8E84-426E-40DD-AFC4-6F175D3DCCD1}">
                <a14:hiddenFill xmlns:a14="http://schemas.microsoft.com/office/drawing/2010/main">
                  <a:solidFill>
                    <a:srgbClr val="FF99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updated x</a:t>
              </a:r>
            </a:p>
          </p:txBody>
        </p:sp>
      </p:grpSp>
      <p:grpSp>
        <p:nvGrpSpPr>
          <p:cNvPr id="136219" name="Group 27"/>
          <p:cNvGrpSpPr>
            <a:grpSpLocks/>
          </p:cNvGrpSpPr>
          <p:nvPr/>
        </p:nvGrpSpPr>
        <p:grpSpPr bwMode="auto">
          <a:xfrm>
            <a:off x="5867400" y="4132263"/>
            <a:ext cx="1447800" cy="366712"/>
            <a:chOff x="3696" y="3216"/>
            <a:chExt cx="912" cy="231"/>
          </a:xfrm>
        </p:grpSpPr>
        <p:sp>
          <p:nvSpPr>
            <p:cNvPr id="136220" name="Rectangle 28"/>
            <p:cNvSpPr>
              <a:spLocks noChangeArrowheads="1"/>
            </p:cNvSpPr>
            <p:nvPr/>
          </p:nvSpPr>
          <p:spPr bwMode="auto">
            <a:xfrm>
              <a:off x="3696" y="3264"/>
              <a:ext cx="912" cy="144"/>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21" name="Text Box 29"/>
            <p:cNvSpPr txBox="1">
              <a:spLocks noChangeArrowheads="1"/>
            </p:cNvSpPr>
            <p:nvPr/>
          </p:nvSpPr>
          <p:spPr bwMode="auto">
            <a:xfrm>
              <a:off x="3840" y="3216"/>
              <a:ext cx="6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updated x</a:t>
              </a:r>
            </a:p>
          </p:txBody>
        </p:sp>
      </p:grpSp>
      <p:grpSp>
        <p:nvGrpSpPr>
          <p:cNvPr id="136222" name="Group 30"/>
          <p:cNvGrpSpPr>
            <a:grpSpLocks/>
          </p:cNvGrpSpPr>
          <p:nvPr/>
        </p:nvGrpSpPr>
        <p:grpSpPr bwMode="auto">
          <a:xfrm>
            <a:off x="4495800" y="3675063"/>
            <a:ext cx="666750" cy="990600"/>
            <a:chOff x="3168" y="2928"/>
            <a:chExt cx="420" cy="624"/>
          </a:xfrm>
        </p:grpSpPr>
        <p:sp>
          <p:nvSpPr>
            <p:cNvPr id="136223" name="Line 31"/>
            <p:cNvSpPr>
              <a:spLocks noChangeShapeType="1"/>
            </p:cNvSpPr>
            <p:nvPr/>
          </p:nvSpPr>
          <p:spPr bwMode="auto">
            <a:xfrm>
              <a:off x="3168" y="2928"/>
              <a:ext cx="192" cy="6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24" name="Text Box 32"/>
            <p:cNvSpPr txBox="1">
              <a:spLocks noChangeArrowheads="1"/>
            </p:cNvSpPr>
            <p:nvPr/>
          </p:nvSpPr>
          <p:spPr bwMode="auto">
            <a:xfrm>
              <a:off x="3264" y="3024"/>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latin typeface="Times New Roman" panose="02020603050405020304" pitchFamily="18" charset="0"/>
                </a:rPr>
                <a:t>diff</a:t>
              </a:r>
            </a:p>
          </p:txBody>
        </p:sp>
      </p:grpSp>
      <p:sp>
        <p:nvSpPr>
          <p:cNvPr id="136225" name="Rectangle 33"/>
          <p:cNvSpPr>
            <a:spLocks noChangeArrowheads="1"/>
          </p:cNvSpPr>
          <p:nvPr/>
        </p:nvSpPr>
        <p:spPr bwMode="auto">
          <a:xfrm>
            <a:off x="5867400" y="3217863"/>
            <a:ext cx="1447800" cy="914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26" name="Rectangle 34"/>
          <p:cNvSpPr>
            <a:spLocks noChangeArrowheads="1"/>
          </p:cNvSpPr>
          <p:nvPr/>
        </p:nvSpPr>
        <p:spPr bwMode="auto">
          <a:xfrm>
            <a:off x="5867400" y="4208463"/>
            <a:ext cx="1447800" cy="914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227" name="Freeform 35"/>
          <p:cNvSpPr>
            <a:spLocks/>
          </p:cNvSpPr>
          <p:nvPr/>
        </p:nvSpPr>
        <p:spPr bwMode="auto">
          <a:xfrm>
            <a:off x="7315200" y="3294063"/>
            <a:ext cx="304800" cy="990600"/>
          </a:xfrm>
          <a:custGeom>
            <a:avLst/>
            <a:gdLst>
              <a:gd name="T0" fmla="*/ 0 w 192"/>
              <a:gd name="T1" fmla="*/ 0 h 624"/>
              <a:gd name="T2" fmla="*/ 192 w 192"/>
              <a:gd name="T3" fmla="*/ 0 h 624"/>
              <a:gd name="T4" fmla="*/ 192 w 192"/>
              <a:gd name="T5" fmla="*/ 624 h 624"/>
              <a:gd name="T6" fmla="*/ 0 w 192"/>
              <a:gd name="T7" fmla="*/ 624 h 624"/>
            </a:gdLst>
            <a:ahLst/>
            <a:cxnLst>
              <a:cxn ang="0">
                <a:pos x="T0" y="T1"/>
              </a:cxn>
              <a:cxn ang="0">
                <a:pos x="T2" y="T3"/>
              </a:cxn>
              <a:cxn ang="0">
                <a:pos x="T4" y="T5"/>
              </a:cxn>
              <a:cxn ang="0">
                <a:pos x="T6" y="T7"/>
              </a:cxn>
            </a:cxnLst>
            <a:rect l="0" t="0" r="r" b="b"/>
            <a:pathLst>
              <a:path w="192" h="624">
                <a:moveTo>
                  <a:pt x="0" y="0"/>
                </a:moveTo>
                <a:lnTo>
                  <a:pt x="192" y="0"/>
                </a:lnTo>
                <a:lnTo>
                  <a:pt x="192" y="624"/>
                </a:lnTo>
                <a:lnTo>
                  <a:pt x="0" y="624"/>
                </a:lnTo>
              </a:path>
            </a:pathLst>
          </a:custGeom>
          <a:noFill/>
          <a:ln w="19050" cmpd="sng">
            <a:solidFill>
              <a:schemeClr val="tx1"/>
            </a:solidFill>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43748963-3714-46F9-B9CA-CB838A2E24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056"/>
    </mc:Choice>
    <mc:Fallback xmlns="">
      <p:transition spd="slow" advTm="3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36216"/>
                                        </p:tgtEl>
                                        <p:attrNameLst>
                                          <p:attrName>style.visibility</p:attrName>
                                        </p:attrNameLst>
                                      </p:cBhvr>
                                      <p:to>
                                        <p:strVal val="visible"/>
                                      </p:to>
                                    </p:set>
                                    <p:animEffect transition="in" filter="dissolve">
                                      <p:cBhvr>
                                        <p:cTn id="11" dur="500"/>
                                        <p:tgtEl>
                                          <p:spTgt spid="1362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36213"/>
                                        </p:tgtEl>
                                        <p:attrNameLst>
                                          <p:attrName>style.visibility</p:attrName>
                                        </p:attrNameLst>
                                      </p:cBhvr>
                                      <p:to>
                                        <p:strVal val="visible"/>
                                      </p:to>
                                    </p:set>
                                    <p:animEffect transition="in" filter="dissolve">
                                      <p:cBhvr>
                                        <p:cTn id="16" dur="500"/>
                                        <p:tgtEl>
                                          <p:spTgt spid="1362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nodeType="clickEffect">
                                  <p:stCondLst>
                                    <p:cond delay="0"/>
                                  </p:stCondLst>
                                  <p:childTnLst>
                                    <p:set>
                                      <p:cBhvr>
                                        <p:cTn id="20" dur="1" fill="hold">
                                          <p:stCondLst>
                                            <p:cond delay="0"/>
                                          </p:stCondLst>
                                        </p:cTn>
                                        <p:tgtEl>
                                          <p:spTgt spid="136222"/>
                                        </p:tgtEl>
                                        <p:attrNameLst>
                                          <p:attrName>style.visibility</p:attrName>
                                        </p:attrNameLst>
                                      </p:cBhvr>
                                      <p:to>
                                        <p:strVal val="visible"/>
                                      </p:to>
                                    </p:set>
                                    <p:animEffect transition="in" filter="strips(downRight)">
                                      <p:cBhvr>
                                        <p:cTn id="21" dur="500"/>
                                        <p:tgtEl>
                                          <p:spTgt spid="13622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6227"/>
                                        </p:tgtEl>
                                        <p:attrNameLst>
                                          <p:attrName>style.visibility</p:attrName>
                                        </p:attrNameLst>
                                      </p:cBhvr>
                                      <p:to>
                                        <p:strVal val="visible"/>
                                      </p:to>
                                    </p:set>
                                    <p:animEffect transition="in" filter="wipe(up)">
                                      <p:cBhvr>
                                        <p:cTn id="26" dur="500"/>
                                        <p:tgtEl>
                                          <p:spTgt spid="13622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36219"/>
                                        </p:tgtEl>
                                        <p:attrNameLst>
                                          <p:attrName>style.visibility</p:attrName>
                                        </p:attrNameLst>
                                      </p:cBhvr>
                                      <p:to>
                                        <p:strVal val="visible"/>
                                      </p:to>
                                    </p:set>
                                    <p:animEffect transition="in" filter="dissolve">
                                      <p:cBhvr>
                                        <p:cTn id="31" dur="500"/>
                                        <p:tgtEl>
                                          <p:spTgt spid="1362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1362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77" name="Rectangle 29"/>
          <p:cNvSpPr>
            <a:spLocks noChangeArrowheads="1"/>
          </p:cNvSpPr>
          <p:nvPr/>
        </p:nvSpPr>
        <p:spPr bwMode="auto">
          <a:xfrm>
            <a:off x="5795963" y="3789363"/>
            <a:ext cx="9366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0" name="Rectangle 2"/>
          <p:cNvSpPr>
            <a:spLocks noGrp="1" noChangeArrowheads="1"/>
          </p:cNvSpPr>
          <p:nvPr>
            <p:ph type="title"/>
          </p:nvPr>
        </p:nvSpPr>
        <p:spPr/>
        <p:txBody>
          <a:bodyPr/>
          <a:lstStyle/>
          <a:p>
            <a:r>
              <a:rPr lang="en-US" altLang="ja-JP" sz="3800"/>
              <a:t>Multiple Writers protocol</a:t>
            </a:r>
          </a:p>
        </p:txBody>
      </p:sp>
      <p:sp>
        <p:nvSpPr>
          <p:cNvPr id="104451" name="Rectangle 3"/>
          <p:cNvSpPr>
            <a:spLocks noChangeArrowheads="1"/>
          </p:cNvSpPr>
          <p:nvPr/>
        </p:nvSpPr>
        <p:spPr bwMode="auto">
          <a:xfrm>
            <a:off x="2195513" y="4870450"/>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2" name="Rectangle 4"/>
          <p:cNvSpPr>
            <a:spLocks noChangeArrowheads="1"/>
          </p:cNvSpPr>
          <p:nvPr/>
        </p:nvSpPr>
        <p:spPr bwMode="auto">
          <a:xfrm>
            <a:off x="2195513" y="3789363"/>
            <a:ext cx="9366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3" name="Rectangle 5"/>
          <p:cNvSpPr>
            <a:spLocks noChangeArrowheads="1"/>
          </p:cNvSpPr>
          <p:nvPr/>
        </p:nvSpPr>
        <p:spPr bwMode="auto">
          <a:xfrm>
            <a:off x="4067175" y="1628775"/>
            <a:ext cx="9366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4" name="Rectangle 6"/>
          <p:cNvSpPr>
            <a:spLocks noChangeArrowheads="1"/>
          </p:cNvSpPr>
          <p:nvPr/>
        </p:nvSpPr>
        <p:spPr bwMode="auto">
          <a:xfrm>
            <a:off x="5795963" y="4870450"/>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6" name="Rectangle 8"/>
          <p:cNvSpPr>
            <a:spLocks noChangeArrowheads="1"/>
          </p:cNvSpPr>
          <p:nvPr/>
        </p:nvSpPr>
        <p:spPr bwMode="auto">
          <a:xfrm>
            <a:off x="4067175" y="2133600"/>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4457" name="Group 9"/>
          <p:cNvGrpSpPr>
            <a:grpSpLocks/>
          </p:cNvGrpSpPr>
          <p:nvPr/>
        </p:nvGrpSpPr>
        <p:grpSpPr bwMode="auto">
          <a:xfrm>
            <a:off x="2195513" y="3789363"/>
            <a:ext cx="936625" cy="1727200"/>
            <a:chOff x="1383" y="2387"/>
            <a:chExt cx="590" cy="1088"/>
          </a:xfrm>
        </p:grpSpPr>
        <p:sp>
          <p:nvSpPr>
            <p:cNvPr id="104458" name="Rectangle 10"/>
            <p:cNvSpPr>
              <a:spLocks noChangeArrowheads="1"/>
            </p:cNvSpPr>
            <p:nvPr/>
          </p:nvSpPr>
          <p:spPr bwMode="auto">
            <a:xfrm>
              <a:off x="1383" y="3203"/>
              <a:ext cx="590" cy="272"/>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4459" name="Rectangle 11"/>
            <p:cNvSpPr>
              <a:spLocks noChangeArrowheads="1"/>
            </p:cNvSpPr>
            <p:nvPr/>
          </p:nvSpPr>
          <p:spPr bwMode="auto">
            <a:xfrm>
              <a:off x="1383" y="2387"/>
              <a:ext cx="590" cy="272"/>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4460" name="Text Box 12"/>
          <p:cNvSpPr txBox="1">
            <a:spLocks noChangeArrowheads="1"/>
          </p:cNvSpPr>
          <p:nvPr/>
        </p:nvSpPr>
        <p:spPr bwMode="auto">
          <a:xfrm>
            <a:off x="2103438" y="63293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Write data</a:t>
            </a:r>
          </a:p>
        </p:txBody>
      </p:sp>
      <p:sp>
        <p:nvSpPr>
          <p:cNvPr id="104461" name="Text Box 13"/>
          <p:cNvSpPr txBox="1">
            <a:spLocks noChangeArrowheads="1"/>
          </p:cNvSpPr>
          <p:nvPr/>
        </p:nvSpPr>
        <p:spPr bwMode="auto">
          <a:xfrm>
            <a:off x="2627313" y="5949950"/>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A</a:t>
            </a:r>
          </a:p>
        </p:txBody>
      </p:sp>
      <p:sp>
        <p:nvSpPr>
          <p:cNvPr id="104462" name="Text Box 14"/>
          <p:cNvSpPr txBox="1">
            <a:spLocks noChangeArrowheads="1"/>
          </p:cNvSpPr>
          <p:nvPr/>
        </p:nvSpPr>
        <p:spPr bwMode="auto">
          <a:xfrm>
            <a:off x="6011863" y="6021388"/>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B</a:t>
            </a:r>
          </a:p>
        </p:txBody>
      </p:sp>
      <p:sp>
        <p:nvSpPr>
          <p:cNvPr id="104463" name="Text Box 15"/>
          <p:cNvSpPr txBox="1">
            <a:spLocks noChangeArrowheads="1"/>
          </p:cNvSpPr>
          <p:nvPr/>
        </p:nvSpPr>
        <p:spPr bwMode="auto">
          <a:xfrm>
            <a:off x="827088" y="38608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Twin</a:t>
            </a:r>
          </a:p>
        </p:txBody>
      </p:sp>
      <p:sp>
        <p:nvSpPr>
          <p:cNvPr id="104464" name="Text Box 16"/>
          <p:cNvSpPr txBox="1">
            <a:spLocks noChangeArrowheads="1"/>
          </p:cNvSpPr>
          <p:nvPr/>
        </p:nvSpPr>
        <p:spPr bwMode="auto">
          <a:xfrm>
            <a:off x="468313" y="5300663"/>
            <a:ext cx="1366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Shared Page</a:t>
            </a:r>
          </a:p>
        </p:txBody>
      </p:sp>
      <p:grpSp>
        <p:nvGrpSpPr>
          <p:cNvPr id="104465" name="Group 17"/>
          <p:cNvGrpSpPr>
            <a:grpSpLocks/>
          </p:cNvGrpSpPr>
          <p:nvPr/>
        </p:nvGrpSpPr>
        <p:grpSpPr bwMode="auto">
          <a:xfrm>
            <a:off x="735013" y="2565400"/>
            <a:ext cx="3692525" cy="2592388"/>
            <a:chOff x="463" y="1616"/>
            <a:chExt cx="2326" cy="1633"/>
          </a:xfrm>
        </p:grpSpPr>
        <p:grpSp>
          <p:nvGrpSpPr>
            <p:cNvPr id="104466" name="Group 18"/>
            <p:cNvGrpSpPr>
              <a:grpSpLocks/>
            </p:cNvGrpSpPr>
            <p:nvPr/>
          </p:nvGrpSpPr>
          <p:grpSpPr bwMode="auto">
            <a:xfrm>
              <a:off x="1973" y="1616"/>
              <a:ext cx="816" cy="1633"/>
              <a:chOff x="1973" y="1616"/>
              <a:chExt cx="816" cy="1633"/>
            </a:xfrm>
          </p:grpSpPr>
          <p:sp>
            <p:nvSpPr>
              <p:cNvPr id="104467" name="Line 19"/>
              <p:cNvSpPr>
                <a:spLocks noChangeShapeType="1"/>
              </p:cNvSpPr>
              <p:nvPr/>
            </p:nvSpPr>
            <p:spPr bwMode="auto">
              <a:xfrm flipH="1">
                <a:off x="1973" y="1616"/>
                <a:ext cx="816"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468" name="Line 20"/>
              <p:cNvSpPr>
                <a:spLocks noChangeShapeType="1"/>
              </p:cNvSpPr>
              <p:nvPr/>
            </p:nvSpPr>
            <p:spPr bwMode="auto">
              <a:xfrm flipH="1">
                <a:off x="1973" y="2205"/>
                <a:ext cx="272" cy="10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04469" name="Text Box 21"/>
            <p:cNvSpPr txBox="1">
              <a:spLocks noChangeArrowheads="1"/>
            </p:cNvSpPr>
            <p:nvPr/>
          </p:nvSpPr>
          <p:spPr bwMode="auto">
            <a:xfrm>
              <a:off x="463" y="1628"/>
              <a:ext cx="21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Twin memory is allocated when</a:t>
              </a:r>
            </a:p>
            <a:p>
              <a:r>
                <a:rPr lang="en-US" altLang="ja-JP"/>
                <a:t>target page is fetched.</a:t>
              </a:r>
            </a:p>
          </p:txBody>
        </p:sp>
      </p:grpSp>
      <p:grpSp>
        <p:nvGrpSpPr>
          <p:cNvPr id="104470" name="Group 22"/>
          <p:cNvGrpSpPr>
            <a:grpSpLocks/>
          </p:cNvGrpSpPr>
          <p:nvPr/>
        </p:nvGrpSpPr>
        <p:grpSpPr bwMode="auto">
          <a:xfrm>
            <a:off x="2195513" y="5300663"/>
            <a:ext cx="936625" cy="1008062"/>
            <a:chOff x="1383" y="3339"/>
            <a:chExt cx="590" cy="635"/>
          </a:xfrm>
        </p:grpSpPr>
        <p:sp>
          <p:nvSpPr>
            <p:cNvPr id="104471" name="Line 23"/>
            <p:cNvSpPr>
              <a:spLocks noChangeShapeType="1"/>
            </p:cNvSpPr>
            <p:nvPr/>
          </p:nvSpPr>
          <p:spPr bwMode="auto">
            <a:xfrm flipV="1">
              <a:off x="1474" y="3385"/>
              <a:ext cx="0" cy="5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472" name="Rectangle 24"/>
            <p:cNvSpPr>
              <a:spLocks noChangeArrowheads="1"/>
            </p:cNvSpPr>
            <p:nvPr/>
          </p:nvSpPr>
          <p:spPr bwMode="auto">
            <a:xfrm>
              <a:off x="1383" y="3339"/>
              <a:ext cx="590" cy="46"/>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4473" name="Group 25"/>
          <p:cNvGrpSpPr>
            <a:grpSpLocks/>
          </p:cNvGrpSpPr>
          <p:nvPr/>
        </p:nvGrpSpPr>
        <p:grpSpPr bwMode="auto">
          <a:xfrm>
            <a:off x="2195513" y="5157788"/>
            <a:ext cx="936625" cy="1079500"/>
            <a:chOff x="1383" y="3249"/>
            <a:chExt cx="590" cy="680"/>
          </a:xfrm>
        </p:grpSpPr>
        <p:sp>
          <p:nvSpPr>
            <p:cNvPr id="104474" name="Line 26"/>
            <p:cNvSpPr>
              <a:spLocks noChangeShapeType="1"/>
            </p:cNvSpPr>
            <p:nvPr/>
          </p:nvSpPr>
          <p:spPr bwMode="auto">
            <a:xfrm flipV="1">
              <a:off x="1565" y="3294"/>
              <a:ext cx="0" cy="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4475" name="Rectangle 27"/>
            <p:cNvSpPr>
              <a:spLocks noChangeArrowheads="1"/>
            </p:cNvSpPr>
            <p:nvPr/>
          </p:nvSpPr>
          <p:spPr bwMode="auto">
            <a:xfrm>
              <a:off x="1383" y="3249"/>
              <a:ext cx="590" cy="46"/>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4476" name="Text Box 28"/>
          <p:cNvSpPr txBox="1">
            <a:spLocks noChangeArrowheads="1"/>
          </p:cNvSpPr>
          <p:nvPr/>
        </p:nvSpPr>
        <p:spPr bwMode="auto">
          <a:xfrm>
            <a:off x="4695825" y="31607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Host PC</a:t>
            </a:r>
          </a:p>
        </p:txBody>
      </p:sp>
      <p:pic>
        <p:nvPicPr>
          <p:cNvPr id="2" name="オーディオ 1">
            <a:hlinkClick r:id="" action="ppaction://media"/>
            <a:extLst>
              <a:ext uri="{FF2B5EF4-FFF2-40B4-BE49-F238E27FC236}">
                <a16:creationId xmlns:a16="http://schemas.microsoft.com/office/drawing/2014/main" id="{4C90FD6C-34CE-4791-A87A-81EEBD6650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946"/>
    </mc:Choice>
    <mc:Fallback xmlns="">
      <p:transition spd="slow" advTm="41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44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44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4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4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066" x="8569325" y="3565525"/>
          <p14:tracePt t="11075" x="8013700" y="3565525"/>
          <p14:tracePt t="11081" x="7531100" y="3565525"/>
          <p14:tracePt t="11090" x="7083425" y="3565525"/>
          <p14:tracePt t="11097" x="6637338" y="3565525"/>
          <p14:tracePt t="11105" x="6408738" y="3565525"/>
          <p14:tracePt t="11122" x="6016625" y="3565525"/>
          <p14:tracePt t="11129" x="5889625" y="3565525"/>
          <p14:tracePt t="11137" x="5826125" y="3592513"/>
          <p14:tracePt t="11145" x="5797550" y="3611563"/>
          <p14:tracePt t="11154" x="5780088" y="3611563"/>
          <p14:tracePt t="11161" x="5770563" y="3621088"/>
          <p14:tracePt t="11170" x="5753100" y="3629025"/>
          <p14:tracePt t="11177" x="5734050" y="3648075"/>
          <p14:tracePt t="11189" x="5716588" y="3657600"/>
          <p14:tracePt t="11205" x="5697538" y="3665538"/>
          <p14:tracePt t="11210" x="5680075" y="3684588"/>
          <p14:tracePt t="11221" x="5661025" y="3694113"/>
          <p14:tracePt t="11235" x="5643563" y="3702050"/>
          <p14:tracePt t="11243" x="5634038" y="3711575"/>
          <p14:tracePt t="11263" x="5616575" y="3730625"/>
          <p14:tracePt t="11273" x="5597525" y="3738563"/>
          <p14:tracePt t="11282" x="5588000" y="3748088"/>
          <p14:tracePt t="11292" x="5561013" y="3757613"/>
          <p14:tracePt t="11299" x="5534025" y="3784600"/>
          <p14:tracePt t="11309" x="5497513" y="3811588"/>
          <p14:tracePt t="11313" x="5470525" y="3840163"/>
          <p14:tracePt t="11321" x="5424488" y="3875088"/>
          <p14:tracePt t="11329" x="5378450" y="3911600"/>
          <p14:tracePt t="11338" x="5324475" y="3957638"/>
          <p14:tracePt t="11345" x="5241925" y="4030663"/>
          <p14:tracePt t="11353" x="5195888" y="4067175"/>
          <p14:tracePt t="11361" x="5114925" y="4130675"/>
          <p14:tracePt t="11370" x="5041900" y="4222750"/>
          <p14:tracePt t="11377" x="4941888" y="4286250"/>
          <p14:tracePt t="11386" x="4786313" y="4386263"/>
          <p14:tracePt t="11393" x="4730750" y="4468813"/>
          <p14:tracePt t="11401" x="4613275" y="4541838"/>
          <p14:tracePt t="11409" x="4530725" y="4605338"/>
          <p14:tracePt t="11417" x="4448175" y="4697413"/>
          <p14:tracePt t="11425" x="4394200" y="4760913"/>
          <p14:tracePt t="11433" x="4348163" y="4805363"/>
          <p14:tracePt t="11441" x="4311650" y="4851400"/>
          <p14:tracePt t="11449" x="4275138" y="4887913"/>
          <p14:tracePt t="11457" x="4257675" y="4906963"/>
          <p14:tracePt t="11466" x="4221163" y="4951413"/>
          <p14:tracePt t="11474" x="4211638" y="4970463"/>
          <p14:tracePt t="11482" x="4194175" y="5016500"/>
          <p14:tracePt t="11489" x="4157663" y="5043488"/>
          <p14:tracePt t="11497" x="4138613" y="5089525"/>
          <p14:tracePt t="11505" x="4102100" y="5133975"/>
          <p14:tracePt t="11513" x="4057650" y="5170488"/>
          <p14:tracePt t="11521" x="3984625" y="5262563"/>
          <p14:tracePt t="11529" x="3929063" y="5343525"/>
          <p14:tracePt t="11537" x="3875088" y="5408613"/>
          <p14:tracePt t="11545" x="3829050" y="5472113"/>
          <p14:tracePt t="11554" x="3775075" y="5554663"/>
          <p14:tracePt t="11561" x="3719513" y="5618163"/>
          <p14:tracePt t="11571" x="3665538" y="5681663"/>
          <p14:tracePt t="11577" x="3609975" y="5754688"/>
          <p14:tracePt t="11587" x="3546475" y="5818188"/>
          <p14:tracePt t="11593" x="3509963" y="5864225"/>
          <p14:tracePt t="11601" x="3473450" y="5927725"/>
          <p14:tracePt t="11609" x="3436938" y="5964238"/>
          <p14:tracePt t="11617" x="3419475" y="5983288"/>
          <p14:tracePt t="11626" x="3409950" y="5991225"/>
          <p14:tracePt t="11753" x="3390900" y="6000750"/>
          <p14:tracePt t="11770" x="3363913" y="6010275"/>
          <p14:tracePt t="11777" x="3354388" y="6018213"/>
          <p14:tracePt t="11786" x="3346450" y="6018213"/>
          <p14:tracePt t="11793" x="3336925" y="6018213"/>
          <p14:tracePt t="11802" x="3327400" y="6018213"/>
          <p14:tracePt t="11809" x="3300413" y="6027738"/>
          <p14:tracePt t="11818" x="3281363" y="6037263"/>
          <p14:tracePt t="11825" x="3227388" y="6054725"/>
          <p14:tracePt t="11833" x="3144838" y="6083300"/>
          <p14:tracePt t="11841" x="3063875" y="6110288"/>
          <p14:tracePt t="11849" x="2990850" y="6137275"/>
          <p14:tracePt t="11857" x="2925763" y="6156325"/>
          <p14:tracePt t="11865" x="2862263" y="6183313"/>
          <p14:tracePt t="11874" x="2808288" y="6192838"/>
          <p14:tracePt t="11881" x="2771775" y="6210300"/>
          <p14:tracePt t="11889" x="2735263" y="6210300"/>
          <p14:tracePt t="11898" x="2679700" y="6219825"/>
          <p14:tracePt t="11908" x="2616200" y="6219825"/>
          <p14:tracePt t="11914" x="2562225" y="6246813"/>
          <p14:tracePt t="11922" x="2498725" y="6246813"/>
          <p14:tracePt t="11930" x="2462213" y="6246813"/>
          <p14:tracePt t="11939" x="2443163" y="6246813"/>
          <p14:tracePt t="11946" x="2416175" y="6246813"/>
          <p14:tracePt t="11956" x="2406650" y="6246813"/>
          <p14:tracePt t="11962" x="2397125" y="6246813"/>
          <p14:tracePt t="11972" x="2370138" y="6246813"/>
          <p14:tracePt t="11988" x="2343150" y="6246813"/>
          <p14:tracePt t="11993" x="2316163" y="6246813"/>
          <p14:tracePt t="12004" x="2287588" y="6246813"/>
          <p14:tracePt t="12009" x="2270125" y="6246813"/>
          <p14:tracePt t="12017" x="2233613" y="6246813"/>
          <p14:tracePt t="12033" x="2224088" y="6246813"/>
          <p14:tracePt t="12049" x="2214563" y="6246813"/>
          <p14:tracePt t="12251" x="2197100" y="6246813"/>
          <p14:tracePt t="12259" x="2179638" y="6256338"/>
          <p14:tracePt t="12267" x="2151063" y="6265863"/>
          <p14:tracePt t="12273" x="2133600" y="6265863"/>
          <p14:tracePt t="12283" x="2114550" y="6273800"/>
          <p14:tracePt t="12497" x="2097088" y="6273800"/>
          <p14:tracePt t="12505" x="2087563" y="6273800"/>
          <p14:tracePt t="12513" x="2060575" y="6273800"/>
          <p14:tracePt t="12521" x="2051050" y="6273800"/>
          <p14:tracePt t="12529" x="2024063" y="6256338"/>
          <p14:tracePt t="12537" x="2005013" y="6237288"/>
          <p14:tracePt t="12547" x="1997075" y="6192838"/>
          <p14:tracePt t="12555" x="1987550" y="6183313"/>
          <p14:tracePt t="12561" x="1960563" y="6127750"/>
          <p14:tracePt t="12570" x="1951038" y="6100763"/>
          <p14:tracePt t="12577" x="1951038" y="6091238"/>
          <p14:tracePt t="12587" x="1941513" y="6064250"/>
          <p14:tracePt t="12594" x="1941513" y="6046788"/>
          <p14:tracePt t="12607" x="1941513" y="6010275"/>
          <p14:tracePt t="12610" x="1941513" y="5991225"/>
          <p14:tracePt t="12619" x="1941513" y="5954713"/>
          <p14:tracePt t="12627" x="1931988" y="5927725"/>
          <p14:tracePt t="12635" x="1931988" y="5900738"/>
          <p14:tracePt t="12643" x="1931988" y="5891213"/>
          <p14:tracePt t="12649" x="1931988" y="5873750"/>
          <p14:tracePt t="12657" x="1951038" y="5854700"/>
          <p14:tracePt t="12697" x="1960563" y="5837238"/>
          <p14:tracePt t="12705" x="1960563" y="5827713"/>
          <p14:tracePt t="12713" x="1968500" y="5818188"/>
          <p14:tracePt t="12729" x="1978025" y="5800725"/>
          <p14:tracePt t="12737" x="1987550" y="5800725"/>
          <p14:tracePt t="12761" x="2005013" y="5781675"/>
          <p14:tracePt t="12993" x="1978025" y="5781675"/>
          <p14:tracePt t="13002" x="1960563" y="5781675"/>
          <p14:tracePt t="13010" x="1931988" y="5781675"/>
          <p14:tracePt t="13017" x="1905000" y="5791200"/>
          <p14:tracePt t="13025" x="1887538" y="5791200"/>
          <p14:tracePt t="13033" x="1841500" y="5791200"/>
          <p14:tracePt t="13041" x="1814513" y="5800725"/>
          <p14:tracePt t="13049" x="1787525" y="5827713"/>
          <p14:tracePt t="13057" x="1751013" y="5837238"/>
          <p14:tracePt t="13082" x="1741488" y="5837238"/>
          <p14:tracePt t="13331" x="1778000" y="5827713"/>
          <p14:tracePt t="13338" x="1824038" y="5791200"/>
          <p14:tracePt t="13346" x="1868488" y="5754688"/>
          <p14:tracePt t="13355" x="1931988" y="5727700"/>
          <p14:tracePt t="13362" x="1978025" y="5691188"/>
          <p14:tracePt t="13371" x="2041525" y="5681663"/>
          <p14:tracePt t="13378" x="2106613" y="5626100"/>
          <p14:tracePt t="13387" x="2197100" y="5599113"/>
          <p14:tracePt t="13393" x="2233613" y="5581650"/>
          <p14:tracePt t="13402" x="2306638" y="5554663"/>
          <p14:tracePt t="13409" x="2333625" y="5554663"/>
          <p14:tracePt t="13417" x="2352675" y="5545138"/>
          <p14:tracePt t="13457" x="2360613" y="5535613"/>
          <p14:tracePt t="14225" x="2360613" y="5545138"/>
          <p14:tracePt t="14233" x="2360613" y="5572125"/>
          <p14:tracePt t="14241" x="2360613" y="5589588"/>
          <p14:tracePt t="14250" x="2360613" y="5618163"/>
          <p14:tracePt t="14257" x="2360613" y="5626100"/>
          <p14:tracePt t="14266" x="2352675" y="5654675"/>
          <p14:tracePt t="14274" x="2352675" y="5662613"/>
          <p14:tracePt t="14282" x="2352675" y="5672138"/>
          <p14:tracePt t="14297" x="2343150" y="5691188"/>
          <p14:tracePt t="14313" x="2343150" y="5699125"/>
          <p14:tracePt t="14572" x="2333625" y="5708650"/>
          <p14:tracePt t="14577" x="2316163" y="5708650"/>
          <p14:tracePt t="14587" x="2297113" y="5708650"/>
          <p14:tracePt t="14593" x="2287588" y="5708650"/>
          <p14:tracePt t="14602" x="2270125" y="5699125"/>
          <p14:tracePt t="14617" x="2260600" y="5699125"/>
          <p14:tracePt t="14625" x="2251075" y="5699125"/>
          <p14:tracePt t="14633" x="2224088" y="5691188"/>
          <p14:tracePt t="14649" x="2214563" y="5681663"/>
          <p14:tracePt t="14673" x="2197100" y="5672138"/>
          <p14:tracePt t="14690" x="2179638" y="5654675"/>
          <p14:tracePt t="14705" x="2170113" y="5645150"/>
          <p14:tracePt t="14713" x="2160588" y="5645150"/>
          <p14:tracePt t="14721" x="2160588" y="5635625"/>
          <p14:tracePt t="14737" x="2160588" y="5626100"/>
          <p14:tracePt t="14787" x="2160588" y="5618163"/>
          <p14:tracePt t="14798" x="2151063" y="5608638"/>
          <p14:tracePt t="14885" x="2143125" y="5599113"/>
          <p14:tracePt t="14892" x="2133600" y="5581650"/>
          <p14:tracePt t="14898" x="2124075" y="5581650"/>
          <p14:tracePt t="14907" x="2124075" y="5572125"/>
          <p14:tracePt t="14930" x="2114550" y="5562600"/>
          <p14:tracePt t="14954" x="2106613" y="5545138"/>
          <p14:tracePt t="15010" x="2097088" y="5535613"/>
          <p14:tracePt t="15042" x="2097088" y="5526088"/>
          <p14:tracePt t="15090" x="2087563" y="5499100"/>
          <p14:tracePt t="15122" x="2087563" y="5489575"/>
          <p14:tracePt t="15451" x="2078038" y="5489575"/>
          <p14:tracePt t="15857" x="2060575" y="5489575"/>
          <p14:tracePt t="15865" x="2041525" y="5518150"/>
          <p14:tracePt t="15874" x="2005013" y="5562600"/>
          <p14:tracePt t="15882" x="1987550" y="5581650"/>
          <p14:tracePt t="15890" x="1987550" y="5608638"/>
          <p14:tracePt t="15898" x="1987550" y="5635625"/>
          <p14:tracePt t="15907" x="1968500" y="5662613"/>
          <p14:tracePt t="15914" x="1951038" y="5699125"/>
          <p14:tracePt t="15924" x="1941513" y="5754688"/>
          <p14:tracePt t="15930" x="1941513" y="5772150"/>
          <p14:tracePt t="15937" x="1941513" y="5808663"/>
          <p14:tracePt t="15946" x="1941513" y="5827713"/>
          <p14:tracePt t="15956" x="1941513" y="5845175"/>
          <p14:tracePt t="15962" x="1931988" y="5854700"/>
          <p14:tracePt t="15971" x="1931988" y="5881688"/>
          <p14:tracePt t="15978" x="1931988" y="5891213"/>
          <p14:tracePt t="15994" x="1931988" y="5900738"/>
          <p14:tracePt t="16019" x="1931988" y="5918200"/>
          <p14:tracePt t="16026" x="1931988" y="5927725"/>
          <p14:tracePt t="16034" x="1931988" y="5937250"/>
          <p14:tracePt t="16042" x="1931988" y="5964238"/>
          <p14:tracePt t="16050" x="1931988" y="5973763"/>
          <p14:tracePt t="16060" x="1931988" y="5983288"/>
          <p14:tracePt t="16137" x="1931988" y="6000750"/>
          <p14:tracePt t="16347" x="1914525" y="5991225"/>
          <p14:tracePt t="16361" x="1914525" y="5983288"/>
          <p14:tracePt t="16369" x="1905000" y="5964238"/>
          <p14:tracePt t="16377" x="1895475" y="5946775"/>
          <p14:tracePt t="16387" x="1895475" y="5927725"/>
          <p14:tracePt t="16393" x="1895475" y="5881688"/>
          <p14:tracePt t="16403" x="1887538" y="5881688"/>
          <p14:tracePt t="16409" x="1878013" y="5845175"/>
          <p14:tracePt t="16417" x="1868488" y="5837238"/>
          <p14:tracePt t="16425" x="1868488" y="5808663"/>
          <p14:tracePt t="16433" x="1868488" y="5791200"/>
          <p14:tracePt t="16442" x="1868488" y="5781675"/>
          <p14:tracePt t="16450" x="1868488" y="5754688"/>
          <p14:tracePt t="16458" x="1868488" y="5735638"/>
          <p14:tracePt t="16466" x="1868488" y="5718175"/>
          <p14:tracePt t="16474" x="1878013" y="5691188"/>
          <p14:tracePt t="16482" x="1887538" y="5662613"/>
          <p14:tracePt t="16490" x="1905000" y="5645150"/>
          <p14:tracePt t="16498" x="1931988" y="5599113"/>
          <p14:tracePt t="16507" x="1960563" y="5562600"/>
          <p14:tracePt t="16514" x="1978025" y="5545138"/>
          <p14:tracePt t="16524" x="2014538" y="5526088"/>
          <p14:tracePt t="16530" x="2041525" y="5489575"/>
          <p14:tracePt t="16539" x="2051050" y="5489575"/>
          <p14:tracePt t="16546" x="2060575" y="5489575"/>
          <p14:tracePt t="16554" x="2070100" y="5481638"/>
          <p14:tracePt t="16827" x="2024063" y="5481638"/>
          <p14:tracePt t="16835" x="1978025" y="5499100"/>
          <p14:tracePt t="16843" x="1914525" y="5526088"/>
          <p14:tracePt t="16851" x="1887538" y="5535613"/>
          <p14:tracePt t="16859" x="1841500" y="5554663"/>
          <p14:tracePt t="16866" x="1795463" y="5581650"/>
          <p14:tracePt t="16874" x="1787525" y="5581650"/>
          <p14:tracePt t="16882" x="1768475" y="5589588"/>
          <p14:tracePt t="16889" x="1741488" y="5599113"/>
          <p14:tracePt t="17026" x="1741488" y="5608638"/>
          <p14:tracePt t="17041" x="1795463" y="5562600"/>
          <p14:tracePt t="17049" x="1860550" y="5526088"/>
          <p14:tracePt t="17058" x="1941513" y="5472113"/>
          <p14:tracePt t="17065" x="1987550" y="5462588"/>
          <p14:tracePt t="17073" x="2033588" y="5426075"/>
          <p14:tracePt t="17081" x="2078038" y="5416550"/>
          <p14:tracePt t="17089" x="2106613" y="5408613"/>
          <p14:tracePt t="17097" x="2151063" y="5380038"/>
          <p14:tracePt t="17123" x="2160588" y="5380038"/>
          <p14:tracePt t="17379" x="2170113" y="5380038"/>
          <p14:tracePt t="17387" x="2224088" y="5380038"/>
          <p14:tracePt t="17395" x="2343150" y="5380038"/>
          <p14:tracePt t="17401" x="2479675" y="5380038"/>
          <p14:tracePt t="17409" x="2662238" y="5380038"/>
          <p14:tracePt t="17418" x="2825750" y="5380038"/>
          <p14:tracePt t="17425" x="2971800" y="5380038"/>
          <p14:tracePt t="17433" x="3100388" y="5362575"/>
          <p14:tracePt t="17441" x="3244850" y="5343525"/>
          <p14:tracePt t="17449" x="3382963" y="5289550"/>
          <p14:tracePt t="17457" x="3509963" y="5262563"/>
          <p14:tracePt t="17465" x="3573463" y="5233988"/>
          <p14:tracePt t="17473" x="3600450" y="5226050"/>
          <p14:tracePt t="17481" x="3609975" y="5226050"/>
          <p14:tracePt t="17489" x="3619500" y="5216525"/>
          <p14:tracePt t="17788" x="3619500" y="5197475"/>
          <p14:tracePt t="17793" x="3609975" y="5126038"/>
          <p14:tracePt t="17803" x="3582988" y="5053013"/>
          <p14:tracePt t="17809" x="3519488" y="4951413"/>
          <p14:tracePt t="17817" x="3500438" y="4870450"/>
          <p14:tracePt t="17825" x="3473450" y="4797425"/>
          <p14:tracePt t="17833" x="3427413" y="4714875"/>
          <p14:tracePt t="17841" x="3409950" y="4668838"/>
          <p14:tracePt t="17849" x="3382963" y="4587875"/>
          <p14:tracePt t="17857" x="3373438" y="4541838"/>
          <p14:tracePt t="17865" x="3346450" y="4514850"/>
          <p14:tracePt t="17873" x="3346450" y="4495800"/>
          <p14:tracePt t="17881" x="3346450" y="4459288"/>
          <p14:tracePt t="17889" x="3346450" y="4441825"/>
          <p14:tracePt t="17897" x="3346450" y="4395788"/>
          <p14:tracePt t="17906" x="3346450" y="4368800"/>
          <p14:tracePt t="17913" x="3346450" y="4349750"/>
          <p14:tracePt t="17921" x="3346450" y="4322763"/>
          <p14:tracePt t="17929" x="3346450" y="4313238"/>
          <p14:tracePt t="17938" x="3354388" y="4303713"/>
          <p14:tracePt t="17945" x="3354388" y="4295775"/>
          <p14:tracePt t="17953" x="3354388" y="4286250"/>
          <p14:tracePt t="17961" x="3354388" y="4276725"/>
          <p14:tracePt t="17971" x="3382963" y="4259263"/>
          <p14:tracePt t="17977" x="3390900" y="4249738"/>
          <p14:tracePt t="17986" x="3400425" y="4232275"/>
          <p14:tracePt t="17993" x="3409950" y="4222750"/>
          <p14:tracePt t="18009" x="3446463" y="4167188"/>
          <p14:tracePt t="18017" x="3482975" y="4140200"/>
          <p14:tracePt t="18025" x="3519488" y="4094163"/>
          <p14:tracePt t="18033" x="3556000" y="4049713"/>
          <p14:tracePt t="18041" x="3619500" y="3957638"/>
          <p14:tracePt t="18049" x="3673475" y="3894138"/>
          <p14:tracePt t="18057" x="3729038" y="3830638"/>
          <p14:tracePt t="18066" x="3783013" y="3748088"/>
          <p14:tracePt t="18074" x="3846513" y="3694113"/>
          <p14:tracePt t="18082" x="3902075" y="3629025"/>
          <p14:tracePt t="18090" x="3965575" y="3565525"/>
          <p14:tracePt t="18098" x="4002088" y="3502025"/>
          <p14:tracePt t="18105" x="4038600" y="3446463"/>
          <p14:tracePt t="18113" x="4075113" y="3419475"/>
          <p14:tracePt t="18137" x="4184650" y="3273425"/>
          <p14:tracePt t="18145" x="4202113" y="3228975"/>
          <p14:tracePt t="18153" x="4211638" y="3200400"/>
          <p14:tracePt t="18161" x="4221163" y="3182938"/>
          <p14:tracePt t="18170" x="4257675" y="3136900"/>
          <p14:tracePt t="18187" x="4257675" y="3127375"/>
          <p14:tracePt t="18193" x="4267200" y="3119438"/>
          <p14:tracePt t="18204" x="4267200" y="3109913"/>
          <p14:tracePt t="18217" x="4275138" y="3100388"/>
          <p14:tracePt t="18298" x="4275138" y="3090863"/>
          <p14:tracePt t="18315" x="4284663" y="3082925"/>
          <p14:tracePt t="18331" x="4284663" y="3054350"/>
          <p14:tracePt t="18339" x="4294188" y="3046413"/>
          <p14:tracePt t="18347" x="4303713" y="3009900"/>
          <p14:tracePt t="18356" x="4303713" y="2990850"/>
          <p14:tracePt t="18363" x="4330700" y="2954338"/>
          <p14:tracePt t="18372" x="4330700" y="2909888"/>
          <p14:tracePt t="18378" x="4340225" y="2890838"/>
          <p14:tracePt t="18388" x="4348163" y="2844800"/>
          <p14:tracePt t="18393" x="4357688" y="2817813"/>
          <p14:tracePt t="18403" x="4357688" y="2790825"/>
          <p14:tracePt t="18409" x="4376738" y="2763838"/>
          <p14:tracePt t="18417" x="4384675" y="2735263"/>
          <p14:tracePt t="18425" x="4384675" y="2727325"/>
          <p14:tracePt t="18441" x="4384675" y="2717800"/>
          <p14:tracePt t="18747" x="4394200" y="2708275"/>
          <p14:tracePt t="18763" x="4413250" y="2708275"/>
          <p14:tracePt t="18769" x="4430713" y="2690813"/>
          <p14:tracePt t="18778" x="4430713" y="2681288"/>
          <p14:tracePt t="18787" x="4440238" y="2671763"/>
          <p14:tracePt t="18794" x="4448175" y="2662238"/>
          <p14:tracePt t="18805" x="4467225" y="2644775"/>
          <p14:tracePt t="19013" x="4457700" y="2662238"/>
          <p14:tracePt t="19020" x="4440238" y="2681288"/>
          <p14:tracePt t="19027" x="4394200" y="2727325"/>
          <p14:tracePt t="19034" x="4384675" y="2735263"/>
          <p14:tracePt t="19042" x="4357688" y="2763838"/>
          <p14:tracePt t="19050" x="4321175" y="2781300"/>
          <p14:tracePt t="19058" x="4294188" y="2808288"/>
          <p14:tracePt t="19066" x="4257675" y="2836863"/>
          <p14:tracePt t="19074" x="4257675" y="2844800"/>
          <p14:tracePt t="19082" x="4230688" y="2873375"/>
          <p14:tracePt t="19091" x="4211638" y="2881313"/>
          <p14:tracePt t="19098" x="4194175" y="2890838"/>
          <p14:tracePt t="19108" x="4165600" y="2909888"/>
          <p14:tracePt t="19120" x="4165600" y="2917825"/>
          <p14:tracePt t="19123" x="4148138" y="2917825"/>
          <p14:tracePt t="19129" x="4138613" y="2927350"/>
          <p14:tracePt t="19153" x="4129088" y="2936875"/>
          <p14:tracePt t="19313" x="4129088" y="2927350"/>
          <p14:tracePt t="19322" x="4129088" y="2881313"/>
          <p14:tracePt t="19329" x="4148138" y="2854325"/>
          <p14:tracePt t="19338" x="4211638" y="2790825"/>
          <p14:tracePt t="19345" x="4221163" y="2754313"/>
          <p14:tracePt t="19354" x="4257675" y="2698750"/>
          <p14:tracePt t="19361" x="4267200" y="2671763"/>
          <p14:tracePt t="19369" x="4275138" y="2625725"/>
          <p14:tracePt t="19377" x="4303713" y="2598738"/>
          <p14:tracePt t="19386" x="4311650" y="2581275"/>
          <p14:tracePt t="19393" x="4311650" y="2571750"/>
          <p14:tracePt t="19403" x="4311650" y="2544763"/>
          <p14:tracePt t="19409" x="4321175" y="2535238"/>
          <p14:tracePt t="19706" x="4321175" y="2544763"/>
          <p14:tracePt t="19721" x="4321175" y="2554288"/>
          <p14:tracePt t="19737" x="4321175" y="2571750"/>
          <p14:tracePt t="19762" x="4321175" y="2581275"/>
          <p14:tracePt t="19899" x="4330700" y="2581275"/>
          <p14:tracePt t="19906" x="4340225" y="2581275"/>
          <p14:tracePt t="19915" x="4357688" y="2581275"/>
          <p14:tracePt t="19931" x="4384675" y="2581275"/>
          <p14:tracePt t="19947" x="4394200" y="2581275"/>
          <p14:tracePt t="19963" x="4403725" y="2571750"/>
          <p14:tracePt t="19988" x="4413250" y="2554288"/>
          <p14:tracePt t="20026" x="4430713" y="2535238"/>
          <p14:tracePt t="20043" x="4440238" y="2525713"/>
          <p14:tracePt t="20459" x="4421188" y="2525713"/>
          <p14:tracePt t="20467" x="4384675" y="2554288"/>
          <p14:tracePt t="20475" x="4367213" y="2589213"/>
          <p14:tracePt t="20483" x="4357688" y="2608263"/>
          <p14:tracePt t="20492" x="4330700" y="2635250"/>
          <p14:tracePt t="20499" x="4321175" y="2654300"/>
          <p14:tracePt t="20508" x="4311650" y="2671763"/>
          <p14:tracePt t="20514" x="4294188" y="2690813"/>
          <p14:tracePt t="20522" x="4284663" y="2698750"/>
          <p14:tracePt t="20537" x="4275138" y="2708275"/>
          <p14:tracePt t="20651" x="4275138" y="2717800"/>
          <p14:tracePt t="20658" x="4275138" y="2727325"/>
          <p14:tracePt t="20674" x="4267200" y="2744788"/>
          <p14:tracePt t="20683" x="4257675" y="2744788"/>
          <p14:tracePt t="20689" x="4248150" y="2754313"/>
          <p14:tracePt t="20697" x="4238625" y="2763838"/>
          <p14:tracePt t="20705" x="4230688" y="2771775"/>
          <p14:tracePt t="21210" x="4238625" y="2754313"/>
          <p14:tracePt t="21218" x="4248150" y="2735263"/>
          <p14:tracePt t="21226" x="4257675" y="2727325"/>
          <p14:tracePt t="21234" x="4267200" y="2727325"/>
          <p14:tracePt t="21242" x="4267200" y="2717800"/>
          <p14:tracePt t="21250" x="4275138" y="2708275"/>
          <p14:tracePt t="21371" x="4248150" y="2717800"/>
          <p14:tracePt t="21378" x="4230688" y="2744788"/>
          <p14:tracePt t="21387" x="4221163" y="2771775"/>
          <p14:tracePt t="21395" x="4184650" y="2800350"/>
          <p14:tracePt t="21405" x="4157663" y="2844800"/>
          <p14:tracePt t="21411" x="4121150" y="2909888"/>
          <p14:tracePt t="21421" x="4084638" y="2936875"/>
          <p14:tracePt t="21426" x="4048125" y="2982913"/>
          <p14:tracePt t="21436" x="4021138" y="3017838"/>
          <p14:tracePt t="21442" x="3948113" y="3082925"/>
          <p14:tracePt t="21450" x="3902075" y="3136900"/>
          <p14:tracePt t="21458" x="3838575" y="3173413"/>
          <p14:tracePt t="21466" x="3775075" y="3236913"/>
          <p14:tracePt t="21474" x="3702050" y="3292475"/>
          <p14:tracePt t="21482" x="3636963" y="3355975"/>
          <p14:tracePt t="21490" x="3592513" y="3411538"/>
          <p14:tracePt t="21498" x="3536950" y="3446463"/>
          <p14:tracePt t="21507" x="3473450" y="3511550"/>
          <p14:tracePt t="21514" x="3436938" y="3538538"/>
          <p14:tracePt t="21522" x="3419475" y="3565525"/>
          <p14:tracePt t="21529" x="3390900" y="3592513"/>
          <p14:tracePt t="21537" x="3382963" y="3602038"/>
          <p14:tracePt t="21545" x="3346450" y="3629025"/>
          <p14:tracePt t="21553" x="3336925" y="3638550"/>
          <p14:tracePt t="21561" x="3317875" y="3648075"/>
          <p14:tracePt t="21570" x="3290888" y="3675063"/>
          <p14:tracePt t="21588" x="3254375" y="3684588"/>
          <p14:tracePt t="21595" x="3236913" y="3711575"/>
          <p14:tracePt t="21609" x="3217863" y="3730625"/>
          <p14:tracePt t="21612" x="3200400" y="3738563"/>
          <p14:tracePt t="21622" x="3171825" y="3748088"/>
          <p14:tracePt t="21626" x="3144838" y="3775075"/>
          <p14:tracePt t="21637" x="3144838" y="3784600"/>
          <p14:tracePt t="21644" x="3136900" y="3794125"/>
          <p14:tracePt t="21649" x="3108325" y="3811588"/>
          <p14:tracePt t="21666" x="3090863" y="3830638"/>
          <p14:tracePt t="21673" x="3071813" y="3840163"/>
          <p14:tracePt t="21681" x="3044825" y="3857625"/>
          <p14:tracePt t="21689" x="3044825" y="3867150"/>
          <p14:tracePt t="21697" x="3035300" y="3867150"/>
          <p14:tracePt t="21706" x="3027363" y="3875088"/>
          <p14:tracePt t="21722" x="3017838" y="3884613"/>
          <p14:tracePt t="21753" x="2998788" y="3903663"/>
          <p14:tracePt t="21769" x="2981325" y="3911600"/>
          <p14:tracePt t="21778" x="2971800" y="3911600"/>
          <p14:tracePt t="21787" x="2962275" y="3921125"/>
          <p14:tracePt t="21793" x="2935288" y="3940175"/>
          <p14:tracePt t="21803" x="2917825" y="3948113"/>
          <p14:tracePt t="21809" x="2881313" y="3967163"/>
          <p14:tracePt t="21818" x="2852738" y="3984625"/>
          <p14:tracePt t="21825" x="2835275" y="4003675"/>
          <p14:tracePt t="21833" x="2825750" y="4013200"/>
          <p14:tracePt t="21841" x="2808288" y="4030663"/>
          <p14:tracePt t="21849" x="2798763" y="4049713"/>
          <p14:tracePt t="22131" x="2898775" y="4021138"/>
          <p14:tracePt t="22140" x="2998788" y="3984625"/>
          <p14:tracePt t="22148" x="3136900" y="3921125"/>
          <p14:tracePt t="22153" x="3309938" y="3830638"/>
          <p14:tracePt t="22161" x="3446463" y="3757613"/>
          <p14:tracePt t="22170" x="3573463" y="3711575"/>
          <p14:tracePt t="22177" x="3709988" y="3648075"/>
          <p14:tracePt t="22186" x="3810000" y="3575050"/>
          <p14:tracePt t="22193" x="3902075" y="3538538"/>
          <p14:tracePt t="22203" x="3984625" y="3492500"/>
          <p14:tracePt t="22209" x="4021138" y="3465513"/>
          <p14:tracePt t="22220" x="4038600" y="3446463"/>
          <p14:tracePt t="22225" x="4057650" y="3411538"/>
          <p14:tracePt t="22234" x="4065588" y="3411538"/>
          <p14:tracePt t="22241" x="4075113" y="3402013"/>
          <p14:tracePt t="22249" x="4094163" y="3382963"/>
          <p14:tracePt t="22257" x="4094163" y="3375025"/>
          <p14:tracePt t="22265" x="4094163" y="3365500"/>
          <p14:tracePt t="22297" x="4102100" y="3355975"/>
          <p14:tracePt t="22371" x="4102100" y="3346450"/>
          <p14:tracePt t="22389" x="4102100" y="3338513"/>
          <p14:tracePt t="22395" x="4102100" y="3328988"/>
          <p14:tracePt t="22404" x="4102100" y="3309938"/>
          <p14:tracePt t="22411" x="4102100" y="3292475"/>
          <p14:tracePt t="22425" x="4102100" y="3282950"/>
          <p14:tracePt t="22427" x="4102100" y="3255963"/>
          <p14:tracePt t="22436" x="4102100" y="3228975"/>
          <p14:tracePt t="22441" x="4111625" y="3200400"/>
          <p14:tracePt t="22449" x="4111625" y="3173413"/>
          <p14:tracePt t="22457" x="4111625" y="3146425"/>
          <p14:tracePt t="22465" x="4111625" y="3109913"/>
          <p14:tracePt t="22473" x="4111625" y="3073400"/>
          <p14:tracePt t="22481" x="4111625" y="3054350"/>
          <p14:tracePt t="22489" x="4111625" y="3009900"/>
          <p14:tracePt t="22497" x="4121150" y="2982913"/>
          <p14:tracePt t="22505" x="4129088" y="2963863"/>
          <p14:tracePt t="22513" x="4129088" y="2927350"/>
          <p14:tracePt t="22521" x="4129088" y="2909888"/>
          <p14:tracePt t="22529" x="4138613" y="2863850"/>
          <p14:tracePt t="22538" x="4138613" y="2854325"/>
          <p14:tracePt t="22545" x="4148138" y="2827338"/>
          <p14:tracePt t="22553" x="4148138" y="2817813"/>
          <p14:tracePt t="22561" x="4157663" y="2808288"/>
          <p14:tracePt t="22577" x="4165600" y="2771775"/>
          <p14:tracePt t="22813" x="4165600" y="2781300"/>
          <p14:tracePt t="22820" x="4129088" y="2844800"/>
          <p14:tracePt t="22829" x="4102100" y="2909888"/>
          <p14:tracePt t="22834" x="4048125" y="2990850"/>
          <p14:tracePt t="22842" x="4029075" y="3036888"/>
          <p14:tracePt t="22850" x="3975100" y="3100388"/>
          <p14:tracePt t="22858" x="3938588" y="3163888"/>
          <p14:tracePt t="22866" x="3919538" y="3192463"/>
          <p14:tracePt t="22874" x="3902075" y="3209925"/>
          <p14:tracePt t="22882" x="3883025" y="3255963"/>
          <p14:tracePt t="22890" x="3875088" y="3265488"/>
          <p14:tracePt t="22898" x="3865563" y="3273425"/>
          <p14:tracePt t="22906" x="3838575" y="3292475"/>
          <p14:tracePt t="22914" x="3829050" y="3292475"/>
          <p14:tracePt t="22922" x="3829050" y="3302000"/>
          <p14:tracePt t="22930" x="3819525" y="3319463"/>
          <p14:tracePt t="22938" x="3810000" y="3338513"/>
          <p14:tracePt t="22947" x="3802063" y="3346450"/>
          <p14:tracePt t="22955" x="3783013" y="3365500"/>
          <p14:tracePt t="22962" x="3775075" y="3382963"/>
          <p14:tracePt t="22970" x="3756025" y="3402013"/>
          <p14:tracePt t="22977" x="3746500" y="3419475"/>
          <p14:tracePt t="22985" x="3738563" y="3429000"/>
          <p14:tracePt t="22993" x="3729038" y="3446463"/>
          <p14:tracePt t="23002" x="3729038" y="3455988"/>
          <p14:tracePt t="23018" x="3709988" y="3475038"/>
          <p14:tracePt t="23491" x="3709988" y="3465513"/>
          <p14:tracePt t="23499" x="3709988" y="3455988"/>
          <p14:tracePt t="23507" x="3709988" y="3438525"/>
          <p14:tracePt t="23515" x="3709988" y="3419475"/>
          <p14:tracePt t="23524" x="3719513" y="3411538"/>
          <p14:tracePt t="23529" x="3719513" y="3402013"/>
          <p14:tracePt t="23537" x="3729038" y="3382963"/>
          <p14:tracePt t="23553" x="3729038" y="3375025"/>
          <p14:tracePt t="23561" x="3729038" y="3355975"/>
          <p14:tracePt t="23697" x="3729038" y="3392488"/>
          <p14:tracePt t="23705" x="3692525" y="3419475"/>
          <p14:tracePt t="23713" x="3683000" y="3438525"/>
          <p14:tracePt t="23721" x="3646488" y="3502025"/>
          <p14:tracePt t="23729" x="3629025" y="3529013"/>
          <p14:tracePt t="23737" x="3582988" y="3575050"/>
          <p14:tracePt t="23745" x="3527425" y="3638550"/>
          <p14:tracePt t="23754" x="3490913" y="3694113"/>
          <p14:tracePt t="23761" x="3473450" y="3738563"/>
          <p14:tracePt t="23770" x="3427413" y="3784600"/>
          <p14:tracePt t="23777" x="3390900" y="3821113"/>
          <p14:tracePt t="23785" x="3373438" y="3848100"/>
          <p14:tracePt t="23793" x="3354388" y="3875088"/>
          <p14:tracePt t="23803" x="3327400" y="3911600"/>
          <p14:tracePt t="23809" x="3309938" y="3930650"/>
          <p14:tracePt t="23819" x="3300413" y="3957638"/>
          <p14:tracePt t="23825" x="3281363" y="3984625"/>
          <p14:tracePt t="23833" x="3263900" y="4021138"/>
          <p14:tracePt t="23841" x="3254375" y="4049713"/>
          <p14:tracePt t="23849" x="3244850" y="4057650"/>
          <p14:tracePt t="23857" x="3244850" y="4086225"/>
          <p14:tracePt t="23865" x="3244850" y="4103688"/>
          <p14:tracePt t="23873" x="3236913" y="4130675"/>
          <p14:tracePt t="23882" x="3236913" y="4140200"/>
          <p14:tracePt t="23890" x="3217863" y="4159250"/>
          <p14:tracePt t="23898" x="3217863" y="4167188"/>
          <p14:tracePt t="23906" x="3208338" y="4186238"/>
          <p14:tracePt t="23914" x="3200400" y="4203700"/>
          <p14:tracePt t="23922" x="3200400" y="4222750"/>
          <p14:tracePt t="23929" x="3190875" y="4222750"/>
          <p14:tracePt t="23937" x="3190875" y="4249738"/>
          <p14:tracePt t="23945" x="3154363" y="4286250"/>
          <p14:tracePt t="23953" x="3144838" y="4303713"/>
          <p14:tracePt t="23961" x="3136900" y="4322763"/>
          <p14:tracePt t="23970" x="3117850" y="4349750"/>
          <p14:tracePt t="23977" x="3108325" y="4368800"/>
          <p14:tracePt t="23986" x="3100388" y="4413250"/>
          <p14:tracePt t="23993" x="3063875" y="4441825"/>
          <p14:tracePt t="24007" x="3063875" y="4459288"/>
          <p14:tracePt t="24012" x="3035300" y="4522788"/>
          <p14:tracePt t="24018" x="3035300" y="4559300"/>
          <p14:tracePt t="24025" x="3008313" y="4614863"/>
          <p14:tracePt t="24033" x="2998788" y="4678363"/>
          <p14:tracePt t="24041" x="2998788" y="4732338"/>
          <p14:tracePt t="24049" x="2981325" y="4797425"/>
          <p14:tracePt t="24057" x="2971800" y="4824413"/>
          <p14:tracePt t="24065" x="2971800" y="4878388"/>
          <p14:tracePt t="24073" x="2954338" y="4924425"/>
          <p14:tracePt t="24081" x="2944813" y="4970463"/>
          <p14:tracePt t="24089" x="2944813" y="4979988"/>
          <p14:tracePt t="24097" x="2944813" y="5024438"/>
          <p14:tracePt t="24105" x="2944813" y="5053013"/>
          <p14:tracePt t="24113" x="2944813" y="5070475"/>
          <p14:tracePt t="24142" x="2935288" y="5106988"/>
          <p14:tracePt t="24221" x="2925763" y="5126038"/>
          <p14:tracePt t="24233" x="2925763" y="5133975"/>
          <p14:tracePt t="24241" x="2925763" y="5143500"/>
          <p14:tracePt t="24257" x="2925763" y="5153025"/>
          <p14:tracePt t="24265" x="2917825" y="5170488"/>
          <p14:tracePt t="24273" x="2908300" y="5180013"/>
          <p14:tracePt t="24297" x="2908300" y="5189538"/>
          <p14:tracePt t="24305" x="2908300" y="5197475"/>
          <p14:tracePt t="24314" x="2908300" y="5216525"/>
          <p14:tracePt t="24330" x="2908300" y="5226050"/>
          <p14:tracePt t="24338" x="2898775" y="5233988"/>
          <p14:tracePt t="24459" x="2917825" y="5233988"/>
          <p14:tracePt t="24467" x="3017838" y="5233988"/>
          <p14:tracePt t="24475" x="3181350" y="5226050"/>
          <p14:tracePt t="24483" x="3346450" y="5226050"/>
          <p14:tracePt t="24491" x="3473450" y="5226050"/>
          <p14:tracePt t="24499" x="3619500" y="5226050"/>
          <p14:tracePt t="24506" x="3692525" y="5226050"/>
          <p14:tracePt t="24514" x="3783013" y="5226050"/>
          <p14:tracePt t="24522" x="3838575" y="5226050"/>
          <p14:tracePt t="24530" x="3911600" y="5226050"/>
          <p14:tracePt t="24537" x="3975100" y="5226050"/>
          <p14:tracePt t="24545" x="4048125" y="5226050"/>
          <p14:tracePt t="24554" x="4175125" y="5226050"/>
          <p14:tracePt t="24563" x="4303713" y="5197475"/>
          <p14:tracePt t="24573" x="4467225" y="5180013"/>
          <p14:tracePt t="24579" x="4649788" y="5133975"/>
          <p14:tracePt t="24590" x="4922838" y="5043488"/>
          <p14:tracePt t="24595" x="5224463" y="4970463"/>
          <p14:tracePt t="24605" x="5524500" y="4860925"/>
          <p14:tracePt t="24610" x="5862638" y="4760913"/>
          <p14:tracePt t="24622" x="6162675" y="4660900"/>
          <p14:tracePt t="24625" x="6500813" y="4578350"/>
          <p14:tracePt t="24633" x="6754813" y="4505325"/>
          <p14:tracePt t="24641" x="6992938" y="4413250"/>
          <p14:tracePt t="24649" x="7192963" y="4322763"/>
          <p14:tracePt t="24657" x="7312025" y="4286250"/>
          <p14:tracePt t="24665" x="7458075" y="4249738"/>
          <p14:tracePt t="24673" x="7539038" y="4222750"/>
          <p14:tracePt t="24681" x="7648575" y="4195763"/>
          <p14:tracePt t="24689" x="7694613" y="4186238"/>
          <p14:tracePt t="24697" x="7758113" y="4159250"/>
          <p14:tracePt t="24705" x="7813675" y="4149725"/>
          <p14:tracePt t="24713" x="7840663" y="4140200"/>
          <p14:tracePt t="24721" x="7904163" y="4122738"/>
          <p14:tracePt t="24729" x="7950200" y="4094163"/>
          <p14:tracePt t="24737" x="7994650" y="4076700"/>
          <p14:tracePt t="24745" x="8050213" y="4049713"/>
          <p14:tracePt t="24753" x="8096250" y="4021138"/>
          <p14:tracePt t="24761" x="8159750" y="4013200"/>
          <p14:tracePt t="24769" x="8259763" y="3957638"/>
          <p14:tracePt t="24777" x="8296275" y="3948113"/>
          <p14:tracePt t="24785" x="8359775" y="3911600"/>
          <p14:tracePt t="24793" x="8459788" y="3884613"/>
          <p14:tracePt t="24802" x="8542338" y="3830638"/>
          <p14:tracePt t="24809" x="8615363" y="3811588"/>
          <p14:tracePt t="24818" x="8715375" y="3757613"/>
          <p14:tracePt t="24825" x="8815388" y="3711575"/>
          <p14:tracePt t="24833" x="8915400" y="3675063"/>
          <p14:tracePt t="24841" x="9007475" y="3629025"/>
          <p14:tracePt t="24849" x="9070975" y="3602038"/>
          <p14:tracePt t="26754" x="8040688" y="3757613"/>
          <p14:tracePt t="26761" x="7239000" y="3894138"/>
          <p14:tracePt t="26769" x="6427788" y="3921125"/>
          <p14:tracePt t="26777" x="5734050" y="4021138"/>
          <p14:tracePt t="26785" x="5195888" y="4122738"/>
          <p14:tracePt t="26793" x="4659313" y="4176713"/>
          <p14:tracePt t="26802" x="4376738" y="4232275"/>
          <p14:tracePt t="26809" x="4211638" y="4249738"/>
          <p14:tracePt t="26818" x="4038600" y="4259263"/>
          <p14:tracePt t="26825" x="3948113" y="4259263"/>
          <p14:tracePt t="26833" x="3875088" y="4259263"/>
          <p14:tracePt t="26841" x="3838575" y="4268788"/>
          <p14:tracePt t="26849" x="3802063" y="4268788"/>
          <p14:tracePt t="26857" x="3765550" y="4295775"/>
          <p14:tracePt t="26865" x="3756025" y="4295775"/>
          <p14:tracePt t="26873" x="3719513" y="4303713"/>
          <p14:tracePt t="26881" x="3709988" y="4303713"/>
          <p14:tracePt t="26889" x="3673475" y="4303713"/>
          <p14:tracePt t="26897" x="3646488" y="4303713"/>
          <p14:tracePt t="26905" x="3636963" y="4303713"/>
          <p14:tracePt t="26923" x="3629025" y="4303713"/>
          <p14:tracePt t="27163" x="3519488" y="4303713"/>
          <p14:tracePt t="27171" x="3354388" y="4303713"/>
          <p14:tracePt t="27179" x="3190875" y="4303713"/>
          <p14:tracePt t="27189" x="3008313" y="4303713"/>
          <p14:tracePt t="27196" x="2844800" y="4303713"/>
          <p14:tracePt t="27206" x="2735263" y="4303713"/>
          <p14:tracePt t="27211" x="2643188" y="4303713"/>
          <p14:tracePt t="27222" x="2589213" y="4303713"/>
          <p14:tracePt t="27226" x="2579688" y="4303713"/>
          <p14:tracePt t="27237" x="2562225" y="4303713"/>
          <p14:tracePt t="27427" x="2552700" y="4303713"/>
          <p14:tracePt t="27439" x="2552700" y="4268788"/>
          <p14:tracePt t="27441" x="2543175" y="4240213"/>
          <p14:tracePt t="27449" x="2525713" y="4176713"/>
          <p14:tracePt t="27457" x="2525713" y="4140200"/>
          <p14:tracePt t="27465" x="2525713" y="4086225"/>
          <p14:tracePt t="27473" x="2525713" y="4057650"/>
          <p14:tracePt t="27481" x="2506663" y="4021138"/>
          <p14:tracePt t="27489" x="2506663" y="3994150"/>
          <p14:tracePt t="27497" x="2506663" y="3984625"/>
          <p14:tracePt t="27506" x="2506663" y="3976688"/>
          <p14:tracePt t="27514" x="2506663" y="3967163"/>
          <p14:tracePt t="27522" x="2506663" y="3957638"/>
          <p14:tracePt t="27595" x="2506663" y="3948113"/>
          <p14:tracePt t="27739" x="2516188" y="3976688"/>
          <p14:tracePt t="27747" x="2552700" y="3994150"/>
          <p14:tracePt t="27754" x="2570163" y="4013200"/>
          <p14:tracePt t="27762" x="2598738" y="4030663"/>
          <p14:tracePt t="27771" x="2635250" y="4057650"/>
          <p14:tracePt t="27786" x="2662238" y="4076700"/>
          <p14:tracePt t="27793" x="2671763" y="4086225"/>
          <p14:tracePt t="27801" x="2679700" y="4086225"/>
          <p14:tracePt t="27809" x="2689225" y="4094163"/>
          <p14:tracePt t="28027" x="2698750" y="4094163"/>
          <p14:tracePt t="28049" x="2716213" y="4086225"/>
          <p14:tracePt t="28057" x="2744788" y="4067175"/>
          <p14:tracePt t="28065" x="2817813" y="4030663"/>
          <p14:tracePt t="28073" x="2825750" y="4030663"/>
          <p14:tracePt t="28081" x="2889250" y="4013200"/>
          <p14:tracePt t="28089" x="2954338" y="3976688"/>
          <p14:tracePt t="28097" x="3017838" y="3948113"/>
          <p14:tracePt t="28105" x="3035300" y="3930650"/>
          <p14:tracePt t="28113" x="3071813" y="3930650"/>
          <p14:tracePt t="28137" x="3108325" y="3911600"/>
          <p14:tracePt t="28219" x="3108325" y="3930650"/>
          <p14:tracePt t="28225" x="3108325" y="3976688"/>
          <p14:tracePt t="28236" x="3090863" y="3994150"/>
          <p14:tracePt t="28241" x="3063875" y="4040188"/>
          <p14:tracePt t="28249" x="3044825" y="4067175"/>
          <p14:tracePt t="28257" x="3035300" y="4076700"/>
          <p14:tracePt t="28265" x="3017838" y="4094163"/>
          <p14:tracePt t="28273" x="3008313" y="4122738"/>
          <p14:tracePt t="28401" x="3008313" y="4113213"/>
          <p14:tracePt t="28410" x="3071813" y="4086225"/>
          <p14:tracePt t="28419" x="3136900" y="4040188"/>
          <p14:tracePt t="28426" x="3254375" y="3930650"/>
          <p14:tracePt t="28438" x="3354388" y="3857625"/>
          <p14:tracePt t="28441" x="3436938" y="3794125"/>
          <p14:tracePt t="28449" x="3536950" y="3702050"/>
          <p14:tracePt t="28457" x="3636963" y="3621088"/>
          <p14:tracePt t="28465" x="3729038" y="3548063"/>
          <p14:tracePt t="28473" x="3810000" y="3492500"/>
          <p14:tracePt t="28481" x="3875088" y="3419475"/>
          <p14:tracePt t="28489" x="3919538" y="3375025"/>
          <p14:tracePt t="28497" x="3956050" y="3346450"/>
          <p14:tracePt t="28505" x="3984625" y="3309938"/>
          <p14:tracePt t="28514" x="4021138" y="3282950"/>
          <p14:tracePt t="28524" x="4029075" y="3273425"/>
          <p14:tracePt t="28530" x="4048125" y="3246438"/>
          <p14:tracePt t="28546" x="4065588" y="3209925"/>
          <p14:tracePt t="28554" x="4075113" y="3209925"/>
          <p14:tracePt t="28562" x="4084638" y="3192463"/>
          <p14:tracePt t="28570" x="4084638" y="3182938"/>
          <p14:tracePt t="28578" x="4094163" y="3163888"/>
          <p14:tracePt t="28589" x="4111625" y="3119438"/>
          <p14:tracePt t="28593" x="4121150" y="3109913"/>
          <p14:tracePt t="28601" x="4121150" y="3082925"/>
          <p14:tracePt t="28609" x="4129088" y="3082925"/>
          <p14:tracePt t="28619" x="4138613" y="3054350"/>
          <p14:tracePt t="28625" x="4157663" y="3036888"/>
          <p14:tracePt t="28641" x="4175125" y="3009900"/>
          <p14:tracePt t="28657" x="4175125" y="3000375"/>
          <p14:tracePt t="28665" x="4175125" y="2990850"/>
          <p14:tracePt t="28697" x="4184650" y="2982913"/>
          <p14:tracePt t="28714" x="4184650" y="2963863"/>
          <p14:tracePt t="28721" x="4184650" y="2954338"/>
          <p14:tracePt t="28729" x="4184650" y="2946400"/>
          <p14:tracePt t="28745" x="4184650" y="2917825"/>
          <p14:tracePt t="28754" x="4184650" y="2909888"/>
          <p14:tracePt t="28761" x="4184650" y="2900363"/>
          <p14:tracePt t="28769" x="4184650" y="2873375"/>
          <p14:tracePt t="28777" x="4202113" y="2844800"/>
          <p14:tracePt t="28785" x="4211638" y="2827338"/>
          <p14:tracePt t="28793" x="4211638" y="2808288"/>
          <p14:tracePt t="28801" x="4221163" y="2781300"/>
          <p14:tracePt t="28809" x="4230688" y="2771775"/>
          <p14:tracePt t="28818" x="4230688" y="2735263"/>
          <p14:tracePt t="28825" x="4267200" y="2708275"/>
          <p14:tracePt t="28835" x="4275138" y="2690813"/>
          <p14:tracePt t="28841" x="4284663" y="2662238"/>
          <p14:tracePt t="28849" x="4311650" y="2635250"/>
          <p14:tracePt t="28857" x="4321175" y="2625725"/>
          <p14:tracePt t="28865" x="4340225" y="2608263"/>
          <p14:tracePt t="28873" x="4357688" y="2581275"/>
          <p14:tracePt t="28881" x="4367213" y="2571750"/>
          <p14:tracePt t="28889" x="4376738" y="2554288"/>
          <p14:tracePt t="28897" x="4394200" y="2535238"/>
          <p14:tracePt t="29121" x="4403725" y="2525713"/>
          <p14:tracePt t="29129" x="4421188" y="2498725"/>
          <p14:tracePt t="29137" x="4440238" y="2481263"/>
          <p14:tracePt t="29145" x="4448175" y="2471738"/>
          <p14:tracePt t="29153" x="4457700" y="2452688"/>
          <p14:tracePt t="29161" x="4467225" y="2444750"/>
          <p14:tracePt t="29177" x="4484688" y="2425700"/>
          <p14:tracePt t="29193" x="4484688" y="2416175"/>
          <p14:tracePt t="29589" x="4484688" y="2435225"/>
          <p14:tracePt t="29755" x="4484688" y="2444750"/>
          <p14:tracePt t="29955" x="4484688" y="2452688"/>
          <p14:tracePt t="29985" x="4484688" y="2462213"/>
          <p14:tracePt t="30009" x="4484688" y="2471738"/>
          <p14:tracePt t="30025" x="4484688" y="2481263"/>
          <p14:tracePt t="30265" x="4484688" y="2489200"/>
          <p14:tracePt t="30273" x="4484688" y="2498725"/>
          <p14:tracePt t="30289" x="4521200" y="2498725"/>
          <p14:tracePt t="30297" x="4567238" y="2498725"/>
          <p14:tracePt t="30305" x="4622800" y="2498725"/>
          <p14:tracePt t="30313" x="4676775" y="2498725"/>
          <p14:tracePt t="30321" x="4713288" y="2498725"/>
          <p14:tracePt t="30329" x="4749800" y="2498725"/>
          <p14:tracePt t="30339" x="4776788" y="2498725"/>
          <p14:tracePt t="30345" x="4786313" y="2498725"/>
          <p14:tracePt t="30353" x="4795838" y="2498725"/>
          <p14:tracePt t="30369" x="4803775" y="2489200"/>
          <p14:tracePt t="30491" x="4803775" y="2481263"/>
          <p14:tracePt t="30507" x="4786313" y="2481263"/>
          <p14:tracePt t="30515" x="4776788" y="2489200"/>
          <p14:tracePt t="30522" x="4767263" y="2498725"/>
          <p14:tracePt t="30530" x="4749800" y="2508250"/>
          <p14:tracePt t="30546" x="4740275" y="2517775"/>
          <p14:tracePt t="30555" x="4730750" y="2525713"/>
          <p14:tracePt t="30578" x="4730750" y="2535238"/>
          <p14:tracePt t="30594" x="4713288" y="2544763"/>
          <p14:tracePt t="30618" x="4676775" y="2562225"/>
          <p14:tracePt t="30625" x="4659313" y="2581275"/>
          <p14:tracePt t="30637" x="4649788" y="2589213"/>
          <p14:tracePt t="30642" x="4613275" y="2608263"/>
          <p14:tracePt t="30649" x="4594225" y="2625725"/>
          <p14:tracePt t="30657" x="4576763" y="2644775"/>
          <p14:tracePt t="30666" x="4530725" y="2662238"/>
          <p14:tracePt t="30673" x="4484688" y="2698750"/>
          <p14:tracePt t="30681" x="4467225" y="2727325"/>
          <p14:tracePt t="30689" x="4448175" y="2735263"/>
          <p14:tracePt t="30697" x="4413250" y="2744788"/>
          <p14:tracePt t="30705" x="4413250" y="2754313"/>
          <p14:tracePt t="30857" x="4403725" y="2754313"/>
          <p14:tracePt t="30865" x="4384675" y="2763838"/>
          <p14:tracePt t="30873" x="4340225" y="2800350"/>
          <p14:tracePt t="30881" x="4303713" y="2836863"/>
          <p14:tracePt t="30889" x="4284663" y="2844800"/>
          <p14:tracePt t="30898" x="4230688" y="2900363"/>
          <p14:tracePt t="30905" x="4157663" y="2954338"/>
          <p14:tracePt t="30913" x="4075113" y="3027363"/>
          <p14:tracePt t="30921" x="4048125" y="3046413"/>
          <p14:tracePt t="30929" x="3984625" y="3109913"/>
          <p14:tracePt t="30938" x="3919538" y="3146425"/>
          <p14:tracePt t="30945" x="3838575" y="3200400"/>
          <p14:tracePt t="30953" x="3792538" y="3246438"/>
          <p14:tracePt t="30961" x="3746500" y="3282950"/>
          <p14:tracePt t="30969" x="3673475" y="3338513"/>
          <p14:tracePt t="30978" x="3629025" y="3382963"/>
          <p14:tracePt t="30986" x="3600450" y="3411538"/>
          <p14:tracePt t="30993" x="3536950" y="3446463"/>
          <p14:tracePt t="31001" x="3490913" y="3475038"/>
          <p14:tracePt t="31009" x="3455988" y="3511550"/>
          <p14:tracePt t="31017" x="3390900" y="3565525"/>
          <p14:tracePt t="31025" x="3354388" y="3611563"/>
          <p14:tracePt t="31034" x="3309938" y="3648075"/>
          <p14:tracePt t="31041" x="3244850" y="3702050"/>
          <p14:tracePt t="31049" x="3190875" y="3748088"/>
          <p14:tracePt t="31057" x="3163888" y="3775075"/>
          <p14:tracePt t="31065" x="3127375" y="3830638"/>
          <p14:tracePt t="31073" x="3108325" y="3840163"/>
          <p14:tracePt t="31081" x="3063875" y="3884613"/>
          <p14:tracePt t="31089" x="3044825" y="3894138"/>
          <p14:tracePt t="31097" x="3008313" y="3921125"/>
          <p14:tracePt t="31106" x="3008313" y="3930650"/>
          <p14:tracePt t="31119" x="2981325" y="3948113"/>
          <p14:tracePt t="31129" x="2971800" y="3957638"/>
          <p14:tracePt t="31139" x="2962275" y="3976688"/>
          <p14:tracePt t="31459" x="2944813" y="3984625"/>
          <p14:tracePt t="31468" x="2925763" y="4003675"/>
          <p14:tracePt t="31474" x="2908300" y="4021138"/>
          <p14:tracePt t="31481" x="2871788" y="4030663"/>
          <p14:tracePt t="31489" x="2844800" y="4067175"/>
          <p14:tracePt t="31497" x="2825750" y="4076700"/>
          <p14:tracePt t="31505" x="2789238" y="4086225"/>
          <p14:tracePt t="31513" x="2771775" y="4094163"/>
          <p14:tracePt t="31521" x="2752725" y="4113213"/>
          <p14:tracePt t="31529" x="2744788" y="4122738"/>
          <p14:tracePt t="31537" x="2744788" y="4130675"/>
          <p14:tracePt t="31850" x="2735263" y="4130675"/>
          <p14:tracePt t="31858" x="2735263" y="4113213"/>
          <p14:tracePt t="31867" x="2744788" y="4067175"/>
          <p14:tracePt t="31874" x="2762250" y="4040188"/>
          <p14:tracePt t="31883" x="2825750" y="4003675"/>
          <p14:tracePt t="31890" x="2871788" y="3967163"/>
          <p14:tracePt t="31899" x="2898775" y="3948113"/>
          <p14:tracePt t="31907" x="2935288" y="3930650"/>
          <p14:tracePt t="31917" x="2962275" y="3930650"/>
          <p14:tracePt t="31921" x="2981325" y="3903663"/>
          <p14:tracePt t="32189" x="3027363" y="3875088"/>
          <p14:tracePt t="32195" x="3071813" y="3840163"/>
          <p14:tracePt t="32201" x="3108325" y="3803650"/>
          <p14:tracePt t="32209" x="3190875" y="3748088"/>
          <p14:tracePt t="32217" x="3281363" y="3711575"/>
          <p14:tracePt t="32225" x="3327400" y="3684588"/>
          <p14:tracePt t="32238" x="3363913" y="3665538"/>
          <p14:tracePt t="32243" x="3409950" y="3648075"/>
          <p14:tracePt t="32261" x="3409950" y="3638550"/>
          <p14:tracePt t="32421" x="3409950" y="3657600"/>
          <p14:tracePt t="32427" x="3409950" y="3694113"/>
          <p14:tracePt t="32440" x="3390900" y="3767138"/>
          <p14:tracePt t="32442" x="3390900" y="3821113"/>
          <p14:tracePt t="32455" x="3373438" y="3894138"/>
          <p14:tracePt t="32459" x="3346450" y="4030663"/>
          <p14:tracePt t="32466" x="3317875" y="4159250"/>
          <p14:tracePt t="32473" x="3290888" y="4268788"/>
          <p14:tracePt t="32481" x="3244850" y="4405313"/>
          <p14:tracePt t="32489" x="3200400" y="4568825"/>
          <p14:tracePt t="32498" x="3154363" y="4705350"/>
          <p14:tracePt t="32505" x="3127375" y="4833938"/>
          <p14:tracePt t="32513" x="3071813" y="4951413"/>
          <p14:tracePt t="32521" x="3044825" y="5024438"/>
          <p14:tracePt t="32529" x="3027363" y="5053013"/>
          <p14:tracePt t="32538" x="3017838" y="5070475"/>
          <p14:tracePt t="32546" x="2998788" y="5089525"/>
          <p14:tracePt t="32795" x="2981325" y="5097463"/>
          <p14:tracePt t="32803" x="2944813" y="5106988"/>
          <p14:tracePt t="32810" x="2844800" y="5133975"/>
          <p14:tracePt t="32819" x="2789238" y="5160963"/>
          <p14:tracePt t="32826" x="2662238" y="5160963"/>
          <p14:tracePt t="32835" x="2562225" y="5170488"/>
          <p14:tracePt t="32842" x="2433638" y="5197475"/>
          <p14:tracePt t="32851" x="2352675" y="5216525"/>
          <p14:tracePt t="32858" x="2279650" y="5216525"/>
          <p14:tracePt t="32866" x="2243138" y="5216525"/>
          <p14:tracePt t="32874" x="2197100" y="5216525"/>
          <p14:tracePt t="32882" x="2170113" y="5216525"/>
          <p14:tracePt t="32889" x="2151063" y="5216525"/>
          <p14:tracePt t="32898" x="2133600" y="5197475"/>
          <p14:tracePt t="32914" x="2097088" y="5160963"/>
          <p14:tracePt t="32922" x="2087563" y="5126038"/>
          <p14:tracePt t="32930" x="2087563" y="5089525"/>
          <p14:tracePt t="32938" x="2041525" y="5016500"/>
          <p14:tracePt t="32946" x="2041525" y="4997450"/>
          <p14:tracePt t="32954" x="2041525" y="4943475"/>
          <p14:tracePt t="32961" x="2041525" y="4924425"/>
          <p14:tracePt t="32970" x="2041525" y="4878388"/>
          <p14:tracePt t="32978" x="2041525" y="4841875"/>
          <p14:tracePt t="32986" x="2041525" y="4797425"/>
          <p14:tracePt t="32994" x="2041525" y="4768850"/>
          <p14:tracePt t="33001" x="2041525" y="4732338"/>
          <p14:tracePt t="33009" x="2041525" y="4697413"/>
          <p14:tracePt t="33018" x="2041525" y="4668838"/>
          <p14:tracePt t="33026" x="2041525" y="4641850"/>
          <p14:tracePt t="33035" x="2051050" y="4624388"/>
          <p14:tracePt t="33042" x="2070100" y="4605338"/>
          <p14:tracePt t="33049" x="2087563" y="4587875"/>
          <p14:tracePt t="33057" x="2097088" y="4551363"/>
          <p14:tracePt t="33073" x="2106613" y="4532313"/>
          <p14:tracePt t="33081" x="2106613" y="4522788"/>
          <p14:tracePt t="33097" x="2106613" y="4514850"/>
          <p14:tracePt t="33105" x="2114550" y="4505325"/>
          <p14:tracePt t="33122" x="2124075" y="4478338"/>
          <p14:tracePt t="33130" x="2133600" y="4478338"/>
          <p14:tracePt t="33140" x="2151063" y="4459288"/>
          <p14:tracePt t="33145" x="2160588" y="4449763"/>
          <p14:tracePt t="33153" x="2179638" y="4422775"/>
          <p14:tracePt t="33161" x="2187575" y="4405313"/>
          <p14:tracePt t="33169" x="2197100" y="4376738"/>
          <p14:tracePt t="33177" x="2206625" y="4368800"/>
          <p14:tracePt t="33186" x="2214563" y="4349750"/>
          <p14:tracePt t="33201" x="2224088" y="4340225"/>
          <p14:tracePt t="33354" x="2197100" y="4340225"/>
          <p14:tracePt t="33361" x="2179638" y="4332288"/>
          <p14:tracePt t="33369" x="2170113" y="4276725"/>
          <p14:tracePt t="33377" x="2151063" y="4203700"/>
          <p14:tracePt t="33385" x="2151063" y="4130675"/>
          <p14:tracePt t="33393" x="2124075" y="4049713"/>
          <p14:tracePt t="33401" x="2124075" y="3994150"/>
          <p14:tracePt t="33409" x="2124075" y="3940175"/>
          <p14:tracePt t="33418" x="2124075" y="3894138"/>
          <p14:tracePt t="33425" x="2124075" y="3857625"/>
          <p14:tracePt t="33434" x="2151063" y="3811588"/>
          <p14:tracePt t="33441" x="2170113" y="3767138"/>
          <p14:tracePt t="33449" x="2187575" y="3738563"/>
          <p14:tracePt t="33457" x="2197100" y="3738563"/>
          <p14:tracePt t="33465" x="2214563" y="3730625"/>
          <p14:tracePt t="33473" x="2224088" y="3721100"/>
          <p14:tracePt t="33489" x="2233613" y="3721100"/>
          <p14:tracePt t="33497" x="2243138" y="3721100"/>
          <p14:tracePt t="33505" x="2260600" y="3721100"/>
          <p14:tracePt t="33513" x="2297113" y="3721100"/>
          <p14:tracePt t="33522" x="2370138" y="3721100"/>
          <p14:tracePt t="33530" x="2443163" y="3721100"/>
          <p14:tracePt t="33538" x="2533650" y="3721100"/>
          <p14:tracePt t="33546" x="2625725" y="3721100"/>
          <p14:tracePt t="33554" x="2752725" y="3721100"/>
          <p14:tracePt t="33562" x="2844800" y="3721100"/>
          <p14:tracePt t="33571" x="2981325" y="3767138"/>
          <p14:tracePt t="33578" x="3127375" y="3830638"/>
          <p14:tracePt t="33586" x="3227388" y="3857625"/>
          <p14:tracePt t="33594" x="3309938" y="3894138"/>
          <p14:tracePt t="33602" x="3327400" y="3903663"/>
          <p14:tracePt t="33610" x="3346450" y="3930650"/>
          <p14:tracePt t="33626" x="3346450" y="3948113"/>
          <p14:tracePt t="33639" x="3336925" y="3984625"/>
          <p14:tracePt t="33642" x="3309938" y="4013200"/>
          <p14:tracePt t="33652" x="3263900" y="4057650"/>
          <p14:tracePt t="33658" x="3200400" y="4086225"/>
          <p14:tracePt t="33666" x="3136900" y="4122738"/>
          <p14:tracePt t="33674" x="3054350" y="4176713"/>
          <p14:tracePt t="33682" x="2998788" y="4203700"/>
          <p14:tracePt t="33690" x="2935288" y="4240213"/>
          <p14:tracePt t="33698" x="2871788" y="4268788"/>
          <p14:tracePt t="33706" x="2808288" y="4276725"/>
          <p14:tracePt t="33714" x="2798763" y="4286250"/>
          <p14:tracePt t="33724" x="2789238" y="4303713"/>
          <p14:tracePt t="33730" x="2781300" y="4303713"/>
          <p14:tracePt t="33827" x="2744788" y="4303713"/>
          <p14:tracePt t="33838" x="2689225" y="4303713"/>
          <p14:tracePt t="33842" x="2589213" y="4286250"/>
          <p14:tracePt t="33851" x="2479675" y="4222750"/>
          <p14:tracePt t="33858" x="2379663" y="4186238"/>
          <p14:tracePt t="33867" x="2260600" y="4113213"/>
          <p14:tracePt t="33874" x="2179638" y="4040188"/>
          <p14:tracePt t="33882" x="2114550" y="3984625"/>
          <p14:tracePt t="33890" x="2041525" y="3921125"/>
          <p14:tracePt t="33898" x="2033588" y="3894138"/>
          <p14:tracePt t="33906" x="2024063" y="3875088"/>
          <p14:tracePt t="33914" x="2024063" y="3830638"/>
          <p14:tracePt t="33922" x="2024063" y="3803650"/>
          <p14:tracePt t="33930" x="2024063" y="3794125"/>
          <p14:tracePt t="33938" x="2024063" y="3775075"/>
          <p14:tracePt t="33946" x="2033588" y="3748088"/>
          <p14:tracePt t="33954" x="2070100" y="3730625"/>
          <p14:tracePt t="33962" x="2106613" y="3711575"/>
          <p14:tracePt t="33971" x="2170113" y="3675063"/>
          <p14:tracePt t="33978" x="2270125" y="3621088"/>
          <p14:tracePt t="33985" x="2370138" y="3592513"/>
          <p14:tracePt t="33994" x="2516188" y="3548063"/>
          <p14:tracePt t="34002" x="2662238" y="3529013"/>
          <p14:tracePt t="34010" x="2808288" y="3519488"/>
          <p14:tracePt t="34019" x="2990850" y="3502025"/>
          <p14:tracePt t="34026" x="3136900" y="3502025"/>
          <p14:tracePt t="34036" x="3317875" y="3502025"/>
          <p14:tracePt t="34042" x="3463925" y="3502025"/>
          <p14:tracePt t="34052" x="3573463" y="3511550"/>
          <p14:tracePt t="34058" x="3692525" y="3565525"/>
          <p14:tracePt t="34065" x="3756025" y="3602038"/>
          <p14:tracePt t="34073" x="3765550" y="3611563"/>
          <p14:tracePt t="34081" x="3775075" y="3648075"/>
          <p14:tracePt t="34089" x="3775075" y="3702050"/>
          <p14:tracePt t="34097" x="3775075" y="3738563"/>
          <p14:tracePt t="34105" x="3775075" y="3775075"/>
          <p14:tracePt t="34113" x="3775075" y="3821113"/>
          <p14:tracePt t="34135" x="3683000" y="3930650"/>
          <p14:tracePt t="34138" x="3619500" y="3984625"/>
          <p14:tracePt t="34145" x="3556000" y="4021138"/>
          <p14:tracePt t="34153" x="3463925" y="4086225"/>
          <p14:tracePt t="34163" x="3400425" y="4159250"/>
          <p14:tracePt t="34170" x="3300413" y="4195763"/>
          <p14:tracePt t="34179" x="3217863" y="4240213"/>
          <p14:tracePt t="34188" x="3127375" y="4276725"/>
          <p14:tracePt t="34195" x="3027363" y="4303713"/>
          <p14:tracePt t="34203" x="2944813" y="4349750"/>
          <p14:tracePt t="34211" x="2852738" y="4376738"/>
          <p14:tracePt t="34221" x="2798763" y="4376738"/>
          <p14:tracePt t="34227" x="2689225" y="4376738"/>
          <p14:tracePt t="34238" x="2606675" y="4376738"/>
          <p14:tracePt t="34243" x="2498725" y="4376738"/>
          <p14:tracePt t="34255" x="2425700" y="4376738"/>
          <p14:tracePt t="34258" x="2389188" y="4376738"/>
          <p14:tracePt t="34268" x="2370138" y="4376738"/>
          <p14:tracePt t="34273" x="2333625" y="4359275"/>
          <p14:tracePt t="34281" x="2324100" y="4349750"/>
          <p14:tracePt t="34290" x="2324100" y="4340225"/>
          <p14:tracePt t="34297" x="2316163" y="4322763"/>
          <p14:tracePt t="34305" x="2316163" y="4313238"/>
          <p14:tracePt t="34313" x="2316163" y="4295775"/>
          <p14:tracePt t="34321" x="2316163" y="4268788"/>
          <p14:tracePt t="34329" x="2316163" y="4259263"/>
          <p14:tracePt t="34337" x="2316163" y="4249738"/>
          <p14:tracePt t="34345" x="2316163" y="4232275"/>
          <p14:tracePt t="34355" x="2316163" y="4222750"/>
          <p14:tracePt t="34377" x="2324100" y="4203700"/>
          <p14:tracePt t="34385" x="2352675" y="4167188"/>
          <p14:tracePt t="34393" x="2397125" y="4149725"/>
          <p14:tracePt t="34401" x="2462213" y="4122738"/>
          <p14:tracePt t="34411" x="2570163" y="4113213"/>
          <p14:tracePt t="34421" x="2716213" y="4094163"/>
          <p14:tracePt t="34427" x="2898775" y="4076700"/>
          <p14:tracePt t="34438" x="3108325" y="4049713"/>
          <p14:tracePt t="34442" x="3446463" y="4030663"/>
          <p14:tracePt t="34454" x="3819525" y="4030663"/>
          <p14:tracePt t="34457" x="4021138" y="4013200"/>
          <p14:tracePt t="34465" x="4330700" y="3994150"/>
          <p14:tracePt t="34473" x="4557713" y="3994150"/>
          <p14:tracePt t="34481" x="4932363" y="4003675"/>
          <p14:tracePt t="34491" x="5159375" y="4003675"/>
          <p14:tracePt t="34499" x="5305425" y="4003675"/>
          <p14:tracePt t="34507" x="5470525" y="4040188"/>
          <p14:tracePt t="34515" x="5580063" y="4040188"/>
          <p14:tracePt t="34523" x="5724525" y="4049713"/>
          <p14:tracePt t="34531" x="5826125" y="4067175"/>
          <p14:tracePt t="34538" x="5972175" y="4076700"/>
          <p14:tracePt t="34547" x="6080125" y="4103688"/>
          <p14:tracePt t="34557" x="6162675" y="4122738"/>
          <p14:tracePt t="34561" x="6291263" y="4130675"/>
          <p14:tracePt t="34569" x="6381750" y="4149725"/>
          <p14:tracePt t="34577" x="6427788" y="4149725"/>
          <p14:tracePt t="34587" x="6554788" y="4176713"/>
          <p14:tracePt t="34593" x="6700838" y="4186238"/>
          <p14:tracePt t="34601" x="6827838" y="4203700"/>
          <p14:tracePt t="34611" x="6973888" y="4222750"/>
          <p14:tracePt t="34621" x="7119938" y="4222750"/>
          <p14:tracePt t="34627" x="7256463" y="4249738"/>
          <p14:tracePt t="34639" x="7402513" y="4259263"/>
          <p14:tracePt t="34643" x="7531100" y="4259263"/>
          <p14:tracePt t="34652" x="7639050" y="4259263"/>
          <p14:tracePt t="34657" x="7767638" y="4259263"/>
          <p14:tracePt t="34665" x="7894638" y="4259263"/>
          <p14:tracePt t="34673" x="7986713" y="4259263"/>
          <p14:tracePt t="34681" x="8132763" y="4259263"/>
          <p14:tracePt t="34689" x="8277225" y="4259263"/>
          <p14:tracePt t="34697" x="8332788" y="4259263"/>
          <p14:tracePt t="34705" x="8478838" y="4259263"/>
          <p14:tracePt t="34713" x="8551863" y="4259263"/>
          <p14:tracePt t="34721" x="8624888" y="4259263"/>
          <p14:tracePt t="34729" x="8724900" y="4232275"/>
          <p14:tracePt t="34737" x="8807450" y="4186238"/>
          <p14:tracePt t="34745" x="8861425" y="4167188"/>
          <p14:tracePt t="34754" x="8980488" y="4122738"/>
          <p14:tracePt t="34761" x="9043988" y="4113213"/>
          <p14:tracePt t="34769" x="9117013" y="408622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ja-JP" sz="3800"/>
              <a:t>Multiple Writers protocol</a:t>
            </a:r>
          </a:p>
        </p:txBody>
      </p:sp>
      <p:sp>
        <p:nvSpPr>
          <p:cNvPr id="109571" name="Rectangle 3"/>
          <p:cNvSpPr>
            <a:spLocks noChangeArrowheads="1"/>
          </p:cNvSpPr>
          <p:nvPr/>
        </p:nvSpPr>
        <p:spPr bwMode="auto">
          <a:xfrm>
            <a:off x="2195513" y="4870450"/>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72" name="Rectangle 4"/>
          <p:cNvSpPr>
            <a:spLocks noChangeArrowheads="1"/>
          </p:cNvSpPr>
          <p:nvPr/>
        </p:nvSpPr>
        <p:spPr bwMode="auto">
          <a:xfrm>
            <a:off x="2195513" y="3789363"/>
            <a:ext cx="9366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73" name="Rectangle 5"/>
          <p:cNvSpPr>
            <a:spLocks noChangeArrowheads="1"/>
          </p:cNvSpPr>
          <p:nvPr/>
        </p:nvSpPr>
        <p:spPr bwMode="auto">
          <a:xfrm>
            <a:off x="4067175" y="1628775"/>
            <a:ext cx="9366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74" name="Rectangle 6"/>
          <p:cNvSpPr>
            <a:spLocks noChangeArrowheads="1"/>
          </p:cNvSpPr>
          <p:nvPr/>
        </p:nvSpPr>
        <p:spPr bwMode="auto">
          <a:xfrm>
            <a:off x="5795963" y="4870450"/>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75" name="Rectangle 7"/>
          <p:cNvSpPr>
            <a:spLocks noChangeArrowheads="1"/>
          </p:cNvSpPr>
          <p:nvPr/>
        </p:nvSpPr>
        <p:spPr bwMode="auto">
          <a:xfrm>
            <a:off x="5795963" y="3789363"/>
            <a:ext cx="936625" cy="4318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76" name="Rectangle 8"/>
          <p:cNvSpPr>
            <a:spLocks noChangeArrowheads="1"/>
          </p:cNvSpPr>
          <p:nvPr/>
        </p:nvSpPr>
        <p:spPr bwMode="auto">
          <a:xfrm>
            <a:off x="4067175" y="2133600"/>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9577" name="Group 9"/>
          <p:cNvGrpSpPr>
            <a:grpSpLocks/>
          </p:cNvGrpSpPr>
          <p:nvPr/>
        </p:nvGrpSpPr>
        <p:grpSpPr bwMode="auto">
          <a:xfrm>
            <a:off x="2195513" y="3789363"/>
            <a:ext cx="936625" cy="1727200"/>
            <a:chOff x="1383" y="2387"/>
            <a:chExt cx="590" cy="1088"/>
          </a:xfrm>
        </p:grpSpPr>
        <p:sp>
          <p:nvSpPr>
            <p:cNvPr id="109578" name="Rectangle 10"/>
            <p:cNvSpPr>
              <a:spLocks noChangeArrowheads="1"/>
            </p:cNvSpPr>
            <p:nvPr/>
          </p:nvSpPr>
          <p:spPr bwMode="auto">
            <a:xfrm>
              <a:off x="1383" y="3203"/>
              <a:ext cx="590" cy="272"/>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79" name="Rectangle 11"/>
            <p:cNvSpPr>
              <a:spLocks noChangeArrowheads="1"/>
            </p:cNvSpPr>
            <p:nvPr/>
          </p:nvSpPr>
          <p:spPr bwMode="auto">
            <a:xfrm>
              <a:off x="1383" y="2387"/>
              <a:ext cx="590" cy="272"/>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9581" name="Text Box 13"/>
          <p:cNvSpPr txBox="1">
            <a:spLocks noChangeArrowheads="1"/>
          </p:cNvSpPr>
          <p:nvPr/>
        </p:nvSpPr>
        <p:spPr bwMode="auto">
          <a:xfrm>
            <a:off x="2627313" y="5949950"/>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A</a:t>
            </a:r>
          </a:p>
        </p:txBody>
      </p:sp>
      <p:sp>
        <p:nvSpPr>
          <p:cNvPr id="109582" name="Text Box 14"/>
          <p:cNvSpPr txBox="1">
            <a:spLocks noChangeArrowheads="1"/>
          </p:cNvSpPr>
          <p:nvPr/>
        </p:nvSpPr>
        <p:spPr bwMode="auto">
          <a:xfrm>
            <a:off x="6011863" y="6021388"/>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B</a:t>
            </a:r>
          </a:p>
        </p:txBody>
      </p:sp>
      <p:sp>
        <p:nvSpPr>
          <p:cNvPr id="109583" name="Text Box 15"/>
          <p:cNvSpPr txBox="1">
            <a:spLocks noChangeArrowheads="1"/>
          </p:cNvSpPr>
          <p:nvPr/>
        </p:nvSpPr>
        <p:spPr bwMode="auto">
          <a:xfrm>
            <a:off x="827088" y="38608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Twin</a:t>
            </a:r>
          </a:p>
        </p:txBody>
      </p:sp>
      <p:sp>
        <p:nvSpPr>
          <p:cNvPr id="109584" name="Text Box 16"/>
          <p:cNvSpPr txBox="1">
            <a:spLocks noChangeArrowheads="1"/>
          </p:cNvSpPr>
          <p:nvPr/>
        </p:nvSpPr>
        <p:spPr bwMode="auto">
          <a:xfrm>
            <a:off x="468313" y="5300663"/>
            <a:ext cx="13668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Shared Page</a:t>
            </a:r>
          </a:p>
        </p:txBody>
      </p:sp>
      <p:sp>
        <p:nvSpPr>
          <p:cNvPr id="109592" name="Rectangle 24"/>
          <p:cNvSpPr>
            <a:spLocks noChangeArrowheads="1"/>
          </p:cNvSpPr>
          <p:nvPr/>
        </p:nvSpPr>
        <p:spPr bwMode="auto">
          <a:xfrm>
            <a:off x="2195513" y="5300663"/>
            <a:ext cx="936625" cy="73025"/>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95" name="Rectangle 27"/>
          <p:cNvSpPr>
            <a:spLocks noChangeArrowheads="1"/>
          </p:cNvSpPr>
          <p:nvPr/>
        </p:nvSpPr>
        <p:spPr bwMode="auto">
          <a:xfrm>
            <a:off x="2195513" y="5157788"/>
            <a:ext cx="936625" cy="73025"/>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96" name="Text Box 28"/>
          <p:cNvSpPr txBox="1">
            <a:spLocks noChangeArrowheads="1"/>
          </p:cNvSpPr>
          <p:nvPr/>
        </p:nvSpPr>
        <p:spPr bwMode="auto">
          <a:xfrm>
            <a:off x="4695825" y="316071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Host PC</a:t>
            </a:r>
          </a:p>
        </p:txBody>
      </p:sp>
      <p:sp>
        <p:nvSpPr>
          <p:cNvPr id="109597" name="Rectangle 29"/>
          <p:cNvSpPr>
            <a:spLocks noChangeArrowheads="1"/>
          </p:cNvSpPr>
          <p:nvPr/>
        </p:nvSpPr>
        <p:spPr bwMode="auto">
          <a:xfrm>
            <a:off x="5795963" y="5300663"/>
            <a:ext cx="936625" cy="4318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598" name="Line 30"/>
          <p:cNvSpPr>
            <a:spLocks noChangeShapeType="1"/>
          </p:cNvSpPr>
          <p:nvPr/>
        </p:nvSpPr>
        <p:spPr bwMode="auto">
          <a:xfrm>
            <a:off x="5651500" y="5734050"/>
            <a:ext cx="0" cy="574675"/>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9599" name="Line 31"/>
          <p:cNvSpPr>
            <a:spLocks noChangeShapeType="1"/>
          </p:cNvSpPr>
          <p:nvPr/>
        </p:nvSpPr>
        <p:spPr bwMode="auto">
          <a:xfrm flipV="1">
            <a:off x="5940425" y="6021388"/>
            <a:ext cx="0" cy="576262"/>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9600" name="Rectangle 32"/>
          <p:cNvSpPr>
            <a:spLocks noChangeArrowheads="1"/>
          </p:cNvSpPr>
          <p:nvPr/>
        </p:nvSpPr>
        <p:spPr bwMode="auto">
          <a:xfrm>
            <a:off x="5795963" y="5661025"/>
            <a:ext cx="936625" cy="7302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602" name="Line 34"/>
          <p:cNvSpPr>
            <a:spLocks noChangeShapeType="1"/>
          </p:cNvSpPr>
          <p:nvPr/>
        </p:nvSpPr>
        <p:spPr bwMode="auto">
          <a:xfrm>
            <a:off x="5076825" y="2420938"/>
            <a:ext cx="647700" cy="151288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9603" name="Line 35"/>
          <p:cNvSpPr>
            <a:spLocks noChangeShapeType="1"/>
          </p:cNvSpPr>
          <p:nvPr/>
        </p:nvSpPr>
        <p:spPr bwMode="auto">
          <a:xfrm>
            <a:off x="5580063" y="3573463"/>
            <a:ext cx="461962" cy="1727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pic>
        <p:nvPicPr>
          <p:cNvPr id="2" name="オーディオ 1">
            <a:hlinkClick r:id="" action="ppaction://media"/>
            <a:extLst>
              <a:ext uri="{FF2B5EF4-FFF2-40B4-BE49-F238E27FC236}">
                <a16:creationId xmlns:a16="http://schemas.microsoft.com/office/drawing/2014/main" id="{0CAFF8DE-73AE-47C0-A5DC-030B2A998D8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316"/>
    </mc:Choice>
    <mc:Fallback xmlns="">
      <p:transition spd="slow" advTm="19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5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60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6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95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57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959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9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09575" grpId="0" animBg="1"/>
      <p:bldP spid="109597" grpId="0" animBg="1"/>
      <p:bldP spid="109598" grpId="0" animBg="1"/>
      <p:bldP spid="109599" grpId="0" animBg="1"/>
      <p:bldP spid="109600" grpId="0" animBg="1"/>
      <p:bldP spid="109602" grpId="0" animBg="1"/>
      <p:bldP spid="109603" grpId="0" animBg="1"/>
    </p:bldLst>
  </p:timing>
  <p:extLst>
    <p:ext uri="{3A86A75C-4F4B-4683-9AE1-C65F6400EC91}">
      <p14:laserTraceLst xmlns:p14="http://schemas.microsoft.com/office/powerpoint/2010/main">
        <p14:tracePtLst>
          <p14:tracePt t="5042" x="8615363" y="4514850"/>
          <p14:tracePt t="5050" x="8296275" y="4660900"/>
          <p14:tracePt t="5058" x="7977188" y="4833938"/>
          <p14:tracePt t="5065" x="7777163" y="4914900"/>
          <p14:tracePt t="5073" x="7558088" y="5043488"/>
          <p14:tracePt t="5081" x="7402513" y="5133975"/>
          <p14:tracePt t="5090" x="7256463" y="5207000"/>
          <p14:tracePt t="5097" x="7102475" y="5253038"/>
          <p14:tracePt t="5105" x="6946900" y="5335588"/>
          <p14:tracePt t="5113" x="6819900" y="5389563"/>
          <p14:tracePt t="5121" x="6718300" y="5435600"/>
          <p14:tracePt t="5129" x="6610350" y="5472113"/>
          <p14:tracePt t="5137" x="6537325" y="5518150"/>
          <p14:tracePt t="5157" x="6399213" y="5562600"/>
          <p14:tracePt t="5161" x="6335713" y="5589588"/>
          <p14:tracePt t="5169" x="6299200" y="5599113"/>
          <p14:tracePt t="5177" x="6235700" y="5635625"/>
          <p14:tracePt t="5185" x="6199188" y="5645150"/>
          <p14:tracePt t="5194" x="6172200" y="5645150"/>
          <p14:tracePt t="5203" x="6153150" y="5654675"/>
          <p14:tracePt t="5210" x="6126163" y="5681663"/>
          <p14:tracePt t="5219" x="6116638" y="5681663"/>
          <p14:tracePt t="5243" x="6108700" y="5681663"/>
          <p14:tracePt t="5251" x="6089650" y="5681663"/>
          <p14:tracePt t="5260" x="6080125" y="5681663"/>
          <p14:tracePt t="5267" x="6072188" y="5681663"/>
          <p14:tracePt t="5277" x="6043613" y="5681663"/>
          <p14:tracePt t="5286" x="5972175" y="5681663"/>
          <p14:tracePt t="5290" x="5843588" y="5681663"/>
          <p14:tracePt t="5297" x="5697538" y="5681663"/>
          <p14:tracePt t="5305" x="5478463" y="5681663"/>
          <p14:tracePt t="5313" x="5214938" y="5681663"/>
          <p14:tracePt t="5321" x="4913313" y="5681663"/>
          <p14:tracePt t="5330" x="4649788" y="5681663"/>
          <p14:tracePt t="5337" x="4394200" y="5681663"/>
          <p14:tracePt t="5345" x="4211638" y="5681663"/>
          <p14:tracePt t="5353" x="4011613" y="5681663"/>
          <p14:tracePt t="5361" x="3865563" y="5681663"/>
          <p14:tracePt t="5369" x="3775075" y="5681663"/>
          <p14:tracePt t="5377" x="3702050" y="5681663"/>
          <p14:tracePt t="5385" x="3656013" y="5681663"/>
          <p14:tracePt t="5393" x="3629025" y="5681663"/>
          <p14:tracePt t="5401" x="3609975" y="5681663"/>
          <p14:tracePt t="5409" x="3592513" y="5681663"/>
          <p14:tracePt t="5417" x="3582988" y="5681663"/>
          <p14:tracePt t="5425" x="3573463" y="5681663"/>
          <p14:tracePt t="5441" x="3573463" y="5672138"/>
          <p14:tracePt t="5457" x="3546475" y="5672138"/>
          <p14:tracePt t="5465" x="3536950" y="5672138"/>
          <p14:tracePt t="5474" x="3527425" y="5672138"/>
          <p14:tracePt t="5481" x="3509963" y="5672138"/>
          <p14:tracePt t="5491" x="3500438" y="5672138"/>
          <p14:tracePt t="5834" x="3490913" y="5662613"/>
          <p14:tracePt t="5842" x="3490913" y="5645150"/>
          <p14:tracePt t="5850" x="3490913" y="5635625"/>
          <p14:tracePt t="5859" x="3490913" y="5626100"/>
          <p14:tracePt t="6177" x="3490913" y="5618163"/>
          <p14:tracePt t="6186" x="3482975" y="5599113"/>
          <p14:tracePt t="6194" x="3427413" y="5589588"/>
          <p14:tracePt t="6202" x="3336925" y="5572125"/>
          <p14:tracePt t="6214" x="3281363" y="5572125"/>
          <p14:tracePt t="6217" x="3217863" y="5545138"/>
          <p14:tracePt t="6225" x="3163888" y="5545138"/>
          <p14:tracePt t="6234" x="3136900" y="5535613"/>
          <p14:tracePt t="6243" x="3090863" y="5535613"/>
          <p14:tracePt t="6250" x="3054350" y="5535613"/>
          <p14:tracePt t="6259" x="3008313" y="5535613"/>
          <p14:tracePt t="6266" x="2990850" y="5535613"/>
          <p14:tracePt t="6275" x="2981325" y="5535613"/>
          <p14:tracePt t="6697" x="2971800" y="5526088"/>
          <p14:tracePt t="6753" x="2971800" y="5499100"/>
          <p14:tracePt t="6761" x="2971800" y="5489575"/>
          <p14:tracePt t="6769" x="2971800" y="5472113"/>
          <p14:tracePt t="6777" x="2971800" y="5453063"/>
          <p14:tracePt t="6785" x="2971800" y="5426075"/>
          <p14:tracePt t="6793" x="2971800" y="5408613"/>
          <p14:tracePt t="6801" x="2971800" y="5399088"/>
          <p14:tracePt t="6810" x="2971800" y="5380038"/>
          <p14:tracePt t="6825" x="2971800" y="5372100"/>
          <p14:tracePt t="6833" x="2971800" y="5362575"/>
          <p14:tracePt t="7106" x="2971800" y="5326063"/>
          <p14:tracePt t="7114" x="2971800" y="5316538"/>
          <p14:tracePt t="7121" x="2990850" y="5299075"/>
          <p14:tracePt t="7129" x="2998788" y="5280025"/>
          <p14:tracePt t="7137" x="3008313" y="5262563"/>
          <p14:tracePt t="7145" x="3008313" y="5243513"/>
          <p14:tracePt t="7153" x="3017838" y="5243513"/>
          <p14:tracePt t="7161" x="3035300" y="5216525"/>
          <p14:tracePt t="7169" x="3035300" y="5207000"/>
          <p14:tracePt t="7177" x="3044825" y="5189538"/>
          <p14:tracePt t="7185" x="3044825" y="5180013"/>
          <p14:tracePt t="7193" x="3044825" y="5160963"/>
          <p14:tracePt t="7210" x="3044825" y="5153025"/>
          <p14:tracePt t="7409" x="3054350" y="5153025"/>
          <p14:tracePt t="7425" x="3063875" y="5160963"/>
          <p14:tracePt t="7441" x="3071813" y="5170488"/>
          <p14:tracePt t="7449" x="3081338" y="5180013"/>
          <p14:tracePt t="7457" x="3081338" y="5189538"/>
          <p14:tracePt t="7601" x="3081338" y="5197475"/>
          <p14:tracePt t="7706" x="3081338" y="5153025"/>
          <p14:tracePt t="7713" x="3081338" y="5126038"/>
          <p14:tracePt t="7730" x="3081338" y="5106988"/>
          <p14:tracePt t="7738" x="3081338" y="5097463"/>
          <p14:tracePt t="7898" x="3081338" y="5106988"/>
          <p14:tracePt t="7906" x="3090863" y="5133975"/>
          <p14:tracePt t="7914" x="3090863" y="5153025"/>
          <p14:tracePt t="7922" x="3100388" y="5180013"/>
          <p14:tracePt t="7929" x="3108325" y="5189538"/>
          <p14:tracePt t="7937" x="3117850" y="5197475"/>
          <p14:tracePt t="7945" x="3127375" y="5197475"/>
          <p14:tracePt t="7953" x="3136900" y="5216525"/>
          <p14:tracePt t="7993" x="3171825" y="5216525"/>
          <p14:tracePt t="8001" x="3263900" y="5216525"/>
          <p14:tracePt t="8009" x="3373438" y="5216525"/>
          <p14:tracePt t="8017" x="3536950" y="5216525"/>
          <p14:tracePt t="8025" x="3692525" y="5216525"/>
          <p14:tracePt t="8033" x="3892550" y="5216525"/>
          <p14:tracePt t="8041" x="4057650" y="5216525"/>
          <p14:tracePt t="8049" x="4303713" y="5216525"/>
          <p14:tracePt t="8057" x="4613275" y="5207000"/>
          <p14:tracePt t="8065" x="4941888" y="5126038"/>
          <p14:tracePt t="8074" x="4986338" y="5116513"/>
          <p14:tracePt t="8081" x="5114925" y="5097463"/>
          <p14:tracePt t="8090" x="5324475" y="5053013"/>
          <p14:tracePt t="8097" x="5478463" y="5024438"/>
          <p14:tracePt t="8106" x="5624513" y="4960938"/>
          <p14:tracePt t="8113" x="5761038" y="4906963"/>
          <p14:tracePt t="8121" x="5853113" y="4878388"/>
          <p14:tracePt t="8130" x="5953125" y="4814888"/>
          <p14:tracePt t="8139" x="6016625" y="4778375"/>
          <p14:tracePt t="8162" x="6218238" y="4651375"/>
          <p14:tracePt t="8169" x="6254750" y="4632325"/>
          <p14:tracePt t="8177" x="6299200" y="4605338"/>
          <p14:tracePt t="8186" x="6345238" y="4587875"/>
          <p14:tracePt t="8193" x="6408738" y="4541838"/>
          <p14:tracePt t="8201" x="6427788" y="4532313"/>
          <p14:tracePt t="8210" x="6472238" y="4505325"/>
          <p14:tracePt t="8217" x="6518275" y="4468813"/>
          <p14:tracePt t="8225" x="6581775" y="4432300"/>
          <p14:tracePt t="8233" x="6654800" y="4359275"/>
          <p14:tracePt t="8242" x="6737350" y="4322763"/>
          <p14:tracePt t="8249" x="6819900" y="4249738"/>
          <p14:tracePt t="8257" x="6937375" y="4176713"/>
          <p14:tracePt t="8265" x="7000875" y="4140200"/>
          <p14:tracePt t="8273" x="7046913" y="4086225"/>
          <p14:tracePt t="8281" x="7129463" y="4030663"/>
          <p14:tracePt t="8292" x="7192963" y="3984625"/>
          <p14:tracePt t="8297" x="7275513" y="3930650"/>
          <p14:tracePt t="8307" x="7329488" y="3875088"/>
          <p14:tracePt t="8313" x="7356475" y="3848100"/>
          <p14:tracePt t="8321" x="7412038" y="3811588"/>
          <p14:tracePt t="8329" x="7458075" y="3775075"/>
          <p14:tracePt t="8337" x="7502525" y="3738563"/>
          <p14:tracePt t="8345" x="7531100" y="3721100"/>
          <p14:tracePt t="8353" x="7567613" y="3694113"/>
          <p14:tracePt t="8361" x="7575550" y="3694113"/>
          <p14:tracePt t="8369" x="7602538" y="3684588"/>
          <p14:tracePt t="8377" x="7621588" y="3675063"/>
          <p14:tracePt t="8385" x="7658100" y="3675063"/>
          <p14:tracePt t="8393" x="7704138" y="3648075"/>
          <p14:tracePt t="8401" x="7758113" y="3648075"/>
          <p14:tracePt t="8410" x="7831138" y="3638550"/>
          <p14:tracePt t="8418" x="7913688" y="3638550"/>
          <p14:tracePt t="8428" x="8040688" y="3638550"/>
          <p14:tracePt t="8434" x="8177213" y="3638550"/>
          <p14:tracePt t="8444" x="8323263" y="3638550"/>
          <p14:tracePt t="8450" x="8488363" y="3638550"/>
          <p14:tracePt t="8459" x="8669338" y="3638550"/>
          <p14:tracePt t="8466" x="8870950" y="3638550"/>
          <p14:tracePt t="8477" x="9034463" y="3638550"/>
          <p14:tracePt t="9225" x="8724900" y="3694113"/>
          <p14:tracePt t="9233" x="8542338" y="3738563"/>
          <p14:tracePt t="9241" x="8378825" y="3748088"/>
          <p14:tracePt t="9249" x="8223250" y="3767138"/>
          <p14:tracePt t="9257" x="8077200" y="3784600"/>
          <p14:tracePt t="9265" x="7931150" y="3811588"/>
          <p14:tracePt t="9273" x="7785100" y="3821113"/>
          <p14:tracePt t="9281" x="7648575" y="3884613"/>
          <p14:tracePt t="9290" x="7521575" y="3911600"/>
          <p14:tracePt t="9297" x="7392988" y="3930650"/>
          <p14:tracePt t="9306" x="7256463" y="3957638"/>
          <p14:tracePt t="9313" x="7146925" y="3967163"/>
          <p14:tracePt t="9321" x="7056438" y="3984625"/>
          <p14:tracePt t="9329" x="6919913" y="4030663"/>
          <p14:tracePt t="9339" x="6846888" y="4040188"/>
          <p14:tracePt t="9348" x="6737350" y="4067175"/>
          <p14:tracePt t="9355" x="6654800" y="4094163"/>
          <p14:tracePt t="9363" x="6581775" y="4094163"/>
          <p14:tracePt t="9369" x="6537325" y="4103688"/>
          <p14:tracePt t="9377" x="6500813" y="4103688"/>
          <p14:tracePt t="9385" x="6491288" y="4103688"/>
          <p14:tracePt t="9474" x="6481763" y="4113213"/>
          <p14:tracePt t="9610" x="6464300" y="4113213"/>
          <p14:tracePt t="9618" x="6445250" y="4113213"/>
          <p14:tracePt t="9627" x="6399213" y="4159250"/>
          <p14:tracePt t="9633" x="6335713" y="4186238"/>
          <p14:tracePt t="9641" x="6308725" y="4213225"/>
          <p14:tracePt t="9649" x="6291263" y="4213225"/>
          <p14:tracePt t="9657" x="6272213" y="4222750"/>
          <p14:tracePt t="9665" x="6226175" y="4222750"/>
          <p14:tracePt t="9673" x="6199188" y="4232275"/>
          <p14:tracePt t="9681" x="6172200" y="4232275"/>
          <p14:tracePt t="9690" x="6116638" y="4232275"/>
          <p14:tracePt t="9697" x="6062663" y="4232275"/>
          <p14:tracePt t="9706" x="6016625" y="4259263"/>
          <p14:tracePt t="9713" x="5962650" y="4259263"/>
          <p14:tracePt t="9721" x="5899150" y="4259263"/>
          <p14:tracePt t="9729" x="5843588" y="4240213"/>
          <p14:tracePt t="9737" x="5761038" y="4232275"/>
          <p14:tracePt t="9745" x="5707063" y="4232275"/>
          <p14:tracePt t="9753" x="5661025" y="4203700"/>
          <p14:tracePt t="9761" x="5624513" y="4203700"/>
          <p14:tracePt t="9769" x="5607050" y="4195763"/>
          <p14:tracePt t="9777" x="5588000" y="4186238"/>
          <p14:tracePt t="9793" x="5570538" y="4186238"/>
          <p14:tracePt t="9801" x="5561013" y="4176713"/>
          <p14:tracePt t="9817" x="5543550" y="4167188"/>
          <p14:tracePt t="9841" x="5524500" y="4159250"/>
          <p14:tracePt t="9849" x="5524500" y="4149725"/>
          <p14:tracePt t="9857" x="5514975" y="4140200"/>
          <p14:tracePt t="9865" x="5497513" y="4103688"/>
          <p14:tracePt t="9873" x="5487988" y="4094163"/>
          <p14:tracePt t="9881" x="5478463" y="4076700"/>
          <p14:tracePt t="9890" x="5478463" y="4057650"/>
          <p14:tracePt t="9897" x="5470525" y="4040188"/>
          <p14:tracePt t="9906" x="5470525" y="4030663"/>
          <p14:tracePt t="9914" x="5461000" y="4021138"/>
          <p14:tracePt t="9925" x="5461000" y="4013200"/>
          <p14:tracePt t="9939" x="5461000" y="4003675"/>
          <p14:tracePt t="9947" x="5461000" y="3994150"/>
          <p14:tracePt t="9963" x="5461000" y="3984625"/>
          <p14:tracePt t="9970" x="5461000" y="3976688"/>
          <p14:tracePt t="9977" x="5461000" y="3957638"/>
          <p14:tracePt t="9993" x="5461000" y="3940175"/>
          <p14:tracePt t="10001" x="5461000" y="3930650"/>
          <p14:tracePt t="10009" x="5461000" y="3894138"/>
          <p14:tracePt t="10017" x="5478463" y="3875088"/>
          <p14:tracePt t="10025" x="5507038" y="3848100"/>
          <p14:tracePt t="10033" x="5524500" y="3830638"/>
          <p14:tracePt t="10041" x="5551488" y="3784600"/>
          <p14:tracePt t="10049" x="5588000" y="3748088"/>
          <p14:tracePt t="10058" x="5616575" y="3730625"/>
          <p14:tracePt t="10065" x="5661025" y="3711575"/>
          <p14:tracePt t="10073" x="5688013" y="3675063"/>
          <p14:tracePt t="10081" x="5753100" y="3648075"/>
          <p14:tracePt t="10089" x="5770563" y="3629025"/>
          <p14:tracePt t="10097" x="5816600" y="3621088"/>
          <p14:tracePt t="10105" x="5862638" y="3611563"/>
          <p14:tracePt t="10113" x="5907088" y="3592513"/>
          <p14:tracePt t="10121" x="5980113" y="3575050"/>
          <p14:tracePt t="10130" x="6026150" y="3565525"/>
          <p14:tracePt t="10141" x="6099175" y="3556000"/>
          <p14:tracePt t="10145" x="6172200" y="3556000"/>
          <p14:tracePt t="10153" x="6254750" y="3529013"/>
          <p14:tracePt t="10161" x="6362700" y="3511550"/>
          <p14:tracePt t="10169" x="6454775" y="3511550"/>
          <p14:tracePt t="10177" x="6564313" y="3511550"/>
          <p14:tracePt t="10185" x="6654800" y="3511550"/>
          <p14:tracePt t="10193" x="6746875" y="3511550"/>
          <p14:tracePt t="10201" x="6837363" y="3511550"/>
          <p14:tracePt t="10210" x="6937375" y="3511550"/>
          <p14:tracePt t="10217" x="7029450" y="3511550"/>
          <p14:tracePt t="10225" x="7102475" y="3519488"/>
          <p14:tracePt t="10233" x="7165975" y="3538538"/>
          <p14:tracePt t="10241" x="7219950" y="3556000"/>
          <p14:tracePt t="10249" x="7265988" y="3575050"/>
          <p14:tracePt t="10258" x="7283450" y="3584575"/>
          <p14:tracePt t="10265" x="7302500" y="3584575"/>
          <p14:tracePt t="10274" x="7339013" y="3592513"/>
          <p14:tracePt t="10290" x="7339013" y="3602038"/>
          <p14:tracePt t="10297" x="7348538" y="3602038"/>
          <p14:tracePt t="10321" x="7356475" y="3611563"/>
          <p14:tracePt t="10330" x="7356475" y="3621088"/>
          <p14:tracePt t="10339" x="7356475" y="3648075"/>
          <p14:tracePt t="10348" x="7356475" y="3675063"/>
          <p14:tracePt t="10355" x="7356475" y="3702050"/>
          <p14:tracePt t="10363" x="7356475" y="3730625"/>
          <p14:tracePt t="10371" x="7356475" y="3775075"/>
          <p14:tracePt t="10379" x="7356475" y="3830638"/>
          <p14:tracePt t="10387" x="7356475" y="3867150"/>
          <p14:tracePt t="10394" x="7348538" y="3903663"/>
          <p14:tracePt t="10401" x="7339013" y="3930650"/>
          <p14:tracePt t="10409" x="7312025" y="3984625"/>
          <p14:tracePt t="10417" x="7302500" y="3994150"/>
          <p14:tracePt t="10425" x="7283450" y="4030663"/>
          <p14:tracePt t="10433" x="7265988" y="4067175"/>
          <p14:tracePt t="10442" x="7248525" y="4086225"/>
          <p14:tracePt t="10449" x="7202488" y="4140200"/>
          <p14:tracePt t="10457" x="7175500" y="4167188"/>
          <p14:tracePt t="10465" x="7165975" y="4186238"/>
          <p14:tracePt t="10473" x="7146925" y="4203700"/>
          <p14:tracePt t="10481" x="7129463" y="4232275"/>
          <p14:tracePt t="10490" x="7110413" y="4240213"/>
          <p14:tracePt t="10497" x="7102475" y="4249738"/>
          <p14:tracePt t="10507" x="7065963" y="4268788"/>
          <p14:tracePt t="10514" x="7046913" y="4286250"/>
          <p14:tracePt t="10526" x="7000875" y="4313238"/>
          <p14:tracePt t="10531" x="6956425" y="4349750"/>
          <p14:tracePt t="10537" x="6937375" y="4359275"/>
          <p14:tracePt t="10545" x="6873875" y="4376738"/>
          <p14:tracePt t="10553" x="6837363" y="4405313"/>
          <p14:tracePt t="10561" x="6773863" y="4413250"/>
          <p14:tracePt t="10569" x="6718300" y="4422775"/>
          <p14:tracePt t="10577" x="6637338" y="4449763"/>
          <p14:tracePt t="10585" x="6564313" y="4449763"/>
          <p14:tracePt t="10593" x="6481763" y="4459288"/>
          <p14:tracePt t="10601" x="6408738" y="4459288"/>
          <p14:tracePt t="10609" x="6335713" y="4478338"/>
          <p14:tracePt t="10617" x="6226175" y="4478338"/>
          <p14:tracePt t="10625" x="6153150" y="4478338"/>
          <p14:tracePt t="10633" x="6072188" y="4478338"/>
          <p14:tracePt t="10641" x="5980113" y="4478338"/>
          <p14:tracePt t="10649" x="5889625" y="4478338"/>
          <p14:tracePt t="10658" x="5816600" y="4478338"/>
          <p14:tracePt t="10665" x="5743575" y="4478338"/>
          <p14:tracePt t="10673" x="5716588" y="4478338"/>
          <p14:tracePt t="10681" x="5697538" y="4478338"/>
          <p14:tracePt t="10690" x="5680075" y="4478338"/>
          <p14:tracePt t="10697" x="5653088" y="4478338"/>
          <p14:tracePt t="10706" x="5624513" y="4478338"/>
          <p14:tracePt t="10713" x="5607050" y="4478338"/>
          <p14:tracePt t="10722" x="5580063" y="4459288"/>
          <p14:tracePt t="10731" x="5561013" y="4459288"/>
          <p14:tracePt t="10739" x="5543550" y="4441825"/>
          <p14:tracePt t="10747" x="5514975" y="4413250"/>
          <p14:tracePt t="10754" x="5497513" y="4395788"/>
          <p14:tracePt t="10762" x="5470525" y="4386263"/>
          <p14:tracePt t="10770" x="5441950" y="4368800"/>
          <p14:tracePt t="10779" x="5424488" y="4349750"/>
          <p14:tracePt t="10786" x="5378450" y="4313238"/>
          <p14:tracePt t="10795" x="5368925" y="4303713"/>
          <p14:tracePt t="10802" x="5351463" y="4286250"/>
          <p14:tracePt t="10812" x="5314950" y="4259263"/>
          <p14:tracePt t="10825" x="5314950" y="4232275"/>
          <p14:tracePt t="10833" x="5305425" y="4222750"/>
          <p14:tracePt t="10841" x="5305425" y="4213225"/>
          <p14:tracePt t="10849" x="5305425" y="4203700"/>
          <p14:tracePt t="10857" x="5305425" y="4176713"/>
          <p14:tracePt t="10865" x="5305425" y="4167188"/>
          <p14:tracePt t="10873" x="5305425" y="4140200"/>
          <p14:tracePt t="10881" x="5334000" y="4113213"/>
          <p14:tracePt t="10890" x="5397500" y="4076700"/>
          <p14:tracePt t="10897" x="5487988" y="4030663"/>
          <p14:tracePt t="10907" x="5588000" y="3994150"/>
          <p14:tracePt t="10913" x="5743575" y="3930650"/>
          <p14:tracePt t="10921" x="5889625" y="3884613"/>
          <p14:tracePt t="10929" x="6053138" y="3840163"/>
          <p14:tracePt t="10937" x="6226175" y="3811588"/>
          <p14:tracePt t="10945" x="6427788" y="3775075"/>
          <p14:tracePt t="10954" x="6610350" y="3767138"/>
          <p14:tracePt t="10961" x="6800850" y="3702050"/>
          <p14:tracePt t="10969" x="6929438" y="3684588"/>
          <p14:tracePt t="10977" x="7019925" y="3684588"/>
          <p14:tracePt t="10986" x="7092950" y="3675063"/>
          <p14:tracePt t="10993" x="7129463" y="3675063"/>
          <p14:tracePt t="11001" x="7138988" y="3675063"/>
          <p14:tracePt t="11033" x="7146925" y="3675063"/>
          <p14:tracePt t="11041" x="7146925" y="3694113"/>
          <p14:tracePt t="11050" x="7156450" y="3730625"/>
          <p14:tracePt t="11057" x="7183438" y="3757613"/>
          <p14:tracePt t="11065" x="7183438" y="3775075"/>
          <p14:tracePt t="11073" x="7183438" y="3794125"/>
          <p14:tracePt t="11082" x="7192963" y="3821113"/>
          <p14:tracePt t="11090" x="7202488" y="3830638"/>
          <p14:tracePt t="11097" x="7212013" y="3857625"/>
          <p14:tracePt t="11106" x="7229475" y="3884613"/>
          <p14:tracePt t="11113" x="7229475" y="3903663"/>
          <p14:tracePt t="11122" x="7239000" y="3921125"/>
          <p14:tracePt t="11138" x="7248525" y="3948113"/>
          <p14:tracePt t="11159" x="7248525" y="3976688"/>
          <p14:tracePt t="11162" x="7248525" y="4003675"/>
          <p14:tracePt t="11169" x="7248525" y="4021138"/>
          <p14:tracePt t="11177" x="7248525" y="4067175"/>
          <p14:tracePt t="11185" x="7248525" y="4094163"/>
          <p14:tracePt t="11193" x="7239000" y="4122738"/>
          <p14:tracePt t="11201" x="7212013" y="4159250"/>
          <p14:tracePt t="11209" x="7183438" y="4186238"/>
          <p14:tracePt t="11217" x="7165975" y="4203700"/>
          <p14:tracePt t="11225" x="7119938" y="4240213"/>
          <p14:tracePt t="11233" x="7073900" y="4259263"/>
          <p14:tracePt t="11242" x="7000875" y="4276725"/>
          <p14:tracePt t="11249" x="6919913" y="4303713"/>
          <p14:tracePt t="11258" x="6791325" y="4332288"/>
          <p14:tracePt t="11265" x="6727825" y="4332288"/>
          <p14:tracePt t="11273" x="6581775" y="4332288"/>
          <p14:tracePt t="11281" x="6435725" y="4332288"/>
          <p14:tracePt t="11290" x="6299200" y="4332288"/>
          <p14:tracePt t="11297" x="6172200" y="4332288"/>
          <p14:tracePt t="11306" x="6026150" y="4332288"/>
          <p14:tracePt t="11314" x="5899150" y="4332288"/>
          <p14:tracePt t="11321" x="5816600" y="4332288"/>
          <p14:tracePt t="11329" x="5724525" y="4332288"/>
          <p14:tracePt t="11337" x="5634038" y="4332288"/>
          <p14:tracePt t="11345" x="5580063" y="4332288"/>
          <p14:tracePt t="11353" x="5524500" y="4332288"/>
          <p14:tracePt t="11361" x="5507038" y="4332288"/>
          <p14:tracePt t="11369" x="5487988" y="4322763"/>
          <p14:tracePt t="11378" x="5478463" y="4322763"/>
          <p14:tracePt t="11385" x="5470525" y="4322763"/>
          <p14:tracePt t="11417" x="5461000" y="4313238"/>
          <p14:tracePt t="11425" x="5461000" y="4303713"/>
          <p14:tracePt t="11433" x="5451475" y="4295775"/>
          <p14:tracePt t="11441" x="5441950" y="4286250"/>
          <p14:tracePt t="11457" x="5441950" y="4276725"/>
          <p14:tracePt t="11465" x="5434013" y="4268788"/>
          <p14:tracePt t="11499" x="5424488" y="4268788"/>
          <p14:tracePt t="11524" x="5414963" y="4259263"/>
          <p14:tracePt t="11562" x="5405438" y="4249738"/>
          <p14:tracePt t="11585" x="5405438" y="4240213"/>
          <p14:tracePt t="11610" x="5368925" y="4203700"/>
          <p14:tracePt t="11627" x="5351463" y="4176713"/>
          <p14:tracePt t="11633" x="5324475" y="4159250"/>
          <p14:tracePt t="11641" x="5305425" y="4140200"/>
          <p14:tracePt t="11649" x="5278438" y="4130675"/>
          <p14:tracePt t="11659" x="5251450" y="4103688"/>
          <p14:tracePt t="11665" x="5214938" y="4076700"/>
          <p14:tracePt t="11673" x="5178425" y="4067175"/>
          <p14:tracePt t="11681" x="5151438" y="4049713"/>
          <p14:tracePt t="11690" x="5122863" y="4021138"/>
          <p14:tracePt t="11697" x="5105400" y="3984625"/>
          <p14:tracePt t="11706" x="5068888" y="3957638"/>
          <p14:tracePt t="11713" x="5049838" y="3940175"/>
          <p14:tracePt t="11721" x="5022850" y="3903663"/>
          <p14:tracePt t="11729" x="5014913" y="3884613"/>
          <p14:tracePt t="11737" x="5005388" y="3867150"/>
          <p14:tracePt t="11745" x="4986338" y="3848100"/>
          <p14:tracePt t="11753" x="4959350" y="3830638"/>
          <p14:tracePt t="11761" x="4941888" y="3830638"/>
          <p14:tracePt t="11769" x="4941888" y="3821113"/>
          <p14:tracePt t="11778" x="4941888" y="3811588"/>
          <p14:tracePt t="11801" x="4941888" y="3794125"/>
          <p14:tracePt t="11913" x="4941888" y="3767138"/>
          <p14:tracePt t="11921" x="4941888" y="3757613"/>
          <p14:tracePt t="11929" x="4941888" y="3730625"/>
          <p14:tracePt t="11937" x="4941888" y="3702050"/>
          <p14:tracePt t="11945" x="4941888" y="3665538"/>
          <p14:tracePt t="11953" x="4941888" y="3638550"/>
          <p14:tracePt t="11961" x="4941888" y="3592513"/>
          <p14:tracePt t="11969" x="4932363" y="3565525"/>
          <p14:tracePt t="11977" x="4905375" y="3492500"/>
          <p14:tracePt t="11986" x="4905375" y="3465513"/>
          <p14:tracePt t="11993" x="4868863" y="3402013"/>
          <p14:tracePt t="12001" x="4859338" y="3346450"/>
          <p14:tracePt t="12010" x="4849813" y="3302000"/>
          <p14:tracePt t="12017" x="4822825" y="3255963"/>
          <p14:tracePt t="12025" x="4813300" y="3228975"/>
          <p14:tracePt t="12034" x="4795838" y="3182938"/>
          <p14:tracePt t="12041" x="4795838" y="3155950"/>
          <p14:tracePt t="12049" x="4795838" y="3109913"/>
          <p14:tracePt t="12057" x="4767263" y="3082925"/>
          <p14:tracePt t="12065" x="4767263" y="3036888"/>
          <p14:tracePt t="12073" x="4759325" y="3017838"/>
          <p14:tracePt t="12081" x="4759325" y="2990850"/>
          <p14:tracePt t="12090" x="4759325" y="2973388"/>
          <p14:tracePt t="12097" x="4759325" y="2946400"/>
          <p14:tracePt t="12106" x="4759325" y="2936875"/>
          <p14:tracePt t="12114" x="4749800" y="2909888"/>
          <p14:tracePt t="12121" x="4749800" y="2900363"/>
          <p14:tracePt t="12142" x="4749800" y="2890838"/>
          <p14:tracePt t="12145" x="4749800" y="2881313"/>
          <p14:tracePt t="12161" x="4749800" y="2863850"/>
          <p14:tracePt t="12169" x="4749800" y="2854325"/>
          <p14:tracePt t="12177" x="4749800" y="2844800"/>
          <p14:tracePt t="12193" x="4740275" y="2827338"/>
          <p14:tracePt t="12209" x="4740275" y="2817813"/>
          <p14:tracePt t="12227" x="4730750" y="2800350"/>
          <p14:tracePt t="12249" x="4730750" y="2790825"/>
          <p14:tracePt t="12257" x="4730750" y="2781300"/>
          <p14:tracePt t="12305" x="4730750" y="2771775"/>
          <p14:tracePt t="12321" x="4730750" y="2754313"/>
          <p14:tracePt t="12330" x="4730750" y="2744788"/>
          <p14:tracePt t="12337" x="4730750" y="2727325"/>
          <p14:tracePt t="12346" x="4740275" y="2690813"/>
          <p14:tracePt t="12353" x="4749800" y="2671763"/>
          <p14:tracePt t="12361" x="4776788" y="2644775"/>
          <p14:tracePt t="12369" x="4803775" y="2608263"/>
          <p14:tracePt t="12380" x="4832350" y="2562225"/>
          <p14:tracePt t="12385" x="4859338" y="2525713"/>
          <p14:tracePt t="12393" x="4868863" y="2498725"/>
          <p14:tracePt t="12401" x="4876800" y="2498725"/>
          <p14:tracePt t="12409" x="4895850" y="2481263"/>
          <p14:tracePt t="12417" x="4905375" y="2462213"/>
          <p14:tracePt t="12433" x="4905375" y="2444750"/>
          <p14:tracePt t="12593" x="4922838" y="2444750"/>
          <p14:tracePt t="12602" x="4932363" y="2481263"/>
          <p14:tracePt t="12610" x="4932363" y="2517775"/>
          <p14:tracePt t="12618" x="4949825" y="2571750"/>
          <p14:tracePt t="12628" x="4968875" y="2644775"/>
          <p14:tracePt t="12633" x="5005388" y="2708275"/>
          <p14:tracePt t="12642" x="5059363" y="2790825"/>
          <p14:tracePt t="12649" x="5105400" y="2890838"/>
          <p14:tracePt t="12658" x="5205413" y="3027363"/>
          <p14:tracePt t="12665" x="5278438" y="3109913"/>
          <p14:tracePt t="12673" x="5351463" y="3228975"/>
          <p14:tracePt t="12681" x="5451475" y="3346450"/>
          <p14:tracePt t="12689" x="5561013" y="3465513"/>
          <p14:tracePt t="12697" x="5680075" y="3602038"/>
          <p14:tracePt t="12706" x="5797550" y="3711575"/>
          <p14:tracePt t="12713" x="5935663" y="3830638"/>
          <p14:tracePt t="12721" x="6043613" y="3921125"/>
          <p14:tracePt t="12729" x="6089650" y="3967163"/>
          <p14:tracePt t="12737" x="6162675" y="4049713"/>
          <p14:tracePt t="12745" x="6189663" y="4086225"/>
          <p14:tracePt t="12753" x="6199188" y="4094163"/>
          <p14:tracePt t="12761" x="6218238" y="4103688"/>
          <p14:tracePt t="12905" x="6218238" y="4094163"/>
          <p14:tracePt t="12913" x="6218238" y="4076700"/>
          <p14:tracePt t="12921" x="6218238" y="4040188"/>
          <p14:tracePt t="12929" x="6153150" y="3984625"/>
          <p14:tracePt t="12937" x="6108700" y="3976688"/>
          <p14:tracePt t="12945" x="5999163" y="3948113"/>
          <p14:tracePt t="12953" x="5826125" y="3903663"/>
          <p14:tracePt t="12961" x="5661025" y="3884613"/>
          <p14:tracePt t="12969" x="5497513" y="3840163"/>
          <p14:tracePt t="12977" x="5368925" y="3803650"/>
          <p14:tracePt t="12986" x="5251450" y="3757613"/>
          <p14:tracePt t="12993" x="5151438" y="3684588"/>
          <p14:tracePt t="13002" x="5068888" y="3629025"/>
          <p14:tracePt t="13009" x="5005388" y="3592513"/>
          <p14:tracePt t="13017" x="4932363" y="3519488"/>
          <p14:tracePt t="13026" x="4832350" y="3419475"/>
          <p14:tracePt t="13033" x="4832350" y="3402013"/>
          <p14:tracePt t="13043" x="4813300" y="3355975"/>
          <p14:tracePt t="13051" x="4786313" y="3302000"/>
          <p14:tracePt t="13057" x="4776788" y="3255963"/>
          <p14:tracePt t="13067" x="4767263" y="3209925"/>
          <p14:tracePt t="13075" x="4767263" y="3182938"/>
          <p14:tracePt t="13082" x="4767263" y="3146425"/>
          <p14:tracePt t="13092" x="4767263" y="3136900"/>
          <p14:tracePt t="13097" x="4767263" y="3109913"/>
          <p14:tracePt t="13113" x="4767263" y="3100388"/>
          <p14:tracePt t="13267" x="4767263" y="3119438"/>
          <p14:tracePt t="13274" x="4813300" y="3155950"/>
          <p14:tracePt t="13286" x="4840288" y="3163888"/>
          <p14:tracePt t="13289" x="4886325" y="3182938"/>
          <p14:tracePt t="13297" x="4932363" y="3200400"/>
          <p14:tracePt t="13306" x="4959350" y="3219450"/>
          <p14:tracePt t="13314" x="5005388" y="3228975"/>
          <p14:tracePt t="13321" x="5032375" y="3228975"/>
          <p14:tracePt t="13333" x="5049838" y="3228975"/>
          <p14:tracePt t="13339" x="5059363" y="3228975"/>
          <p14:tracePt t="13402" x="5059363" y="3219450"/>
          <p14:tracePt t="13410" x="5059363" y="3200400"/>
          <p14:tracePt t="13418" x="5059363" y="3182938"/>
          <p14:tracePt t="13426" x="5059363" y="3163888"/>
          <p14:tracePt t="13434" x="5059363" y="3136900"/>
          <p14:tracePt t="13441" x="5059363" y="3127375"/>
          <p14:tracePt t="13692" x="5059363" y="3119438"/>
          <p14:tracePt t="13698" x="5059363" y="3073400"/>
          <p14:tracePt t="13708" x="5059363" y="3046413"/>
          <p14:tracePt t="13714" x="5059363" y="3017838"/>
          <p14:tracePt t="13725" x="5049838" y="2973388"/>
          <p14:tracePt t="13729" x="5032375" y="2927350"/>
          <p14:tracePt t="13737" x="5005388" y="2900363"/>
          <p14:tracePt t="13745" x="4978400" y="2854325"/>
          <p14:tracePt t="13753" x="4968875" y="2836863"/>
          <p14:tracePt t="13761" x="4968875" y="2827338"/>
          <p14:tracePt t="13769" x="4959350" y="2800350"/>
          <p14:tracePt t="13785" x="4959350" y="2790825"/>
          <p14:tracePt t="14009" x="4959350" y="2781300"/>
          <p14:tracePt t="14025" x="4978400" y="2771775"/>
          <p14:tracePt t="14033" x="4995863" y="2754313"/>
          <p14:tracePt t="14041" x="5014913" y="2735263"/>
          <p14:tracePt t="14049" x="5041900" y="2717800"/>
          <p14:tracePt t="14057" x="5049838" y="2681288"/>
          <p14:tracePt t="14065" x="5068888" y="2662238"/>
          <p14:tracePt t="14073" x="5086350" y="2617788"/>
          <p14:tracePt t="14092" x="5095875" y="2598738"/>
          <p14:tracePt t="14097" x="5095875" y="2589213"/>
          <p14:tracePt t="14106" x="5105400" y="2571750"/>
          <p14:tracePt t="14113" x="5114925" y="2562225"/>
          <p14:tracePt t="14137" x="5114925" y="2554288"/>
          <p14:tracePt t="14442" x="5114925" y="2581275"/>
          <p14:tracePt t="14450" x="5114925" y="2589213"/>
          <p14:tracePt t="14458" x="5114925" y="2617788"/>
          <p14:tracePt t="14465" x="5114925" y="2635250"/>
          <p14:tracePt t="14473" x="5132388" y="2671763"/>
          <p14:tracePt t="14481" x="5132388" y="2681288"/>
          <p14:tracePt t="14490" x="5159375" y="2735263"/>
          <p14:tracePt t="14497" x="5159375" y="2744788"/>
          <p14:tracePt t="14506" x="5159375" y="2781300"/>
          <p14:tracePt t="14513" x="5187950" y="2836863"/>
          <p14:tracePt t="14522" x="5187950" y="2873375"/>
          <p14:tracePt t="14529" x="5224463" y="2936875"/>
          <p14:tracePt t="14537" x="5232400" y="2982913"/>
          <p14:tracePt t="14545" x="5260975" y="3036888"/>
          <p14:tracePt t="14553" x="5278438" y="3100388"/>
          <p14:tracePt t="14561" x="5297488" y="3146425"/>
          <p14:tracePt t="14569" x="5305425" y="3182938"/>
          <p14:tracePt t="14577" x="5314950" y="3246438"/>
          <p14:tracePt t="14585" x="5341938" y="3309938"/>
          <p14:tracePt t="14594" x="5351463" y="3346450"/>
          <p14:tracePt t="14602" x="5360988" y="3411538"/>
          <p14:tracePt t="14611" x="5368925" y="3446463"/>
          <p14:tracePt t="14617" x="5405438" y="3502025"/>
          <p14:tracePt t="14627" x="5414963" y="3529013"/>
          <p14:tracePt t="14633" x="5451475" y="3602038"/>
          <p14:tracePt t="14641" x="5478463" y="3648075"/>
          <p14:tracePt t="14649" x="5507038" y="3730625"/>
          <p14:tracePt t="14658" x="5588000" y="3830638"/>
          <p14:tracePt t="14665" x="5661025" y="3930650"/>
          <p14:tracePt t="14674" x="5753100" y="4049713"/>
          <p14:tracePt t="14681" x="5807075" y="4130675"/>
          <p14:tracePt t="14689" x="5899150" y="4268788"/>
          <p14:tracePt t="14698" x="5989638" y="4405313"/>
          <p14:tracePt t="14706" x="6062663" y="4551363"/>
          <p14:tracePt t="14713" x="6116638" y="4668838"/>
          <p14:tracePt t="14723" x="6153150" y="4797425"/>
          <p14:tracePt t="14730" x="6208713" y="4914900"/>
          <p14:tracePt t="14739" x="6254750" y="5016500"/>
          <p14:tracePt t="14745" x="6272213" y="5080000"/>
          <p14:tracePt t="14753" x="6318250" y="5143500"/>
          <p14:tracePt t="14769" x="6318250" y="5170488"/>
          <p14:tracePt t="14932" x="6318250" y="5153025"/>
          <p14:tracePt t="14937" x="6318250" y="5143500"/>
          <p14:tracePt t="14953" x="6318250" y="5133975"/>
          <p14:tracePt t="14970" x="6318250" y="5126038"/>
          <p14:tracePt t="14977" x="6318250" y="5106988"/>
          <p14:tracePt t="15073" x="6345238" y="5089525"/>
          <p14:tracePt t="15081" x="6381750" y="5070475"/>
          <p14:tracePt t="15089" x="6481763" y="5016500"/>
          <p14:tracePt t="15097" x="6581775" y="4970463"/>
          <p14:tracePt t="15107" x="6727825" y="4906963"/>
          <p14:tracePt t="15113" x="6864350" y="4851400"/>
          <p14:tracePt t="15122" x="7056438" y="4768850"/>
          <p14:tracePt t="15129" x="7292975" y="4678363"/>
          <p14:tracePt t="15137" x="7548563" y="4541838"/>
          <p14:tracePt t="15158" x="7867650" y="4386263"/>
          <p14:tracePt t="15162" x="7994650" y="4332288"/>
          <p14:tracePt t="15169" x="8113713" y="4286250"/>
          <p14:tracePt t="15177" x="8213725" y="4232275"/>
          <p14:tracePt t="15185" x="8286750" y="4203700"/>
          <p14:tracePt t="15193" x="8386763" y="4159250"/>
          <p14:tracePt t="15202" x="8432800" y="4140200"/>
          <p14:tracePt t="15209" x="8496300" y="4094163"/>
          <p14:tracePt t="15217" x="8559800" y="4076700"/>
          <p14:tracePt t="15226" x="8624888" y="4040188"/>
          <p14:tracePt t="15233" x="8705850" y="4013200"/>
          <p14:tracePt t="15241" x="8778875" y="3967163"/>
          <p14:tracePt t="15249" x="8861425" y="3940175"/>
          <p14:tracePt t="15258" x="8943975" y="3903663"/>
          <p14:tracePt t="15265" x="9034463" y="3884613"/>
          <p14:tracePt t="15274" x="9117013" y="38481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ja-JP" sz="3800"/>
              <a:t>Multiple writers protocol</a:t>
            </a:r>
          </a:p>
        </p:txBody>
      </p:sp>
      <p:sp>
        <p:nvSpPr>
          <p:cNvPr id="105475" name="Rectangle 3"/>
          <p:cNvSpPr>
            <a:spLocks noChangeArrowheads="1"/>
          </p:cNvSpPr>
          <p:nvPr/>
        </p:nvSpPr>
        <p:spPr bwMode="auto">
          <a:xfrm>
            <a:off x="2195513" y="4870450"/>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76" name="Rectangle 4"/>
          <p:cNvSpPr>
            <a:spLocks noChangeArrowheads="1"/>
          </p:cNvSpPr>
          <p:nvPr/>
        </p:nvSpPr>
        <p:spPr bwMode="auto">
          <a:xfrm>
            <a:off x="2195513" y="3789363"/>
            <a:ext cx="936625"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77" name="Rectangle 5"/>
          <p:cNvSpPr>
            <a:spLocks noChangeArrowheads="1"/>
          </p:cNvSpPr>
          <p:nvPr/>
        </p:nvSpPr>
        <p:spPr bwMode="auto">
          <a:xfrm>
            <a:off x="4067175" y="1628775"/>
            <a:ext cx="936625"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78" name="Rectangle 6"/>
          <p:cNvSpPr>
            <a:spLocks noChangeArrowheads="1"/>
          </p:cNvSpPr>
          <p:nvPr/>
        </p:nvSpPr>
        <p:spPr bwMode="auto">
          <a:xfrm>
            <a:off x="5795963" y="4870450"/>
            <a:ext cx="936625" cy="10795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79" name="Rectangle 7"/>
          <p:cNvSpPr>
            <a:spLocks noChangeArrowheads="1"/>
          </p:cNvSpPr>
          <p:nvPr/>
        </p:nvSpPr>
        <p:spPr bwMode="auto">
          <a:xfrm>
            <a:off x="5795963" y="3789363"/>
            <a:ext cx="936625" cy="4318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80" name="Rectangle 8"/>
          <p:cNvSpPr>
            <a:spLocks noChangeArrowheads="1"/>
          </p:cNvSpPr>
          <p:nvPr/>
        </p:nvSpPr>
        <p:spPr bwMode="auto">
          <a:xfrm>
            <a:off x="4067175" y="2133600"/>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81" name="Rectangle 9"/>
          <p:cNvSpPr>
            <a:spLocks noChangeArrowheads="1"/>
          </p:cNvSpPr>
          <p:nvPr/>
        </p:nvSpPr>
        <p:spPr bwMode="auto">
          <a:xfrm>
            <a:off x="2195513" y="5084763"/>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82" name="Rectangle 10"/>
          <p:cNvSpPr>
            <a:spLocks noChangeArrowheads="1"/>
          </p:cNvSpPr>
          <p:nvPr/>
        </p:nvSpPr>
        <p:spPr bwMode="auto">
          <a:xfrm>
            <a:off x="2195513" y="5300663"/>
            <a:ext cx="936625" cy="73025"/>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83" name="Rectangle 11"/>
          <p:cNvSpPr>
            <a:spLocks noChangeArrowheads="1"/>
          </p:cNvSpPr>
          <p:nvPr/>
        </p:nvSpPr>
        <p:spPr bwMode="auto">
          <a:xfrm>
            <a:off x="2195513" y="5157788"/>
            <a:ext cx="936625" cy="73025"/>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84" name="Rectangle 12"/>
          <p:cNvSpPr>
            <a:spLocks noChangeArrowheads="1"/>
          </p:cNvSpPr>
          <p:nvPr/>
        </p:nvSpPr>
        <p:spPr bwMode="auto">
          <a:xfrm>
            <a:off x="2195513" y="3789363"/>
            <a:ext cx="936625" cy="431800"/>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85" name="Text Box 13"/>
          <p:cNvSpPr txBox="1">
            <a:spLocks noChangeArrowheads="1"/>
          </p:cNvSpPr>
          <p:nvPr/>
        </p:nvSpPr>
        <p:spPr bwMode="auto">
          <a:xfrm>
            <a:off x="2627313" y="6092825"/>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A</a:t>
            </a:r>
          </a:p>
        </p:txBody>
      </p:sp>
      <p:sp>
        <p:nvSpPr>
          <p:cNvPr id="105486" name="Text Box 14"/>
          <p:cNvSpPr txBox="1">
            <a:spLocks noChangeArrowheads="1"/>
          </p:cNvSpPr>
          <p:nvPr/>
        </p:nvSpPr>
        <p:spPr bwMode="auto">
          <a:xfrm>
            <a:off x="6011863" y="6092825"/>
            <a:ext cx="1223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a:t>PC</a:t>
            </a:r>
            <a:r>
              <a:rPr lang="ja-JP" altLang="en-US" sz="2400"/>
              <a:t>　</a:t>
            </a:r>
            <a:r>
              <a:rPr lang="en-US" altLang="ja-JP" sz="2400"/>
              <a:t>B</a:t>
            </a:r>
          </a:p>
        </p:txBody>
      </p:sp>
      <p:sp>
        <p:nvSpPr>
          <p:cNvPr id="105490" name="Text Box 18"/>
          <p:cNvSpPr txBox="1">
            <a:spLocks noChangeArrowheads="1"/>
          </p:cNvSpPr>
          <p:nvPr/>
        </p:nvSpPr>
        <p:spPr bwMode="auto">
          <a:xfrm>
            <a:off x="519113" y="3736975"/>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Twin</a:t>
            </a:r>
          </a:p>
        </p:txBody>
      </p:sp>
      <p:sp>
        <p:nvSpPr>
          <p:cNvPr id="105491" name="Text Box 19"/>
          <p:cNvSpPr txBox="1">
            <a:spLocks noChangeArrowheads="1"/>
          </p:cNvSpPr>
          <p:nvPr/>
        </p:nvSpPr>
        <p:spPr bwMode="auto">
          <a:xfrm>
            <a:off x="395288" y="5084763"/>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t>Shared page</a:t>
            </a:r>
          </a:p>
        </p:txBody>
      </p:sp>
      <p:grpSp>
        <p:nvGrpSpPr>
          <p:cNvPr id="105492" name="Group 20"/>
          <p:cNvGrpSpPr>
            <a:grpSpLocks/>
          </p:cNvGrpSpPr>
          <p:nvPr/>
        </p:nvGrpSpPr>
        <p:grpSpPr bwMode="auto">
          <a:xfrm>
            <a:off x="950913" y="2420938"/>
            <a:ext cx="3476625" cy="2808287"/>
            <a:chOff x="599" y="1525"/>
            <a:chExt cx="2190" cy="1769"/>
          </a:xfrm>
        </p:grpSpPr>
        <p:sp>
          <p:nvSpPr>
            <p:cNvPr id="105493" name="Rectangle 21"/>
            <p:cNvSpPr>
              <a:spLocks noChangeArrowheads="1"/>
            </p:cNvSpPr>
            <p:nvPr/>
          </p:nvSpPr>
          <p:spPr bwMode="auto">
            <a:xfrm>
              <a:off x="2109" y="2115"/>
              <a:ext cx="590" cy="2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94" name="Rectangle 22"/>
            <p:cNvSpPr>
              <a:spLocks noChangeArrowheads="1"/>
            </p:cNvSpPr>
            <p:nvPr/>
          </p:nvSpPr>
          <p:spPr bwMode="auto">
            <a:xfrm>
              <a:off x="2109" y="2251"/>
              <a:ext cx="590" cy="46"/>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95" name="Rectangle 23"/>
            <p:cNvSpPr>
              <a:spLocks noChangeArrowheads="1"/>
            </p:cNvSpPr>
            <p:nvPr/>
          </p:nvSpPr>
          <p:spPr bwMode="auto">
            <a:xfrm>
              <a:off x="2109" y="2160"/>
              <a:ext cx="590" cy="46"/>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496" name="Line 24"/>
            <p:cNvSpPr>
              <a:spLocks noChangeShapeType="1"/>
            </p:cNvSpPr>
            <p:nvPr/>
          </p:nvSpPr>
          <p:spPr bwMode="auto">
            <a:xfrm flipV="1">
              <a:off x="2018" y="2432"/>
              <a:ext cx="227"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7" name="Line 25"/>
            <p:cNvSpPr>
              <a:spLocks noChangeShapeType="1"/>
            </p:cNvSpPr>
            <p:nvPr/>
          </p:nvSpPr>
          <p:spPr bwMode="auto">
            <a:xfrm flipV="1">
              <a:off x="1973" y="2387"/>
              <a:ext cx="227"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8" name="Line 26"/>
            <p:cNvSpPr>
              <a:spLocks noChangeShapeType="1"/>
            </p:cNvSpPr>
            <p:nvPr/>
          </p:nvSpPr>
          <p:spPr bwMode="auto">
            <a:xfrm flipV="1">
              <a:off x="2426" y="1525"/>
              <a:ext cx="363"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499" name="Text Box 27"/>
            <p:cNvSpPr txBox="1">
              <a:spLocks noChangeArrowheads="1"/>
            </p:cNvSpPr>
            <p:nvPr/>
          </p:nvSpPr>
          <p:spPr bwMode="auto">
            <a:xfrm>
              <a:off x="599" y="1619"/>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grpSp>
      <p:sp>
        <p:nvSpPr>
          <p:cNvPr id="105500" name="Text Box 28"/>
          <p:cNvSpPr txBox="1">
            <a:spLocks noChangeArrowheads="1"/>
          </p:cNvSpPr>
          <p:nvPr/>
        </p:nvSpPr>
        <p:spPr bwMode="auto">
          <a:xfrm>
            <a:off x="5867400" y="1484313"/>
            <a:ext cx="3276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solidFill>
                  <a:srgbClr val="FF0066"/>
                </a:solidFill>
              </a:rPr>
              <a:t>Only difference</a:t>
            </a:r>
          </a:p>
          <a:p>
            <a:r>
              <a:rPr lang="en-US" altLang="ja-JP" sz="2400">
                <a:solidFill>
                  <a:srgbClr val="FF0066"/>
                </a:solidFill>
              </a:rPr>
              <a:t>with twin is written back</a:t>
            </a:r>
            <a:r>
              <a:rPr lang="ja-JP" altLang="en-US" sz="2400">
                <a:solidFill>
                  <a:srgbClr val="FF0066"/>
                </a:solidFill>
              </a:rPr>
              <a:t>　→　</a:t>
            </a:r>
            <a:r>
              <a:rPr lang="en-US" altLang="ja-JP" sz="2400">
                <a:solidFill>
                  <a:srgbClr val="FF0066"/>
                </a:solidFill>
              </a:rPr>
              <a:t>Eager Release Consistency</a:t>
            </a:r>
          </a:p>
        </p:txBody>
      </p:sp>
      <p:grpSp>
        <p:nvGrpSpPr>
          <p:cNvPr id="105501" name="Group 29"/>
          <p:cNvGrpSpPr>
            <a:grpSpLocks/>
          </p:cNvGrpSpPr>
          <p:nvPr/>
        </p:nvGrpSpPr>
        <p:grpSpPr bwMode="auto">
          <a:xfrm>
            <a:off x="2771775" y="2003425"/>
            <a:ext cx="1263650" cy="1570038"/>
            <a:chOff x="1791" y="1262"/>
            <a:chExt cx="796" cy="989"/>
          </a:xfrm>
        </p:grpSpPr>
        <p:sp>
          <p:nvSpPr>
            <p:cNvPr id="105502" name="Line 30"/>
            <p:cNvSpPr>
              <a:spLocks noChangeShapeType="1"/>
            </p:cNvSpPr>
            <p:nvPr/>
          </p:nvSpPr>
          <p:spPr bwMode="auto">
            <a:xfrm flipH="1">
              <a:off x="1882" y="1525"/>
              <a:ext cx="590"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5503" name="Text Box 31"/>
            <p:cNvSpPr txBox="1">
              <a:spLocks noChangeArrowheads="1"/>
            </p:cNvSpPr>
            <p:nvPr/>
          </p:nvSpPr>
          <p:spPr bwMode="auto">
            <a:xfrm>
              <a:off x="1791" y="1262"/>
              <a:ext cx="79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Sync.</a:t>
              </a:r>
            </a:p>
            <a:p>
              <a:r>
                <a:rPr lang="en-US" altLang="ja-JP"/>
                <a:t>Write back</a:t>
              </a:r>
            </a:p>
            <a:p>
              <a:r>
                <a:rPr lang="en-US" altLang="ja-JP"/>
                <a:t>request</a:t>
              </a:r>
            </a:p>
          </p:txBody>
        </p:sp>
      </p:grpSp>
      <p:sp>
        <p:nvSpPr>
          <p:cNvPr id="105504" name="Rectangle 32"/>
          <p:cNvSpPr>
            <a:spLocks noChangeArrowheads="1"/>
          </p:cNvSpPr>
          <p:nvPr/>
        </p:nvSpPr>
        <p:spPr bwMode="auto">
          <a:xfrm>
            <a:off x="5795963" y="5300663"/>
            <a:ext cx="936625" cy="4318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505" name="Rectangle 33"/>
          <p:cNvSpPr>
            <a:spLocks noChangeArrowheads="1"/>
          </p:cNvSpPr>
          <p:nvPr/>
        </p:nvSpPr>
        <p:spPr bwMode="auto">
          <a:xfrm>
            <a:off x="5795963" y="5661025"/>
            <a:ext cx="936625" cy="73025"/>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507" name="Line 35"/>
          <p:cNvSpPr>
            <a:spLocks noChangeShapeType="1"/>
          </p:cNvSpPr>
          <p:nvPr/>
        </p:nvSpPr>
        <p:spPr bwMode="auto">
          <a:xfrm>
            <a:off x="5651500" y="4005263"/>
            <a:ext cx="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nvGrpSpPr>
          <p:cNvPr id="105518" name="Group 46"/>
          <p:cNvGrpSpPr>
            <a:grpSpLocks/>
          </p:cNvGrpSpPr>
          <p:nvPr/>
        </p:nvGrpSpPr>
        <p:grpSpPr bwMode="auto">
          <a:xfrm>
            <a:off x="4067175" y="2205038"/>
            <a:ext cx="936625" cy="360362"/>
            <a:chOff x="2562" y="1389"/>
            <a:chExt cx="590" cy="227"/>
          </a:xfrm>
        </p:grpSpPr>
        <p:sp>
          <p:nvSpPr>
            <p:cNvPr id="105511" name="Rectangle 39"/>
            <p:cNvSpPr>
              <a:spLocks noChangeArrowheads="1"/>
            </p:cNvSpPr>
            <p:nvPr/>
          </p:nvSpPr>
          <p:spPr bwMode="auto">
            <a:xfrm>
              <a:off x="2562" y="1389"/>
              <a:ext cx="590" cy="46"/>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512" name="Rectangle 40"/>
            <p:cNvSpPr>
              <a:spLocks noChangeArrowheads="1"/>
            </p:cNvSpPr>
            <p:nvPr/>
          </p:nvSpPr>
          <p:spPr bwMode="auto">
            <a:xfrm>
              <a:off x="2562" y="1480"/>
              <a:ext cx="590" cy="46"/>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513" name="Rectangle 41"/>
            <p:cNvSpPr>
              <a:spLocks noChangeArrowheads="1"/>
            </p:cNvSpPr>
            <p:nvPr/>
          </p:nvSpPr>
          <p:spPr bwMode="auto">
            <a:xfrm>
              <a:off x="2562" y="1570"/>
              <a:ext cx="590" cy="4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5517" name="Group 45"/>
          <p:cNvGrpSpPr>
            <a:grpSpLocks/>
          </p:cNvGrpSpPr>
          <p:nvPr/>
        </p:nvGrpSpPr>
        <p:grpSpPr bwMode="auto">
          <a:xfrm>
            <a:off x="4500563" y="2565400"/>
            <a:ext cx="1223962" cy="2808288"/>
            <a:chOff x="2835" y="1616"/>
            <a:chExt cx="771" cy="1769"/>
          </a:xfrm>
        </p:grpSpPr>
        <p:sp>
          <p:nvSpPr>
            <p:cNvPr id="105506" name="Line 34"/>
            <p:cNvSpPr>
              <a:spLocks noChangeShapeType="1"/>
            </p:cNvSpPr>
            <p:nvPr/>
          </p:nvSpPr>
          <p:spPr bwMode="auto">
            <a:xfrm flipH="1" flipV="1">
              <a:off x="3243" y="2478"/>
              <a:ext cx="272" cy="907"/>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5508" name="Line 36"/>
            <p:cNvSpPr>
              <a:spLocks noChangeShapeType="1"/>
            </p:cNvSpPr>
            <p:nvPr/>
          </p:nvSpPr>
          <p:spPr bwMode="auto">
            <a:xfrm flipH="1" flipV="1">
              <a:off x="3379" y="2387"/>
              <a:ext cx="227" cy="181"/>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05509" name="Rectangle 37"/>
            <p:cNvSpPr>
              <a:spLocks noChangeArrowheads="1"/>
            </p:cNvSpPr>
            <p:nvPr/>
          </p:nvSpPr>
          <p:spPr bwMode="auto">
            <a:xfrm>
              <a:off x="2835" y="2115"/>
              <a:ext cx="589" cy="2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510" name="Rectangle 38"/>
            <p:cNvSpPr>
              <a:spLocks noChangeArrowheads="1"/>
            </p:cNvSpPr>
            <p:nvPr/>
          </p:nvSpPr>
          <p:spPr bwMode="auto">
            <a:xfrm>
              <a:off x="2835" y="2341"/>
              <a:ext cx="590" cy="46"/>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5514" name="Line 42"/>
            <p:cNvSpPr>
              <a:spLocks noChangeShapeType="1"/>
            </p:cNvSpPr>
            <p:nvPr/>
          </p:nvSpPr>
          <p:spPr bwMode="auto">
            <a:xfrm flipH="1" flipV="1">
              <a:off x="2880" y="1616"/>
              <a:ext cx="181" cy="499"/>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105515" name="Text Box 43"/>
          <p:cNvSpPr txBox="1">
            <a:spLocks noChangeArrowheads="1"/>
          </p:cNvSpPr>
          <p:nvPr/>
        </p:nvSpPr>
        <p:spPr bwMode="auto">
          <a:xfrm>
            <a:off x="5056188" y="2873375"/>
            <a:ext cx="120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HOST PC</a:t>
            </a:r>
          </a:p>
        </p:txBody>
      </p:sp>
      <p:sp>
        <p:nvSpPr>
          <p:cNvPr id="105516" name="Line 44"/>
          <p:cNvSpPr>
            <a:spLocks noChangeShapeType="1"/>
          </p:cNvSpPr>
          <p:nvPr/>
        </p:nvSpPr>
        <p:spPr bwMode="auto">
          <a:xfrm>
            <a:off x="3851275" y="2492375"/>
            <a:ext cx="2016125" cy="1081088"/>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pic>
        <p:nvPicPr>
          <p:cNvPr id="2" name="オーディオ 1">
            <a:hlinkClick r:id="" action="ppaction://media"/>
            <a:extLst>
              <a:ext uri="{FF2B5EF4-FFF2-40B4-BE49-F238E27FC236}">
                <a16:creationId xmlns:a16="http://schemas.microsoft.com/office/drawing/2014/main" id="{540B0E46-48A2-4847-ADFC-4364257ABC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5535"/>
    </mc:Choice>
    <mc:Fallback xmlns="">
      <p:transition spd="slow" advTm="55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5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5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54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5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55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05500" grpId="0"/>
      <p:bldP spid="105516" grpId="0" animBg="1"/>
    </p:bldLst>
  </p:timing>
  <p:extLst>
    <p:ext uri="{3A86A75C-4F4B-4683-9AE1-C65F6400EC91}">
      <p14:laserTraceLst xmlns:p14="http://schemas.microsoft.com/office/powerpoint/2010/main">
        <p14:tracePtLst>
          <p14:tracePt t="7694" x="9024938" y="4332288"/>
          <p14:tracePt t="7702" x="8924925" y="4322763"/>
          <p14:tracePt t="7709" x="8861425" y="4268788"/>
          <p14:tracePt t="7718" x="8761413" y="4222750"/>
          <p14:tracePt t="7726" x="8669338" y="4195763"/>
          <p14:tracePt t="7734" x="8551863" y="4186238"/>
          <p14:tracePt t="7741" x="8459788" y="4140200"/>
          <p14:tracePt t="7749" x="8342313" y="4113213"/>
          <p14:tracePt t="7757" x="8232775" y="4086225"/>
          <p14:tracePt t="7766" x="8113713" y="4040188"/>
          <p14:tracePt t="7774" x="8023225" y="4003675"/>
          <p14:tracePt t="7783" x="7885113" y="3967163"/>
          <p14:tracePt t="7790" x="7794625" y="3940175"/>
          <p14:tracePt t="7798" x="7667625" y="3930650"/>
          <p14:tracePt t="7806" x="7531100" y="3911600"/>
          <p14:tracePt t="7814" x="7402513" y="3903663"/>
          <p14:tracePt t="7822" x="7275513" y="3875088"/>
          <p14:tracePt t="7830" x="7183438" y="3857625"/>
          <p14:tracePt t="7838" x="7083425" y="3848100"/>
          <p14:tracePt t="7846" x="7010400" y="3830638"/>
          <p14:tracePt t="7854" x="6973888" y="3811588"/>
          <p14:tracePt t="7862" x="6919913" y="3803650"/>
          <p14:tracePt t="7870" x="6892925" y="3794125"/>
          <p14:tracePt t="7878" x="6864350" y="3775075"/>
          <p14:tracePt t="7886" x="6827838" y="3757613"/>
          <p14:tracePt t="7894" x="6819900" y="3748088"/>
          <p14:tracePt t="7902" x="6810375" y="3738563"/>
          <p14:tracePt t="7910" x="6800850" y="3738563"/>
          <p14:tracePt t="7918" x="6791325" y="3730625"/>
          <p14:tracePt t="7926" x="6783388" y="3721100"/>
          <p14:tracePt t="7935" x="6773863" y="3711575"/>
          <p14:tracePt t="7958" x="6764338" y="3702050"/>
          <p14:tracePt t="8037" x="6754813" y="3694113"/>
          <p14:tracePt t="8168" x="6746875" y="3694113"/>
          <p14:tracePt t="8176" x="6627813" y="3694113"/>
          <p14:tracePt t="8184" x="6427788" y="3694113"/>
          <p14:tracePt t="8189" x="6208713" y="3694113"/>
          <p14:tracePt t="8198" x="5761038" y="3694113"/>
          <p14:tracePt t="8205" x="5224463" y="3757613"/>
          <p14:tracePt t="8213" x="4840288" y="3803650"/>
          <p14:tracePt t="8221" x="4467225" y="3803650"/>
          <p14:tracePt t="8229" x="4202113" y="3803650"/>
          <p14:tracePt t="8237" x="3975100" y="3803650"/>
          <p14:tracePt t="8246" x="3792538" y="3803650"/>
          <p14:tracePt t="8253" x="3619500" y="3803650"/>
          <p14:tracePt t="8262" x="3509963" y="3803650"/>
          <p14:tracePt t="8270" x="3390900" y="3803650"/>
          <p14:tracePt t="8278" x="3317875" y="3803650"/>
          <p14:tracePt t="8286" x="3281363" y="3803650"/>
          <p14:tracePt t="8294" x="3236913" y="3803650"/>
          <p14:tracePt t="8303" x="3181350" y="3803650"/>
          <p14:tracePt t="8310" x="3108325" y="3803650"/>
          <p14:tracePt t="8318" x="3017838" y="3803650"/>
          <p14:tracePt t="8326" x="2889250" y="3784600"/>
          <p14:tracePt t="8334" x="2752725" y="3738563"/>
          <p14:tracePt t="8342" x="2606675" y="3694113"/>
          <p14:tracePt t="8350" x="2416175" y="3629025"/>
          <p14:tracePt t="8358" x="2287588" y="3602038"/>
          <p14:tracePt t="8367" x="2133600" y="3556000"/>
          <p14:tracePt t="8374" x="2024063" y="3511550"/>
          <p14:tracePt t="8384" x="1941513" y="3455988"/>
          <p14:tracePt t="8390" x="1878013" y="3446463"/>
          <p14:tracePt t="8400" x="1814513" y="3411538"/>
          <p14:tracePt t="8406" x="1795463" y="3392488"/>
          <p14:tracePt t="8414" x="1751013" y="3365500"/>
          <p14:tracePt t="8422" x="1731963" y="3338513"/>
          <p14:tracePt t="8430" x="1731963" y="3309938"/>
          <p14:tracePt t="8438" x="1722438" y="3255963"/>
          <p14:tracePt t="8446" x="1714500" y="3209925"/>
          <p14:tracePt t="8454" x="1714500" y="3163888"/>
          <p14:tracePt t="8462" x="1714500" y="3109913"/>
          <p14:tracePt t="8470" x="1714500" y="3054350"/>
          <p14:tracePt t="8478" x="1714500" y="3046413"/>
          <p14:tracePt t="8486" x="1714500" y="3000375"/>
          <p14:tracePt t="8494" x="1714500" y="2946400"/>
          <p14:tracePt t="8502" x="1768475" y="2881313"/>
          <p14:tracePt t="8510" x="1851025" y="2808288"/>
          <p14:tracePt t="8518" x="1951038" y="2735263"/>
          <p14:tracePt t="8526" x="2087563" y="2662238"/>
          <p14:tracePt t="8534" x="2233613" y="2617788"/>
          <p14:tracePt t="8541" x="2498725" y="2544763"/>
          <p14:tracePt t="8549" x="2798763" y="2462213"/>
          <p14:tracePt t="8557" x="3035300" y="2452688"/>
          <p14:tracePt t="8567" x="3509963" y="2352675"/>
          <p14:tracePt t="8573" x="3692525" y="2343150"/>
          <p14:tracePt t="8585" x="3892550" y="2325688"/>
          <p14:tracePt t="8589" x="4111625" y="2325688"/>
          <p14:tracePt t="8600" x="4257675" y="2325688"/>
          <p14:tracePt t="8606" x="4403725" y="2325688"/>
          <p14:tracePt t="8613" x="4513263" y="2325688"/>
          <p14:tracePt t="8621" x="4622800" y="2325688"/>
          <p14:tracePt t="8630" x="4730750" y="2362200"/>
          <p14:tracePt t="8638" x="4813300" y="2379663"/>
          <p14:tracePt t="8646" x="4913313" y="2444750"/>
          <p14:tracePt t="8654" x="5014913" y="2498725"/>
          <p14:tracePt t="8662" x="5059363" y="2544763"/>
          <p14:tracePt t="8669" x="5141913" y="2598738"/>
          <p14:tracePt t="8677" x="5224463" y="2671763"/>
          <p14:tracePt t="8686" x="5297488" y="2735263"/>
          <p14:tracePt t="8693" x="5324475" y="2771775"/>
          <p14:tracePt t="8702" x="5360988" y="2817813"/>
          <p14:tracePt t="8709" x="5368925" y="2863850"/>
          <p14:tracePt t="8718" x="5378450" y="2881313"/>
          <p14:tracePt t="8726" x="5378450" y="2890838"/>
          <p14:tracePt t="8734" x="5378450" y="2909888"/>
          <p14:tracePt t="8741" x="5378450" y="2927350"/>
          <p14:tracePt t="8750" x="5378450" y="2946400"/>
          <p14:tracePt t="8757" x="5378450" y="3000375"/>
          <p14:tracePt t="8767" x="5378450" y="3017838"/>
          <p14:tracePt t="8774" x="5378450" y="3073400"/>
          <p14:tracePt t="8783" x="5305425" y="3163888"/>
          <p14:tracePt t="8790" x="5205413" y="3228975"/>
          <p14:tracePt t="8799" x="5122863" y="3302000"/>
          <p14:tracePt t="8806" x="5005388" y="3375025"/>
          <p14:tracePt t="8814" x="4859338" y="3446463"/>
          <p14:tracePt t="8822" x="4759325" y="3519488"/>
          <p14:tracePt t="8830" x="4586288" y="3584575"/>
          <p14:tracePt t="8838" x="4394200" y="3648075"/>
          <p14:tracePt t="8845" x="4138613" y="3721100"/>
          <p14:tracePt t="8854" x="3883025" y="3775075"/>
          <p14:tracePt t="8862" x="3609975" y="3794125"/>
          <p14:tracePt t="8870" x="3290888" y="3830638"/>
          <p14:tracePt t="8878" x="2998788" y="3830638"/>
          <p14:tracePt t="8886" x="2798763" y="3830638"/>
          <p14:tracePt t="8894" x="2579688" y="3830638"/>
          <p14:tracePt t="8902" x="2389188" y="3811588"/>
          <p14:tracePt t="8910" x="2260600" y="3767138"/>
          <p14:tracePt t="8919" x="2106613" y="3675063"/>
          <p14:tracePt t="8926" x="1968500" y="3584575"/>
          <p14:tracePt t="8934" x="1868488" y="3502025"/>
          <p14:tracePt t="8941" x="1795463" y="3402013"/>
          <p14:tracePt t="8950" x="1722438" y="3282950"/>
          <p14:tracePt t="8957" x="1685925" y="3200400"/>
          <p14:tracePt t="8966" x="1658938" y="3100388"/>
          <p14:tracePt t="8974" x="1631950" y="3027363"/>
          <p14:tracePt t="8984" x="1631950" y="2936875"/>
          <p14:tracePt t="8990" x="1631950" y="2863850"/>
          <p14:tracePt t="8999" x="1631950" y="2817813"/>
          <p14:tracePt t="9006" x="1641475" y="2763838"/>
          <p14:tracePt t="9014" x="1668463" y="2717800"/>
          <p14:tracePt t="9022" x="1714500" y="2662238"/>
          <p14:tracePt t="9030" x="1787525" y="2617788"/>
          <p14:tracePt t="9038" x="1895475" y="2554288"/>
          <p14:tracePt t="9045" x="2014538" y="2508250"/>
          <p14:tracePt t="9054" x="2206625" y="2452688"/>
          <p14:tracePt t="9062" x="2462213" y="2398713"/>
          <p14:tracePt t="9084" x="3081338" y="2343150"/>
          <p14:tracePt t="9086" x="3373438" y="2279650"/>
          <p14:tracePt t="9093" x="3792538" y="2262188"/>
          <p14:tracePt t="9101" x="4194175" y="2262188"/>
          <p14:tracePt t="9109" x="4567238" y="2262188"/>
          <p14:tracePt t="9118" x="4905375" y="2262188"/>
          <p14:tracePt t="9126" x="5132388" y="2262188"/>
          <p14:tracePt t="9134" x="5397500" y="2262188"/>
          <p14:tracePt t="9141" x="5561013" y="2262188"/>
          <p14:tracePt t="9149" x="5653088" y="2298700"/>
          <p14:tracePt t="9158" x="5770563" y="2325688"/>
          <p14:tracePt t="9166" x="5834063" y="2371725"/>
          <p14:tracePt t="9173" x="5916613" y="2425700"/>
          <p14:tracePt t="9183" x="5972175" y="2498725"/>
          <p14:tracePt t="9189" x="5989638" y="2544763"/>
          <p14:tracePt t="9197" x="6035675" y="2617788"/>
          <p14:tracePt t="9206" x="6043613" y="2681288"/>
          <p14:tracePt t="9214" x="6053138" y="2754313"/>
          <p14:tracePt t="9222" x="6053138" y="2817813"/>
          <p14:tracePt t="9230" x="6053138" y="2909888"/>
          <p14:tracePt t="9237" x="6053138" y="2982913"/>
          <p14:tracePt t="9245" x="6053138" y="3036888"/>
          <p14:tracePt t="9253" x="6053138" y="3109913"/>
          <p14:tracePt t="9262" x="6053138" y="3155950"/>
          <p14:tracePt t="9270" x="6053138" y="3209925"/>
          <p14:tracePt t="9278" x="6043613" y="3265488"/>
          <p14:tracePt t="9286" x="6026150" y="3328988"/>
          <p14:tracePt t="9294" x="6007100" y="3375025"/>
          <p14:tracePt t="9304" x="5953125" y="3419475"/>
          <p14:tracePt t="9310" x="5889625" y="3492500"/>
          <p14:tracePt t="9319" x="5826125" y="3538538"/>
          <p14:tracePt t="9325" x="5707063" y="3602038"/>
          <p14:tracePt t="9334" x="5607050" y="3657600"/>
          <p14:tracePt t="9341" x="5478463" y="3684588"/>
          <p14:tracePt t="9349" x="5334000" y="3730625"/>
          <p14:tracePt t="9358" x="5132388" y="3748088"/>
          <p14:tracePt t="9366" x="4932363" y="3757613"/>
          <p14:tracePt t="9376" x="4649788" y="3757613"/>
          <p14:tracePt t="9387" x="4357688" y="3757613"/>
          <p14:tracePt t="9392" x="4057650" y="3757613"/>
          <p14:tracePt t="9400" x="3719513" y="3757613"/>
          <p14:tracePt t="9406" x="3455988" y="3757613"/>
          <p14:tracePt t="9414" x="3227388" y="3702050"/>
          <p14:tracePt t="9422" x="3063875" y="3621088"/>
          <p14:tracePt t="9430" x="2908300" y="3548063"/>
          <p14:tracePt t="9438" x="2752725" y="3475038"/>
          <p14:tracePt t="9446" x="2652713" y="3402013"/>
          <p14:tracePt t="9454" x="2589213" y="3346450"/>
          <p14:tracePt t="9462" x="2525713" y="3265488"/>
          <p14:tracePt t="9470" x="2479675" y="3163888"/>
          <p14:tracePt t="9479" x="2452688" y="3100388"/>
          <p14:tracePt t="9486" x="2443163" y="3009900"/>
          <p14:tracePt t="9493" x="2425700" y="2946400"/>
          <p14:tracePt t="9502" x="2425700" y="2890838"/>
          <p14:tracePt t="9509" x="2425700" y="2854325"/>
          <p14:tracePt t="9517" x="2425700" y="2808288"/>
          <p14:tracePt t="9525" x="2425700" y="2771775"/>
          <p14:tracePt t="9533" x="2452688" y="2727325"/>
          <p14:tracePt t="9542" x="2479675" y="2662238"/>
          <p14:tracePt t="9550" x="2562225" y="2625725"/>
          <p14:tracePt t="9558" x="2662238" y="2554288"/>
          <p14:tracePt t="9566" x="2789238" y="2508250"/>
          <p14:tracePt t="9574" x="2998788" y="2462213"/>
          <p14:tracePt t="9585" x="3263900" y="2379663"/>
          <p14:tracePt t="9589" x="3619500" y="2343150"/>
          <p14:tracePt t="9598" x="3938588" y="2279650"/>
          <p14:tracePt t="9605" x="4284663" y="2262188"/>
          <p14:tracePt t="9615" x="4594225" y="2243138"/>
          <p14:tracePt t="9621" x="4886325" y="2243138"/>
          <p14:tracePt t="9630" x="5151438" y="2243138"/>
          <p14:tracePt t="9637" x="5414963" y="2243138"/>
          <p14:tracePt t="9646" x="5643563" y="2243138"/>
          <p14:tracePt t="9654" x="5826125" y="2262188"/>
          <p14:tracePt t="9662" x="5953125" y="2306638"/>
          <p14:tracePt t="9670" x="6072188" y="2352675"/>
          <p14:tracePt t="9678" x="6172200" y="2408238"/>
          <p14:tracePt t="9686" x="6254750" y="2444750"/>
          <p14:tracePt t="9695" x="6299200" y="2498725"/>
          <p14:tracePt t="9703" x="6372225" y="2562225"/>
          <p14:tracePt t="9710" x="6381750" y="2581275"/>
          <p14:tracePt t="9720" x="6391275" y="2625725"/>
          <p14:tracePt t="9726" x="6399213" y="2671763"/>
          <p14:tracePt t="9734" x="6408738" y="2698750"/>
          <p14:tracePt t="9742" x="6408738" y="2735263"/>
          <p14:tracePt t="9750" x="6408738" y="2771775"/>
          <p14:tracePt t="9758" x="6408738" y="2808288"/>
          <p14:tracePt t="9767" x="6408738" y="2854325"/>
          <p14:tracePt t="9774" x="6408738" y="2881313"/>
          <p14:tracePt t="9783" x="6381750" y="2927350"/>
          <p14:tracePt t="9790" x="6345238" y="2990850"/>
          <p14:tracePt t="9799" x="6326188" y="3036888"/>
          <p14:tracePt t="9806" x="6272213" y="3100388"/>
          <p14:tracePt t="9814" x="6235700" y="3163888"/>
          <p14:tracePt t="9821" x="6181725" y="3228975"/>
          <p14:tracePt t="9829" x="6126163" y="3292475"/>
          <p14:tracePt t="9837" x="6062663" y="3346450"/>
          <p14:tracePt t="9845" x="5962650" y="3392488"/>
          <p14:tracePt t="9853" x="5870575" y="3446463"/>
          <p14:tracePt t="9861" x="5753100" y="3502025"/>
          <p14:tracePt t="9870" x="5653088" y="3519488"/>
          <p14:tracePt t="9878" x="5524500" y="3556000"/>
          <p14:tracePt t="9886" x="5434013" y="3575050"/>
          <p14:tracePt t="9895" x="5297488" y="3584575"/>
          <p14:tracePt t="9904" x="5122863" y="3584575"/>
          <p14:tracePt t="9913" x="4959350" y="3584575"/>
          <p14:tracePt t="9918" x="4703763" y="3584575"/>
          <p14:tracePt t="9925" x="4413250" y="3584575"/>
          <p14:tracePt t="9934" x="4148138" y="3584575"/>
          <p14:tracePt t="9943" x="3810000" y="3584575"/>
          <p14:tracePt t="9952" x="3509963" y="3584575"/>
          <p14:tracePt t="9961" x="3244850" y="3584575"/>
          <p14:tracePt t="9966" x="2990850" y="3584575"/>
          <p14:tracePt t="9973" x="2825750" y="3584575"/>
          <p14:tracePt t="9982" x="2652713" y="3548063"/>
          <p14:tracePt t="9990" x="2525713" y="3492500"/>
          <p14:tracePt t="9998" x="2443163" y="3438525"/>
          <p14:tracePt t="10006" x="2389188" y="3375025"/>
          <p14:tracePt t="10014" x="2352675" y="3292475"/>
          <p14:tracePt t="10023" x="2324100" y="3228975"/>
          <p14:tracePt t="10029" x="2297113" y="3136900"/>
          <p14:tracePt t="10038" x="2297113" y="3073400"/>
          <p14:tracePt t="10046" x="2297113" y="3000375"/>
          <p14:tracePt t="10053" x="2297113" y="2963863"/>
          <p14:tracePt t="10062" x="2297113" y="2881313"/>
          <p14:tracePt t="10070" x="2297113" y="2844800"/>
          <p14:tracePt t="10078" x="2297113" y="2808288"/>
          <p14:tracePt t="10086" x="2306638" y="2781300"/>
          <p14:tracePt t="10094" x="2316163" y="2754313"/>
          <p14:tracePt t="10110" x="2324100" y="2735263"/>
          <p14:tracePt t="10118" x="2324100" y="2727325"/>
          <p14:tracePt t="10368" x="2324100" y="2717800"/>
          <p14:tracePt t="10375" x="2324100" y="2690813"/>
          <p14:tracePt t="10386" x="2324100" y="2662238"/>
          <p14:tracePt t="10391" x="2324100" y="2617788"/>
          <p14:tracePt t="10401" x="2324100" y="2581275"/>
          <p14:tracePt t="10406" x="2333625" y="2554288"/>
          <p14:tracePt t="10414" x="2379663" y="2508250"/>
          <p14:tracePt t="10421" x="2462213" y="2435225"/>
          <p14:tracePt t="10430" x="2579688" y="2379663"/>
          <p14:tracePt t="10437" x="2735263" y="2316163"/>
          <p14:tracePt t="10445" x="2862263" y="2289175"/>
          <p14:tracePt t="10454" x="2998788" y="2243138"/>
          <p14:tracePt t="10461" x="3208338" y="2197100"/>
          <p14:tracePt t="10470" x="3373438" y="2160588"/>
          <p14:tracePt t="10477" x="3573463" y="2133600"/>
          <p14:tracePt t="10486" x="3738563" y="2133600"/>
          <p14:tracePt t="10494" x="3865563" y="2133600"/>
          <p14:tracePt t="10502" x="4011613" y="2133600"/>
          <p14:tracePt t="10510" x="4102100" y="2133600"/>
          <p14:tracePt t="10518" x="4194175" y="2133600"/>
          <p14:tracePt t="10526" x="4248150" y="2133600"/>
          <p14:tracePt t="10534" x="4294188" y="2143125"/>
          <p14:tracePt t="10542" x="4330700" y="2170113"/>
          <p14:tracePt t="10550" x="4348163" y="2179638"/>
          <p14:tracePt t="10558" x="4376738" y="2206625"/>
          <p14:tracePt t="10566" x="4394200" y="2225675"/>
          <p14:tracePt t="10574" x="4448175" y="2270125"/>
          <p14:tracePt t="10585" x="4457700" y="2306638"/>
          <p14:tracePt t="10599" x="4457700" y="2316163"/>
          <p14:tracePt t="10605" x="4484688" y="2352675"/>
          <p14:tracePt t="10613" x="4484688" y="2389188"/>
          <p14:tracePt t="10621" x="4484688" y="2408238"/>
          <p14:tracePt t="10629" x="4494213" y="2435225"/>
          <p14:tracePt t="10637" x="4513263" y="2462213"/>
          <p14:tracePt t="10646" x="4513263" y="2508250"/>
          <p14:tracePt t="10653" x="4513263" y="2544763"/>
          <p14:tracePt t="10662" x="4513263" y="2589213"/>
          <p14:tracePt t="10670" x="4513263" y="2617788"/>
          <p14:tracePt t="10678" x="4513263" y="2671763"/>
          <p14:tracePt t="10686" x="4494213" y="2735263"/>
          <p14:tracePt t="10694" x="4484688" y="2771775"/>
          <p14:tracePt t="10703" x="4448175" y="2817813"/>
          <p14:tracePt t="10710" x="4430713" y="2863850"/>
          <p14:tracePt t="10720" x="4376738" y="2917825"/>
          <p14:tracePt t="10726" x="4340225" y="2963863"/>
          <p14:tracePt t="10734" x="4294188" y="3000375"/>
          <p14:tracePt t="10743" x="4267200" y="3017838"/>
          <p14:tracePt t="10753" x="4202113" y="3054350"/>
          <p14:tracePt t="10759" x="4175125" y="3063875"/>
          <p14:tracePt t="10768" x="4121150" y="3090863"/>
          <p14:tracePt t="10774" x="4057650" y="3109913"/>
          <p14:tracePt t="10783" x="3975100" y="3136900"/>
          <p14:tracePt t="10790" x="3902075" y="3136900"/>
          <p14:tracePt t="10799" x="3810000" y="3155950"/>
          <p14:tracePt t="10806" x="3702050" y="3155950"/>
          <p14:tracePt t="10814" x="3573463" y="3155950"/>
          <p14:tracePt t="10822" x="3446463" y="3155950"/>
          <p14:tracePt t="10830" x="3317875" y="3155950"/>
          <p14:tracePt t="10837" x="3171825" y="3155950"/>
          <p14:tracePt t="10845" x="3035300" y="3119438"/>
          <p14:tracePt t="10853" x="2925763" y="3090863"/>
          <p14:tracePt t="10861" x="2808288" y="3046413"/>
          <p14:tracePt t="10870" x="2716213" y="3017838"/>
          <p14:tracePt t="10877" x="2635250" y="2963863"/>
          <p14:tracePt t="10900" x="2516188" y="2873375"/>
          <p14:tracePt t="10903" x="2470150" y="2827338"/>
          <p14:tracePt t="10910" x="2433638" y="2781300"/>
          <p14:tracePt t="10918" x="2416175" y="2744788"/>
          <p14:tracePt t="10926" x="2406650" y="2727325"/>
          <p14:tracePt t="10934" x="2379663" y="2690813"/>
          <p14:tracePt t="10941" x="2379663" y="2671763"/>
          <p14:tracePt t="10949" x="2379663" y="2635250"/>
          <p14:tracePt t="10957" x="2379663" y="2589213"/>
          <p14:tracePt t="10966" x="2379663" y="2571750"/>
          <p14:tracePt t="10974" x="2379663" y="2535238"/>
          <p14:tracePt t="10983" x="2379663" y="2498725"/>
          <p14:tracePt t="10990" x="2379663" y="2481263"/>
          <p14:tracePt t="11000" x="2379663" y="2452688"/>
          <p14:tracePt t="11005" x="2379663" y="2435225"/>
          <p14:tracePt t="11013" x="2416175" y="2398713"/>
          <p14:tracePt t="11021" x="2433638" y="2379663"/>
          <p14:tracePt t="11029" x="2479675" y="2335213"/>
          <p14:tracePt t="11037" x="2506663" y="2325688"/>
          <p14:tracePt t="11045" x="2598738" y="2316163"/>
          <p14:tracePt t="11053" x="2662238" y="2270125"/>
          <p14:tracePt t="11062" x="2752725" y="2262188"/>
          <p14:tracePt t="11069" x="2852738" y="2233613"/>
          <p14:tracePt t="11078" x="2981325" y="2233613"/>
          <p14:tracePt t="11086" x="3108325" y="2206625"/>
          <p14:tracePt t="11094" x="3254375" y="2189163"/>
          <p14:tracePt t="11102" x="3400425" y="2179638"/>
          <p14:tracePt t="11109" x="3563938" y="2160588"/>
          <p14:tracePt t="11118" x="3729038" y="2133600"/>
          <p14:tracePt t="11125" x="3875088" y="2133600"/>
          <p14:tracePt t="11134" x="4002088" y="2133600"/>
          <p14:tracePt t="11141" x="4094163" y="2133600"/>
          <p14:tracePt t="11150" x="4184650" y="2133600"/>
          <p14:tracePt t="11158" x="4267200" y="2143125"/>
          <p14:tracePt t="11166" x="4311650" y="2160588"/>
          <p14:tracePt t="11174" x="4330700" y="2160588"/>
          <p14:tracePt t="11183" x="4348163" y="2179638"/>
          <p14:tracePt t="11189" x="4367213" y="2189163"/>
          <p14:tracePt t="11206" x="4376738" y="2197100"/>
          <p14:tracePt t="11221" x="4384675" y="2206625"/>
          <p14:tracePt t="11237" x="4403725" y="2225675"/>
          <p14:tracePt t="11245" x="4413250" y="2233613"/>
          <p14:tracePt t="11253" x="4421188" y="2243138"/>
          <p14:tracePt t="11262" x="4448175" y="2270125"/>
          <p14:tracePt t="11270" x="4467225" y="2298700"/>
          <p14:tracePt t="11278" x="4503738" y="2343150"/>
          <p14:tracePt t="11286" x="4513263" y="2379663"/>
          <p14:tracePt t="11294" x="4521200" y="2416175"/>
          <p14:tracePt t="11302" x="4530725" y="2462213"/>
          <p14:tracePt t="11309" x="4567238" y="2508250"/>
          <p14:tracePt t="11319" x="4567238" y="2535238"/>
          <p14:tracePt t="11327" x="4576763" y="2571750"/>
          <p14:tracePt t="11338" x="4576763" y="2598738"/>
          <p14:tracePt t="11343" x="4576763" y="2625725"/>
          <p14:tracePt t="11352" x="4576763" y="2662238"/>
          <p14:tracePt t="11359" x="4576763" y="2681288"/>
          <p14:tracePt t="11368" x="4576763" y="2717800"/>
          <p14:tracePt t="11384" x="4576763" y="2735263"/>
          <p14:tracePt t="11390" x="4576763" y="2754313"/>
          <p14:tracePt t="11401" x="4576763" y="2771775"/>
          <p14:tracePt t="11407" x="4576763" y="2781300"/>
          <p14:tracePt t="11418" x="4557713" y="2808288"/>
          <p14:tracePt t="11424" x="4549775" y="2817813"/>
          <p14:tracePt t="11430" x="4513263" y="2836863"/>
          <p14:tracePt t="11438" x="4448175" y="2873375"/>
          <p14:tracePt t="11446" x="4340225" y="2900363"/>
          <p14:tracePt t="11453" x="4202113" y="2946400"/>
          <p14:tracePt t="11461" x="4021138" y="3009900"/>
          <p14:tracePt t="11469" x="3775075" y="3046413"/>
          <p14:tracePt t="11478" x="3556000" y="3090863"/>
          <p14:tracePt t="11486" x="3309938" y="3127375"/>
          <p14:tracePt t="11494" x="3071813" y="3146425"/>
          <p14:tracePt t="11502" x="2889250" y="3146425"/>
          <p14:tracePt t="11509" x="2689225" y="3146425"/>
          <p14:tracePt t="11518" x="2543175" y="3146425"/>
          <p14:tracePt t="11525" x="2416175" y="3146425"/>
          <p14:tracePt t="11533" x="2360613" y="3146425"/>
          <p14:tracePt t="11542" x="2306638" y="3146425"/>
          <p14:tracePt t="11550" x="2279650" y="3136900"/>
          <p14:tracePt t="11558" x="2243138" y="3119438"/>
          <p14:tracePt t="11566" x="2233613" y="3109913"/>
          <p14:tracePt t="11574" x="2214563" y="3063875"/>
          <p14:tracePt t="11584" x="2197100" y="3027363"/>
          <p14:tracePt t="11590" x="2187575" y="3000375"/>
          <p14:tracePt t="11599" x="2179638" y="2963863"/>
          <p14:tracePt t="11606" x="2160588" y="2900363"/>
          <p14:tracePt t="11615" x="2124075" y="2836863"/>
          <p14:tracePt t="11622" x="2114550" y="2763838"/>
          <p14:tracePt t="11630" x="2114550" y="2735263"/>
          <p14:tracePt t="11638" x="2114550" y="2681288"/>
          <p14:tracePt t="11646" x="2114550" y="2635250"/>
          <p14:tracePt t="11654" x="2114550" y="2608263"/>
          <p14:tracePt t="11662" x="2114550" y="2571750"/>
          <p14:tracePt t="11670" x="2114550" y="2562225"/>
          <p14:tracePt t="11678" x="2114550" y="2525713"/>
          <p14:tracePt t="11686" x="2133600" y="2508250"/>
          <p14:tracePt t="11694" x="2151063" y="2471738"/>
          <p14:tracePt t="11702" x="2170113" y="2452688"/>
          <p14:tracePt t="11711" x="2206625" y="2425700"/>
          <p14:tracePt t="11718" x="2251075" y="2398713"/>
          <p14:tracePt t="11725" x="2297113" y="2362200"/>
          <p14:tracePt t="11734" x="2379663" y="2335213"/>
          <p14:tracePt t="11741" x="2489200" y="2306638"/>
          <p14:tracePt t="11750" x="2616200" y="2279650"/>
          <p14:tracePt t="11757" x="2771775" y="2216150"/>
          <p14:tracePt t="11765" x="2917825" y="2206625"/>
          <p14:tracePt t="11774" x="3081338" y="2189163"/>
          <p14:tracePt t="11785" x="3227388" y="2160588"/>
          <p14:tracePt t="11791" x="3373438" y="2143125"/>
          <p14:tracePt t="11802" x="3519488" y="2143125"/>
          <p14:tracePt t="11806" x="3646488" y="2143125"/>
          <p14:tracePt t="11817" x="3738563" y="2143125"/>
          <p14:tracePt t="11822" x="3819525" y="2143125"/>
          <p14:tracePt t="11830" x="3875088" y="2143125"/>
          <p14:tracePt t="11838" x="3948113" y="2160588"/>
          <p14:tracePt t="11846" x="4029075" y="2189163"/>
          <p14:tracePt t="11854" x="4065588" y="2225675"/>
          <p14:tracePt t="11862" x="4102100" y="2243138"/>
          <p14:tracePt t="11883" x="4165600" y="2325688"/>
          <p14:tracePt t="11886" x="4194175" y="2352675"/>
          <p14:tracePt t="11894" x="4230688" y="2398713"/>
          <p14:tracePt t="11903" x="4248150" y="2444750"/>
          <p14:tracePt t="11910" x="4267200" y="2462213"/>
          <p14:tracePt t="11918" x="4284663" y="2498725"/>
          <p14:tracePt t="11927" x="4294188" y="2525713"/>
          <p14:tracePt t="11933" x="4311650" y="2554288"/>
          <p14:tracePt t="11942" x="4311650" y="2581275"/>
          <p14:tracePt t="11950" x="4311650" y="2598738"/>
          <p14:tracePt t="11957" x="4311650" y="2635250"/>
          <p14:tracePt t="11966" x="4311650" y="2671763"/>
          <p14:tracePt t="11974" x="4311650" y="2690813"/>
          <p14:tracePt t="11982" x="4311650" y="2717800"/>
          <p14:tracePt t="11989" x="4311650" y="2735263"/>
          <p14:tracePt t="11998" x="4303713" y="2763838"/>
          <p14:tracePt t="12005" x="4275138" y="2800350"/>
          <p14:tracePt t="12013" x="4238625" y="2827338"/>
          <p14:tracePt t="12022" x="4211638" y="2854325"/>
          <p14:tracePt t="12029" x="4175125" y="2881313"/>
          <p14:tracePt t="12038" x="4102100" y="2909888"/>
          <p14:tracePt t="12045" x="4021138" y="2917825"/>
          <p14:tracePt t="12053" x="3938588" y="2963863"/>
          <p14:tracePt t="12061" x="3792538" y="2973388"/>
          <p14:tracePt t="12069" x="3665538" y="2990850"/>
          <p14:tracePt t="12077" x="3500438" y="3017838"/>
          <p14:tracePt t="12086" x="3300413" y="3036888"/>
          <p14:tracePt t="12093" x="3117850" y="3036888"/>
          <p14:tracePt t="12102" x="2917825" y="3036888"/>
          <p14:tracePt t="12110" x="2698750" y="3036888"/>
          <p14:tracePt t="12118" x="2533650" y="3036888"/>
          <p14:tracePt t="12126" x="2370138" y="3036888"/>
          <p14:tracePt t="12133" x="2224088" y="3036888"/>
          <p14:tracePt t="12141" x="2097088" y="3036888"/>
          <p14:tracePt t="12150" x="2005013" y="3017838"/>
          <p14:tracePt t="12157" x="1924050" y="3009900"/>
          <p14:tracePt t="12166" x="1860550" y="2954338"/>
          <p14:tracePt t="12173" x="1831975" y="2946400"/>
          <p14:tracePt t="12183" x="1795463" y="2909888"/>
          <p14:tracePt t="12189" x="1778000" y="2890838"/>
          <p14:tracePt t="12199" x="1758950" y="2873375"/>
          <p14:tracePt t="12205" x="1741488" y="2854325"/>
          <p14:tracePt t="12214" x="1731963" y="2844800"/>
          <p14:tracePt t="12222" x="1731963" y="2817813"/>
          <p14:tracePt t="12230" x="1722438" y="2808288"/>
          <p14:tracePt t="12239" x="1722438" y="2800350"/>
          <p14:tracePt t="12248" x="1722438" y="2790825"/>
          <p14:tracePt t="12256" x="1722438" y="2781300"/>
          <p14:tracePt t="12287" x="1722438" y="2771775"/>
          <p14:tracePt t="12327" x="1722438" y="2754313"/>
          <p14:tracePt t="12334" x="1758950" y="2735263"/>
          <p14:tracePt t="12342" x="1778000" y="2727325"/>
          <p14:tracePt t="12349" x="1814513" y="2717800"/>
          <p14:tracePt t="12358" x="1831975" y="2708275"/>
          <p14:tracePt t="12366" x="1851025" y="2708275"/>
          <p14:tracePt t="12374" x="1887538" y="2681288"/>
          <p14:tracePt t="12390" x="1895475" y="2681288"/>
          <p14:tracePt t="12621" x="1941513" y="2681288"/>
          <p14:tracePt t="12629" x="2106613" y="2681288"/>
          <p14:tracePt t="12637" x="2324100" y="2681288"/>
          <p14:tracePt t="12646" x="2625725" y="2681288"/>
          <p14:tracePt t="12653" x="2998788" y="2681288"/>
          <p14:tracePt t="12661" x="3446463" y="2681288"/>
          <p14:tracePt t="12670" x="3883025" y="2681288"/>
          <p14:tracePt t="12677" x="4257675" y="2681288"/>
          <p14:tracePt t="12686" x="4630738" y="2681288"/>
          <p14:tracePt t="12694" x="4895850" y="2681288"/>
          <p14:tracePt t="12702" x="5195888" y="2681288"/>
          <p14:tracePt t="12710" x="5397500" y="2681288"/>
          <p14:tracePt t="12718" x="5551488" y="2681288"/>
          <p14:tracePt t="12726" x="5653088" y="2681288"/>
          <p14:tracePt t="12733" x="5688013" y="2681288"/>
          <p14:tracePt t="12741" x="5716588" y="2681288"/>
          <p14:tracePt t="12931" x="5716588" y="2690813"/>
          <p14:tracePt t="12933" x="5624513" y="2698750"/>
          <p14:tracePt t="12942" x="5524500" y="2744788"/>
          <p14:tracePt t="12951" x="5414963" y="2754313"/>
          <p14:tracePt t="12958" x="5251450" y="2800350"/>
          <p14:tracePt t="12968" x="5105400" y="2817813"/>
          <p14:tracePt t="12975" x="4932363" y="2844800"/>
          <p14:tracePt t="12985" x="4730750" y="2881313"/>
          <p14:tracePt t="12991" x="4567238" y="2890838"/>
          <p14:tracePt t="13000" x="4403725" y="2890838"/>
          <p14:tracePt t="13006" x="4257675" y="2909888"/>
          <p14:tracePt t="13014" x="4129088" y="2909888"/>
          <p14:tracePt t="13023" x="4075113" y="2909888"/>
          <p14:tracePt t="13029" x="4029075" y="2909888"/>
          <p14:tracePt t="13038" x="4021138" y="2909888"/>
          <p14:tracePt t="13174" x="4021138" y="2890838"/>
          <p14:tracePt t="13182" x="4021138" y="2881313"/>
          <p14:tracePt t="13189" x="4021138" y="2873375"/>
          <p14:tracePt t="13198" x="4029075" y="2836863"/>
          <p14:tracePt t="13206" x="4038600" y="2827338"/>
          <p14:tracePt t="13230" x="4038600" y="2817813"/>
          <p14:tracePt t="13390" x="4021138" y="2827338"/>
          <p14:tracePt t="13399" x="3965575" y="2881313"/>
          <p14:tracePt t="13405" x="3892550" y="2954338"/>
          <p14:tracePt t="13413" x="3829050" y="3000375"/>
          <p14:tracePt t="13421" x="3765550" y="3054350"/>
          <p14:tracePt t="13429" x="3702050" y="3109913"/>
          <p14:tracePt t="13437" x="3646488" y="3155950"/>
          <p14:tracePt t="13445" x="3582988" y="3228975"/>
          <p14:tracePt t="13453" x="3546475" y="3273425"/>
          <p14:tracePt t="13461" x="3500438" y="3319463"/>
          <p14:tracePt t="13470" x="3490913" y="3355975"/>
          <p14:tracePt t="13477" x="3455988" y="3402013"/>
          <p14:tracePt t="13486" x="3436938" y="3429000"/>
          <p14:tracePt t="13494" x="3427413" y="3446463"/>
          <p14:tracePt t="13502" x="3400425" y="3465513"/>
          <p14:tracePt t="13510" x="3382963" y="3502025"/>
          <p14:tracePt t="13518" x="3363913" y="3529013"/>
          <p14:tracePt t="13525" x="3354388" y="3538538"/>
          <p14:tracePt t="13534" x="3346450" y="3565525"/>
          <p14:tracePt t="13542" x="3346450" y="3584575"/>
          <p14:tracePt t="13551" x="3336925" y="3611563"/>
          <p14:tracePt t="13758" x="3346450" y="3629025"/>
          <p14:tracePt t="13766" x="3400425" y="3629025"/>
          <p14:tracePt t="13774" x="3509963" y="3629025"/>
          <p14:tracePt t="13783" x="3673475" y="3621088"/>
          <p14:tracePt t="13790" x="3938588" y="3592513"/>
          <p14:tracePt t="13800" x="4248150" y="3548063"/>
          <p14:tracePt t="13806" x="4749800" y="3475038"/>
          <p14:tracePt t="13815" x="5141913" y="3438525"/>
          <p14:tracePt t="13822" x="5607050" y="3365500"/>
          <p14:tracePt t="13830" x="6035675" y="3319463"/>
          <p14:tracePt t="13838" x="6464300" y="3255963"/>
          <p14:tracePt t="13845" x="6810375" y="3265488"/>
          <p14:tracePt t="13853" x="7000875" y="3282950"/>
          <p14:tracePt t="13861" x="7256463" y="3282950"/>
          <p14:tracePt t="13870" x="7421563" y="3282950"/>
          <p14:tracePt t="13884" x="7612063" y="3282950"/>
          <p14:tracePt t="13885" x="7758113" y="3282950"/>
          <p14:tracePt t="13893" x="7885113" y="3282950"/>
          <p14:tracePt t="13902" x="7994650" y="3282950"/>
          <p14:tracePt t="13910" x="8123238" y="3292475"/>
          <p14:tracePt t="13918" x="8186738" y="3309938"/>
          <p14:tracePt t="13927" x="8313738" y="3309938"/>
          <p14:tracePt t="13934" x="8423275" y="3338513"/>
          <p14:tracePt t="13943" x="8542338" y="3346450"/>
          <p14:tracePt t="13952" x="8632825" y="3346450"/>
          <p14:tracePt t="13960" x="8724900" y="3375025"/>
          <p14:tracePt t="13968" x="8834438" y="3375025"/>
          <p14:tracePt t="13976" x="8961438" y="3375025"/>
          <p14:tracePt t="13983" x="9090025" y="3375025"/>
          <p14:tracePt t="14566" x="8086725" y="3538538"/>
          <p14:tracePt t="14574" x="7348538" y="3538538"/>
          <p14:tracePt t="14582" x="6573838" y="3538538"/>
          <p14:tracePt t="14590" x="5797550" y="3538538"/>
          <p14:tracePt t="14599" x="5168900" y="3538538"/>
          <p14:tracePt t="14606" x="4686300" y="3538538"/>
          <p14:tracePt t="14614" x="4129088" y="3538538"/>
          <p14:tracePt t="14621" x="3792538" y="3538538"/>
          <p14:tracePt t="14629" x="3527425" y="3538538"/>
          <p14:tracePt t="14637" x="3300413" y="3538538"/>
          <p14:tracePt t="14645" x="3144838" y="3538538"/>
          <p14:tracePt t="14654" x="2981325" y="3538538"/>
          <p14:tracePt t="14662" x="2852738" y="3538538"/>
          <p14:tracePt t="14670" x="2744788" y="3538538"/>
          <p14:tracePt t="14678" x="2652713" y="3538538"/>
          <p14:tracePt t="14686" x="2570163" y="3538538"/>
          <p14:tracePt t="14693" x="2498725" y="3538538"/>
          <p14:tracePt t="14702" x="2443163" y="3538538"/>
          <p14:tracePt t="14709" x="2389188" y="3538538"/>
          <p14:tracePt t="14719" x="2360613" y="3538538"/>
          <p14:tracePt t="14727" x="2324100" y="3538538"/>
          <p14:tracePt t="14734" x="2287588" y="3538538"/>
          <p14:tracePt t="14742" x="2260600" y="3529013"/>
          <p14:tracePt t="14750" x="2224088" y="3519488"/>
          <p14:tracePt t="14757" x="2206625" y="3511550"/>
          <p14:tracePt t="14765" x="2179638" y="3482975"/>
          <p14:tracePt t="14773" x="2151063" y="3475038"/>
          <p14:tracePt t="14782" x="2114550" y="3455988"/>
          <p14:tracePt t="14789" x="2106613" y="3455988"/>
          <p14:tracePt t="14799" x="2070100" y="3438525"/>
          <p14:tracePt t="14805" x="2060575" y="3429000"/>
          <p14:tracePt t="14814" x="2051050" y="3419475"/>
          <p14:tracePt t="14821" x="2041525" y="3411538"/>
          <p14:tracePt t="14853" x="2041525" y="3402013"/>
          <p14:tracePt t="14870" x="2041525" y="3392488"/>
          <p14:tracePt t="14877" x="2051050" y="3355975"/>
          <p14:tracePt t="14899" x="2114550" y="3302000"/>
          <p14:tracePt t="14902" x="2179638" y="3265488"/>
          <p14:tracePt t="14909" x="2260600" y="3209925"/>
          <p14:tracePt t="14918" x="2343150" y="3155950"/>
          <p14:tracePt t="14926" x="2433638" y="3127375"/>
          <p14:tracePt t="14933" x="2552700" y="3063875"/>
          <p14:tracePt t="14941" x="2689225" y="3009900"/>
          <p14:tracePt t="14951" x="2817813" y="2946400"/>
          <p14:tracePt t="14957" x="2917825" y="2936875"/>
          <p14:tracePt t="14965" x="3008313" y="2909888"/>
          <p14:tracePt t="14974" x="3108325" y="2881313"/>
          <p14:tracePt t="14983" x="3154363" y="2854325"/>
          <p14:tracePt t="14989" x="3181350" y="2844800"/>
          <p14:tracePt t="14999" x="3208338" y="2827338"/>
          <p14:tracePt t="15005" x="3227388" y="2817813"/>
          <p14:tracePt t="15103" x="3236913" y="2808288"/>
          <p14:tracePt t="15111" x="3263900" y="2800350"/>
          <p14:tracePt t="15120" x="3273425" y="2800350"/>
          <p14:tracePt t="15126" x="3300413" y="2781300"/>
          <p14:tracePt t="15136" x="3317875" y="2763838"/>
          <p14:tracePt t="15142" x="3327400" y="2763838"/>
          <p14:tracePt t="15150" x="3354388" y="2754313"/>
          <p14:tracePt t="15158" x="3373438" y="2735263"/>
          <p14:tracePt t="15165" x="3390900" y="2727325"/>
          <p14:tracePt t="15174" x="3400425" y="2717800"/>
          <p14:tracePt t="15182" x="3436938" y="2708275"/>
          <p14:tracePt t="15190" x="3455988" y="2690813"/>
          <p14:tracePt t="15199" x="3463925" y="2681288"/>
          <p14:tracePt t="15206" x="3473450" y="2671763"/>
          <p14:tracePt t="15215" x="3482975" y="2671763"/>
          <p14:tracePt t="15221" x="3490913" y="2662238"/>
          <p14:tracePt t="15237" x="3509963" y="2644775"/>
          <p14:tracePt t="15255" x="3527425" y="2635250"/>
          <p14:tracePt t="15279" x="3536950" y="2625725"/>
          <p14:tracePt t="15311" x="3546475" y="2625725"/>
          <p14:tracePt t="15374" x="3563938" y="2625725"/>
          <p14:tracePt t="15390" x="3573463" y="2617788"/>
          <p14:tracePt t="15399" x="3582988" y="2608263"/>
          <p14:tracePt t="15414" x="3582988" y="2598738"/>
          <p14:tracePt t="15429" x="3600450" y="2598738"/>
          <p14:tracePt t="15437" x="3609975" y="2589213"/>
          <p14:tracePt t="15445" x="3619500" y="2589213"/>
          <p14:tracePt t="15453" x="3629025" y="2581275"/>
          <p14:tracePt t="15469" x="3656013" y="2581275"/>
          <p14:tracePt t="15478" x="3665538" y="2581275"/>
          <p14:tracePt t="15486" x="3702050" y="2562225"/>
          <p14:tracePt t="15502" x="3719513" y="2562225"/>
          <p14:tracePt t="15510" x="3746500" y="2562225"/>
          <p14:tracePt t="15518" x="3783013" y="2562225"/>
          <p14:tracePt t="15525" x="3802063" y="2562225"/>
          <p14:tracePt t="15533" x="3819525" y="2562225"/>
          <p14:tracePt t="15541" x="3846513" y="2554288"/>
          <p14:tracePt t="15557" x="3856038" y="2554288"/>
          <p14:tracePt t="16168" x="3846513" y="2562225"/>
          <p14:tracePt t="16175" x="3792538" y="2608263"/>
          <p14:tracePt t="16182" x="3673475" y="2681288"/>
          <p14:tracePt t="16191" x="3556000" y="2771775"/>
          <p14:tracePt t="16200" x="3455988" y="2844800"/>
          <p14:tracePt t="16206" x="3354388" y="2946400"/>
          <p14:tracePt t="16216" x="3244850" y="3054350"/>
          <p14:tracePt t="16222" x="3163888" y="3136900"/>
          <p14:tracePt t="16231" x="3108325" y="3200400"/>
          <p14:tracePt t="16240" x="3063875" y="3265488"/>
          <p14:tracePt t="16245" x="2998788" y="3346450"/>
          <p14:tracePt t="16253" x="2998788" y="3382963"/>
          <p14:tracePt t="16262" x="2981325" y="3402013"/>
          <p14:tracePt t="16277" x="2971800" y="3419475"/>
          <p14:tracePt t="16381" x="2971800" y="3429000"/>
          <p14:tracePt t="16414" x="2962275" y="3438525"/>
          <p14:tracePt t="16430" x="2962275" y="3446463"/>
          <p14:tracePt t="16661" x="2962275" y="3429000"/>
          <p14:tracePt t="16669" x="2962275" y="3392488"/>
          <p14:tracePt t="16677" x="2990850" y="3355975"/>
          <p14:tracePt t="16686" x="3044825" y="3309938"/>
          <p14:tracePt t="16694" x="3100388" y="3228975"/>
          <p14:tracePt t="16702" x="3144838" y="3163888"/>
          <p14:tracePt t="16710" x="3163888" y="3119438"/>
          <p14:tracePt t="16718" x="3208338" y="3073400"/>
          <p14:tracePt t="16726" x="3227388" y="3027363"/>
          <p14:tracePt t="16733" x="3281363" y="2973388"/>
          <p14:tracePt t="16742" x="3317875" y="2927350"/>
          <p14:tracePt t="16750" x="3336925" y="2900363"/>
          <p14:tracePt t="16757" x="3354388" y="2881313"/>
          <p14:tracePt t="16766" x="3373438" y="2844800"/>
          <p14:tracePt t="16773" x="3382963" y="2827338"/>
          <p14:tracePt t="16783" x="3390900" y="2808288"/>
          <p14:tracePt t="16789" x="3419475" y="2790825"/>
          <p14:tracePt t="16799" x="3436938" y="2771775"/>
          <p14:tracePt t="16805" x="3436938" y="2754313"/>
          <p14:tracePt t="16814" x="3446463" y="2744788"/>
          <p14:tracePt t="16822" x="3455988" y="2727325"/>
          <p14:tracePt t="16829" x="3463925" y="2717800"/>
          <p14:tracePt t="16846" x="3463925" y="2708275"/>
          <p14:tracePt t="16854" x="3473450" y="2698750"/>
          <p14:tracePt t="16877" x="3482975" y="2671763"/>
          <p14:tracePt t="16910" x="3490913" y="2644775"/>
          <p14:tracePt t="16936" x="3500438" y="2635250"/>
          <p14:tracePt t="16950" x="3509963" y="2625725"/>
          <p14:tracePt t="16982" x="3519488" y="2617788"/>
          <p14:tracePt t="16989" x="3527425" y="2608263"/>
          <p14:tracePt t="16998" x="3546475" y="2589213"/>
          <p14:tracePt t="17005" x="3563938" y="2562225"/>
          <p14:tracePt t="17014" x="3573463" y="2554288"/>
          <p14:tracePt t="17021" x="3582988" y="2535238"/>
          <p14:tracePt t="17029" x="3600450" y="2517775"/>
          <p14:tracePt t="17037" x="3609975" y="2508250"/>
          <p14:tracePt t="17046" x="3636963" y="2481263"/>
          <p14:tracePt t="17053" x="3646488" y="2471738"/>
          <p14:tracePt t="17078" x="3646488" y="2462213"/>
          <p14:tracePt t="17094" x="3656013" y="2452688"/>
          <p14:tracePt t="17168" x="3656013" y="2444750"/>
          <p14:tracePt t="17182" x="3665538" y="2444750"/>
          <p14:tracePt t="17261" x="3683000" y="2444750"/>
          <p14:tracePt t="17270" x="3719513" y="2444750"/>
          <p14:tracePt t="17277" x="3810000" y="2481263"/>
          <p14:tracePt t="17286" x="3948113" y="2544763"/>
          <p14:tracePt t="17293" x="4094163" y="2617788"/>
          <p14:tracePt t="17302" x="4248150" y="2708275"/>
          <p14:tracePt t="17309" x="4421188" y="2800350"/>
          <p14:tracePt t="17318" x="4576763" y="2890838"/>
          <p14:tracePt t="17326" x="4713288" y="2936875"/>
          <p14:tracePt t="17334" x="4849813" y="3046413"/>
          <p14:tracePt t="17342" x="4978400" y="3119438"/>
          <p14:tracePt t="17350" x="5059363" y="3163888"/>
          <p14:tracePt t="17358" x="5141913" y="3219450"/>
          <p14:tracePt t="17365" x="5187950" y="3228975"/>
          <p14:tracePt t="17374" x="5205413" y="3246438"/>
          <p14:tracePt t="17382" x="5214938" y="3255963"/>
          <p14:tracePt t="17461" x="5232400" y="3265488"/>
          <p14:tracePt t="17469" x="5268913" y="3273425"/>
          <p14:tracePt t="17478" x="5314950" y="3309938"/>
          <p14:tracePt t="17486" x="5397500" y="3338513"/>
          <p14:tracePt t="17493" x="5497513" y="3375025"/>
          <p14:tracePt t="17502" x="5580063" y="3429000"/>
          <p14:tracePt t="17509" x="5688013" y="3455988"/>
          <p14:tracePt t="17518" x="5770563" y="3529013"/>
          <p14:tracePt t="17525" x="5853113" y="3565525"/>
          <p14:tracePt t="17533" x="5907088" y="3602038"/>
          <p14:tracePt t="17543" x="5953125" y="3638550"/>
          <p14:tracePt t="17553" x="5972175" y="3648075"/>
          <p14:tracePt t="17671" x="5962650" y="3657600"/>
          <p14:tracePt t="17679" x="5834063" y="3657600"/>
          <p14:tracePt t="17687" x="5670550" y="3657600"/>
          <p14:tracePt t="17695" x="5397500" y="3657600"/>
          <p14:tracePt t="17703" x="5022850" y="3657600"/>
          <p14:tracePt t="17711" x="4503738" y="3657600"/>
          <p14:tracePt t="17719" x="3948113" y="3657600"/>
          <p14:tracePt t="17727" x="3463925" y="3657600"/>
          <p14:tracePt t="17734" x="2871788" y="3657600"/>
          <p14:tracePt t="17743" x="2425700" y="3657600"/>
          <p14:tracePt t="17753" x="2060575" y="3721100"/>
          <p14:tracePt t="17759" x="1814513" y="3757613"/>
          <p14:tracePt t="17769" x="1668463" y="3821113"/>
          <p14:tracePt t="17775" x="1604963" y="3840163"/>
          <p14:tracePt t="17785" x="1576388" y="3875088"/>
          <p14:tracePt t="17790" x="1568450" y="3875088"/>
          <p14:tracePt t="17800" x="1558925" y="3884613"/>
          <p14:tracePt t="17806" x="1558925" y="3894138"/>
          <p14:tracePt t="17959" x="1568450" y="3903663"/>
          <p14:tracePt t="17967" x="1631950" y="3903663"/>
          <p14:tracePt t="17974" x="1778000" y="3903663"/>
          <p14:tracePt t="17982" x="1978025" y="3903663"/>
          <p14:tracePt t="17990" x="2260600" y="3875088"/>
          <p14:tracePt t="17999" x="2871788" y="3794125"/>
          <p14:tracePt t="18005" x="3373438" y="3748088"/>
          <p14:tracePt t="18015" x="3911600" y="3648075"/>
          <p14:tracePt t="18021" x="4494213" y="3519488"/>
          <p14:tracePt t="18029" x="5105400" y="3475038"/>
          <p14:tracePt t="18037" x="5507038" y="3382963"/>
          <p14:tracePt t="18046" x="5899150" y="3319463"/>
          <p14:tracePt t="18053" x="6043613" y="3302000"/>
          <p14:tracePt t="18061" x="6181725" y="3246438"/>
          <p14:tracePt t="18070" x="6262688" y="3219450"/>
          <p14:tracePt t="18078" x="6318250" y="3200400"/>
          <p14:tracePt t="18086" x="6381750" y="3163888"/>
          <p14:tracePt t="18094" x="6427788" y="3155950"/>
          <p14:tracePt t="18102" x="6445250" y="3146425"/>
          <p14:tracePt t="18110" x="6491288" y="3127375"/>
          <p14:tracePt t="18119" x="6518275" y="3119438"/>
          <p14:tracePt t="18126" x="6591300" y="3100388"/>
          <p14:tracePt t="18133" x="6627813" y="3090863"/>
          <p14:tracePt t="18141" x="6718300" y="3090863"/>
          <p14:tracePt t="18149" x="6846888" y="3090863"/>
          <p14:tracePt t="18157" x="6992938" y="3090863"/>
          <p14:tracePt t="18165" x="7083425" y="3090863"/>
          <p14:tracePt t="18173" x="7229475" y="3090863"/>
          <p14:tracePt t="18182" x="7412038" y="3090863"/>
          <p14:tracePt t="18190" x="7575550" y="3090863"/>
          <p14:tracePt t="18198" x="7721600" y="3090863"/>
          <p14:tracePt t="18206" x="7850188" y="3090863"/>
          <p14:tracePt t="18216" x="7977188" y="3090863"/>
          <p14:tracePt t="18222" x="8086725" y="3090863"/>
          <p14:tracePt t="18230" x="8213725" y="3090863"/>
          <p14:tracePt t="18238" x="8286750" y="3090863"/>
          <p14:tracePt t="18246" x="8342313" y="3090863"/>
          <p14:tracePt t="18253" x="8415338" y="3090863"/>
          <p14:tracePt t="18261" x="8451850" y="3090863"/>
          <p14:tracePt t="18269" x="8459788" y="3090863"/>
          <p14:tracePt t="18277" x="8478838" y="3090863"/>
          <p14:tracePt t="18286" x="8496300" y="3090863"/>
          <p14:tracePt t="18294" x="8505825" y="3090863"/>
          <p14:tracePt t="18303" x="8532813" y="3090863"/>
          <p14:tracePt t="18309" x="8551863" y="3090863"/>
          <p14:tracePt t="18318" x="8578850" y="3090863"/>
          <p14:tracePt t="18326" x="8624888" y="3090863"/>
          <p14:tracePt t="18335" x="8678863" y="3090863"/>
          <p14:tracePt t="18341" x="8770938" y="3090863"/>
          <p14:tracePt t="18351" x="8861425" y="3090863"/>
          <p14:tracePt t="18357" x="8988425" y="3090863"/>
          <p14:tracePt t="18366" x="9117013" y="3090863"/>
          <p14:tracePt t="21053" x="8988425" y="3948113"/>
          <p14:tracePt t="21062" x="8861425" y="3948113"/>
          <p14:tracePt t="21069" x="8807450" y="3957638"/>
          <p14:tracePt t="21078" x="8724900" y="3984625"/>
          <p14:tracePt t="21086" x="8669338" y="3984625"/>
          <p14:tracePt t="21094" x="8624888" y="3994150"/>
          <p14:tracePt t="21110" x="8615363" y="3994150"/>
          <p14:tracePt t="21118" x="8596313" y="3994150"/>
          <p14:tracePt t="21126" x="8588375" y="3994150"/>
          <p14:tracePt t="21157" x="8569325" y="4003675"/>
          <p14:tracePt t="21173" x="8551863" y="4003675"/>
          <p14:tracePt t="21182" x="8523288" y="4003675"/>
          <p14:tracePt t="21189" x="8478838" y="4013200"/>
          <p14:tracePt t="21198" x="8442325" y="4013200"/>
          <p14:tracePt t="21206" x="8369300" y="4040188"/>
          <p14:tracePt t="21216" x="8296275" y="4040188"/>
          <p14:tracePt t="21222" x="8196263" y="4049713"/>
          <p14:tracePt t="21230" x="8123238" y="4067175"/>
          <p14:tracePt t="21238" x="8013700" y="4076700"/>
          <p14:tracePt t="21246" x="7877175" y="4094163"/>
          <p14:tracePt t="21254" x="7785100" y="4122738"/>
          <p14:tracePt t="21262" x="7712075" y="4130675"/>
          <p14:tracePt t="21270" x="7558088" y="4176713"/>
          <p14:tracePt t="21278" x="7539038" y="4176713"/>
          <p14:tracePt t="21286" x="7458075" y="4186238"/>
          <p14:tracePt t="21294" x="7392988" y="4203700"/>
          <p14:tracePt t="21303" x="7366000" y="4203700"/>
          <p14:tracePt t="21310" x="7329488" y="4213225"/>
          <p14:tracePt t="21318" x="7319963" y="4213225"/>
          <p14:tracePt t="21326" x="7302500" y="4213225"/>
          <p14:tracePt t="21335" x="7283450" y="4213225"/>
          <p14:tracePt t="21343" x="7239000" y="4222750"/>
          <p14:tracePt t="21357" x="7239000" y="4232275"/>
          <p14:tracePt t="21359" x="7212013" y="4240213"/>
          <p14:tracePt t="21367" x="7175500" y="4249738"/>
          <p14:tracePt t="21374" x="7138988" y="4249738"/>
          <p14:tracePt t="21384" x="7092950" y="4259263"/>
          <p14:tracePt t="21390" x="7046913" y="4276725"/>
          <p14:tracePt t="21399" x="7019925" y="4295775"/>
          <p14:tracePt t="21406" x="6973888" y="4295775"/>
          <p14:tracePt t="21416" x="6946900" y="4303713"/>
          <p14:tracePt t="21422" x="6937375" y="4303713"/>
          <p14:tracePt t="21430" x="6929438" y="4313238"/>
          <p14:tracePt t="21662" x="6883400" y="4340225"/>
          <p14:tracePt t="21670" x="6856413" y="4386263"/>
          <p14:tracePt t="21678" x="6819900" y="4432300"/>
          <p14:tracePt t="21686" x="6791325" y="4478338"/>
          <p14:tracePt t="21694" x="6754813" y="4514850"/>
          <p14:tracePt t="21702" x="6718300" y="4578350"/>
          <p14:tracePt t="21710" x="6691313" y="4624388"/>
          <p14:tracePt t="21718" x="6673850" y="4687888"/>
          <p14:tracePt t="21726" x="6645275" y="4724400"/>
          <p14:tracePt t="21734" x="6618288" y="4787900"/>
          <p14:tracePt t="21742" x="6600825" y="4824413"/>
          <p14:tracePt t="21752" x="6591300" y="4878388"/>
          <p14:tracePt t="21758" x="6573838" y="4924425"/>
          <p14:tracePt t="21767" x="6545263" y="4951413"/>
          <p14:tracePt t="21774" x="6537325" y="4979988"/>
          <p14:tracePt t="21782" x="6527800" y="5024438"/>
          <p14:tracePt t="21790" x="6518275" y="5053013"/>
          <p14:tracePt t="21799" x="6500813" y="5089525"/>
          <p14:tracePt t="21806" x="6491288" y="5116513"/>
          <p14:tracePt t="21816" x="6481763" y="5133975"/>
          <p14:tracePt t="21822" x="6481763" y="5160963"/>
          <p14:tracePt t="21830" x="6472238" y="5180013"/>
          <p14:tracePt t="21837" x="6464300" y="5189538"/>
          <p14:tracePt t="21846" x="6445250" y="5207000"/>
          <p14:tracePt t="21854" x="6445250" y="5216525"/>
          <p14:tracePt t="21862" x="6445250" y="5226050"/>
          <p14:tracePt t="21870" x="6435725" y="5253038"/>
          <p14:tracePt t="21885" x="6435725" y="5262563"/>
          <p14:tracePt t="21902" x="6427788" y="5280025"/>
          <p14:tracePt t="21941" x="6427788" y="5289550"/>
          <p14:tracePt t="21949" x="6418263" y="5307013"/>
          <p14:tracePt t="21957" x="6408738" y="5316538"/>
          <p14:tracePt t="21966" x="6399213" y="5335588"/>
          <p14:tracePt t="21974" x="6391275" y="5353050"/>
          <p14:tracePt t="21982" x="6381750" y="5380038"/>
          <p14:tracePt t="21990" x="6354763" y="5408613"/>
          <p14:tracePt t="21998" x="6335713" y="5445125"/>
          <p14:tracePt t="22005" x="6318250" y="5489575"/>
          <p14:tracePt t="22014" x="6299200" y="5508625"/>
          <p14:tracePt t="22022" x="6291263" y="5535613"/>
          <p14:tracePt t="22030" x="6272213" y="5562600"/>
          <p14:tracePt t="22038" x="6245225" y="5599113"/>
          <p14:tracePt t="22046" x="6235700" y="5626100"/>
          <p14:tracePt t="22054" x="6208713" y="5654675"/>
          <p14:tracePt t="22062" x="6189663" y="5681663"/>
          <p14:tracePt t="22070" x="6181725" y="5681663"/>
          <p14:tracePt t="22077" x="6162675" y="5708650"/>
          <p14:tracePt t="22086" x="6153150" y="5718175"/>
          <p14:tracePt t="22094" x="6145213" y="5735638"/>
          <p14:tracePt t="22222" x="6126163" y="5735638"/>
          <p14:tracePt t="22238" x="6108700" y="5735638"/>
          <p14:tracePt t="22535" x="6099175" y="5727700"/>
          <p14:tracePt t="22542" x="6080125" y="5708650"/>
          <p14:tracePt t="22551" x="6053138" y="5681663"/>
          <p14:tracePt t="22557" x="6007100" y="5672138"/>
          <p14:tracePt t="22565" x="5999163" y="5662613"/>
          <p14:tracePt t="22573" x="5962650" y="5635625"/>
          <p14:tracePt t="22581" x="5943600" y="5618163"/>
          <p14:tracePt t="22589" x="5899150" y="5581650"/>
          <p14:tracePt t="22598" x="5880100" y="5572125"/>
          <p14:tracePt t="22606" x="5834063" y="5535613"/>
          <p14:tracePt t="22615" x="5816600" y="5526088"/>
          <p14:tracePt t="22621" x="5797550" y="5508625"/>
          <p14:tracePt t="22630" x="5753100" y="5489575"/>
          <p14:tracePt t="22638" x="5743575" y="5481638"/>
          <p14:tracePt t="22646" x="5734050" y="5472113"/>
          <p14:tracePt t="22654" x="5724525" y="5472113"/>
          <p14:tracePt t="22665" x="5724525" y="5462588"/>
          <p14:tracePt t="22678" x="5724525" y="5453063"/>
          <p14:tracePt t="22702" x="5716588" y="5435600"/>
          <p14:tracePt t="22710" x="5716588" y="5426075"/>
          <p14:tracePt t="22718" x="5707063" y="5399088"/>
          <p14:tracePt t="22735" x="5707063" y="5362575"/>
          <p14:tracePt t="22742" x="5707063" y="5326063"/>
          <p14:tracePt t="22749" x="5707063" y="5289550"/>
          <p14:tracePt t="22758" x="5707063" y="5243513"/>
          <p14:tracePt t="22766" x="5707063" y="5207000"/>
          <p14:tracePt t="22774" x="5707063" y="5180013"/>
          <p14:tracePt t="22782" x="5734050" y="5143500"/>
          <p14:tracePt t="22790" x="5761038" y="5097463"/>
          <p14:tracePt t="22799" x="5780088" y="5089525"/>
          <p14:tracePt t="22816" x="5789613" y="5080000"/>
          <p14:tracePt t="22918" x="5770563" y="5080000"/>
          <p14:tracePt t="22926" x="5707063" y="5097463"/>
          <p14:tracePt t="22933" x="5634038" y="5106988"/>
          <p14:tracePt t="22941" x="5524500" y="5133975"/>
          <p14:tracePt t="22950" x="5387975" y="5170488"/>
          <p14:tracePt t="22957" x="5205413" y="5170488"/>
          <p14:tracePt t="22966" x="5014913" y="5170488"/>
          <p14:tracePt t="22973" x="4786313" y="5170488"/>
          <p14:tracePt t="22981" x="4457700" y="5170488"/>
          <p14:tracePt t="22989" x="4121150" y="5170488"/>
          <p14:tracePt t="22999" x="3673475" y="5170488"/>
          <p14:tracePt t="23005" x="3300413" y="5170488"/>
          <p14:tracePt t="23015" x="2925763" y="5170488"/>
          <p14:tracePt t="23021" x="2698750" y="5170488"/>
          <p14:tracePt t="23031" x="2397125" y="5170488"/>
          <p14:tracePt t="23039" x="2224088" y="5170488"/>
          <p14:tracePt t="23050" x="2060575" y="5160963"/>
          <p14:tracePt t="23054" x="1924050" y="5143500"/>
          <p14:tracePt t="23062" x="1841500" y="5106988"/>
          <p14:tracePt t="23071" x="1768475" y="5080000"/>
          <p14:tracePt t="23079" x="1741488" y="5080000"/>
          <p14:tracePt t="23087" x="1722438" y="5070475"/>
          <p14:tracePt t="23095" x="1714500" y="5060950"/>
          <p14:tracePt t="23117" x="1714500" y="5053013"/>
          <p14:tracePt t="23158" x="1704975" y="5043488"/>
          <p14:tracePt t="23165" x="1695450" y="5033963"/>
          <p14:tracePt t="23174" x="1695450" y="5024438"/>
          <p14:tracePt t="23182" x="1695450" y="5016500"/>
          <p14:tracePt t="23197" x="1695450" y="4997450"/>
          <p14:tracePt t="23214" x="1695450" y="4979988"/>
          <p14:tracePt t="23230" x="1704975" y="4970463"/>
          <p14:tracePt t="23238" x="1714500" y="4960938"/>
          <p14:tracePt t="23286" x="1722438" y="4951413"/>
          <p14:tracePt t="23294" x="1741488" y="4951413"/>
          <p14:tracePt t="23302" x="1787525" y="4951413"/>
          <p14:tracePt t="23310" x="1824038" y="4951413"/>
          <p14:tracePt t="23318" x="1895475" y="4951413"/>
          <p14:tracePt t="23326" x="2024063" y="4951413"/>
          <p14:tracePt t="23335" x="2151063" y="4951413"/>
          <p14:tracePt t="23343" x="2297113" y="4951413"/>
          <p14:tracePt t="23354" x="2406650" y="4951413"/>
          <p14:tracePt t="23359" x="2516188" y="4951413"/>
          <p14:tracePt t="23368" x="2589213" y="4951413"/>
          <p14:tracePt t="23374" x="2616200" y="4951413"/>
          <p14:tracePt t="23381" x="2635250" y="4951413"/>
          <p14:tracePt t="23552" x="2643188" y="4951413"/>
          <p14:tracePt t="23576" x="2662238" y="4951413"/>
          <p14:tracePt t="23586" x="2679700" y="4951413"/>
          <p14:tracePt t="23592" x="2708275" y="4951413"/>
          <p14:tracePt t="23601" x="2725738" y="4951413"/>
          <p14:tracePt t="23606" x="2762250" y="4951413"/>
          <p14:tracePt t="23616" x="2808288" y="4951413"/>
          <p14:tracePt t="23622" x="2825750" y="4951413"/>
          <p14:tracePt t="23633" x="2862263" y="4951413"/>
          <p14:tracePt t="23638" x="2898775" y="4970463"/>
          <p14:tracePt t="23649" x="2908300" y="4970463"/>
          <p14:tracePt t="23653" x="2925763" y="4979988"/>
          <p14:tracePt t="23661" x="2954338" y="4987925"/>
          <p14:tracePt t="23677" x="2962275" y="4987925"/>
          <p14:tracePt t="23693" x="2971800" y="4997450"/>
          <p14:tracePt t="23702" x="2990850" y="4997450"/>
          <p14:tracePt t="23710" x="2998788" y="4997450"/>
          <p14:tracePt t="23718" x="3017838" y="5006975"/>
          <p14:tracePt t="23726" x="3035300" y="5024438"/>
          <p14:tracePt t="23734" x="3044825" y="5024438"/>
          <p14:tracePt t="23742" x="3044825" y="5033963"/>
          <p14:tracePt t="23750" x="3054350" y="5033963"/>
          <p14:tracePt t="23758" x="3071813" y="5033963"/>
          <p14:tracePt t="23931" x="3081338" y="5043488"/>
          <p14:tracePt t="24102" x="3090863" y="5043488"/>
          <p14:tracePt t="24110" x="3100388" y="5043488"/>
          <p14:tracePt t="24118" x="3127375" y="5070475"/>
          <p14:tracePt t="24126" x="3136900" y="5080000"/>
          <p14:tracePt t="24134" x="3154363" y="5097463"/>
          <p14:tracePt t="24150" x="3171825" y="5116513"/>
          <p14:tracePt t="24157" x="3171825" y="5126038"/>
          <p14:tracePt t="24167" x="3181350" y="5143500"/>
          <p14:tracePt t="24173" x="3190875" y="5160963"/>
          <p14:tracePt t="24182" x="3190875" y="5170488"/>
          <p14:tracePt t="24189" x="3190875" y="5180013"/>
          <p14:tracePt t="24198" x="3190875" y="5189538"/>
          <p14:tracePt t="24205" x="3190875" y="5197475"/>
          <p14:tracePt t="24233" x="3190875" y="5207000"/>
          <p14:tracePt t="24239" x="3190875" y="5216525"/>
          <p14:tracePt t="24269" x="3190875" y="5226050"/>
          <p14:tracePt t="24293" x="3190875" y="5233988"/>
          <p14:tracePt t="24302" x="3190875" y="5243513"/>
          <p14:tracePt t="24309" x="3190875" y="5270500"/>
          <p14:tracePt t="24318" x="3190875" y="5289550"/>
          <p14:tracePt t="24325" x="3190875" y="5307013"/>
          <p14:tracePt t="24334" x="3190875" y="5326063"/>
          <p14:tracePt t="24341" x="3190875" y="5353050"/>
          <p14:tracePt t="24350" x="3190875" y="5399088"/>
          <p14:tracePt t="24357" x="3190875" y="5416550"/>
          <p14:tracePt t="24367" x="3163888" y="5453063"/>
          <p14:tracePt t="24373" x="3154363" y="5489575"/>
          <p14:tracePt t="24381" x="3117850" y="5545138"/>
          <p14:tracePt t="24389" x="3090863" y="5562600"/>
          <p14:tracePt t="24398" x="3081338" y="5599113"/>
          <p14:tracePt t="24405" x="3054350" y="5626100"/>
          <p14:tracePt t="24414" x="3035300" y="5654675"/>
          <p14:tracePt t="24422" x="3035300" y="5662613"/>
          <p14:tracePt t="24550" x="3035300" y="5645150"/>
          <p14:tracePt t="24557" x="3035300" y="5618163"/>
          <p14:tracePt t="24565" x="3035300" y="5581650"/>
          <p14:tracePt t="24573" x="3071813" y="5518150"/>
          <p14:tracePt t="24582" x="3127375" y="5435600"/>
          <p14:tracePt t="24589" x="3163888" y="5372100"/>
          <p14:tracePt t="24597" x="3227388" y="5253038"/>
          <p14:tracePt t="24605" x="3290888" y="5170488"/>
          <p14:tracePt t="24615" x="3354388" y="5033963"/>
          <p14:tracePt t="24621" x="3409950" y="4933950"/>
          <p14:tracePt t="24630" x="3482975" y="4814888"/>
          <p14:tracePt t="24637" x="3556000" y="4714875"/>
          <p14:tracePt t="24646" x="3582988" y="4624388"/>
          <p14:tracePt t="24655" x="3636963" y="4541838"/>
          <p14:tracePt t="24665" x="3665538" y="4478338"/>
          <p14:tracePt t="24673" x="3665538" y="4422775"/>
          <p14:tracePt t="24679" x="3683000" y="4376738"/>
          <p14:tracePt t="24687" x="3683000" y="4322763"/>
          <p14:tracePt t="24695" x="3683000" y="4286250"/>
          <p14:tracePt t="24703" x="3683000" y="4249738"/>
          <p14:tracePt t="24710" x="3683000" y="4195763"/>
          <p14:tracePt t="24718" x="3683000" y="4167188"/>
          <p14:tracePt t="24726" x="3683000" y="4130675"/>
          <p14:tracePt t="24735" x="3683000" y="4094163"/>
          <p14:tracePt t="24742" x="3673475" y="4076700"/>
          <p14:tracePt t="24751" x="3673475" y="4049713"/>
          <p14:tracePt t="24757" x="3665538" y="4030663"/>
          <p14:tracePt t="24766" x="3656013" y="3994150"/>
          <p14:tracePt t="24775" x="3646488" y="3984625"/>
          <p14:tracePt t="24784" x="3636963" y="3984625"/>
          <p14:tracePt t="24791" x="3629025" y="3967163"/>
          <p14:tracePt t="24799" x="3619500" y="3948113"/>
          <p14:tracePt t="24815" x="3592513" y="3911600"/>
          <p14:tracePt t="24822" x="3582988" y="3903663"/>
          <p14:tracePt t="24838" x="3573463" y="3894138"/>
          <p14:tracePt t="24846" x="3556000" y="3884613"/>
          <p14:tracePt t="24854" x="3546475" y="3875088"/>
          <p14:tracePt t="24999" x="3536950" y="3875088"/>
          <p14:tracePt t="25016" x="3527425" y="3875088"/>
          <p14:tracePt t="25021" x="3509963" y="3875088"/>
          <p14:tracePt t="25031" x="3463925" y="3875088"/>
          <p14:tracePt t="25037" x="3446463" y="3875088"/>
          <p14:tracePt t="25045" x="3419475" y="3875088"/>
          <p14:tracePt t="25053" x="3390900" y="3875088"/>
          <p14:tracePt t="25061" x="3373438" y="3884613"/>
          <p14:tracePt t="25069" x="3363913" y="3884613"/>
          <p14:tracePt t="25077" x="3346450" y="3894138"/>
          <p14:tracePt t="25086" x="3336925" y="3894138"/>
          <p14:tracePt t="25094" x="3327400" y="3894138"/>
          <p14:tracePt t="25102" x="3317875" y="3903663"/>
          <p14:tracePt t="25175" x="3309938" y="3911600"/>
          <p14:tracePt t="25184" x="3300413" y="3921125"/>
          <p14:tracePt t="25191" x="3290888" y="3930650"/>
          <p14:tracePt t="25201" x="3273425" y="3948113"/>
          <p14:tracePt t="25222" x="3263900" y="3957638"/>
          <p14:tracePt t="25232" x="3254375" y="3957638"/>
          <p14:tracePt t="25237" x="3254375" y="3967163"/>
          <p14:tracePt t="25736" x="3244850" y="3976688"/>
          <p14:tracePt t="25744" x="3236913" y="3976688"/>
          <p14:tracePt t="25752" x="3227388" y="3994150"/>
          <p14:tracePt t="25758" x="3208338" y="4013200"/>
          <p14:tracePt t="25774" x="3208338" y="4021138"/>
          <p14:tracePt t="25782" x="3200400" y="4040188"/>
          <p14:tracePt t="25790" x="3190875" y="4057650"/>
          <p14:tracePt t="25798" x="3181350" y="4076700"/>
          <p14:tracePt t="25806" x="3181350" y="4086225"/>
          <p14:tracePt t="25815" x="3163888" y="4113213"/>
          <p14:tracePt t="25822" x="3154363" y="4130675"/>
          <p14:tracePt t="25831" x="3154363" y="4140200"/>
          <p14:tracePt t="25838" x="3144838" y="4159250"/>
          <p14:tracePt t="25846" x="3144838" y="4176713"/>
          <p14:tracePt t="25854" x="3136900" y="4186238"/>
          <p14:tracePt t="25882" x="3136900" y="4195763"/>
          <p14:tracePt t="25886" x="3127375" y="4203700"/>
          <p14:tracePt t="25894" x="3117850" y="4213225"/>
          <p14:tracePt t="25944" x="3108325" y="4222750"/>
          <p14:tracePt t="25962" x="3108325" y="4232275"/>
          <p14:tracePt t="26110" x="3117850" y="4222750"/>
          <p14:tracePt t="26118" x="3136900" y="4203700"/>
          <p14:tracePt t="26125" x="3154363" y="4203700"/>
          <p14:tracePt t="26134" x="3171825" y="4195763"/>
          <p14:tracePt t="26141" x="3208338" y="4186238"/>
          <p14:tracePt t="26150" x="3227388" y="4167188"/>
          <p14:tracePt t="26158" x="3273425" y="4140200"/>
          <p14:tracePt t="26167" x="3273425" y="4130675"/>
          <p14:tracePt t="26173" x="3327400" y="4122738"/>
          <p14:tracePt t="26182" x="3354388" y="4103688"/>
          <p14:tracePt t="26191" x="3400425" y="4086225"/>
          <p14:tracePt t="26201" x="3427413" y="4049713"/>
          <p14:tracePt t="26205" x="3490913" y="4021138"/>
          <p14:tracePt t="26214" x="3536950" y="3994150"/>
          <p14:tracePt t="26221" x="3629025" y="3940175"/>
          <p14:tracePt t="26231" x="3656013" y="3911600"/>
          <p14:tracePt t="26237" x="3683000" y="3884613"/>
          <p14:tracePt t="26245" x="3692525" y="3875088"/>
          <p14:tracePt t="26253" x="3709988" y="3857625"/>
          <p14:tracePt t="26269" x="3719513" y="3848100"/>
          <p14:tracePt t="26606" x="3746500" y="3811588"/>
          <p14:tracePt t="26615" x="3765550" y="3784600"/>
          <p14:tracePt t="26623" x="3802063" y="3721100"/>
          <p14:tracePt t="26632" x="3829050" y="3694113"/>
          <p14:tracePt t="26639" x="3838575" y="3657600"/>
          <p14:tracePt t="26649" x="3865563" y="3621088"/>
          <p14:tracePt t="26654" x="3865563" y="3611563"/>
          <p14:tracePt t="26663" x="3875088" y="3592513"/>
          <p14:tracePt t="26671" x="3875088" y="3584575"/>
          <p14:tracePt t="26678" x="3875088" y="3575050"/>
          <p14:tracePt t="27069" x="3875088" y="3548063"/>
          <p14:tracePt t="27077" x="3875088" y="3529013"/>
          <p14:tracePt t="27085" x="3875088" y="3475038"/>
          <p14:tracePt t="27093" x="3919538" y="3392488"/>
          <p14:tracePt t="27102" x="3948113" y="3302000"/>
          <p14:tracePt t="27109" x="3956050" y="3219450"/>
          <p14:tracePt t="27118" x="4002088" y="3146425"/>
          <p14:tracePt t="27125" x="4021138" y="3100388"/>
          <p14:tracePt t="27134" x="4057650" y="3017838"/>
          <p14:tracePt t="27141" x="4075113" y="2973388"/>
          <p14:tracePt t="27150" x="4084638" y="2954338"/>
          <p14:tracePt t="27158" x="4084638" y="2927350"/>
          <p14:tracePt t="27166" x="4111625" y="2900363"/>
          <p14:tracePt t="27173" x="4111625" y="2890838"/>
          <p14:tracePt t="27182" x="4111625" y="2881313"/>
          <p14:tracePt t="27189" x="4111625" y="2863850"/>
          <p14:tracePt t="27198" x="4121150" y="2854325"/>
          <p14:tracePt t="27205" x="4121150" y="2844800"/>
          <p14:tracePt t="27221" x="4121150" y="2836863"/>
          <p14:tracePt t="27231" x="4129088" y="2836863"/>
          <p14:tracePt t="27246" x="4129088" y="2827338"/>
          <p14:tracePt t="27253" x="4138613" y="2800350"/>
          <p14:tracePt t="27261" x="4148138" y="2790825"/>
          <p14:tracePt t="27278" x="4148138" y="2781300"/>
          <p14:tracePt t="27390" x="4157663" y="2771775"/>
          <p14:tracePt t="27413" x="4157663" y="2763838"/>
          <p14:tracePt t="27439" x="4175125" y="2744788"/>
          <p14:tracePt t="27447" x="4184650" y="2735263"/>
          <p14:tracePt t="27455" x="4202113" y="2708275"/>
          <p14:tracePt t="27463" x="4211638" y="2698750"/>
          <p14:tracePt t="27470" x="4230688" y="2671763"/>
          <p14:tracePt t="27478" x="4248150" y="2654300"/>
          <p14:tracePt t="27487" x="4284663" y="2608263"/>
          <p14:tracePt t="27495" x="4294188" y="2598738"/>
          <p14:tracePt t="27503" x="4311650" y="2571750"/>
          <p14:tracePt t="27510" x="4330700" y="2554288"/>
          <p14:tracePt t="27519" x="4340225" y="2544763"/>
          <p14:tracePt t="27526" x="4348163" y="2525713"/>
          <p14:tracePt t="27534" x="4357688" y="2517775"/>
          <p14:tracePt t="27542" x="4367213" y="2508250"/>
          <p14:tracePt t="27550" x="4376738" y="2508250"/>
          <p14:tracePt t="28535" x="4376738" y="2525713"/>
          <p14:tracePt t="28543" x="4376738" y="2562225"/>
          <p14:tracePt t="28552" x="4413250" y="2598738"/>
          <p14:tracePt t="28559" x="4457700" y="2635250"/>
          <p14:tracePt t="28567" x="4521200" y="2690813"/>
          <p14:tracePt t="28574" x="4594225" y="2763838"/>
          <p14:tracePt t="28581" x="4659313" y="2808288"/>
          <p14:tracePt t="28589" x="4759325" y="2873375"/>
          <p14:tracePt t="28597" x="4859338" y="2936875"/>
          <p14:tracePt t="28605" x="4959350" y="3009900"/>
          <p14:tracePt t="28614" x="5041900" y="3082925"/>
          <p14:tracePt t="28621" x="5159375" y="3182938"/>
          <p14:tracePt t="28630" x="5224463" y="3236913"/>
          <p14:tracePt t="28637" x="5297488" y="3309938"/>
          <p14:tracePt t="28646" x="5341938" y="3375025"/>
          <p14:tracePt t="28654" x="5378450" y="3419475"/>
          <p14:tracePt t="28662" x="5397500" y="3438525"/>
          <p14:tracePt t="28669" x="5405438" y="3455988"/>
          <p14:tracePt t="28677" x="5434013" y="3475038"/>
          <p14:tracePt t="28893" x="5414963" y="3492500"/>
          <p14:tracePt t="28901" x="5397500" y="3492500"/>
          <p14:tracePt t="28909" x="5387975" y="3492500"/>
          <p14:tracePt t="28918" x="5341938" y="3492500"/>
          <p14:tracePt t="28925" x="5324475" y="3502025"/>
          <p14:tracePt t="28934" x="5297488" y="3519488"/>
          <p14:tracePt t="28941" x="5287963" y="3519488"/>
          <p14:tracePt t="28950" x="5268913" y="3519488"/>
          <p14:tracePt t="29037" x="5268913" y="3475038"/>
          <p14:tracePt t="29046" x="5268913" y="3419475"/>
          <p14:tracePt t="29053" x="5251450" y="3375025"/>
          <p14:tracePt t="29061" x="5224463" y="3319463"/>
          <p14:tracePt t="29069" x="5205413" y="3255963"/>
          <p14:tracePt t="29077" x="5205413" y="3200400"/>
          <p14:tracePt t="29085" x="5187950" y="3155950"/>
          <p14:tracePt t="29093" x="5187950" y="3127375"/>
          <p14:tracePt t="29102" x="5178425" y="3082925"/>
          <p14:tracePt t="29109" x="5178425" y="3046413"/>
          <p14:tracePt t="29118" x="5168900" y="3009900"/>
          <p14:tracePt t="29125" x="5168900" y="2990850"/>
          <p14:tracePt t="29134" x="5159375" y="2973388"/>
          <p14:tracePt t="29141" x="5159375" y="2954338"/>
          <p14:tracePt t="29157" x="5151438" y="2936875"/>
          <p14:tracePt t="29167" x="5141913" y="2927350"/>
          <p14:tracePt t="29189" x="5132388" y="2917825"/>
          <p14:tracePt t="29197" x="5132388" y="2909888"/>
          <p14:tracePt t="29205" x="5132388" y="2900363"/>
          <p14:tracePt t="29214" x="5122863" y="2890838"/>
          <p14:tracePt t="29221" x="5122863" y="2881313"/>
          <p14:tracePt t="29231" x="5114925" y="2873375"/>
          <p14:tracePt t="29237" x="5114925" y="2863850"/>
          <p14:tracePt t="29245" x="5114925" y="2854325"/>
          <p14:tracePt t="29253" x="5095875" y="2836863"/>
          <p14:tracePt t="29262" x="5086350" y="2817813"/>
          <p14:tracePt t="29269" x="5086350" y="2808288"/>
          <p14:tracePt t="29277" x="5086350" y="2790825"/>
          <p14:tracePt t="29302" x="5086350" y="2781300"/>
          <p14:tracePt t="29318" x="5086350" y="2771775"/>
          <p14:tracePt t="29478" x="5151438" y="2800350"/>
          <p14:tracePt t="29485" x="5334000" y="2844800"/>
          <p14:tracePt t="29493" x="5597525" y="2881313"/>
          <p14:tracePt t="29502" x="5989638" y="2946400"/>
          <p14:tracePt t="29510" x="6335713" y="2990850"/>
          <p14:tracePt t="29518" x="6737350" y="3054350"/>
          <p14:tracePt t="29526" x="7192963" y="3100388"/>
          <p14:tracePt t="29534" x="7448550" y="3155950"/>
          <p14:tracePt t="29542" x="7694613" y="3192463"/>
          <p14:tracePt t="29550" x="7986713" y="3246438"/>
          <p14:tracePt t="29558" x="8140700" y="3246438"/>
          <p14:tracePt t="29566" x="8296275" y="3265488"/>
          <p14:tracePt t="29573" x="8451850" y="3265488"/>
          <p14:tracePt t="29583" x="8542338" y="3265488"/>
          <p14:tracePt t="29589" x="8669338" y="3265488"/>
          <p14:tracePt t="29597" x="8824913" y="3292475"/>
          <p14:tracePt t="29606" x="8897938" y="3292475"/>
          <p14:tracePt t="29615" x="9024938" y="3338513"/>
          <p14:tracePt t="30381" x="8588375" y="3438525"/>
          <p14:tracePt t="30389" x="8140700" y="3438525"/>
          <p14:tracePt t="30397" x="7731125" y="3438525"/>
          <p14:tracePt t="30406" x="7466013" y="3438525"/>
          <p14:tracePt t="30414" x="7202488" y="3438525"/>
          <p14:tracePt t="30422" x="6946900" y="3438525"/>
          <p14:tracePt t="30431" x="6764338" y="3438525"/>
          <p14:tracePt t="30438" x="6600825" y="3438525"/>
          <p14:tracePt t="30447" x="6508750" y="3438525"/>
          <p14:tracePt t="30454" x="6381750" y="3438525"/>
          <p14:tracePt t="30462" x="6291263" y="3438525"/>
          <p14:tracePt t="30470" x="6199188" y="3438525"/>
          <p14:tracePt t="30478" x="6089650" y="3438525"/>
          <p14:tracePt t="30486" x="5989638" y="3438525"/>
          <p14:tracePt t="30494" x="5862638" y="3402013"/>
          <p14:tracePt t="30502" x="5753100" y="3392488"/>
          <p14:tracePt t="30509" x="5616575" y="3375025"/>
          <p14:tracePt t="30518" x="5470525" y="3365500"/>
          <p14:tracePt t="30525" x="5324475" y="3338513"/>
          <p14:tracePt t="30534" x="5195888" y="3319463"/>
          <p14:tracePt t="30541" x="5105400" y="3302000"/>
          <p14:tracePt t="30550" x="5041900" y="3292475"/>
          <p14:tracePt t="30557" x="5005388" y="3292475"/>
          <p14:tracePt t="30566" x="4968875" y="3273425"/>
          <p14:tracePt t="30662" x="4959350" y="3265488"/>
          <p14:tracePt t="30717" x="4959350" y="3255963"/>
          <p14:tracePt t="30725" x="4959350" y="3236913"/>
          <p14:tracePt t="30743" x="4959350" y="3228975"/>
          <p14:tracePt t="30751" x="4959350" y="3200400"/>
          <p14:tracePt t="30759" x="4922838" y="3182938"/>
          <p14:tracePt t="30768" x="4905375" y="3155950"/>
          <p14:tracePt t="30775" x="4876800" y="3136900"/>
          <p14:tracePt t="30784" x="4859338" y="3127375"/>
          <p14:tracePt t="30791" x="4822825" y="3119438"/>
          <p14:tracePt t="30801" x="4813300" y="3119438"/>
          <p14:tracePt t="30807" x="4803775" y="3109913"/>
          <p14:tracePt t="30816" x="4767263" y="3100388"/>
          <p14:tracePt t="30821" x="4759325" y="3090863"/>
          <p14:tracePt t="30831" x="4722813" y="3082925"/>
          <p14:tracePt t="30847" x="4703763" y="3073400"/>
          <p14:tracePt t="30854" x="4686300" y="3063875"/>
          <p14:tracePt t="30862" x="4667250" y="3063875"/>
          <p14:tracePt t="30870" x="4649788" y="3046413"/>
          <p14:tracePt t="30878" x="4640263" y="3036888"/>
          <p14:tracePt t="30897" x="4622800" y="3027363"/>
          <p14:tracePt t="30902" x="4613275" y="3017838"/>
          <p14:tracePt t="30918" x="4613275" y="3009900"/>
          <p14:tracePt t="30926" x="4613275" y="2990850"/>
          <p14:tracePt t="30935" x="4613275" y="2973388"/>
          <p14:tracePt t="30942" x="4613275" y="2963863"/>
          <p14:tracePt t="30957" x="4613275" y="2954338"/>
          <p14:tracePt t="31143" x="4613275" y="2963863"/>
          <p14:tracePt t="31150" x="4613275" y="2973388"/>
          <p14:tracePt t="31157" x="4613275" y="3009900"/>
          <p14:tracePt t="31166" x="4649788" y="3046413"/>
          <p14:tracePt t="31173" x="4667250" y="3073400"/>
          <p14:tracePt t="31182" x="4703763" y="3127375"/>
          <p14:tracePt t="31189" x="4749800" y="3182938"/>
          <p14:tracePt t="31198" x="4822825" y="3246438"/>
          <p14:tracePt t="31205" x="4868863" y="3302000"/>
          <p14:tracePt t="31214" x="4913313" y="3338513"/>
          <p14:tracePt t="31221" x="4978400" y="3375025"/>
          <p14:tracePt t="31231" x="5014913" y="3392488"/>
          <p14:tracePt t="31238" x="5032375" y="3411538"/>
          <p14:tracePt t="31247" x="5049838" y="3429000"/>
          <p14:tracePt t="31253" x="5059363" y="3429000"/>
          <p14:tracePt t="31261" x="5068888" y="3438525"/>
          <p14:tracePt t="31495" x="5068888" y="3429000"/>
          <p14:tracePt t="31502" x="5041900" y="3402013"/>
          <p14:tracePt t="31510" x="4995863" y="3346450"/>
          <p14:tracePt t="31519" x="4932363" y="3309938"/>
          <p14:tracePt t="31526" x="4876800" y="3273425"/>
          <p14:tracePt t="31535" x="4832350" y="3236913"/>
          <p14:tracePt t="31542" x="4786313" y="3219450"/>
          <p14:tracePt t="31553" x="4740275" y="3182938"/>
          <p14:tracePt t="31558" x="4713288" y="3155950"/>
          <p14:tracePt t="31567" x="4667250" y="3127375"/>
          <p14:tracePt t="31574" x="4649788" y="3109913"/>
          <p14:tracePt t="31585" x="4622800" y="3090863"/>
          <p14:tracePt t="31589" x="4603750" y="3073400"/>
          <p14:tracePt t="31597" x="4594225" y="3063875"/>
          <p14:tracePt t="31605" x="4594225" y="3054350"/>
          <p14:tracePt t="31614" x="4576763" y="3036888"/>
          <p14:tracePt t="31630" x="4567238" y="3017838"/>
          <p14:tracePt t="31637" x="4557713" y="3009900"/>
          <p14:tracePt t="31646" x="4557713" y="3000375"/>
          <p14:tracePt t="31653" x="4557713" y="2990850"/>
          <p14:tracePt t="31679" x="4557713" y="2982913"/>
          <p14:tracePt t="31693" x="4557713" y="2963863"/>
          <p14:tracePt t="31737" x="4557713" y="2954338"/>
          <p14:tracePt t="31774" x="4557713" y="2946400"/>
          <p14:tracePt t="31790" x="4557713" y="2936875"/>
          <p14:tracePt t="31806" x="4557713" y="2909888"/>
          <p14:tracePt t="31830" x="4557713" y="2900363"/>
          <p14:tracePt t="31838" x="4557713" y="2890838"/>
          <p14:tracePt t="31854" x="4557713" y="2881313"/>
          <p14:tracePt t="31863" x="4567238" y="2873375"/>
          <p14:tracePt t="31882" x="4576763" y="2863850"/>
          <p14:tracePt t="32047" x="4557713" y="2863850"/>
          <p14:tracePt t="32055" x="4494213" y="2863850"/>
          <p14:tracePt t="32064" x="4348163" y="2863850"/>
          <p14:tracePt t="32070" x="4202113" y="2863850"/>
          <p14:tracePt t="32077" x="4038600" y="2863850"/>
          <p14:tracePt t="32085" x="3892550" y="2863850"/>
          <p14:tracePt t="32093" x="3765550" y="2863850"/>
          <p14:tracePt t="32102" x="3709988" y="2863850"/>
          <p14:tracePt t="32110" x="3665538" y="2863850"/>
          <p14:tracePt t="32118" x="3656013" y="2863850"/>
          <p14:tracePt t="32214" x="3656013" y="2854325"/>
          <p14:tracePt t="32222" x="3656013" y="2836863"/>
          <p14:tracePt t="32231" x="3656013" y="2817813"/>
          <p14:tracePt t="32238" x="3656013" y="2781300"/>
          <p14:tracePt t="32247" x="3656013" y="2771775"/>
          <p14:tracePt t="32254" x="3656013" y="2735263"/>
          <p14:tracePt t="32262" x="3656013" y="2717800"/>
          <p14:tracePt t="32269" x="3656013" y="2681288"/>
          <p14:tracePt t="32278" x="3656013" y="2654300"/>
          <p14:tracePt t="32285" x="3673475" y="2625725"/>
          <p14:tracePt t="32293" x="3683000" y="2598738"/>
          <p14:tracePt t="32303" x="3709988" y="2571750"/>
          <p14:tracePt t="32309" x="3738563" y="2554288"/>
          <p14:tracePt t="32318" x="3765550" y="2517775"/>
          <p14:tracePt t="32325" x="3829050" y="2481263"/>
          <p14:tracePt t="32334" x="3875088" y="2444750"/>
          <p14:tracePt t="32342" x="3938588" y="2408238"/>
          <p14:tracePt t="32350" x="4002088" y="2398713"/>
          <p14:tracePt t="32358" x="4065588" y="2352675"/>
          <p14:tracePt t="32366" x="4121150" y="2335213"/>
          <p14:tracePt t="32374" x="4202113" y="2316163"/>
          <p14:tracePt t="32382" x="4284663" y="2289175"/>
          <p14:tracePt t="32389" x="4376738" y="2289175"/>
          <p14:tracePt t="32398" x="4467225" y="2289175"/>
          <p14:tracePt t="32405" x="4557713" y="2289175"/>
          <p14:tracePt t="32414" x="4630738" y="2289175"/>
          <p14:tracePt t="32421" x="4722813" y="2289175"/>
          <p14:tracePt t="32431" x="4786313" y="2298700"/>
          <p14:tracePt t="32438" x="4859338" y="2325688"/>
          <p14:tracePt t="32447" x="4922838" y="2362200"/>
          <p14:tracePt t="32454" x="4986338" y="2371725"/>
          <p14:tracePt t="32462" x="5032375" y="2408238"/>
          <p14:tracePt t="32470" x="5041900" y="2425700"/>
          <p14:tracePt t="32478" x="5059363" y="2452688"/>
          <p14:tracePt t="32485" x="5078413" y="2471738"/>
          <p14:tracePt t="32493" x="5086350" y="2481263"/>
          <p14:tracePt t="32509" x="5095875" y="2498725"/>
          <p14:tracePt t="32518" x="5105400" y="2508250"/>
          <p14:tracePt t="32526" x="5114925" y="2517775"/>
          <p14:tracePt t="32534" x="5132388" y="2535238"/>
          <p14:tracePt t="32542" x="5141913" y="2554288"/>
          <p14:tracePt t="32551" x="5159375" y="2571750"/>
          <p14:tracePt t="32557" x="5178425" y="2589213"/>
          <p14:tracePt t="32566" x="5187950" y="2608263"/>
          <p14:tracePt t="32573" x="5205413" y="2644775"/>
          <p14:tracePt t="32582" x="5214938" y="2644775"/>
          <p14:tracePt t="32589" x="5224463" y="2671763"/>
          <p14:tracePt t="32597" x="5224463" y="2690813"/>
          <p14:tracePt t="32605" x="5224463" y="2717800"/>
          <p14:tracePt t="32614" x="5224463" y="2735263"/>
          <p14:tracePt t="32621" x="5224463" y="2771775"/>
          <p14:tracePt t="32631" x="5214938" y="2800350"/>
          <p14:tracePt t="32637" x="5178425" y="2827338"/>
          <p14:tracePt t="32647" x="5132388" y="2863850"/>
          <p14:tracePt t="32653" x="5086350" y="2900363"/>
          <p14:tracePt t="32661" x="5041900" y="2927350"/>
          <p14:tracePt t="32669" x="4995863" y="2963863"/>
          <p14:tracePt t="32677" x="4949825" y="2973388"/>
          <p14:tracePt t="32685" x="4922838" y="2982913"/>
          <p14:tracePt t="32693" x="4876800" y="3000375"/>
          <p14:tracePt t="32701" x="4840288" y="3000375"/>
          <p14:tracePt t="32709" x="4822825" y="3009900"/>
          <p14:tracePt t="32717" x="4786313" y="3009900"/>
          <p14:tracePt t="32726" x="4759325" y="3009900"/>
          <p14:tracePt t="32734" x="4722813" y="3009900"/>
          <p14:tracePt t="32742" x="4676775" y="3009900"/>
          <p14:tracePt t="32750" x="4622800" y="3009900"/>
          <p14:tracePt t="32758" x="4567238" y="3009900"/>
          <p14:tracePt t="32766" x="4484688" y="2982913"/>
          <p14:tracePt t="32774" x="4394200" y="2936875"/>
          <p14:tracePt t="32782" x="4311650" y="2909888"/>
          <p14:tracePt t="32789" x="4230688" y="2873375"/>
          <p14:tracePt t="32797" x="4165600" y="2844800"/>
          <p14:tracePt t="32806" x="4102100" y="2790825"/>
          <p14:tracePt t="32815" x="4057650" y="2781300"/>
          <p14:tracePt t="32823" x="4029075" y="2754313"/>
          <p14:tracePt t="32835" x="4011613" y="2735263"/>
          <p14:tracePt t="32838" x="3975100" y="2708275"/>
          <p14:tracePt t="32855" x="3956050" y="2681288"/>
          <p14:tracePt t="32863" x="3956050" y="2671763"/>
          <p14:tracePt t="32870" x="3948113" y="2662238"/>
          <p14:tracePt t="32879" x="3948113" y="2654300"/>
          <p14:tracePt t="32903" x="3948113" y="2644775"/>
          <p14:tracePt t="33038" x="3948113" y="2654300"/>
          <p14:tracePt t="33047" x="3919538" y="2708275"/>
          <p14:tracePt t="33054" x="3865563" y="2790825"/>
          <p14:tracePt t="33064" x="3810000" y="2873375"/>
          <p14:tracePt t="33070" x="3756025" y="2990850"/>
          <p14:tracePt t="33078" x="3709988" y="3090863"/>
          <p14:tracePt t="33086" x="3636963" y="3209925"/>
          <p14:tracePt t="33095" x="3582988" y="3309938"/>
          <p14:tracePt t="33102" x="3546475" y="3375025"/>
          <p14:tracePt t="33110" x="3509963" y="3419475"/>
          <p14:tracePt t="33118" x="3463925" y="3502025"/>
          <p14:tracePt t="33126" x="3455988" y="3538538"/>
          <p14:tracePt t="33136" x="3446463" y="3575050"/>
          <p14:tracePt t="33141" x="3446463" y="3592513"/>
          <p14:tracePt t="33149" x="3427413" y="3611563"/>
          <p14:tracePt t="33325" x="3455988" y="3611563"/>
          <p14:tracePt t="33334" x="3509963" y="3575050"/>
          <p14:tracePt t="33341" x="3592513" y="3519488"/>
          <p14:tracePt t="33350" x="3683000" y="3455988"/>
          <p14:tracePt t="33357" x="3792538" y="3375025"/>
          <p14:tracePt t="33366" x="3911600" y="3302000"/>
          <p14:tracePt t="33373" x="4011613" y="3209925"/>
          <p14:tracePt t="33383" x="4148138" y="3119438"/>
          <p14:tracePt t="33389" x="4230688" y="3054350"/>
          <p14:tracePt t="33398" x="4311650" y="2982913"/>
          <p14:tracePt t="33405" x="4394200" y="2900363"/>
          <p14:tracePt t="33413" x="4467225" y="2827338"/>
          <p14:tracePt t="33422" x="4484688" y="2771775"/>
          <p14:tracePt t="33430" x="4540250" y="2698750"/>
          <p14:tracePt t="33438" x="4594225" y="2635250"/>
          <p14:tracePt t="33447" x="4603750" y="2608263"/>
          <p14:tracePt t="33454" x="4622800" y="2562225"/>
          <p14:tracePt t="33462" x="4649788" y="2535238"/>
          <p14:tracePt t="33470" x="4659313" y="2517775"/>
          <p14:tracePt t="33494" x="4659313" y="2508250"/>
          <p14:tracePt t="33632" x="4667250" y="2525713"/>
          <p14:tracePt t="33638" x="4667250" y="2562225"/>
          <p14:tracePt t="33648" x="4667250" y="2608263"/>
          <p14:tracePt t="33655" x="4667250" y="2671763"/>
          <p14:tracePt t="33661" x="4667250" y="2727325"/>
          <p14:tracePt t="33670" x="4667250" y="2817813"/>
          <p14:tracePt t="33677" x="4649788" y="2917825"/>
          <p14:tracePt t="33685" x="4649788" y="2990850"/>
          <p14:tracePt t="33693" x="4630738" y="3063875"/>
          <p14:tracePt t="33701" x="4630738" y="3127375"/>
          <p14:tracePt t="33709" x="4630738" y="3182938"/>
          <p14:tracePt t="33717" x="4630738" y="3219450"/>
          <p14:tracePt t="33725" x="4630738" y="3255963"/>
          <p14:tracePt t="33742" x="4630738" y="3265488"/>
          <p14:tracePt t="33807" x="4630738" y="3273425"/>
          <p14:tracePt t="33815" x="4630738" y="3302000"/>
          <p14:tracePt t="33824" x="4630738" y="3309938"/>
          <p14:tracePt t="33833" x="4630738" y="3338513"/>
          <p14:tracePt t="33838" x="4640263" y="3346450"/>
          <p14:tracePt t="33847" x="4649788" y="3355975"/>
          <p14:tracePt t="33854" x="4659313" y="3392488"/>
          <p14:tracePt t="33862" x="4676775" y="3411538"/>
          <p14:tracePt t="33869" x="4695825" y="3429000"/>
          <p14:tracePt t="33883" x="4703763" y="3446463"/>
          <p14:tracePt t="33886" x="4713288" y="3455988"/>
          <p14:tracePt t="33893" x="4722813" y="3465513"/>
          <p14:tracePt t="33901" x="4740275" y="3482975"/>
          <p14:tracePt t="33918" x="4749800" y="3492500"/>
          <p14:tracePt t="33926" x="4759325" y="3492500"/>
          <p14:tracePt t="33941" x="4767263" y="3502025"/>
          <p14:tracePt t="33950" x="4786313" y="3519488"/>
          <p14:tracePt t="33958" x="4795838" y="3529013"/>
          <p14:tracePt t="33974" x="4813300" y="3538538"/>
          <p14:tracePt t="33989" x="4822825" y="3548063"/>
          <p14:tracePt t="34005" x="4840288" y="3565525"/>
          <p14:tracePt t="34205" x="4832350" y="3565525"/>
          <p14:tracePt t="34213" x="4813300" y="3548063"/>
          <p14:tracePt t="34222" x="4803775" y="3538538"/>
          <p14:tracePt t="34230" x="4795838" y="3519488"/>
          <p14:tracePt t="34238" x="4786313" y="3492500"/>
          <p14:tracePt t="34247" x="4767263" y="3465513"/>
          <p14:tracePt t="34253" x="4759325" y="3465513"/>
          <p14:tracePt t="34262" x="4759325" y="3446463"/>
          <p14:tracePt t="34270" x="4749800" y="3411538"/>
          <p14:tracePt t="34278" x="4749800" y="3402013"/>
          <p14:tracePt t="34286" x="4740275" y="3365500"/>
          <p14:tracePt t="34294" x="4713288" y="3319463"/>
          <p14:tracePt t="34310" x="4703763" y="3282950"/>
          <p14:tracePt t="34318" x="4695825" y="3236913"/>
          <p14:tracePt t="34325" x="4686300" y="3219450"/>
          <p14:tracePt t="34333" x="4686300" y="3173413"/>
          <p14:tracePt t="34341" x="4649788" y="3119438"/>
          <p14:tracePt t="34351" x="4649788" y="3073400"/>
          <p14:tracePt t="34357" x="4630738" y="3046413"/>
          <p14:tracePt t="34366" x="4630738" y="3017838"/>
          <p14:tracePt t="34373" x="4622800" y="2973388"/>
          <p14:tracePt t="34381" x="4613275" y="2954338"/>
          <p14:tracePt t="34389" x="4603750" y="2936875"/>
          <p14:tracePt t="34400" x="4603750" y="2917825"/>
          <p14:tracePt t="34405" x="4594225" y="2900363"/>
          <p14:tracePt t="34414" x="4586288" y="2881313"/>
          <p14:tracePt t="34422" x="4586288" y="2863850"/>
          <p14:tracePt t="34430" x="4586288" y="2844800"/>
          <p14:tracePt t="34454" x="4586288" y="2836863"/>
          <p14:tracePt t="34470" x="4586288" y="2827338"/>
          <p14:tracePt t="34855" x="4586288" y="2800350"/>
          <p14:tracePt t="34861" x="4586288" y="2781300"/>
          <p14:tracePt t="34870" x="4586288" y="2754313"/>
          <p14:tracePt t="34880" x="4586288" y="2708275"/>
          <p14:tracePt t="34885" x="4586288" y="2690813"/>
          <p14:tracePt t="34893" x="4586288" y="2662238"/>
          <p14:tracePt t="34901" x="4586288" y="2635250"/>
          <p14:tracePt t="34909" x="4586288" y="2608263"/>
          <p14:tracePt t="34918" x="4586288" y="2598738"/>
          <p14:tracePt t="34926" x="4586288" y="2571750"/>
          <p14:tracePt t="34934" x="4586288" y="2562225"/>
          <p14:tracePt t="35134" x="4649788" y="2562225"/>
          <p14:tracePt t="35142" x="4813300" y="2571750"/>
          <p14:tracePt t="35150" x="4986338" y="2571750"/>
          <p14:tracePt t="35158" x="5187950" y="2589213"/>
          <p14:tracePt t="35167" x="5368925" y="2598738"/>
          <p14:tracePt t="35174" x="5580063" y="2654300"/>
          <p14:tracePt t="35182" x="5743575" y="2662238"/>
          <p14:tracePt t="35190" x="5899150" y="2681288"/>
          <p14:tracePt t="35199" x="6026150" y="2681288"/>
          <p14:tracePt t="35205" x="6116638" y="2708275"/>
          <p14:tracePt t="35214" x="6208713" y="2708275"/>
          <p14:tracePt t="35221" x="6281738" y="2708275"/>
          <p14:tracePt t="35230" x="6345238" y="2708275"/>
          <p14:tracePt t="35237" x="6399213" y="2708275"/>
          <p14:tracePt t="35246" x="6472238" y="2708275"/>
          <p14:tracePt t="35253" x="6545263" y="2708275"/>
          <p14:tracePt t="35262" x="6654800" y="2708275"/>
          <p14:tracePt t="35270" x="6783388" y="2708275"/>
          <p14:tracePt t="35278" x="6929438" y="2708275"/>
          <p14:tracePt t="35286" x="7037388" y="2708275"/>
          <p14:tracePt t="35294" x="7165975" y="2708275"/>
          <p14:tracePt t="35302" x="7312025" y="2708275"/>
          <p14:tracePt t="35309" x="7421563" y="2717800"/>
          <p14:tracePt t="35318" x="7531100" y="2735263"/>
          <p14:tracePt t="35325" x="7648575" y="2744788"/>
          <p14:tracePt t="35335" x="7721600" y="2771775"/>
          <p14:tracePt t="35341" x="7804150" y="2790825"/>
          <p14:tracePt t="35350" x="7894638" y="2817813"/>
          <p14:tracePt t="35357" x="7958138" y="2836863"/>
          <p14:tracePt t="35366" x="8023225" y="2854325"/>
          <p14:tracePt t="35373" x="8077200" y="2863850"/>
          <p14:tracePt t="35381" x="8104188" y="2873375"/>
          <p14:tracePt t="35390" x="8150225" y="2873375"/>
          <p14:tracePt t="35398" x="8196263" y="2890838"/>
          <p14:tracePt t="35406" x="8213725" y="2890838"/>
          <p14:tracePt t="35414" x="8250238" y="2917825"/>
          <p14:tracePt t="35421" x="8259763" y="2917825"/>
          <p14:tracePt t="35430" x="8296275" y="2917825"/>
          <p14:tracePt t="35438" x="8305800" y="2927350"/>
          <p14:tracePt t="35447" x="8342313" y="2936875"/>
          <p14:tracePt t="35454" x="8369300" y="2946400"/>
          <p14:tracePt t="35462" x="8386763" y="2954338"/>
          <p14:tracePt t="35470" x="8432800" y="2963863"/>
          <p14:tracePt t="35478" x="8478838" y="2973388"/>
          <p14:tracePt t="35486" x="8523288" y="3000375"/>
          <p14:tracePt t="35494" x="8551863" y="3000375"/>
          <p14:tracePt t="35501" x="8605838" y="3017838"/>
          <p14:tracePt t="35509" x="8678863" y="3036888"/>
          <p14:tracePt t="35518" x="8778875" y="3063875"/>
          <p14:tracePt t="35525" x="8842375" y="3082925"/>
          <p14:tracePt t="35534" x="8934450" y="3127375"/>
          <p14:tracePt t="35541" x="9017000" y="3163888"/>
          <p14:tracePt t="35550" x="9134475" y="3209925"/>
          <p14:tracePt t="37586" x="7931150" y="3365500"/>
          <p14:tracePt t="37590" x="7448550" y="3365500"/>
          <p14:tracePt t="37598" x="6929438" y="3365500"/>
          <p14:tracePt t="37605" x="6464300" y="3309938"/>
          <p14:tracePt t="37613" x="6226175" y="3292475"/>
          <p14:tracePt t="37621" x="6080125" y="3265488"/>
          <p14:tracePt t="37630" x="5962650" y="3219450"/>
          <p14:tracePt t="37638" x="5907088" y="3192463"/>
          <p14:tracePt t="37647" x="5899150" y="3182938"/>
          <p14:tracePt t="37653" x="5880100" y="3163888"/>
          <p14:tracePt t="37662" x="5870575" y="3163888"/>
          <p14:tracePt t="37669" x="5870575" y="3146425"/>
          <p14:tracePt t="37677" x="5862638" y="3127375"/>
          <p14:tracePt t="37823" x="5843588" y="3119438"/>
          <p14:tracePt t="37831" x="5834063" y="3109913"/>
          <p14:tracePt t="37838" x="5816600" y="3100388"/>
          <p14:tracePt t="37847" x="5807075" y="3082925"/>
          <p14:tracePt t="37854" x="5797550" y="3082925"/>
          <p14:tracePt t="37863" x="5789613" y="3073400"/>
          <p14:tracePt t="37883" x="5743575" y="3054350"/>
          <p14:tracePt t="37886" x="5724525" y="3046413"/>
          <p14:tracePt t="37894" x="5670550" y="3036888"/>
          <p14:tracePt t="37901" x="5580063" y="3036888"/>
          <p14:tracePt t="37909" x="5487988" y="3017838"/>
          <p14:tracePt t="37917" x="5360988" y="3017838"/>
          <p14:tracePt t="37926" x="5278438" y="3009900"/>
          <p14:tracePt t="37934" x="5205413" y="2982913"/>
          <p14:tracePt t="37942" x="5105400" y="2982913"/>
          <p14:tracePt t="37950" x="5014913" y="2963863"/>
          <p14:tracePt t="37958" x="4959350" y="2954338"/>
          <p14:tracePt t="37966" x="4895850" y="2954338"/>
          <p14:tracePt t="37973" x="4859338" y="2946400"/>
          <p14:tracePt t="37982" x="4840288" y="2946400"/>
          <p14:tracePt t="37989" x="4813300" y="2946400"/>
          <p14:tracePt t="37997" x="4803775" y="2936875"/>
          <p14:tracePt t="38005" x="4795838" y="2927350"/>
          <p14:tracePt t="38310" x="4795838" y="2909888"/>
          <p14:tracePt t="38317" x="4795838" y="2900363"/>
          <p14:tracePt t="38325" x="4759325" y="2854325"/>
          <p14:tracePt t="38333" x="4740275" y="2827338"/>
          <p14:tracePt t="38341" x="4713288" y="2800350"/>
          <p14:tracePt t="38350" x="4686300" y="2771775"/>
          <p14:tracePt t="38358" x="4686300" y="2763838"/>
          <p14:tracePt t="38366" x="4667250" y="2744788"/>
          <p14:tracePt t="38373" x="4659313" y="2735263"/>
          <p14:tracePt t="38381" x="4649788" y="2727325"/>
          <p14:tracePt t="38494" x="4640263" y="2717800"/>
          <p14:tracePt t="38606" x="4622800" y="2717800"/>
          <p14:tracePt t="38614" x="4613275" y="2717800"/>
          <p14:tracePt t="38621" x="4567238" y="2717800"/>
          <p14:tracePt t="38629" x="4513263" y="2717800"/>
          <p14:tracePt t="38637" x="4403725" y="2717800"/>
          <p14:tracePt t="38646" x="4294188" y="2717800"/>
          <p14:tracePt t="38654" x="4221163" y="2708275"/>
          <p14:tracePt t="38663" x="4138613" y="2681288"/>
          <p14:tracePt t="38670" x="4057650" y="2671763"/>
          <p14:tracePt t="38678" x="4021138" y="2654300"/>
          <p14:tracePt t="38685" x="4002088" y="2654300"/>
          <p14:tracePt t="38693" x="3975100" y="2644775"/>
          <p14:tracePt t="38701" x="3956050" y="2635250"/>
          <p14:tracePt t="38709" x="3948113" y="2635250"/>
          <p14:tracePt t="38725" x="3938588" y="2625725"/>
          <p14:tracePt t="38734" x="3938588" y="2598738"/>
          <p14:tracePt t="38741" x="3919538" y="2562225"/>
          <p14:tracePt t="38750" x="3911600" y="2535238"/>
          <p14:tracePt t="38758" x="3911600" y="2517775"/>
          <p14:tracePt t="38766" x="3911600" y="2481263"/>
          <p14:tracePt t="38774" x="3911600" y="2452688"/>
          <p14:tracePt t="38782" x="3911600" y="2435225"/>
          <p14:tracePt t="38790" x="3911600" y="2389188"/>
          <p14:tracePt t="38799" x="3911600" y="2371725"/>
          <p14:tracePt t="38806" x="3911600" y="2343150"/>
          <p14:tracePt t="38818" x="3911600" y="2335213"/>
          <p14:tracePt t="38823" x="3911600" y="2325688"/>
          <p14:tracePt t="38835" x="3911600" y="2298700"/>
          <p14:tracePt t="38850" x="3911600" y="2289175"/>
          <p14:tracePt t="38855" x="3919538" y="2289175"/>
          <p14:tracePt t="38888" x="3948113" y="2243138"/>
          <p14:tracePt t="38894" x="3965575" y="2233613"/>
          <p14:tracePt t="38902" x="3992563" y="2197100"/>
          <p14:tracePt t="38910" x="4011613" y="2189163"/>
          <p14:tracePt t="38918" x="4075113" y="2160588"/>
          <p14:tracePt t="38926" x="4121150" y="2143125"/>
          <p14:tracePt t="38934" x="4175125" y="2133600"/>
          <p14:tracePt t="38942" x="4238625" y="2125663"/>
          <p14:tracePt t="38950" x="4294188" y="2097088"/>
          <p14:tracePt t="38958" x="4340225" y="2089150"/>
          <p14:tracePt t="38966" x="4376738" y="2089150"/>
          <p14:tracePt t="38974" x="4413250" y="2079625"/>
          <p14:tracePt t="38982" x="4440238" y="2079625"/>
          <p14:tracePt t="38990" x="4467225" y="2079625"/>
          <p14:tracePt t="38998" x="4484688" y="2079625"/>
          <p14:tracePt t="39005" x="4503738" y="2079625"/>
          <p14:tracePt t="39014" x="4521200" y="2079625"/>
          <p14:tracePt t="39021" x="4540250" y="2079625"/>
          <p14:tracePt t="39030" x="4549775" y="2079625"/>
          <p14:tracePt t="39047" x="4557713" y="2079625"/>
          <p14:tracePt t="39054" x="4567238" y="2079625"/>
          <p14:tracePt t="39064" x="4576763" y="2079625"/>
          <p14:tracePt t="39069" x="4586288" y="2079625"/>
          <p14:tracePt t="39077" x="4613275" y="2079625"/>
          <p14:tracePt t="39085" x="4630738" y="2079625"/>
          <p14:tracePt t="39093" x="4649788" y="2079625"/>
          <p14:tracePt t="39101" x="4667250" y="2079625"/>
          <p14:tracePt t="39109" x="4695825" y="2079625"/>
          <p14:tracePt t="39117" x="4722813" y="2089150"/>
          <p14:tracePt t="39125" x="4767263" y="2097088"/>
          <p14:tracePt t="39134" x="4795838" y="2097088"/>
          <p14:tracePt t="39142" x="4822825" y="2106613"/>
          <p14:tracePt t="39150" x="4840288" y="2106613"/>
          <p14:tracePt t="39157" x="4876800" y="2116138"/>
          <p14:tracePt t="39166" x="4886325" y="2116138"/>
          <p14:tracePt t="39174" x="4922838" y="2143125"/>
          <p14:tracePt t="39190" x="4941888" y="2152650"/>
          <p14:tracePt t="39206" x="4949825" y="2152650"/>
          <p14:tracePt t="39287" x="4959350" y="2160588"/>
          <p14:tracePt t="39295" x="4986338" y="2170113"/>
          <p14:tracePt t="39306" x="5014913" y="2189163"/>
          <p14:tracePt t="39309" x="5022850" y="2197100"/>
          <p14:tracePt t="39318" x="5041900" y="2206625"/>
          <p14:tracePt t="39334" x="5068888" y="2225675"/>
          <p14:tracePt t="39341" x="5078413" y="2233613"/>
          <p14:tracePt t="39350" x="5086350" y="2243138"/>
          <p14:tracePt t="39357" x="5095875" y="2252663"/>
          <p14:tracePt t="39373" x="5114925" y="2270125"/>
          <p14:tracePt t="39381" x="5122863" y="2279650"/>
          <p14:tracePt t="39389" x="5132388" y="2289175"/>
          <p14:tracePt t="39413" x="5141913" y="2298700"/>
          <p14:tracePt t="39429" x="5141913" y="2306638"/>
          <p14:tracePt t="39438" x="5141913" y="2316163"/>
          <p14:tracePt t="39448" x="5141913" y="2325688"/>
          <p14:tracePt t="39454" x="5141913" y="2343150"/>
          <p14:tracePt t="39464" x="5141913" y="2352675"/>
          <p14:tracePt t="39470" x="5141913" y="2362200"/>
          <p14:tracePt t="39481" x="5151438" y="2379663"/>
          <p14:tracePt t="39486" x="5151438" y="2389188"/>
          <p14:tracePt t="39494" x="5151438" y="2408238"/>
          <p14:tracePt t="39502" x="5151438" y="2425700"/>
          <p14:tracePt t="39510" x="5151438" y="2444750"/>
          <p14:tracePt t="39518" x="5151438" y="2452688"/>
          <p14:tracePt t="39526" x="5151438" y="2471738"/>
          <p14:tracePt t="39534" x="5114925" y="2498725"/>
          <p14:tracePt t="39542" x="5105400" y="2508250"/>
          <p14:tracePt t="39551" x="5078413" y="2535238"/>
          <p14:tracePt t="39558" x="5068888" y="2544763"/>
          <p14:tracePt t="39566" x="5068888" y="2554288"/>
          <p14:tracePt t="39574" x="5022850" y="2571750"/>
          <p14:tracePt t="39584" x="5005388" y="2589213"/>
          <p14:tracePt t="39591" x="4978400" y="2598738"/>
          <p14:tracePt t="39598" x="4968875" y="2598738"/>
          <p14:tracePt t="39607" x="4941888" y="2625725"/>
          <p14:tracePt t="39613" x="4932363" y="2625725"/>
          <p14:tracePt t="39622" x="4905375" y="2635250"/>
          <p14:tracePt t="39631" x="4886325" y="2635250"/>
          <p14:tracePt t="39638" x="4859338" y="2635250"/>
          <p14:tracePt t="39647" x="4840288" y="2644775"/>
          <p14:tracePt t="39654" x="4813300" y="2644775"/>
          <p14:tracePt t="39662" x="4795838" y="2644775"/>
          <p14:tracePt t="39670" x="4759325" y="2644775"/>
          <p14:tracePt t="39678" x="4740275" y="2644775"/>
          <p14:tracePt t="39686" x="4686300" y="2644775"/>
          <p14:tracePt t="39695" x="4640263" y="2644775"/>
          <p14:tracePt t="39701" x="4603750" y="2644775"/>
          <p14:tracePt t="39709" x="4557713" y="2644775"/>
          <p14:tracePt t="39717" x="4503738" y="2644775"/>
          <p14:tracePt t="39726" x="4484688" y="2644775"/>
          <p14:tracePt t="39734" x="4457700" y="2644775"/>
          <p14:tracePt t="39741" x="4440238" y="2644775"/>
          <p14:tracePt t="39758" x="4430713" y="2644775"/>
          <p14:tracePt t="39766" x="4413250" y="2644775"/>
          <p14:tracePt t="39790" x="4403725" y="2644775"/>
          <p14:tracePt t="39806" x="4394200" y="2644775"/>
          <p14:tracePt t="39813" x="4376738" y="2644775"/>
          <p14:tracePt t="39822" x="4357688" y="2644775"/>
          <p14:tracePt t="39831" x="4348163" y="2644775"/>
          <p14:tracePt t="39838" x="4321175" y="2644775"/>
          <p14:tracePt t="39848" x="4284663" y="2644775"/>
          <p14:tracePt t="39854" x="4275138" y="2644775"/>
          <p14:tracePt t="39864" x="4248150" y="2625725"/>
          <p14:tracePt t="39870" x="4230688" y="2625725"/>
          <p14:tracePt t="39883" x="4211638" y="2617788"/>
          <p14:tracePt t="39894" x="4184650" y="2608263"/>
          <p14:tracePt t="39910" x="4175125" y="2598738"/>
          <p14:tracePt t="39926" x="4165600" y="2598738"/>
          <p14:tracePt t="39935" x="4148138" y="2581275"/>
          <p14:tracePt t="39958" x="4138613" y="2571750"/>
          <p14:tracePt t="39966" x="4129088" y="2562225"/>
          <p14:tracePt t="39990" x="4129088" y="2554288"/>
          <p14:tracePt t="40006" x="4121150" y="2544763"/>
          <p14:tracePt t="40021" x="4121150" y="2525713"/>
          <p14:tracePt t="40030" x="4121150" y="2517775"/>
          <p14:tracePt t="40038" x="4102100" y="2489200"/>
          <p14:tracePt t="40062" x="4102100" y="2481263"/>
          <p14:tracePt t="40078" x="4102100" y="2462213"/>
          <p14:tracePt t="40086" x="4094163" y="2462213"/>
          <p14:tracePt t="40109" x="4094163" y="2452688"/>
          <p14:tracePt t="40183" x="4084638" y="2435225"/>
          <p14:tracePt t="40191" x="4084638" y="2425700"/>
          <p14:tracePt t="40205" x="4084638" y="2416175"/>
          <p14:tracePt t="40213" x="4084638" y="2408238"/>
          <p14:tracePt t="40221" x="4084638" y="2398713"/>
          <p14:tracePt t="40238" x="4084638" y="2379663"/>
          <p14:tracePt t="40248" x="4084638" y="2371725"/>
          <p14:tracePt t="40265" x="4084638" y="2362200"/>
          <p14:tracePt t="40270" x="4084638" y="2343150"/>
          <p14:tracePt t="40287" x="4084638" y="2335213"/>
          <p14:tracePt t="40318" x="4084638" y="2325688"/>
          <p14:tracePt t="40351" x="4094163" y="2306638"/>
          <p14:tracePt t="40357" x="4102100" y="2298700"/>
          <p14:tracePt t="40366" x="4111625" y="2289175"/>
          <p14:tracePt t="40373" x="4111625" y="2279650"/>
          <p14:tracePt t="40381" x="4129088" y="2262188"/>
          <p14:tracePt t="40389" x="4157663" y="2243138"/>
          <p14:tracePt t="40397" x="4157663" y="2233613"/>
          <p14:tracePt t="40406" x="4194175" y="2225675"/>
          <p14:tracePt t="40414" x="4238625" y="2206625"/>
          <p14:tracePt t="40422" x="4275138" y="2197100"/>
          <p14:tracePt t="40431" x="4303713" y="2179638"/>
          <p14:tracePt t="40438" x="4357688" y="2152650"/>
          <p14:tracePt t="40448" x="4421188" y="2133600"/>
          <p14:tracePt t="40454" x="4476750" y="2125663"/>
          <p14:tracePt t="40466" x="4540250" y="2116138"/>
          <p14:tracePt t="40470" x="4594225" y="2116138"/>
          <p14:tracePt t="40481" x="4659313" y="2089150"/>
          <p14:tracePt t="40485" x="4713288" y="2089150"/>
          <p14:tracePt t="40493" x="4759325" y="2079625"/>
          <p14:tracePt t="40501" x="4786313" y="2079625"/>
          <p14:tracePt t="40509" x="4813300" y="2079625"/>
          <p14:tracePt t="40518" x="4832350" y="2070100"/>
          <p14:tracePt t="40525" x="4849813" y="2070100"/>
          <p14:tracePt t="40534" x="4876800" y="2070100"/>
          <p14:tracePt t="40541" x="4895850" y="2070100"/>
          <p14:tracePt t="40550" x="4905375" y="2070100"/>
          <p14:tracePt t="40558" x="4941888" y="2070100"/>
          <p14:tracePt t="40566" x="4968875" y="2070100"/>
          <p14:tracePt t="40574" x="4986338" y="2070100"/>
          <p14:tracePt t="40582" x="4995863" y="2070100"/>
          <p14:tracePt t="40590" x="5032375" y="2070100"/>
          <p14:tracePt t="40598" x="5059363" y="2070100"/>
          <p14:tracePt t="40605" x="5078413" y="2070100"/>
          <p14:tracePt t="40613" x="5122863" y="2070100"/>
          <p14:tracePt t="40621" x="5159375" y="2070100"/>
          <p14:tracePt t="40631" x="5178425" y="2070100"/>
          <p14:tracePt t="40637" x="5187950" y="2070100"/>
          <p14:tracePt t="40647" x="5214938" y="2070100"/>
          <p14:tracePt t="40654" x="5224463" y="2070100"/>
          <p14:tracePt t="40686" x="5232400" y="2070100"/>
          <p14:tracePt t="40711" x="5241925" y="2070100"/>
          <p14:tracePt t="40741" x="5251450" y="2079625"/>
          <p14:tracePt t="40834" x="5251450" y="2089150"/>
          <p14:tracePt t="40855" x="5251450" y="2106613"/>
          <p14:tracePt t="40872" x="5251450" y="2116138"/>
          <p14:tracePt t="40884" x="5251450" y="2133600"/>
          <p14:tracePt t="40897" x="5251450" y="2160588"/>
          <p14:tracePt t="40902" x="5251450" y="2170113"/>
          <p14:tracePt t="40910" x="5251450" y="2179638"/>
          <p14:tracePt t="40918" x="5251450" y="2189163"/>
          <p14:tracePt t="40926" x="5251450" y="2206625"/>
          <p14:tracePt t="40934" x="5251450" y="2216150"/>
          <p14:tracePt t="40942" x="5251450" y="2233613"/>
          <p14:tracePt t="40950" x="5241925" y="2252663"/>
          <p14:tracePt t="40957" x="5241925" y="2262188"/>
          <p14:tracePt t="40965" x="5241925" y="2279650"/>
          <p14:tracePt t="40973" x="5241925" y="2289175"/>
          <p14:tracePt t="40982" x="5241925" y="2298700"/>
          <p14:tracePt t="40998" x="5241925" y="2316163"/>
          <p14:tracePt t="41006" x="5241925" y="2325688"/>
          <p14:tracePt t="41022" x="5232400" y="2343150"/>
          <p14:tracePt t="41100" x="5232400" y="2362200"/>
          <p14:tracePt t="41143" x="5232400" y="2371725"/>
          <p14:tracePt t="41151" x="5214938" y="2389188"/>
          <p14:tracePt t="41175" x="5205413" y="2416175"/>
          <p14:tracePt t="41191" x="5205413" y="2425700"/>
          <p14:tracePt t="41201" x="5195888" y="2435225"/>
          <p14:tracePt t="41206" x="5187950" y="2462213"/>
          <p14:tracePt t="41239" x="5168900" y="2481263"/>
          <p14:tracePt t="41281" x="5159375" y="2489200"/>
          <p14:tracePt t="41288" x="5151438" y="2489200"/>
          <p14:tracePt t="41296" x="5151438" y="2498725"/>
          <p14:tracePt t="41303" x="5141913" y="2508250"/>
          <p14:tracePt t="41318" x="5132388" y="2525713"/>
          <p14:tracePt t="41334" x="5105400" y="2544763"/>
          <p14:tracePt t="41350" x="5105400" y="2554288"/>
          <p14:tracePt t="41358" x="5086350" y="2571750"/>
          <p14:tracePt t="41366" x="5059363" y="2589213"/>
          <p14:tracePt t="41374" x="5059363" y="2598738"/>
          <p14:tracePt t="41389" x="5049838" y="2608263"/>
          <p14:tracePt t="41399" x="5041900" y="2617788"/>
          <p14:tracePt t="41405" x="5032375" y="2617788"/>
          <p14:tracePt t="41422" x="4995863" y="2625725"/>
          <p14:tracePt t="41430" x="4986338" y="2625725"/>
          <p14:tracePt t="41437" x="4978400" y="2635250"/>
          <p14:tracePt t="41447" x="4968875" y="2644775"/>
          <p14:tracePt t="41463" x="4949825" y="2644775"/>
          <p14:tracePt t="41470" x="4941888" y="2644775"/>
          <p14:tracePt t="41478" x="4905375" y="2654300"/>
          <p14:tracePt t="41486" x="4859338" y="2654300"/>
          <p14:tracePt t="41494" x="4795838" y="2654300"/>
          <p14:tracePt t="41502" x="4703763" y="2654300"/>
          <p14:tracePt t="41510" x="4594225" y="2654300"/>
          <p14:tracePt t="41517" x="4521200" y="2654300"/>
          <p14:tracePt t="41525" x="4413250" y="2654300"/>
          <p14:tracePt t="41533" x="4348163" y="2654300"/>
          <p14:tracePt t="41541" x="4311650" y="2654300"/>
          <p14:tracePt t="41550" x="4284663" y="2654300"/>
          <p14:tracePt t="41558" x="4248150" y="2654300"/>
          <p14:tracePt t="41566" x="4238625" y="2654300"/>
          <p14:tracePt t="41574" x="4221163" y="2654300"/>
          <p14:tracePt t="41607" x="4211638" y="2654300"/>
          <p14:tracePt t="41694" x="4202113" y="2654300"/>
          <p14:tracePt t="41702" x="4184650" y="2635250"/>
          <p14:tracePt t="41710" x="4165600" y="2608263"/>
          <p14:tracePt t="41718" x="4148138" y="2589213"/>
          <p14:tracePt t="41726" x="4121150" y="2562225"/>
          <p14:tracePt t="41735" x="4094163" y="2525713"/>
          <p14:tracePt t="41742" x="4048125" y="2508250"/>
          <p14:tracePt t="41752" x="4002088" y="2471738"/>
          <p14:tracePt t="41758" x="3965575" y="2444750"/>
          <p14:tracePt t="41767" x="3938588" y="2416175"/>
          <p14:tracePt t="41774" x="3911600" y="2408238"/>
          <p14:tracePt t="41783" x="3865563" y="2371725"/>
          <p14:tracePt t="41790" x="3856038" y="2371725"/>
          <p14:tracePt t="41798" x="3838575" y="2362200"/>
          <p14:tracePt t="41806" x="3829050" y="2352675"/>
          <p14:tracePt t="41879" x="3819525" y="2352675"/>
          <p14:tracePt t="41926" x="3819525" y="2343150"/>
          <p14:tracePt t="41933" x="3819525" y="2325688"/>
          <p14:tracePt t="41941" x="3846513" y="2289175"/>
          <p14:tracePt t="41950" x="3929063" y="2252663"/>
          <p14:tracePt t="41958" x="4038600" y="2243138"/>
          <p14:tracePt t="41966" x="4138613" y="2197100"/>
          <p14:tracePt t="41974" x="4267200" y="2170113"/>
          <p14:tracePt t="41982" x="4357688" y="2143125"/>
          <p14:tracePt t="41990" x="4494213" y="2125663"/>
          <p14:tracePt t="41998" x="4640263" y="2116138"/>
          <p14:tracePt t="42005" x="4749800" y="2116138"/>
          <p14:tracePt t="42014" x="4840288" y="2116138"/>
          <p14:tracePt t="42021" x="4949825" y="2116138"/>
          <p14:tracePt t="42030" x="5005388" y="2116138"/>
          <p14:tracePt t="42037" x="5059363" y="2116138"/>
          <p14:tracePt t="42046" x="5086350" y="2116138"/>
          <p14:tracePt t="42054" x="5105400" y="2116138"/>
          <p14:tracePt t="42070" x="5114925" y="2116138"/>
          <p14:tracePt t="42217" x="5122863" y="2116138"/>
          <p14:tracePt t="42223" x="5122863" y="2125663"/>
          <p14:tracePt t="42232" x="5141913" y="2170113"/>
          <p14:tracePt t="42237" x="5151438" y="2189163"/>
          <p14:tracePt t="42247" x="5178425" y="2206625"/>
          <p14:tracePt t="42253" x="5195888" y="2225675"/>
          <p14:tracePt t="42263" x="5205413" y="2243138"/>
          <p14:tracePt t="42269" x="5224463" y="2279650"/>
          <p14:tracePt t="42285" x="5224463" y="2289175"/>
          <p14:tracePt t="42301" x="5232400" y="2316163"/>
          <p14:tracePt t="42383" x="5232400" y="2335213"/>
          <p14:tracePt t="42391" x="5232400" y="2352675"/>
          <p14:tracePt t="42398" x="5232400" y="2398713"/>
          <p14:tracePt t="42407" x="5232400" y="2416175"/>
          <p14:tracePt t="42417" x="5232400" y="2444750"/>
          <p14:tracePt t="42423" x="5224463" y="2462213"/>
          <p14:tracePt t="42433" x="5214938" y="2471738"/>
          <p14:tracePt t="42439" x="5195888" y="2498725"/>
          <p14:tracePt t="42450" x="5187950" y="2517775"/>
          <p14:tracePt t="42455" x="5178425" y="2525713"/>
          <p14:tracePt t="42471" x="5159375" y="2535238"/>
          <p14:tracePt t="42484" x="5151438" y="2544763"/>
          <p14:tracePt t="42487" x="5132388" y="2554288"/>
          <p14:tracePt t="42495" x="5132388" y="2562225"/>
          <p14:tracePt t="42502" x="5086350" y="2581275"/>
          <p14:tracePt t="42510" x="5049838" y="2589213"/>
          <p14:tracePt t="42518" x="4949825" y="2617788"/>
          <p14:tracePt t="42526" x="4895850" y="2644775"/>
          <p14:tracePt t="42534" x="4759325" y="2671763"/>
          <p14:tracePt t="42542" x="4630738" y="2717800"/>
          <p14:tracePt t="42550" x="4503738" y="2735263"/>
          <p14:tracePt t="42558" x="4384675" y="2744788"/>
          <p14:tracePt t="42567" x="4257675" y="2763838"/>
          <p14:tracePt t="42574" x="4148138" y="2763838"/>
          <p14:tracePt t="42583" x="4057650" y="2790825"/>
          <p14:tracePt t="42589" x="4011613" y="2800350"/>
          <p14:tracePt t="42598" x="3984625" y="2800350"/>
          <p14:tracePt t="42606" x="3965575" y="2800350"/>
          <p14:tracePt t="42613" x="3956050" y="2800350"/>
          <p14:tracePt t="43903" x="3948113" y="2808288"/>
          <p14:tracePt t="44710" x="3948113" y="2844800"/>
          <p14:tracePt t="44717" x="3948113" y="2909888"/>
          <p14:tracePt t="44725" x="3948113" y="3017838"/>
          <p14:tracePt t="44733" x="3948113" y="3109913"/>
          <p14:tracePt t="44742" x="3948113" y="3236913"/>
          <p14:tracePt t="44750" x="3948113" y="3382963"/>
          <p14:tracePt t="44758" x="3948113" y="3548063"/>
          <p14:tracePt t="44766" x="3948113" y="3730625"/>
          <p14:tracePt t="44774" x="3929063" y="3894138"/>
          <p14:tracePt t="44782" x="3919538" y="4057650"/>
          <p14:tracePt t="44790" x="3875088" y="4232275"/>
          <p14:tracePt t="44798" x="3856038" y="4413250"/>
          <p14:tracePt t="44806" x="3810000" y="4578350"/>
          <p14:tracePt t="44814" x="3783013" y="4724400"/>
          <p14:tracePt t="44821" x="3719513" y="4841875"/>
          <p14:tracePt t="44829" x="3665538" y="4970463"/>
          <p14:tracePt t="44837" x="3619500" y="5089525"/>
          <p14:tracePt t="44846" x="3582988" y="5170488"/>
          <p14:tracePt t="44853" x="3536950" y="5253038"/>
          <p14:tracePt t="44862" x="3519488" y="5299075"/>
          <p14:tracePt t="44869" x="3490913" y="5362575"/>
          <p14:tracePt t="44881" x="3482975" y="5380038"/>
          <p14:tracePt t="44885" x="3473450" y="5380038"/>
          <p14:tracePt t="44894" x="3473450" y="5389563"/>
          <p14:tracePt t="45016" x="3463925" y="5389563"/>
          <p14:tracePt t="45031" x="3463925" y="5380038"/>
          <p14:tracePt t="45048" x="3463925" y="5372100"/>
          <p14:tracePt t="45053" x="3455988" y="5362575"/>
          <p14:tracePt t="45062" x="3436938" y="5343525"/>
          <p14:tracePt t="45070" x="3427413" y="5335588"/>
          <p14:tracePt t="45077" x="3419475" y="5316538"/>
          <p14:tracePt t="45085" x="3409950" y="5307013"/>
          <p14:tracePt t="45093" x="3390900" y="5280025"/>
          <p14:tracePt t="45101" x="3382963" y="5280025"/>
          <p14:tracePt t="45109" x="3354388" y="5262563"/>
          <p14:tracePt t="45117" x="3317875" y="5233988"/>
          <p14:tracePt t="45125" x="3281363" y="5216525"/>
          <p14:tracePt t="45133" x="3227388" y="5189538"/>
          <p14:tracePt t="45141" x="3181350" y="5153025"/>
          <p14:tracePt t="45150" x="3144838" y="5143500"/>
          <p14:tracePt t="45157" x="3127375" y="5133975"/>
          <p14:tracePt t="45166" x="3117850" y="5133975"/>
          <p14:tracePt t="45174" x="3117850" y="5126038"/>
          <p14:tracePt t="45333" x="3108325" y="5126038"/>
          <p14:tracePt t="45341" x="3081338" y="5126038"/>
          <p14:tracePt t="45349" x="3008313" y="5133975"/>
          <p14:tracePt t="45360" x="2925763" y="5180013"/>
          <p14:tracePt t="45368" x="2825750" y="5216525"/>
          <p14:tracePt t="45376" x="2752725" y="5262563"/>
          <p14:tracePt t="45382" x="2635250" y="5289550"/>
          <p14:tracePt t="45390" x="2533650" y="5343525"/>
          <p14:tracePt t="45399" x="2397125" y="5416550"/>
          <p14:tracePt t="45406" x="2270125" y="5462588"/>
          <p14:tracePt t="45415" x="2151063" y="5508625"/>
          <p14:tracePt t="45421" x="2041525" y="5562600"/>
          <p14:tracePt t="45432" x="1960563" y="5581650"/>
          <p14:tracePt t="45437" x="1895475" y="5618163"/>
          <p14:tracePt t="45446" x="1831975" y="5635625"/>
          <p14:tracePt t="45567" x="1824038" y="5554663"/>
          <p14:tracePt t="45575" x="1824038" y="5499100"/>
          <p14:tracePt t="45586" x="1824038" y="5472113"/>
          <p14:tracePt t="45590" x="1824038" y="5416550"/>
          <p14:tracePt t="45598" x="1868488" y="5335588"/>
          <p14:tracePt t="45606" x="1878013" y="5289550"/>
          <p14:tracePt t="45616" x="1905000" y="5197475"/>
          <p14:tracePt t="45621" x="1905000" y="5153025"/>
          <p14:tracePt t="45632" x="1905000" y="5089525"/>
          <p14:tracePt t="45637" x="1914525" y="5053013"/>
          <p14:tracePt t="45646" x="1924050" y="4997450"/>
          <p14:tracePt t="45653" x="1941513" y="4943475"/>
          <p14:tracePt t="45663" x="1960563" y="4897438"/>
          <p14:tracePt t="45669" x="1960563" y="4851400"/>
          <p14:tracePt t="45678" x="1968500" y="4805363"/>
          <p14:tracePt t="45686" x="1968500" y="4797425"/>
          <p14:tracePt t="45694" x="1978025" y="4760913"/>
          <p14:tracePt t="45702" x="1978025" y="4751388"/>
          <p14:tracePt t="45718" x="1987550" y="4741863"/>
          <p14:tracePt t="45864" x="2051050" y="4760913"/>
          <p14:tracePt t="45875" x="2143125" y="4833938"/>
          <p14:tracePt t="45883" x="2260600" y="4924425"/>
          <p14:tracePt t="45886" x="2389188" y="5016500"/>
          <p14:tracePt t="45893" x="2543175" y="5106988"/>
          <p14:tracePt t="45901" x="2752725" y="5243513"/>
          <p14:tracePt t="45909" x="3044825" y="5435600"/>
          <p14:tracePt t="45917" x="3227388" y="5526088"/>
          <p14:tracePt t="45925" x="3436938" y="5635625"/>
          <p14:tracePt t="45933" x="3582988" y="5691188"/>
          <p14:tracePt t="45941" x="3738563" y="5754688"/>
          <p14:tracePt t="45950" x="3802063" y="5781675"/>
          <p14:tracePt t="45958" x="3846513" y="5800725"/>
          <p14:tracePt t="46159" x="3856038" y="5800725"/>
          <p14:tracePt t="46165" x="3892550" y="5800725"/>
          <p14:tracePt t="46173" x="3984625" y="5781675"/>
          <p14:tracePt t="46182" x="4094163" y="5727700"/>
          <p14:tracePt t="46190" x="4211638" y="5699125"/>
          <p14:tracePt t="46197" x="4367213" y="5626100"/>
          <p14:tracePt t="46205" x="4549775" y="5562600"/>
          <p14:tracePt t="46213" x="4803775" y="5508625"/>
          <p14:tracePt t="46221" x="5105400" y="5408613"/>
          <p14:tracePt t="46231" x="5478463" y="5299075"/>
          <p14:tracePt t="46237" x="5697538" y="5243513"/>
          <p14:tracePt t="46246" x="6007100" y="5143500"/>
          <p14:tracePt t="46253" x="6172200" y="5080000"/>
          <p14:tracePt t="46263" x="6326188" y="5024438"/>
          <p14:tracePt t="46269" x="6472238" y="4943475"/>
          <p14:tracePt t="46279" x="6554788" y="4914900"/>
          <p14:tracePt t="46285" x="6637338" y="4878388"/>
          <p14:tracePt t="46294" x="6700838" y="4851400"/>
          <p14:tracePt t="46302" x="6727825" y="4833938"/>
          <p14:tracePt t="46310" x="6754813" y="4833938"/>
          <p14:tracePt t="46318" x="6773863" y="4824413"/>
          <p14:tracePt t="46326" x="6783388" y="4814888"/>
          <p14:tracePt t="46342" x="6800850" y="4814888"/>
          <p14:tracePt t="46350" x="6810375" y="4805363"/>
          <p14:tracePt t="46357" x="6819900" y="4805363"/>
          <p14:tracePt t="46366" x="6864350" y="4805363"/>
          <p14:tracePt t="46373" x="6892925" y="4787900"/>
          <p14:tracePt t="46381" x="6919913" y="4778375"/>
          <p14:tracePt t="46389" x="7019925" y="4768850"/>
          <p14:tracePt t="46398" x="7102475" y="4768850"/>
          <p14:tracePt t="46406" x="7156450" y="4751388"/>
          <p14:tracePt t="46414" x="7212013" y="4751388"/>
          <p14:tracePt t="46422" x="7248525" y="4732338"/>
          <p14:tracePt t="46438" x="7256463" y="4724400"/>
          <p14:tracePt t="47071" x="7248525" y="4741863"/>
          <p14:tracePt t="47081" x="7129463" y="4797425"/>
          <p14:tracePt t="47089" x="7000875" y="4887913"/>
          <p14:tracePt t="47096" x="6827838" y="4979988"/>
          <p14:tracePt t="47102" x="6618288" y="5089525"/>
          <p14:tracePt t="47110" x="6354763" y="5243513"/>
          <p14:tracePt t="47118" x="6145213" y="5353050"/>
          <p14:tracePt t="47126" x="5889625" y="5508625"/>
          <p14:tracePt t="47133" x="5680075" y="5608638"/>
          <p14:tracePt t="47141" x="5470525" y="5718175"/>
          <p14:tracePt t="47150" x="5351463" y="5791200"/>
          <p14:tracePt t="47157" x="5251450" y="5845175"/>
          <p14:tracePt t="47165" x="5168900" y="5900738"/>
          <p14:tracePt t="47173" x="5151438" y="5910263"/>
          <p14:tracePt t="47182" x="5122863" y="5918200"/>
          <p14:tracePt t="47297" x="5114925" y="5900738"/>
          <p14:tracePt t="47303" x="5114925" y="5873750"/>
          <p14:tracePt t="47309" x="5114925" y="5854700"/>
          <p14:tracePt t="47317" x="5122863" y="5808663"/>
          <p14:tracePt t="47325" x="5132388" y="5781675"/>
          <p14:tracePt t="47333" x="5141913" y="5708650"/>
          <p14:tracePt t="47341" x="5141913" y="5681663"/>
          <p14:tracePt t="47350" x="5141913" y="5635625"/>
          <p14:tracePt t="47357" x="5168900" y="5599113"/>
          <p14:tracePt t="47366" x="5168900" y="5562600"/>
          <p14:tracePt t="47374" x="5168900" y="5526088"/>
          <p14:tracePt t="47381" x="5168900" y="5499100"/>
          <p14:tracePt t="47389" x="5168900" y="5472113"/>
          <p14:tracePt t="47397" x="5168900" y="5435600"/>
          <p14:tracePt t="47413" x="5168900" y="5426075"/>
          <p14:tracePt t="47422" x="5168900" y="5399088"/>
          <p14:tracePt t="47430" x="5168900" y="5389563"/>
          <p14:tracePt t="47446" x="5168900" y="5380038"/>
          <p14:tracePt t="47470" x="5168900" y="5362575"/>
          <p14:tracePt t="47480" x="5178425" y="5353050"/>
          <p14:tracePt t="47609" x="5187950" y="5353050"/>
          <p14:tracePt t="47616" x="5205413" y="5372100"/>
          <p14:tracePt t="47621" x="5251450" y="5416550"/>
          <p14:tracePt t="47629" x="5314950" y="5499100"/>
          <p14:tracePt t="47637" x="5397500" y="5572125"/>
          <p14:tracePt t="47646" x="5497513" y="5618163"/>
          <p14:tracePt t="47655" x="5634038" y="5691188"/>
          <p14:tracePt t="47666" x="5734050" y="5764213"/>
          <p14:tracePt t="47671" x="5853113" y="5837238"/>
          <p14:tracePt t="47685" x="5972175" y="5891213"/>
          <p14:tracePt t="47687" x="6062663" y="5937250"/>
          <p14:tracePt t="47695" x="6145213" y="5973763"/>
          <p14:tracePt t="47702" x="6272213" y="6000750"/>
          <p14:tracePt t="47710" x="6308725" y="6037263"/>
          <p14:tracePt t="47718" x="6335713" y="6046788"/>
          <p14:tracePt t="47816" x="6345238" y="6054725"/>
          <p14:tracePt t="47824" x="6354763" y="6064250"/>
          <p14:tracePt t="47833" x="6362700" y="6073775"/>
          <p14:tracePt t="47999" x="6326188" y="6037263"/>
          <p14:tracePt t="48007" x="6245225" y="5964238"/>
          <p14:tracePt t="48015" x="6145213" y="5881688"/>
          <p14:tracePt t="48024" x="6026150" y="5791200"/>
          <p14:tracePt t="48034" x="5870575" y="5699125"/>
          <p14:tracePt t="48038" x="5734050" y="5608638"/>
          <p14:tracePt t="48048" x="5551488" y="5481638"/>
          <p14:tracePt t="48054" x="5305425" y="5343525"/>
          <p14:tracePt t="48066" x="5041900" y="5160963"/>
          <p14:tracePt t="48070" x="4922838" y="5070475"/>
          <p14:tracePt t="48079" x="4767263" y="4943475"/>
          <p14:tracePt t="48085" x="4630738" y="4851400"/>
          <p14:tracePt t="48093" x="4530725" y="4778375"/>
          <p14:tracePt t="48101" x="4448175" y="4714875"/>
          <p14:tracePt t="48109" x="4376738" y="4660900"/>
          <p14:tracePt t="48117" x="4357688" y="4641850"/>
          <p14:tracePt t="48125" x="4340225" y="4614863"/>
          <p14:tracePt t="48133" x="4321175" y="4578350"/>
          <p14:tracePt t="48141" x="4321175" y="4559300"/>
          <p14:tracePt t="48150" x="4294188" y="4505325"/>
          <p14:tracePt t="48157" x="4284663" y="4495800"/>
          <p14:tracePt t="48166" x="4275138" y="4449763"/>
          <p14:tracePt t="48174" x="4267200" y="4413250"/>
          <p14:tracePt t="48190" x="4248150" y="4368800"/>
          <p14:tracePt t="48198" x="4238625" y="4332288"/>
          <p14:tracePt t="48206" x="4230688" y="4295775"/>
          <p14:tracePt t="48214" x="4221163" y="4259263"/>
          <p14:tracePt t="48222" x="4221163" y="4213225"/>
          <p14:tracePt t="48231" x="4202113" y="4195763"/>
          <p14:tracePt t="48237" x="4194175" y="4159250"/>
          <p14:tracePt t="48246" x="4194175" y="4149725"/>
          <p14:tracePt t="48254" x="4194175" y="4130675"/>
          <p14:tracePt t="48263" x="4194175" y="4122738"/>
          <p14:tracePt t="48269" x="4184650" y="4103688"/>
          <p14:tracePt t="48279" x="4184650" y="4086225"/>
          <p14:tracePt t="48285" x="4175125" y="4076700"/>
          <p14:tracePt t="48310" x="4175125" y="4067175"/>
          <p14:tracePt t="48317" x="4175125" y="4049713"/>
          <p14:tracePt t="48325" x="4148138" y="4021138"/>
          <p14:tracePt t="48342" x="4148138" y="4003675"/>
          <p14:tracePt t="48350" x="4148138" y="3984625"/>
          <p14:tracePt t="48358" x="4138613" y="3967163"/>
          <p14:tracePt t="48366" x="4138613" y="3957638"/>
          <p14:tracePt t="48374" x="4138613" y="3940175"/>
          <p14:tracePt t="48382" x="4138613" y="3930650"/>
          <p14:tracePt t="48390" x="4138613" y="3903663"/>
          <p14:tracePt t="48398" x="4138613" y="3884613"/>
          <p14:tracePt t="48406" x="4138613" y="3867150"/>
          <p14:tracePt t="48422" x="4138613" y="3857625"/>
          <p14:tracePt t="48429" x="4138613" y="3830638"/>
          <p14:tracePt t="48437" x="4138613" y="3811588"/>
          <p14:tracePt t="48446" x="4138613" y="3794125"/>
          <p14:tracePt t="48453" x="4138613" y="3775075"/>
          <p14:tracePt t="48462" x="4138613" y="3738563"/>
          <p14:tracePt t="48470" x="4138613" y="3730625"/>
          <p14:tracePt t="48480" x="4138613" y="3711575"/>
          <p14:tracePt t="48486" x="4138613" y="3665538"/>
          <p14:tracePt t="48494" x="4138613" y="3629025"/>
          <p14:tracePt t="48501" x="4138613" y="3611563"/>
          <p14:tracePt t="48510" x="4138613" y="3575050"/>
          <p14:tracePt t="48517" x="4138613" y="3538538"/>
          <p14:tracePt t="48526" x="4138613" y="3511550"/>
          <p14:tracePt t="48534" x="4138613" y="3475038"/>
          <p14:tracePt t="48542" x="4138613" y="3438525"/>
          <p14:tracePt t="48550" x="4138613" y="3429000"/>
          <p14:tracePt t="48558" x="4138613" y="3392488"/>
          <p14:tracePt t="48566" x="4138613" y="3375025"/>
          <p14:tracePt t="48582" x="4138613" y="3355975"/>
          <p14:tracePt t="48590" x="4138613" y="3346450"/>
          <p14:tracePt t="48606" x="4138613" y="3338513"/>
          <p14:tracePt t="48622" x="4138613" y="3328988"/>
          <p14:tracePt t="48638" x="4129088" y="3309938"/>
          <p14:tracePt t="48647" x="4129088" y="3302000"/>
          <p14:tracePt t="48665" x="4129088" y="3292475"/>
          <p14:tracePt t="48670" x="4129088" y="3265488"/>
          <p14:tracePt t="48681" x="4129088" y="3255963"/>
          <p14:tracePt t="48686" x="4111625" y="3228975"/>
          <p14:tracePt t="48695" x="4111625" y="3219450"/>
          <p14:tracePt t="48741" x="4111625" y="3209925"/>
          <p14:tracePt t="48766" x="4111625" y="3200400"/>
          <p14:tracePt t="48774" x="4102100" y="3200400"/>
          <p14:tracePt t="48782" x="4102100" y="3192463"/>
          <p14:tracePt t="48798" x="4102100" y="3182938"/>
          <p14:tracePt t="48806" x="4102100" y="3173413"/>
          <p14:tracePt t="48821" x="4102100" y="3163888"/>
          <p14:tracePt t="48829" x="4102100" y="3146425"/>
          <p14:tracePt t="48838" x="4094163" y="3127375"/>
          <p14:tracePt t="48846" x="4094163" y="3119438"/>
          <p14:tracePt t="48854" x="4084638" y="3100388"/>
          <p14:tracePt t="48862" x="4084638" y="3090863"/>
          <p14:tracePt t="48869" x="4084638" y="3082925"/>
          <p14:tracePt t="48879" x="4075113" y="3054350"/>
          <p14:tracePt t="48897" x="4065588" y="3046413"/>
          <p14:tracePt t="48911" x="4065588" y="3036888"/>
          <p14:tracePt t="48936" x="4065588" y="3017838"/>
          <p14:tracePt t="49216" x="4057650" y="3000375"/>
          <p14:tracePt t="49233" x="4057650" y="2982913"/>
          <p14:tracePt t="49237" x="4048125" y="2973388"/>
          <p14:tracePt t="49246" x="4048125" y="2963863"/>
          <p14:tracePt t="49262" x="4048125" y="2954338"/>
          <p14:tracePt t="49270" x="4048125" y="2946400"/>
          <p14:tracePt t="49279" x="4048125" y="2936875"/>
          <p14:tracePt t="49294" x="4038600" y="2936875"/>
          <p14:tracePt t="49375" x="4038600" y="2927350"/>
          <p14:tracePt t="49391" x="4038600" y="2917825"/>
          <p14:tracePt t="49399" x="4038600" y="2900363"/>
          <p14:tracePt t="49407" x="4038600" y="2890838"/>
          <p14:tracePt t="49416" x="4038600" y="2873375"/>
          <p14:tracePt t="49423" x="4038600" y="2863850"/>
          <p14:tracePt t="49434" x="4038600" y="2844800"/>
          <p14:tracePt t="49439" x="4038600" y="2836863"/>
          <p14:tracePt t="49450" x="4038600" y="2817813"/>
          <p14:tracePt t="49455" x="4038600" y="2808288"/>
          <p14:tracePt t="49465" x="4038600" y="2800350"/>
          <p14:tracePt t="49482" x="4038600" y="2790825"/>
          <p14:tracePt t="49487" x="4038600" y="2781300"/>
          <p14:tracePt t="49513" x="4038600" y="2771775"/>
          <p14:tracePt t="51664" x="4165600" y="2771775"/>
          <p14:tracePt t="51671" x="4503738" y="2771775"/>
          <p14:tracePt t="51680" x="4986338" y="2771775"/>
          <p14:tracePt t="51685" x="5434013" y="2771775"/>
          <p14:tracePt t="51695" x="5870575" y="2771775"/>
          <p14:tracePt t="51701" x="6281738" y="2771775"/>
          <p14:tracePt t="51709" x="6445250" y="2771775"/>
          <p14:tracePt t="51717" x="6664325" y="2771775"/>
          <p14:tracePt t="51725" x="6827838" y="2771775"/>
          <p14:tracePt t="51733" x="6937375" y="2771775"/>
          <p14:tracePt t="51741" x="7029450" y="2771775"/>
          <p14:tracePt t="51749" x="7073900" y="2771775"/>
          <p14:tracePt t="51758" x="7110413" y="2771775"/>
          <p14:tracePt t="51766" x="7146925" y="2771775"/>
          <p14:tracePt t="51774" x="7165975" y="2771775"/>
          <p14:tracePt t="51782" x="7219950" y="2771775"/>
          <p14:tracePt t="51789" x="7275513" y="2771775"/>
          <p14:tracePt t="51797" x="7385050" y="2771775"/>
          <p14:tracePt t="51805" x="7531100" y="2771775"/>
          <p14:tracePt t="51814" x="7731125" y="2771775"/>
          <p14:tracePt t="51821" x="7950200" y="2771775"/>
          <p14:tracePt t="51829" x="8250238" y="2771775"/>
          <p14:tracePt t="51838" x="8624888" y="2781300"/>
          <p14:tracePt t="51847" x="8824913" y="2781300"/>
          <p14:tracePt t="51854" x="9070975" y="27813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Line 2"/>
          <p:cNvSpPr>
            <a:spLocks noChangeShapeType="1"/>
          </p:cNvSpPr>
          <p:nvPr/>
        </p:nvSpPr>
        <p:spPr bwMode="auto">
          <a:xfrm>
            <a:off x="1752600" y="2286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19" name="Line 3"/>
          <p:cNvSpPr>
            <a:spLocks noChangeShapeType="1"/>
          </p:cNvSpPr>
          <p:nvPr/>
        </p:nvSpPr>
        <p:spPr bwMode="auto">
          <a:xfrm>
            <a:off x="1752600" y="3048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20" name="Line 4"/>
          <p:cNvSpPr>
            <a:spLocks noChangeShapeType="1"/>
          </p:cNvSpPr>
          <p:nvPr/>
        </p:nvSpPr>
        <p:spPr bwMode="auto">
          <a:xfrm>
            <a:off x="1752600" y="3810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21" name="Line 5"/>
          <p:cNvSpPr>
            <a:spLocks noChangeShapeType="1"/>
          </p:cNvSpPr>
          <p:nvPr/>
        </p:nvSpPr>
        <p:spPr bwMode="auto">
          <a:xfrm>
            <a:off x="1752600" y="4572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22" name="Text Box 6"/>
          <p:cNvSpPr txBox="1">
            <a:spLocks noChangeArrowheads="1"/>
          </p:cNvSpPr>
          <p:nvPr/>
        </p:nvSpPr>
        <p:spPr bwMode="auto">
          <a:xfrm>
            <a:off x="1219200" y="2057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p1</a:t>
            </a:r>
          </a:p>
        </p:txBody>
      </p:sp>
      <p:sp>
        <p:nvSpPr>
          <p:cNvPr id="137223" name="Text Box 7"/>
          <p:cNvSpPr txBox="1">
            <a:spLocks noChangeArrowheads="1"/>
          </p:cNvSpPr>
          <p:nvPr/>
        </p:nvSpPr>
        <p:spPr bwMode="auto">
          <a:xfrm>
            <a:off x="1219200" y="2819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p2</a:t>
            </a:r>
          </a:p>
        </p:txBody>
      </p:sp>
      <p:sp>
        <p:nvSpPr>
          <p:cNvPr id="137224" name="Text Box 8"/>
          <p:cNvSpPr txBox="1">
            <a:spLocks noChangeArrowheads="1"/>
          </p:cNvSpPr>
          <p:nvPr/>
        </p:nvSpPr>
        <p:spPr bwMode="auto">
          <a:xfrm>
            <a:off x="1219200" y="3581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p3</a:t>
            </a:r>
          </a:p>
        </p:txBody>
      </p:sp>
      <p:sp>
        <p:nvSpPr>
          <p:cNvPr id="137225" name="Text Box 9"/>
          <p:cNvSpPr txBox="1">
            <a:spLocks noChangeArrowheads="1"/>
          </p:cNvSpPr>
          <p:nvPr/>
        </p:nvSpPr>
        <p:spPr bwMode="auto">
          <a:xfrm>
            <a:off x="1219200" y="4343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p4</a:t>
            </a:r>
          </a:p>
        </p:txBody>
      </p:sp>
      <p:sp>
        <p:nvSpPr>
          <p:cNvPr id="137226" name="Text Box 10"/>
          <p:cNvSpPr txBox="1">
            <a:spLocks noChangeArrowheads="1"/>
          </p:cNvSpPr>
          <p:nvPr/>
        </p:nvSpPr>
        <p:spPr bwMode="auto">
          <a:xfrm>
            <a:off x="6477000" y="4191000"/>
            <a:ext cx="97948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r(x)</a:t>
            </a:r>
          </a:p>
        </p:txBody>
      </p:sp>
      <p:grpSp>
        <p:nvGrpSpPr>
          <p:cNvPr id="137227" name="Group 11"/>
          <p:cNvGrpSpPr>
            <a:grpSpLocks/>
          </p:cNvGrpSpPr>
          <p:nvPr/>
        </p:nvGrpSpPr>
        <p:grpSpPr bwMode="auto">
          <a:xfrm>
            <a:off x="1828800" y="1905000"/>
            <a:ext cx="1295400" cy="2667000"/>
            <a:chOff x="1152" y="1200"/>
            <a:chExt cx="816" cy="1680"/>
          </a:xfrm>
        </p:grpSpPr>
        <p:sp>
          <p:nvSpPr>
            <p:cNvPr id="137228" name="Text Box 12"/>
            <p:cNvSpPr txBox="1">
              <a:spLocks noChangeArrowheads="1"/>
            </p:cNvSpPr>
            <p:nvPr/>
          </p:nvSpPr>
          <p:spPr bwMode="auto">
            <a:xfrm>
              <a:off x="1152" y="1200"/>
              <a:ext cx="62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 rel</a:t>
              </a:r>
            </a:p>
          </p:txBody>
        </p:sp>
        <p:grpSp>
          <p:nvGrpSpPr>
            <p:cNvPr id="137229" name="Group 13"/>
            <p:cNvGrpSpPr>
              <a:grpSpLocks/>
            </p:cNvGrpSpPr>
            <p:nvPr/>
          </p:nvGrpSpPr>
          <p:grpSpPr bwMode="auto">
            <a:xfrm>
              <a:off x="1728" y="1440"/>
              <a:ext cx="240" cy="1440"/>
              <a:chOff x="1728" y="1440"/>
              <a:chExt cx="240" cy="1440"/>
            </a:xfrm>
          </p:grpSpPr>
          <p:sp>
            <p:nvSpPr>
              <p:cNvPr id="137230" name="Line 14"/>
              <p:cNvSpPr>
                <a:spLocks noChangeShapeType="1"/>
              </p:cNvSpPr>
              <p:nvPr/>
            </p:nvSpPr>
            <p:spPr bwMode="auto">
              <a:xfrm>
                <a:off x="1728" y="1440"/>
                <a:ext cx="240"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31" name="Line 15"/>
              <p:cNvSpPr>
                <a:spLocks noChangeShapeType="1"/>
              </p:cNvSpPr>
              <p:nvPr/>
            </p:nvSpPr>
            <p:spPr bwMode="auto">
              <a:xfrm>
                <a:off x="1728" y="1440"/>
                <a:ext cx="240" cy="9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32" name="Line 16"/>
              <p:cNvSpPr>
                <a:spLocks noChangeShapeType="1"/>
              </p:cNvSpPr>
              <p:nvPr/>
            </p:nvSpPr>
            <p:spPr bwMode="auto">
              <a:xfrm>
                <a:off x="1728" y="1440"/>
                <a:ext cx="240" cy="14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37233" name="Group 17"/>
          <p:cNvGrpSpPr>
            <a:grpSpLocks/>
          </p:cNvGrpSpPr>
          <p:nvPr/>
        </p:nvGrpSpPr>
        <p:grpSpPr bwMode="auto">
          <a:xfrm>
            <a:off x="3048000" y="2286000"/>
            <a:ext cx="1752600" cy="2286000"/>
            <a:chOff x="1920" y="1440"/>
            <a:chExt cx="1104" cy="1440"/>
          </a:xfrm>
        </p:grpSpPr>
        <p:sp>
          <p:nvSpPr>
            <p:cNvPr id="137234" name="Text Box 18"/>
            <p:cNvSpPr txBox="1">
              <a:spLocks noChangeArrowheads="1"/>
            </p:cNvSpPr>
            <p:nvPr/>
          </p:nvSpPr>
          <p:spPr bwMode="auto">
            <a:xfrm>
              <a:off x="1920" y="1680"/>
              <a:ext cx="88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w(x) rel</a:t>
              </a:r>
            </a:p>
          </p:txBody>
        </p:sp>
        <p:grpSp>
          <p:nvGrpSpPr>
            <p:cNvPr id="137235" name="Group 19"/>
            <p:cNvGrpSpPr>
              <a:grpSpLocks/>
            </p:cNvGrpSpPr>
            <p:nvPr/>
          </p:nvGrpSpPr>
          <p:grpSpPr bwMode="auto">
            <a:xfrm>
              <a:off x="2784" y="1440"/>
              <a:ext cx="240" cy="1440"/>
              <a:chOff x="2784" y="1440"/>
              <a:chExt cx="240" cy="1440"/>
            </a:xfrm>
          </p:grpSpPr>
          <p:sp>
            <p:nvSpPr>
              <p:cNvPr id="137236" name="Line 20"/>
              <p:cNvSpPr>
                <a:spLocks noChangeShapeType="1"/>
              </p:cNvSpPr>
              <p:nvPr/>
            </p:nvSpPr>
            <p:spPr bwMode="auto">
              <a:xfrm>
                <a:off x="2784" y="1920"/>
                <a:ext cx="240"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37" name="Line 21"/>
              <p:cNvSpPr>
                <a:spLocks noChangeShapeType="1"/>
              </p:cNvSpPr>
              <p:nvPr/>
            </p:nvSpPr>
            <p:spPr bwMode="auto">
              <a:xfrm flipV="1">
                <a:off x="2784" y="1440"/>
                <a:ext cx="240"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38" name="Line 22"/>
              <p:cNvSpPr>
                <a:spLocks noChangeShapeType="1"/>
              </p:cNvSpPr>
              <p:nvPr/>
            </p:nvSpPr>
            <p:spPr bwMode="auto">
              <a:xfrm>
                <a:off x="2784" y="1920"/>
                <a:ext cx="240" cy="9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grpSp>
        <p:nvGrpSpPr>
          <p:cNvPr id="137239" name="Group 23"/>
          <p:cNvGrpSpPr>
            <a:grpSpLocks/>
          </p:cNvGrpSpPr>
          <p:nvPr/>
        </p:nvGrpSpPr>
        <p:grpSpPr bwMode="auto">
          <a:xfrm>
            <a:off x="4724400" y="2286000"/>
            <a:ext cx="1752600" cy="2286000"/>
            <a:chOff x="2976" y="1440"/>
            <a:chExt cx="1104" cy="1440"/>
          </a:xfrm>
        </p:grpSpPr>
        <p:sp>
          <p:nvSpPr>
            <p:cNvPr id="137240" name="Text Box 24"/>
            <p:cNvSpPr txBox="1">
              <a:spLocks noChangeArrowheads="1"/>
            </p:cNvSpPr>
            <p:nvPr/>
          </p:nvSpPr>
          <p:spPr bwMode="auto">
            <a:xfrm>
              <a:off x="2976" y="2160"/>
              <a:ext cx="88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w(x) rel</a:t>
              </a:r>
            </a:p>
          </p:txBody>
        </p:sp>
        <p:grpSp>
          <p:nvGrpSpPr>
            <p:cNvPr id="137241" name="Group 25"/>
            <p:cNvGrpSpPr>
              <a:grpSpLocks/>
            </p:cNvGrpSpPr>
            <p:nvPr/>
          </p:nvGrpSpPr>
          <p:grpSpPr bwMode="auto">
            <a:xfrm>
              <a:off x="3840" y="1440"/>
              <a:ext cx="240" cy="1440"/>
              <a:chOff x="3840" y="1440"/>
              <a:chExt cx="240" cy="1440"/>
            </a:xfrm>
          </p:grpSpPr>
          <p:sp>
            <p:nvSpPr>
              <p:cNvPr id="137242" name="Line 26"/>
              <p:cNvSpPr>
                <a:spLocks noChangeShapeType="1"/>
              </p:cNvSpPr>
              <p:nvPr/>
            </p:nvSpPr>
            <p:spPr bwMode="auto">
              <a:xfrm>
                <a:off x="3840" y="2400"/>
                <a:ext cx="240"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43" name="Line 27"/>
              <p:cNvSpPr>
                <a:spLocks noChangeShapeType="1"/>
              </p:cNvSpPr>
              <p:nvPr/>
            </p:nvSpPr>
            <p:spPr bwMode="auto">
              <a:xfrm flipV="1">
                <a:off x="3840" y="1440"/>
                <a:ext cx="240" cy="9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7244" name="Line 28"/>
              <p:cNvSpPr>
                <a:spLocks noChangeShapeType="1"/>
              </p:cNvSpPr>
              <p:nvPr/>
            </p:nvSpPr>
            <p:spPr bwMode="auto">
              <a:xfrm flipV="1">
                <a:off x="3840" y="1920"/>
                <a:ext cx="240"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grpSp>
      <p:sp>
        <p:nvSpPr>
          <p:cNvPr id="137245" name="Text Box 29"/>
          <p:cNvSpPr txBox="1">
            <a:spLocks noChangeArrowheads="1"/>
          </p:cNvSpPr>
          <p:nvPr/>
        </p:nvSpPr>
        <p:spPr bwMode="auto">
          <a:xfrm>
            <a:off x="1143000" y="5029200"/>
            <a:ext cx="7102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2400" dirty="0">
                <a:latin typeface="Times New Roman" panose="02020603050405020304" pitchFamily="18" charset="0"/>
              </a:rPr>
              <a:t>・</a:t>
            </a:r>
            <a:r>
              <a:rPr lang="en-US" altLang="ja-JP" sz="2400" dirty="0">
                <a:latin typeface="Times New Roman" panose="02020603050405020304" pitchFamily="18" charset="0"/>
              </a:rPr>
              <a:t>eager release consistency updates all copy pages.</a:t>
            </a:r>
          </a:p>
        </p:txBody>
      </p:sp>
      <p:sp>
        <p:nvSpPr>
          <p:cNvPr id="137246" name="Rectangle 30"/>
          <p:cNvSpPr>
            <a:spLocks noGrp="1" noChangeArrowheads="1"/>
          </p:cNvSpPr>
          <p:nvPr>
            <p:ph type="title" idx="4294967295"/>
          </p:nvPr>
        </p:nvSpPr>
        <p:spPr>
          <a:xfrm>
            <a:off x="914400" y="304800"/>
            <a:ext cx="7823200" cy="1143000"/>
          </a:xfrm>
        </p:spPr>
        <p:txBody>
          <a:bodyPr/>
          <a:lstStyle/>
          <a:p>
            <a:r>
              <a:rPr lang="en-US" altLang="ja-JP" sz="3800"/>
              <a:t>Lazy Release Consistency</a:t>
            </a:r>
            <a:endParaRPr lang="en-US" altLang="ja-JP"/>
          </a:p>
        </p:txBody>
      </p:sp>
      <p:pic>
        <p:nvPicPr>
          <p:cNvPr id="2" name="オーディオ 1">
            <a:hlinkClick r:id="" action="ppaction://media"/>
            <a:extLst>
              <a:ext uri="{FF2B5EF4-FFF2-40B4-BE49-F238E27FC236}">
                <a16:creationId xmlns:a16="http://schemas.microsoft.com/office/drawing/2014/main" id="{C2823F59-4044-4F2D-89F5-FEF5F7D651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9500"/>
    </mc:Choice>
    <mc:Fallback xmlns="">
      <p:transition spd="slow" advTm="3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37227"/>
                                        </p:tgtEl>
                                        <p:attrNameLst>
                                          <p:attrName>style.visibility</p:attrName>
                                        </p:attrNameLst>
                                      </p:cBhvr>
                                      <p:to>
                                        <p:strVal val="visible"/>
                                      </p:to>
                                    </p:set>
                                    <p:animEffect transition="in" filter="wipe(left)">
                                      <p:cBhvr>
                                        <p:cTn id="11" dur="500"/>
                                        <p:tgtEl>
                                          <p:spTgt spid="1372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37233"/>
                                        </p:tgtEl>
                                        <p:attrNameLst>
                                          <p:attrName>style.visibility</p:attrName>
                                        </p:attrNameLst>
                                      </p:cBhvr>
                                      <p:to>
                                        <p:strVal val="visible"/>
                                      </p:to>
                                    </p:set>
                                    <p:animEffect transition="in" filter="wipe(left)">
                                      <p:cBhvr>
                                        <p:cTn id="16" dur="500"/>
                                        <p:tgtEl>
                                          <p:spTgt spid="13723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7239"/>
                                        </p:tgtEl>
                                        <p:attrNameLst>
                                          <p:attrName>style.visibility</p:attrName>
                                        </p:attrNameLst>
                                      </p:cBhvr>
                                      <p:to>
                                        <p:strVal val="visible"/>
                                      </p:to>
                                    </p:set>
                                    <p:animEffect transition="in" filter="wipe(left)">
                                      <p:cBhvr>
                                        <p:cTn id="21" dur="500"/>
                                        <p:tgtEl>
                                          <p:spTgt spid="13723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7226"/>
                                        </p:tgtEl>
                                        <p:attrNameLst>
                                          <p:attrName>style.visibility</p:attrName>
                                        </p:attrNameLst>
                                      </p:cBhvr>
                                      <p:to>
                                        <p:strVal val="visible"/>
                                      </p:to>
                                    </p:set>
                                    <p:animEffect transition="in" filter="wipe(left)">
                                      <p:cBhvr>
                                        <p:cTn id="26" dur="500"/>
                                        <p:tgtEl>
                                          <p:spTgt spid="1372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37226" grpId="0" autoUpdateAnimBg="0"/>
    </p:bldLst>
  </p:timing>
  <p:extLst>
    <p:ext uri="{3A86A75C-4F4B-4683-9AE1-C65F6400EC91}">
      <p14:laserTraceLst xmlns:p14="http://schemas.microsoft.com/office/powerpoint/2010/main">
        <p14:tracePtLst>
          <p14:tracePt t="21268" x="8788400" y="4021138"/>
          <p14:tracePt t="21278" x="8551863" y="4040188"/>
          <p14:tracePt t="21282" x="8269288" y="4094163"/>
          <p14:tracePt t="21290" x="7913688" y="4140200"/>
          <p14:tracePt t="21298" x="7558088" y="4203700"/>
          <p14:tracePt t="21306" x="7248525" y="4222750"/>
          <p14:tracePt t="21314" x="6964363" y="4259263"/>
          <p14:tracePt t="21322" x="6645275" y="4322763"/>
          <p14:tracePt t="21330" x="6435725" y="4349750"/>
          <p14:tracePt t="21338" x="6281738" y="4376738"/>
          <p14:tracePt t="21346" x="6116638" y="4395788"/>
          <p14:tracePt t="21354" x="6007100" y="4395788"/>
          <p14:tracePt t="21362" x="5899150" y="4395788"/>
          <p14:tracePt t="21372" x="5843588" y="4395788"/>
          <p14:tracePt t="21378" x="5789613" y="4395788"/>
          <p14:tracePt t="21386" x="5770563" y="4395788"/>
          <p14:tracePt t="21394" x="5734050" y="4395788"/>
          <p14:tracePt t="21402" x="5697538" y="4395788"/>
          <p14:tracePt t="21410" x="5680075" y="4395788"/>
          <p14:tracePt t="21418" x="5643563" y="4395788"/>
          <p14:tracePt t="21426" x="5597525" y="4395788"/>
          <p14:tracePt t="21434" x="5543550" y="4395788"/>
          <p14:tracePt t="21442" x="5451475" y="4413250"/>
          <p14:tracePt t="21450" x="5324475" y="4422775"/>
          <p14:tracePt t="21458" x="5178425" y="4422775"/>
          <p14:tracePt t="21466" x="5032375" y="4422775"/>
          <p14:tracePt t="21474" x="4868863" y="4422775"/>
          <p14:tracePt t="21482" x="4667250" y="4422775"/>
          <p14:tracePt t="21491" x="4467225" y="4459288"/>
          <p14:tracePt t="21498" x="4267200" y="4459288"/>
          <p14:tracePt t="21506" x="4048125" y="4459288"/>
          <p14:tracePt t="21515" x="3846513" y="4459288"/>
          <p14:tracePt t="21524" x="3646488" y="4459288"/>
          <p14:tracePt t="21531" x="3482975" y="4459288"/>
          <p14:tracePt t="21540" x="3336925" y="4459288"/>
          <p14:tracePt t="21547" x="3208338" y="4459288"/>
          <p14:tracePt t="21557" x="3154363" y="4459288"/>
          <p14:tracePt t="21562" x="3100388" y="4459288"/>
          <p14:tracePt t="21575" x="3090863" y="4459288"/>
          <p14:tracePt t="21579" x="3081338" y="4459288"/>
          <p14:tracePt t="21611" x="3071813" y="4459288"/>
          <p14:tracePt t="21651" x="3063875" y="4449763"/>
          <p14:tracePt t="21692" x="3054350" y="4441825"/>
          <p14:tracePt t="21699" x="3044825" y="4432300"/>
          <p14:tracePt t="21707" x="3035300" y="4413250"/>
          <p14:tracePt t="21724" x="3017838" y="4395788"/>
          <p14:tracePt t="21732" x="3008313" y="4386263"/>
          <p14:tracePt t="21743" x="2998788" y="4376738"/>
          <p14:tracePt t="21747" x="2990850" y="4376738"/>
          <p14:tracePt t="21763" x="2971800" y="4368800"/>
          <p14:tracePt t="21780" x="2962275" y="4368800"/>
          <p14:tracePt t="21868" x="2944813" y="4368800"/>
          <p14:tracePt t="21884" x="2935288" y="4368800"/>
          <p14:tracePt t="21891" x="2908300" y="4376738"/>
          <p14:tracePt t="21898" x="2881313" y="4386263"/>
          <p14:tracePt t="21906" x="2808288" y="4405313"/>
          <p14:tracePt t="21914" x="2725738" y="4432300"/>
          <p14:tracePt t="21923" x="2635250" y="4459288"/>
          <p14:tracePt t="21930" x="2562225" y="4459288"/>
          <p14:tracePt t="21938" x="2443163" y="4505325"/>
          <p14:tracePt t="21946" x="2379663" y="4532313"/>
          <p14:tracePt t="21955" x="2324100" y="4541838"/>
          <p14:tracePt t="21962" x="2260600" y="4568825"/>
          <p14:tracePt t="21971" x="2243138" y="4568825"/>
          <p14:tracePt t="21978" x="2214563" y="4578350"/>
          <p14:tracePt t="21986" x="2206625" y="4578350"/>
          <p14:tracePt t="21994" x="2197100" y="4587875"/>
          <p14:tracePt t="22148" x="2179638" y="4568825"/>
          <p14:tracePt t="22157" x="2160588" y="4505325"/>
          <p14:tracePt t="22162" x="2133600" y="4459288"/>
          <p14:tracePt t="22172" x="2097088" y="4413250"/>
          <p14:tracePt t="22178" x="2078038" y="4368800"/>
          <p14:tracePt t="22186" x="2024063" y="4286250"/>
          <p14:tracePt t="22194" x="1968500" y="4240213"/>
          <p14:tracePt t="22202" x="1931988" y="4195763"/>
          <p14:tracePt t="22210" x="1878013" y="4113213"/>
          <p14:tracePt t="22218" x="1841500" y="4049713"/>
          <p14:tracePt t="22226" x="1795463" y="3994150"/>
          <p14:tracePt t="22234" x="1758950" y="3930650"/>
          <p14:tracePt t="22242" x="1704975" y="3867150"/>
          <p14:tracePt t="22250" x="1649413" y="3784600"/>
          <p14:tracePt t="22259" x="1612900" y="3738563"/>
          <p14:tracePt t="22267" x="1558925" y="3657600"/>
          <p14:tracePt t="22274" x="1549400" y="3592513"/>
          <p14:tracePt t="22282" x="1495425" y="3529013"/>
          <p14:tracePt t="22290" x="1458913" y="3465513"/>
          <p14:tracePt t="22298" x="1431925" y="3402013"/>
          <p14:tracePt t="22306" x="1422400" y="3355975"/>
          <p14:tracePt t="22314" x="1376363" y="3282950"/>
          <p14:tracePt t="22322" x="1366838" y="3236913"/>
          <p14:tracePt t="22330" x="1358900" y="3192463"/>
          <p14:tracePt t="22339" x="1339850" y="3163888"/>
          <p14:tracePt t="22346" x="1330325" y="3119438"/>
          <p14:tracePt t="22358" x="1312863" y="3082925"/>
          <p14:tracePt t="22362" x="1312863" y="3036888"/>
          <p14:tracePt t="22373" x="1303338" y="2982913"/>
          <p14:tracePt t="22378" x="1303338" y="2927350"/>
          <p14:tracePt t="22386" x="1303338" y="2873375"/>
          <p14:tracePt t="22394" x="1303338" y="2817813"/>
          <p14:tracePt t="22402" x="1303338" y="2735263"/>
          <p14:tracePt t="22410" x="1303338" y="2644775"/>
          <p14:tracePt t="22418" x="1303338" y="2571750"/>
          <p14:tracePt t="22426" x="1312863" y="2498725"/>
          <p14:tracePt t="22434" x="1330325" y="2435225"/>
          <p14:tracePt t="22442" x="1358900" y="2371725"/>
          <p14:tracePt t="22451" x="1403350" y="2279650"/>
          <p14:tracePt t="22459" x="1439863" y="2225675"/>
          <p14:tracePt t="22467" x="1504950" y="2143125"/>
          <p14:tracePt t="22474" x="1558925" y="2079625"/>
          <p14:tracePt t="22482" x="1604963" y="2024063"/>
          <p14:tracePt t="22490" x="1722438" y="1970088"/>
          <p14:tracePt t="22498" x="1824038" y="1933575"/>
          <p14:tracePt t="22507" x="1905000" y="1887538"/>
          <p14:tracePt t="22514" x="2014538" y="1841500"/>
          <p14:tracePt t="22522" x="2133600" y="1814513"/>
          <p14:tracePt t="22530" x="2243138" y="1804988"/>
          <p14:tracePt t="22538" x="2370138" y="1760538"/>
          <p14:tracePt t="22546" x="2506663" y="1741488"/>
          <p14:tracePt t="22554" x="2616200" y="1731963"/>
          <p14:tracePt t="22562" x="2744788" y="1731963"/>
          <p14:tracePt t="22573" x="2871788" y="1731963"/>
          <p14:tracePt t="22578" x="2981325" y="1731963"/>
          <p14:tracePt t="22586" x="3071813" y="1731963"/>
          <p14:tracePt t="22594" x="3144838" y="1731963"/>
          <p14:tracePt t="22602" x="3200400" y="1731963"/>
          <p14:tracePt t="22610" x="3254375" y="1731963"/>
          <p14:tracePt t="22618" x="3300413" y="1731963"/>
          <p14:tracePt t="22626" x="3363913" y="1768475"/>
          <p14:tracePt t="22634" x="3409950" y="1797050"/>
          <p14:tracePt t="22642" x="3473450" y="1841500"/>
          <p14:tracePt t="22650" x="3509963" y="1878013"/>
          <p14:tracePt t="22658" x="3556000" y="1924050"/>
          <p14:tracePt t="22667" x="3573463" y="1960563"/>
          <p14:tracePt t="22674" x="3609975" y="2006600"/>
          <p14:tracePt t="22682" x="3619500" y="2060575"/>
          <p14:tracePt t="22690" x="3619500" y="2116138"/>
          <p14:tracePt t="22698" x="3636963" y="2160588"/>
          <p14:tracePt t="22706" x="3673475" y="2225675"/>
          <p14:tracePt t="22714" x="3673475" y="2279650"/>
          <p14:tracePt t="22724" x="3702050" y="2343150"/>
          <p14:tracePt t="22730" x="3719513" y="2408238"/>
          <p14:tracePt t="22739" x="3738563" y="2481263"/>
          <p14:tracePt t="22746" x="3738563" y="2571750"/>
          <p14:tracePt t="22755" x="3738563" y="2662238"/>
          <p14:tracePt t="22762" x="3738563" y="2754313"/>
          <p14:tracePt t="22771" x="3738563" y="2863850"/>
          <p14:tracePt t="22778" x="3738563" y="2954338"/>
          <p14:tracePt t="22786" x="3738563" y="3073400"/>
          <p14:tracePt t="22795" x="3738563" y="3163888"/>
          <p14:tracePt t="22802" x="3738563" y="3292475"/>
          <p14:tracePt t="22811" x="3738563" y="3402013"/>
          <p14:tracePt t="22818" x="3738563" y="3475038"/>
          <p14:tracePt t="22826" x="3729038" y="3548063"/>
          <p14:tracePt t="22836" x="3709988" y="3611563"/>
          <p14:tracePt t="22844" x="3709988" y="3665538"/>
          <p14:tracePt t="22852" x="3646488" y="3748088"/>
          <p14:tracePt t="22861" x="3629025" y="3811588"/>
          <p14:tracePt t="22866" x="3592513" y="3875088"/>
          <p14:tracePt t="22874" x="3563938" y="3921125"/>
          <p14:tracePt t="22882" x="3527425" y="3967163"/>
          <p14:tracePt t="22890" x="3509963" y="4013200"/>
          <p14:tracePt t="22898" x="3473450" y="4057650"/>
          <p14:tracePt t="22906" x="3455988" y="4094163"/>
          <p14:tracePt t="22914" x="3400425" y="4149725"/>
          <p14:tracePt t="22922" x="3373438" y="4186238"/>
          <p14:tracePt t="22930" x="3354388" y="4213225"/>
          <p14:tracePt t="22939" x="3317875" y="4259263"/>
          <p14:tracePt t="22946" x="3281363" y="4303713"/>
          <p14:tracePt t="22955" x="3236913" y="4340225"/>
          <p14:tracePt t="22962" x="3200400" y="4359275"/>
          <p14:tracePt t="22971" x="3144838" y="4395788"/>
          <p14:tracePt t="22978" x="3127375" y="4432300"/>
          <p14:tracePt t="22986" x="3081338" y="4449763"/>
          <p14:tracePt t="22994" x="2998788" y="4486275"/>
          <p14:tracePt t="23002" x="2954338" y="4514850"/>
          <p14:tracePt t="23010" x="2889250" y="4551363"/>
          <p14:tracePt t="23018" x="2835275" y="4559300"/>
          <p14:tracePt t="23026" x="2771775" y="4605338"/>
          <p14:tracePt t="23034" x="2708275" y="4624388"/>
          <p14:tracePt t="23042" x="2679700" y="4624388"/>
          <p14:tracePt t="23056" x="2662238" y="4632325"/>
          <p14:tracePt t="23058" x="2589213" y="4660900"/>
          <p14:tracePt t="23066" x="2552700" y="4660900"/>
          <p14:tracePt t="23074" x="2498725" y="4668838"/>
          <p14:tracePt t="23082" x="2462213" y="4668838"/>
          <p14:tracePt t="23090" x="2389188" y="4668838"/>
          <p14:tracePt t="23098" x="2333625" y="4668838"/>
          <p14:tracePt t="23106" x="2279650" y="4668838"/>
          <p14:tracePt t="23114" x="2224088" y="4668838"/>
          <p14:tracePt t="23122" x="2179638" y="4668838"/>
          <p14:tracePt t="23130" x="2124075" y="4632325"/>
          <p14:tracePt t="23138" x="2051050" y="4568825"/>
          <p14:tracePt t="23146" x="1968500" y="4478338"/>
          <p14:tracePt t="23155" x="1924050" y="4395788"/>
          <p14:tracePt t="23162" x="1868488" y="4286250"/>
          <p14:tracePt t="23171" x="1814513" y="4167188"/>
          <p14:tracePt t="23178" x="1751013" y="4049713"/>
          <p14:tracePt t="23186" x="1722438" y="3940175"/>
          <p14:tracePt t="23194" x="1668463" y="3840163"/>
          <p14:tracePt t="23202" x="1641475" y="3757613"/>
          <p14:tracePt t="23210" x="1612900" y="3665538"/>
          <p14:tracePt t="23218" x="1531938" y="3592513"/>
          <p14:tracePt t="23226" x="1522413" y="3538538"/>
          <p14:tracePt t="23234" x="1476375" y="3438525"/>
          <p14:tracePt t="23242" x="1476375" y="3365500"/>
          <p14:tracePt t="23250" x="1468438" y="3282950"/>
          <p14:tracePt t="23259" x="1468438" y="3209925"/>
          <p14:tracePt t="23266" x="1468438" y="3119438"/>
          <p14:tracePt t="23274" x="1468438" y="3046413"/>
          <p14:tracePt t="23282" x="1468438" y="2990850"/>
          <p14:tracePt t="23290" x="1468438" y="2890838"/>
          <p14:tracePt t="23298" x="1512888" y="2817813"/>
          <p14:tracePt t="23306" x="1549400" y="2754313"/>
          <p14:tracePt t="23314" x="1576388" y="2671763"/>
          <p14:tracePt t="23324" x="1631950" y="2589213"/>
          <p14:tracePt t="23331" x="1668463" y="2525713"/>
          <p14:tracePt t="23341" x="1704975" y="2462213"/>
          <p14:tracePt t="23348" x="1758950" y="2398713"/>
          <p14:tracePt t="23365" x="1878013" y="2279650"/>
          <p14:tracePt t="23372" x="1914525" y="2233613"/>
          <p14:tracePt t="23378" x="1960563" y="2160588"/>
          <p14:tracePt t="23386" x="2024063" y="2116138"/>
          <p14:tracePt t="23394" x="2087563" y="2070100"/>
          <p14:tracePt t="23402" x="2124075" y="2052638"/>
          <p14:tracePt t="23410" x="2197100" y="2016125"/>
          <p14:tracePt t="23418" x="2287588" y="1987550"/>
          <p14:tracePt t="23426" x="2389188" y="1951038"/>
          <p14:tracePt t="23434" x="2498725" y="1933575"/>
          <p14:tracePt t="23442" x="2616200" y="1860550"/>
          <p14:tracePt t="23451" x="2679700" y="1851025"/>
          <p14:tracePt t="23458" x="2771775" y="1804988"/>
          <p14:tracePt t="23467" x="2898775" y="1804988"/>
          <p14:tracePt t="23474" x="3017838" y="1778000"/>
          <p14:tracePt t="23482" x="3127375" y="1778000"/>
          <p14:tracePt t="23490" x="3217863" y="1768475"/>
          <p14:tracePt t="23498" x="3300413" y="1741488"/>
          <p14:tracePt t="23506" x="3354388" y="1741488"/>
          <p14:tracePt t="23514" x="3419475" y="1724025"/>
          <p14:tracePt t="23523" x="3455988" y="1724025"/>
          <p14:tracePt t="23530" x="3509963" y="1724025"/>
          <p14:tracePt t="23538" x="3536950" y="1724025"/>
          <p14:tracePt t="23546" x="3563938" y="1724025"/>
          <p14:tracePt t="23555" x="3609975" y="1741488"/>
          <p14:tracePt t="23562" x="3656013" y="1751013"/>
          <p14:tracePt t="23572" x="3719513" y="1787525"/>
          <p14:tracePt t="23578" x="3783013" y="1824038"/>
          <p14:tracePt t="23586" x="3846513" y="1878013"/>
          <p14:tracePt t="23594" x="3911600" y="1933575"/>
          <p14:tracePt t="23602" x="3948113" y="1979613"/>
          <p14:tracePt t="23610" x="4002088" y="2060575"/>
          <p14:tracePt t="23618" x="4029075" y="2106613"/>
          <p14:tracePt t="23626" x="4065588" y="2170113"/>
          <p14:tracePt t="23634" x="4075113" y="2262188"/>
          <p14:tracePt t="23642" x="4121150" y="2379663"/>
          <p14:tracePt t="23650" x="4148138" y="2489200"/>
          <p14:tracePt t="23658" x="4148138" y="2598738"/>
          <p14:tracePt t="23666" x="4175125" y="2735263"/>
          <p14:tracePt t="23674" x="4194175" y="2808288"/>
          <p14:tracePt t="23682" x="4194175" y="2936875"/>
          <p14:tracePt t="23690" x="4194175" y="3009900"/>
          <p14:tracePt t="23699" x="4194175" y="3100388"/>
          <p14:tracePt t="23706" x="4194175" y="3192463"/>
          <p14:tracePt t="23714" x="4194175" y="3273425"/>
          <p14:tracePt t="23722" x="4194175" y="3328988"/>
          <p14:tracePt t="23730" x="4194175" y="3402013"/>
          <p14:tracePt t="23738" x="4175125" y="3482975"/>
          <p14:tracePt t="23746" x="4148138" y="3538538"/>
          <p14:tracePt t="23754" x="4111625" y="3602038"/>
          <p14:tracePt t="23762" x="4094163" y="3648075"/>
          <p14:tracePt t="23772" x="4038600" y="3721100"/>
          <p14:tracePt t="23778" x="3992563" y="3794125"/>
          <p14:tracePt t="23788" x="3984625" y="3811588"/>
          <p14:tracePt t="23794" x="3938588" y="3857625"/>
          <p14:tracePt t="23802" x="3929063" y="3921125"/>
          <p14:tracePt t="23810" x="3911600" y="3948113"/>
          <p14:tracePt t="23818" x="3883025" y="3994150"/>
          <p14:tracePt t="23826" x="3865563" y="4030663"/>
          <p14:tracePt t="23834" x="3846513" y="4057650"/>
          <p14:tracePt t="23842" x="3819525" y="4103688"/>
          <p14:tracePt t="23850" x="3802063" y="4130675"/>
          <p14:tracePt t="23858" x="3783013" y="4176713"/>
          <p14:tracePt t="23866" x="3746500" y="4203700"/>
          <p14:tracePt t="23889" x="3683000" y="4268788"/>
          <p14:tracePt t="23891" x="3656013" y="4303713"/>
          <p14:tracePt t="23898" x="3619500" y="4332288"/>
          <p14:tracePt t="23907" x="3609975" y="4349750"/>
          <p14:tracePt t="23914" x="3592513" y="4376738"/>
          <p14:tracePt t="23923" x="3563938" y="4395788"/>
          <p14:tracePt t="23930" x="3546475" y="4413250"/>
          <p14:tracePt t="23938" x="3527425" y="4432300"/>
          <p14:tracePt t="23946" x="3490913" y="4468813"/>
          <p14:tracePt t="23956" x="3463925" y="4478338"/>
          <p14:tracePt t="23962" x="3455988" y="4478338"/>
          <p14:tracePt t="23972" x="3427413" y="4478338"/>
          <p14:tracePt t="23978" x="3419475" y="4486275"/>
          <p14:tracePt t="23988" x="3382963" y="4505325"/>
          <p14:tracePt t="23996" x="3363913" y="4505325"/>
          <p14:tracePt t="24005" x="3336925" y="4514850"/>
          <p14:tracePt t="24012" x="3317875" y="4514850"/>
          <p14:tracePt t="24020" x="3263900" y="4514850"/>
          <p14:tracePt t="24026" x="3236913" y="4514850"/>
          <p14:tracePt t="24034" x="3181350" y="4514850"/>
          <p14:tracePt t="24042" x="3127375" y="4514850"/>
          <p14:tracePt t="24050" x="3063875" y="4514850"/>
          <p14:tracePt t="24058" x="2990850" y="4514850"/>
          <p14:tracePt t="24066" x="2935288" y="4514850"/>
          <p14:tracePt t="24074" x="2881313" y="4514850"/>
          <p14:tracePt t="24082" x="2835275" y="4514850"/>
          <p14:tracePt t="24091" x="2798763" y="4514850"/>
          <p14:tracePt t="24098" x="2771775" y="4514850"/>
          <p14:tracePt t="24106" x="2735263" y="4495800"/>
          <p14:tracePt t="24114" x="2689225" y="4478338"/>
          <p14:tracePt t="24123" x="2662238" y="4449763"/>
          <p14:tracePt t="24130" x="2616200" y="4422775"/>
          <p14:tracePt t="24138" x="2552700" y="4386263"/>
          <p14:tracePt t="24146" x="2525713" y="4376738"/>
          <p14:tracePt t="24154" x="2462213" y="4340225"/>
          <p14:tracePt t="24162" x="2443163" y="4322763"/>
          <p14:tracePt t="24173" x="2370138" y="4286250"/>
          <p14:tracePt t="24178" x="2343150" y="4268788"/>
          <p14:tracePt t="24188" x="2306638" y="4232275"/>
          <p14:tracePt t="24194" x="2260600" y="4186238"/>
          <p14:tracePt t="24202" x="2224088" y="4149725"/>
          <p14:tracePt t="24210" x="2206625" y="4130675"/>
          <p14:tracePt t="24218" x="2179638" y="4103688"/>
          <p14:tracePt t="24226" x="2160588" y="4086225"/>
          <p14:tracePt t="24234" x="2151063" y="4057650"/>
          <p14:tracePt t="24242" x="2124075" y="4021138"/>
          <p14:tracePt t="24251" x="2106613" y="3976688"/>
          <p14:tracePt t="24259" x="2097088" y="3930650"/>
          <p14:tracePt t="24267" x="2070100" y="3884613"/>
          <p14:tracePt t="24276" x="2070100" y="3848100"/>
          <p14:tracePt t="24283" x="2060575" y="3803650"/>
          <p14:tracePt t="24292" x="2060575" y="3748088"/>
          <p14:tracePt t="24299" x="2051050" y="3702050"/>
          <p14:tracePt t="24307" x="2051050" y="3675063"/>
          <p14:tracePt t="24315" x="2051050" y="3638550"/>
          <p14:tracePt t="24322" x="2051050" y="3565525"/>
          <p14:tracePt t="24331" x="2051050" y="3519488"/>
          <p14:tracePt t="24339" x="2041525" y="3482975"/>
          <p14:tracePt t="24347" x="2014538" y="3438525"/>
          <p14:tracePt t="24358" x="2014538" y="3419475"/>
          <p14:tracePt t="24362" x="2014538" y="3365500"/>
          <p14:tracePt t="24372" x="2005013" y="3319463"/>
          <p14:tracePt t="24378" x="2005013" y="3292475"/>
          <p14:tracePt t="24387" x="1997075" y="3265488"/>
          <p14:tracePt t="24394" x="1997075" y="3219450"/>
          <p14:tracePt t="24402" x="1997075" y="3182938"/>
          <p14:tracePt t="24410" x="1997075" y="3136900"/>
          <p14:tracePt t="24418" x="1997075" y="3100388"/>
          <p14:tracePt t="24426" x="1997075" y="3046413"/>
          <p14:tracePt t="24434" x="1997075" y="2990850"/>
          <p14:tracePt t="24442" x="1997075" y="2946400"/>
          <p14:tracePt t="24450" x="1997075" y="2909888"/>
          <p14:tracePt t="24458" x="2014538" y="2836863"/>
          <p14:tracePt t="24466" x="2024063" y="2771775"/>
          <p14:tracePt t="24475" x="2060575" y="2708275"/>
          <p14:tracePt t="24482" x="2097088" y="2644775"/>
          <p14:tracePt t="24490" x="2124075" y="2589213"/>
          <p14:tracePt t="24498" x="2160588" y="2535238"/>
          <p14:tracePt t="24508" x="2214563" y="2471738"/>
          <p14:tracePt t="24514" x="2260600" y="2408238"/>
          <p14:tracePt t="24522" x="2287588" y="2389188"/>
          <p14:tracePt t="24530" x="2316163" y="2352675"/>
          <p14:tracePt t="24538" x="2333625" y="2325688"/>
          <p14:tracePt t="24546" x="2370138" y="2306638"/>
          <p14:tracePt t="24555" x="2397125" y="2262188"/>
          <p14:tracePt t="24562" x="2433638" y="2225675"/>
          <p14:tracePt t="24573" x="2498725" y="2189163"/>
          <p14:tracePt t="24578" x="2543175" y="2170113"/>
          <p14:tracePt t="24586" x="2606675" y="2125663"/>
          <p14:tracePt t="24594" x="2671763" y="2106613"/>
          <p14:tracePt t="24602" x="2698750" y="2089150"/>
          <p14:tracePt t="24610" x="2744788" y="2060575"/>
          <p14:tracePt t="24618" x="2817813" y="2052638"/>
          <p14:tracePt t="24626" x="2862263" y="2016125"/>
          <p14:tracePt t="24634" x="2898775" y="2016125"/>
          <p14:tracePt t="24642" x="2917825" y="2006600"/>
          <p14:tracePt t="24651" x="2954338" y="1997075"/>
          <p14:tracePt t="24659" x="2998788" y="1979613"/>
          <p14:tracePt t="24667" x="3027363" y="1970088"/>
          <p14:tracePt t="24676" x="3071813" y="1960563"/>
          <p14:tracePt t="24683" x="3108325" y="1951038"/>
          <p14:tracePt t="24692" x="3154363" y="1951038"/>
          <p14:tracePt t="24699" x="3190875" y="1951038"/>
          <p14:tracePt t="24708" x="3208338" y="1943100"/>
          <p14:tracePt t="24715" x="3254375" y="1943100"/>
          <p14:tracePt t="24722" x="3290888" y="1943100"/>
          <p14:tracePt t="24731" x="3327400" y="1943100"/>
          <p14:tracePt t="24741" x="3363913" y="1943100"/>
          <p14:tracePt t="24747" x="3427413" y="1979613"/>
          <p14:tracePt t="24755" x="3490913" y="2024063"/>
          <p14:tracePt t="24762" x="3536950" y="2052638"/>
          <p14:tracePt t="24771" x="3600450" y="2125663"/>
          <p14:tracePt t="24778" x="3636963" y="2189163"/>
          <p14:tracePt t="24790" x="3673475" y="2233613"/>
          <p14:tracePt t="24795" x="3702050" y="2335213"/>
          <p14:tracePt t="24804" x="3746500" y="2408238"/>
          <p14:tracePt t="24811" x="3775075" y="2489200"/>
          <p14:tracePt t="24819" x="3802063" y="2571750"/>
          <p14:tracePt t="24827" x="3829050" y="2662238"/>
          <p14:tracePt t="24835" x="3829050" y="2754313"/>
          <p14:tracePt t="24844" x="3829050" y="2863850"/>
          <p14:tracePt t="24851" x="3829050" y="2954338"/>
          <p14:tracePt t="24860" x="3829050" y="3063875"/>
          <p14:tracePt t="24876" x="3829050" y="3236913"/>
          <p14:tracePt t="24883" x="3829050" y="3292475"/>
          <p14:tracePt t="24891" x="3829050" y="3402013"/>
          <p14:tracePt t="24899" x="3829050" y="3475038"/>
          <p14:tracePt t="24907" x="3802063" y="3592513"/>
          <p14:tracePt t="24915" x="3792538" y="3665538"/>
          <p14:tracePt t="24925" x="3783013" y="3738563"/>
          <p14:tracePt t="24931" x="3783013" y="3811588"/>
          <p14:tracePt t="24942" x="3738563" y="3894138"/>
          <p14:tracePt t="24946" x="3729038" y="3957638"/>
          <p14:tracePt t="24954" x="3729038" y="3994150"/>
          <p14:tracePt t="24962" x="3719513" y="4049713"/>
          <p14:tracePt t="24971" x="3719513" y="4113213"/>
          <p14:tracePt t="24978" x="3709988" y="4149725"/>
          <p14:tracePt t="24988" x="3683000" y="4213225"/>
          <p14:tracePt t="24994" x="3673475" y="4240213"/>
          <p14:tracePt t="25002" x="3665538" y="4276725"/>
          <p14:tracePt t="25010" x="3656013" y="4295775"/>
          <p14:tracePt t="25018" x="3629025" y="4322763"/>
          <p14:tracePt t="25026" x="3609975" y="4349750"/>
          <p14:tracePt t="25034" x="3600450" y="4359275"/>
          <p14:tracePt t="25042" x="3582988" y="4386263"/>
          <p14:tracePt t="25050" x="3573463" y="4405313"/>
          <p14:tracePt t="25058" x="3563938" y="4413250"/>
          <p14:tracePt t="25067" x="3556000" y="4432300"/>
          <p14:tracePt t="25075" x="3536950" y="4459288"/>
          <p14:tracePt t="25083" x="3519488" y="4468813"/>
          <p14:tracePt t="25091" x="3509963" y="4495800"/>
          <p14:tracePt t="25099" x="3500438" y="4495800"/>
          <p14:tracePt t="25108" x="3482975" y="4514850"/>
          <p14:tracePt t="25114" x="3473450" y="4532313"/>
          <p14:tracePt t="25123" x="3463925" y="4541838"/>
          <p14:tracePt t="25138" x="3455988" y="4551363"/>
          <p14:tracePt t="25260" x="3446463" y="4551363"/>
          <p14:tracePt t="25268" x="3409950" y="4559300"/>
          <p14:tracePt t="25274" x="3363913" y="4587875"/>
          <p14:tracePt t="25282" x="3300413" y="4595813"/>
          <p14:tracePt t="25290" x="3263900" y="4605338"/>
          <p14:tracePt t="25298" x="3200400" y="4614863"/>
          <p14:tracePt t="25306" x="3108325" y="4614863"/>
          <p14:tracePt t="25314" x="3035300" y="4641850"/>
          <p14:tracePt t="25323" x="2954338" y="4660900"/>
          <p14:tracePt t="25330" x="2844800" y="4668838"/>
          <p14:tracePt t="25338" x="2771775" y="4668838"/>
          <p14:tracePt t="25346" x="2689225" y="4678363"/>
          <p14:tracePt t="25354" x="2635250" y="4678363"/>
          <p14:tracePt t="25362" x="2570163" y="4705350"/>
          <p14:tracePt t="25372" x="2543175" y="4705350"/>
          <p14:tracePt t="25378" x="2533650" y="4705350"/>
          <p14:tracePt t="25419" x="2525713" y="4705350"/>
          <p14:tracePt t="25442" x="2506663" y="4705350"/>
          <p14:tracePt t="25450" x="2479675" y="4678363"/>
          <p14:tracePt t="25458" x="2452688" y="4632325"/>
          <p14:tracePt t="25466" x="2425700" y="4605338"/>
          <p14:tracePt t="25474" x="2389188" y="4541838"/>
          <p14:tracePt t="25482" x="2389188" y="4532313"/>
          <p14:tracePt t="25490" x="2343150" y="4495800"/>
          <p14:tracePt t="25498" x="2306638" y="4449763"/>
          <p14:tracePt t="25507" x="2270125" y="4386263"/>
          <p14:tracePt t="25515" x="2243138" y="4322763"/>
          <p14:tracePt t="25522" x="2206625" y="4276725"/>
          <p14:tracePt t="25531" x="2187575" y="4213225"/>
          <p14:tracePt t="25539" x="2160588" y="4167188"/>
          <p14:tracePt t="25547" x="2151063" y="4103688"/>
          <p14:tracePt t="25555" x="2151063" y="4067175"/>
          <p14:tracePt t="25563" x="2151063" y="4013200"/>
          <p14:tracePt t="25572" x="2143125" y="3967163"/>
          <p14:tracePt t="25579" x="2143125" y="3930650"/>
          <p14:tracePt t="25587" x="2143125" y="3875088"/>
          <p14:tracePt t="25594" x="2133600" y="3830638"/>
          <p14:tracePt t="25602" x="2133600" y="3794125"/>
          <p14:tracePt t="25610" x="2133600" y="3748088"/>
          <p14:tracePt t="25618" x="2133600" y="3694113"/>
          <p14:tracePt t="25626" x="2133600" y="3638550"/>
          <p14:tracePt t="25634" x="2179638" y="3538538"/>
          <p14:tracePt t="25642" x="2187575" y="3492500"/>
          <p14:tracePt t="25650" x="2224088" y="3419475"/>
          <p14:tracePt t="25658" x="2251075" y="3338513"/>
          <p14:tracePt t="25666" x="2306638" y="3255963"/>
          <p14:tracePt t="25674" x="2360613" y="3173413"/>
          <p14:tracePt t="25682" x="2397125" y="3109913"/>
          <p14:tracePt t="25691" x="2470150" y="3009900"/>
          <p14:tracePt t="25698" x="2533650" y="2946400"/>
          <p14:tracePt t="25706" x="2589213" y="2863850"/>
          <p14:tracePt t="25714" x="2643188" y="2790825"/>
          <p14:tracePt t="25723" x="2716213" y="2727325"/>
          <p14:tracePt t="25730" x="2735263" y="2708275"/>
          <p14:tracePt t="25738" x="2789238" y="2671763"/>
          <p14:tracePt t="25746" x="2825750" y="2654300"/>
          <p14:tracePt t="25754" x="2844800" y="2635250"/>
          <p14:tracePt t="25762" x="2862263" y="2608263"/>
          <p14:tracePt t="25771" x="2871788" y="2608263"/>
          <p14:tracePt t="25778" x="2881313" y="2598738"/>
          <p14:tracePt t="25789" x="2898775" y="2589213"/>
          <p14:tracePt t="26116" x="2898775" y="2581275"/>
          <p14:tracePt t="26138" x="2898775" y="2562225"/>
          <p14:tracePt t="26146" x="2889250" y="2508250"/>
          <p14:tracePt t="26156" x="2881313" y="2462213"/>
          <p14:tracePt t="26162" x="2844800" y="2398713"/>
          <p14:tracePt t="26172" x="2835275" y="2362200"/>
          <p14:tracePt t="26178" x="2817813" y="2298700"/>
          <p14:tracePt t="26188" x="2798763" y="2252663"/>
          <p14:tracePt t="26194" x="2798763" y="2233613"/>
          <p14:tracePt t="26202" x="2789238" y="2197100"/>
          <p14:tracePt t="26210" x="2781300" y="2179638"/>
          <p14:tracePt t="26218" x="2781300" y="2143125"/>
          <p14:tracePt t="26226" x="2771775" y="2125663"/>
          <p14:tracePt t="26234" x="2771775" y="2106613"/>
          <p14:tracePt t="26524" x="2752725" y="2116138"/>
          <p14:tracePt t="26530" x="2752725" y="2125663"/>
          <p14:tracePt t="26538" x="2752725" y="2133600"/>
          <p14:tracePt t="26546" x="2744788" y="2143125"/>
          <p14:tracePt t="26554" x="2744788" y="2152650"/>
          <p14:tracePt t="26562" x="2744788" y="2170113"/>
          <p14:tracePt t="26571" x="2735263" y="2189163"/>
          <p14:tracePt t="26588" x="2725738" y="2197100"/>
          <p14:tracePt t="26594" x="2725738" y="2206625"/>
          <p14:tracePt t="26602" x="2716213" y="2225675"/>
          <p14:tracePt t="26610" x="2708275" y="2233613"/>
          <p14:tracePt t="26627" x="2708275" y="2252663"/>
          <p14:tracePt t="26635" x="2708275" y="2262188"/>
          <p14:tracePt t="26651" x="2708275" y="2270125"/>
          <p14:tracePt t="26667" x="2708275" y="2279650"/>
          <p14:tracePt t="26698" x="2698750" y="2289175"/>
          <p14:tracePt t="26993" x="2698750" y="2279650"/>
          <p14:tracePt t="26997" x="2708275" y="2270125"/>
          <p14:tracePt t="27005" x="2708275" y="2252663"/>
          <p14:tracePt t="27012" x="2716213" y="2206625"/>
          <p14:tracePt t="27027" x="2725738" y="2179638"/>
          <p14:tracePt t="27035" x="2725738" y="2170113"/>
          <p14:tracePt t="27043" x="2725738" y="2160588"/>
          <p14:tracePt t="27060" x="2725738" y="2143125"/>
          <p14:tracePt t="27266" x="2735263" y="2133600"/>
          <p14:tracePt t="27866" x="2752725" y="2143125"/>
          <p14:tracePt t="27874" x="2771775" y="2189163"/>
          <p14:tracePt t="27882" x="2817813" y="2252663"/>
          <p14:tracePt t="27890" x="2852738" y="2316163"/>
          <p14:tracePt t="27898" x="2908300" y="2379663"/>
          <p14:tracePt t="27906" x="2944813" y="2444750"/>
          <p14:tracePt t="27914" x="2971800" y="2508250"/>
          <p14:tracePt t="27922" x="3035300" y="2589213"/>
          <p14:tracePt t="27930" x="3071813" y="2635250"/>
          <p14:tracePt t="27938" x="3100388" y="2681288"/>
          <p14:tracePt t="27946" x="3163888" y="2744788"/>
          <p14:tracePt t="27954" x="3163888" y="2754313"/>
          <p14:tracePt t="27963" x="3181350" y="2771775"/>
          <p14:tracePt t="27979" x="3181350" y="2781300"/>
          <p14:tracePt t="28108" x="3181350" y="2763838"/>
          <p14:tracePt t="28115" x="3181350" y="2744788"/>
          <p14:tracePt t="28122" x="3181350" y="2717800"/>
          <p14:tracePt t="28131" x="3171825" y="2690813"/>
          <p14:tracePt t="28140" x="3136900" y="2671763"/>
          <p14:tracePt t="28148" x="3081338" y="2654300"/>
          <p14:tracePt t="28157" x="3035300" y="2617788"/>
          <p14:tracePt t="28163" x="2971800" y="2581275"/>
          <p14:tracePt t="28175" x="2908300" y="2525713"/>
          <p14:tracePt t="28180" x="2844800" y="2489200"/>
          <p14:tracePt t="28192" x="2808288" y="2452688"/>
          <p14:tracePt t="28196" x="2781300" y="2435225"/>
          <p14:tracePt t="28202" x="2762250" y="2416175"/>
          <p14:tracePt t="28210" x="2735263" y="2398713"/>
          <p14:tracePt t="28218" x="2735263" y="2389188"/>
          <p14:tracePt t="28335" x="2744788" y="2398713"/>
          <p14:tracePt t="28341" x="2771775" y="2444750"/>
          <p14:tracePt t="28349" x="2789238" y="2471738"/>
          <p14:tracePt t="28360" x="2844800" y="2535238"/>
          <p14:tracePt t="28363" x="2862263" y="2598738"/>
          <p14:tracePt t="28372" x="2917825" y="2662238"/>
          <p14:tracePt t="28379" x="2971800" y="2727325"/>
          <p14:tracePt t="28389" x="2998788" y="2790825"/>
          <p14:tracePt t="28394" x="3035300" y="2854325"/>
          <p14:tracePt t="28402" x="3063875" y="2917825"/>
          <p14:tracePt t="28410" x="3100388" y="2982913"/>
          <p14:tracePt t="28418" x="3108325" y="3017838"/>
          <p14:tracePt t="28426" x="3117850" y="3036888"/>
          <p14:tracePt t="28434" x="3136900" y="3082925"/>
          <p14:tracePt t="28442" x="3144838" y="3090863"/>
          <p14:tracePt t="28450" x="3154363" y="3119438"/>
          <p14:tracePt t="28458" x="3163888" y="3136900"/>
          <p14:tracePt t="28490" x="3163888" y="3155950"/>
          <p14:tracePt t="28592" x="3163888" y="3109913"/>
          <p14:tracePt t="28594" x="3163888" y="3063875"/>
          <p14:tracePt t="28602" x="3163888" y="3000375"/>
          <p14:tracePt t="28610" x="3163888" y="2936875"/>
          <p14:tracePt t="28618" x="3163888" y="2881313"/>
          <p14:tracePt t="28626" x="3136900" y="2790825"/>
          <p14:tracePt t="28634" x="3108325" y="2708275"/>
          <p14:tracePt t="28642" x="3054350" y="2654300"/>
          <p14:tracePt t="28650" x="3017838" y="2581275"/>
          <p14:tracePt t="28658" x="2981325" y="2517775"/>
          <p14:tracePt t="28666" x="2944813" y="2462213"/>
          <p14:tracePt t="28674" x="2925763" y="2435225"/>
          <p14:tracePt t="28682" x="2889250" y="2389188"/>
          <p14:tracePt t="28690" x="2881313" y="2379663"/>
          <p14:tracePt t="28698" x="2871788" y="2362200"/>
          <p14:tracePt t="28706" x="2862263" y="2362200"/>
          <p14:tracePt t="28884" x="2862263" y="2379663"/>
          <p14:tracePt t="28891" x="2862263" y="2398713"/>
          <p14:tracePt t="28900" x="2862263" y="2408238"/>
          <p14:tracePt t="28907" x="2862263" y="2435225"/>
          <p14:tracePt t="28915" x="2862263" y="2444750"/>
          <p14:tracePt t="28923" x="2871788" y="2481263"/>
          <p14:tracePt t="28931" x="2881313" y="2489200"/>
          <p14:tracePt t="28939" x="2889250" y="2498725"/>
          <p14:tracePt t="28955" x="2889250" y="2517775"/>
          <p14:tracePt t="28963" x="2889250" y="2525713"/>
          <p14:tracePt t="28972" x="2889250" y="2554288"/>
          <p14:tracePt t="28979" x="2889250" y="2571750"/>
          <p14:tracePt t="28990" x="2889250" y="2598738"/>
          <p14:tracePt t="28994" x="2889250" y="2617788"/>
          <p14:tracePt t="29002" x="2889250" y="2662238"/>
          <p14:tracePt t="29010" x="2889250" y="2698750"/>
          <p14:tracePt t="29018" x="2889250" y="2727325"/>
          <p14:tracePt t="29026" x="2889250" y="2763838"/>
          <p14:tracePt t="29034" x="2889250" y="2800350"/>
          <p14:tracePt t="29042" x="2889250" y="2827338"/>
          <p14:tracePt t="29050" x="2889250" y="2873375"/>
          <p14:tracePt t="29059" x="2889250" y="2900363"/>
          <p14:tracePt t="29066" x="2889250" y="2927350"/>
          <p14:tracePt t="29074" x="2889250" y="2973388"/>
          <p14:tracePt t="29082" x="2889250" y="3000375"/>
          <p14:tracePt t="29091" x="2898775" y="3027363"/>
          <p14:tracePt t="29098" x="2908300" y="3073400"/>
          <p14:tracePt t="29106" x="2908300" y="3109913"/>
          <p14:tracePt t="29114" x="2908300" y="3136900"/>
          <p14:tracePt t="29122" x="2935288" y="3200400"/>
          <p14:tracePt t="29130" x="2935288" y="3228975"/>
          <p14:tracePt t="29138" x="2944813" y="3282950"/>
          <p14:tracePt t="29146" x="2944813" y="3328988"/>
          <p14:tracePt t="29155" x="2954338" y="3382963"/>
          <p14:tracePt t="29163" x="2954338" y="3419475"/>
          <p14:tracePt t="29173" x="2962275" y="3475038"/>
          <p14:tracePt t="29179" x="2962275" y="3492500"/>
          <p14:tracePt t="29189" x="2962275" y="3538538"/>
          <p14:tracePt t="29195" x="2981325" y="3556000"/>
          <p14:tracePt t="29205" x="2981325" y="3584575"/>
          <p14:tracePt t="29211" x="2990850" y="3602038"/>
          <p14:tracePt t="29218" x="2990850" y="3629025"/>
          <p14:tracePt t="29226" x="2990850" y="3648075"/>
          <p14:tracePt t="29234" x="2990850" y="3665538"/>
          <p14:tracePt t="29242" x="2990850" y="3684588"/>
          <p14:tracePt t="29250" x="2990850" y="3711575"/>
          <p14:tracePt t="29258" x="2998788" y="3721100"/>
          <p14:tracePt t="29266" x="2998788" y="3738563"/>
          <p14:tracePt t="29274" x="3008313" y="3767138"/>
          <p14:tracePt t="29282" x="3008313" y="3784600"/>
          <p14:tracePt t="29290" x="3008313" y="3811588"/>
          <p14:tracePt t="29298" x="3027363" y="3875088"/>
          <p14:tracePt t="29306" x="3044825" y="3894138"/>
          <p14:tracePt t="29314" x="3044825" y="3921125"/>
          <p14:tracePt t="29322" x="3054350" y="3948113"/>
          <p14:tracePt t="29330" x="3071813" y="3994150"/>
          <p14:tracePt t="29338" x="3100388" y="4040188"/>
          <p14:tracePt t="29346" x="3117850" y="4057650"/>
          <p14:tracePt t="29353" x="3117850" y="4086225"/>
          <p14:tracePt t="29362" x="3144838" y="4122738"/>
          <p14:tracePt t="29371" x="3154363" y="4140200"/>
          <p14:tracePt t="29378" x="3154363" y="4167188"/>
          <p14:tracePt t="29388" x="3154363" y="4186238"/>
          <p14:tracePt t="29394" x="3171825" y="4203700"/>
          <p14:tracePt t="29402" x="3181350" y="4213225"/>
          <p14:tracePt t="29410" x="3181350" y="4222750"/>
          <p14:tracePt t="29418" x="3181350" y="4232275"/>
          <p14:tracePt t="29426" x="3181350" y="4240213"/>
          <p14:tracePt t="29442" x="3190875" y="4259263"/>
          <p14:tracePt t="29475" x="3190875" y="4268788"/>
          <p14:tracePt t="29491" x="3190875" y="4295775"/>
          <p14:tracePt t="29499" x="3190875" y="4313238"/>
          <p14:tracePt t="29507" x="3190875" y="4322763"/>
          <p14:tracePt t="29515" x="3190875" y="4340225"/>
          <p14:tracePt t="29525" x="3190875" y="4359275"/>
          <p14:tracePt t="29531" x="3190875" y="4368800"/>
          <p14:tracePt t="29541" x="3190875" y="4386263"/>
          <p14:tracePt t="29547" x="3190875" y="4395788"/>
          <p14:tracePt t="29559" x="3190875" y="4422775"/>
          <p14:tracePt t="29563" x="3190875" y="4441825"/>
          <p14:tracePt t="29575" x="3190875" y="4486275"/>
          <p14:tracePt t="29579" x="3200400" y="4514850"/>
          <p14:tracePt t="29593" x="3200400" y="4532313"/>
          <p14:tracePt t="29595" x="3200400" y="4551363"/>
          <p14:tracePt t="29603" x="3200400" y="4578350"/>
          <p14:tracePt t="29611" x="3208338" y="4595813"/>
          <p14:tracePt t="29619" x="3208338" y="4624388"/>
          <p14:tracePt t="29627" x="3208338" y="4641850"/>
          <p14:tracePt t="29635" x="3217863" y="4668838"/>
          <p14:tracePt t="29642" x="3227388" y="4678363"/>
          <p14:tracePt t="29668" x="3227388" y="4687888"/>
          <p14:tracePt t="30484" x="3236913" y="4678363"/>
          <p14:tracePt t="30490" x="3236913" y="4668838"/>
          <p14:tracePt t="30498" x="3236913" y="4660900"/>
          <p14:tracePt t="30514" x="3236913" y="4651375"/>
          <p14:tracePt t="30676" x="3236913" y="4641850"/>
          <p14:tracePt t="30836" x="3227388" y="4660900"/>
          <p14:tracePt t="30852" x="3227388" y="4678363"/>
          <p14:tracePt t="30868" x="3227388" y="4687888"/>
          <p14:tracePt t="30875" x="3227388" y="4705350"/>
          <p14:tracePt t="30883" x="3217863" y="4724400"/>
          <p14:tracePt t="30898" x="3217863" y="4751388"/>
          <p14:tracePt t="30906" x="3208338" y="4760913"/>
          <p14:tracePt t="30914" x="3200400" y="4778375"/>
          <p14:tracePt t="30922" x="3200400" y="4797425"/>
          <p14:tracePt t="30931" x="3190875" y="4814888"/>
          <p14:tracePt t="30948" x="3190875" y="4833938"/>
          <p14:tracePt t="30958" x="3190875" y="4841875"/>
          <p14:tracePt t="31156" x="3190875" y="4814888"/>
          <p14:tracePt t="31164" x="3190875" y="4797425"/>
          <p14:tracePt t="31173" x="3190875" y="4768850"/>
          <p14:tracePt t="31180" x="3181350" y="4724400"/>
          <p14:tracePt t="31192" x="3181350" y="4697413"/>
          <p14:tracePt t="31196" x="3181350" y="4668838"/>
          <p14:tracePt t="31212" x="3154363" y="4595813"/>
          <p14:tracePt t="31220" x="3144838" y="4568825"/>
          <p14:tracePt t="31227" x="3136900" y="4551363"/>
          <p14:tracePt t="31235" x="3127375" y="4514850"/>
          <p14:tracePt t="31242" x="3127375" y="4505325"/>
          <p14:tracePt t="31251" x="3127375" y="4486275"/>
          <p14:tracePt t="31259" x="3127375" y="4478338"/>
          <p14:tracePt t="31266" x="3127375" y="4459288"/>
          <p14:tracePt t="31275" x="3117850" y="4449763"/>
          <p14:tracePt t="31283" x="3117850" y="4441825"/>
          <p14:tracePt t="31291" x="3117850" y="4432300"/>
          <p14:tracePt t="31492" x="3117850" y="4422775"/>
          <p14:tracePt t="31498" x="3154363" y="4386263"/>
          <p14:tracePt t="31506" x="3227388" y="4376738"/>
          <p14:tracePt t="31514" x="3363913" y="4313238"/>
          <p14:tracePt t="31522" x="3455988" y="4286250"/>
          <p14:tracePt t="31530" x="3609975" y="4232275"/>
          <p14:tracePt t="31539" x="3775075" y="4195763"/>
          <p14:tracePt t="31546" x="3965575" y="4130675"/>
          <p14:tracePt t="31554" x="4194175" y="4067175"/>
          <p14:tracePt t="31562" x="4403725" y="4030663"/>
          <p14:tracePt t="31571" x="4659313" y="3957638"/>
          <p14:tracePt t="31578" x="4895850" y="3940175"/>
          <p14:tracePt t="31587" x="5059363" y="3911600"/>
          <p14:tracePt t="31594" x="5214938" y="3875088"/>
          <p14:tracePt t="31604" x="5324475" y="3840163"/>
          <p14:tracePt t="31610" x="5368925" y="3830638"/>
          <p14:tracePt t="31618" x="5397500" y="3811588"/>
          <p14:tracePt t="31791" x="5405438" y="3811588"/>
          <p14:tracePt t="31807" x="5405438" y="3821113"/>
          <p14:tracePt t="31820" x="5405438" y="3840163"/>
          <p14:tracePt t="31828" x="5378450" y="3848100"/>
          <p14:tracePt t="31835" x="5334000" y="3848100"/>
          <p14:tracePt t="31842" x="5305425" y="3867150"/>
          <p14:tracePt t="31850" x="5278438" y="3867150"/>
          <p14:tracePt t="31858" x="5251450" y="3867150"/>
          <p14:tracePt t="31866" x="5232400" y="3867150"/>
          <p14:tracePt t="31890" x="5187950" y="3867150"/>
          <p14:tracePt t="31898" x="5141913" y="3821113"/>
          <p14:tracePt t="31906" x="5114925" y="3767138"/>
          <p14:tracePt t="31914" x="5059363" y="3694113"/>
          <p14:tracePt t="31923" x="5005388" y="3611563"/>
          <p14:tracePt t="31930" x="4922838" y="3492500"/>
          <p14:tracePt t="31938" x="4849813" y="3392488"/>
          <p14:tracePt t="31946" x="4776788" y="3309938"/>
          <p14:tracePt t="31955" x="4703763" y="3192463"/>
          <p14:tracePt t="31962" x="4630738" y="3109913"/>
          <p14:tracePt t="31971" x="4567238" y="3046413"/>
          <p14:tracePt t="31978" x="4521200" y="2990850"/>
          <p14:tracePt t="31988" x="4467225" y="2946400"/>
          <p14:tracePt t="31994" x="4440238" y="2909888"/>
          <p14:tracePt t="32004" x="4430713" y="2873375"/>
          <p14:tracePt t="32010" x="4403725" y="2854325"/>
          <p14:tracePt t="32018" x="4384675" y="2836863"/>
          <p14:tracePt t="32148" x="4384675" y="2863850"/>
          <p14:tracePt t="32155" x="4413250" y="2909888"/>
          <p14:tracePt t="32164" x="4421188" y="2990850"/>
          <p14:tracePt t="32175" x="4476750" y="3073400"/>
          <p14:tracePt t="32180" x="4521200" y="3136900"/>
          <p14:tracePt t="32192" x="4594225" y="3255963"/>
          <p14:tracePt t="32196" x="4667250" y="3355975"/>
          <p14:tracePt t="32207" x="4730750" y="3419475"/>
          <p14:tracePt t="32211" x="4840288" y="3556000"/>
          <p14:tracePt t="32219" x="4905375" y="3638550"/>
          <p14:tracePt t="32227" x="4941888" y="3684588"/>
          <p14:tracePt t="32235" x="4995863" y="3757613"/>
          <p14:tracePt t="32243" x="5014913" y="3775075"/>
          <p14:tracePt t="32250" x="5032375" y="3794125"/>
          <p14:tracePt t="32259" x="5049838" y="3811588"/>
          <p14:tracePt t="32275" x="5068888" y="3830638"/>
          <p14:tracePt t="32412" x="5068888" y="3775075"/>
          <p14:tracePt t="32421" x="5068888" y="3675063"/>
          <p14:tracePt t="32429" x="5068888" y="3621088"/>
          <p14:tracePt t="32437" x="5041900" y="3529013"/>
          <p14:tracePt t="32445" x="5014913" y="3446463"/>
          <p14:tracePt t="32452" x="4978400" y="3365500"/>
          <p14:tracePt t="32459" x="4932363" y="3282950"/>
          <p14:tracePt t="32467" x="4905375" y="3219450"/>
          <p14:tracePt t="32475" x="4868863" y="3146425"/>
          <p14:tracePt t="32483" x="4849813" y="3100388"/>
          <p14:tracePt t="32490" x="4813300" y="3063875"/>
          <p14:tracePt t="32498" x="4803775" y="3036888"/>
          <p14:tracePt t="32627" x="4803775" y="3046413"/>
          <p14:tracePt t="32634" x="4822825" y="3063875"/>
          <p14:tracePt t="32642" x="4840288" y="3082925"/>
          <p14:tracePt t="32650" x="4849813" y="3090863"/>
          <p14:tracePt t="32658" x="4859338" y="3100388"/>
          <p14:tracePt t="32674" x="4868863" y="3109913"/>
          <p14:tracePt t="32898" x="4876800" y="3109913"/>
          <p14:tracePt t="32907" x="4941888" y="3073400"/>
          <p14:tracePt t="32914" x="5059363" y="2982913"/>
          <p14:tracePt t="32922" x="5205413" y="2890838"/>
          <p14:tracePt t="32930" x="5461000" y="2763838"/>
          <p14:tracePt t="32938" x="5716588" y="2635250"/>
          <p14:tracePt t="32946" x="6026150" y="2481263"/>
          <p14:tracePt t="32954" x="6272213" y="2371725"/>
          <p14:tracePt t="32962" x="6481763" y="2262188"/>
          <p14:tracePt t="32970" x="6654800" y="2189163"/>
          <p14:tracePt t="32978" x="6746875" y="2160588"/>
          <p14:tracePt t="32988" x="6791325" y="2125663"/>
          <p14:tracePt t="32994" x="6837363" y="2116138"/>
          <p14:tracePt t="33084" x="6846888" y="2116138"/>
          <p14:tracePt t="33093" x="6856413" y="2143125"/>
          <p14:tracePt t="33098" x="6856413" y="2160588"/>
          <p14:tracePt t="33108" x="6856413" y="2179638"/>
          <p14:tracePt t="33114" x="6864350" y="2216150"/>
          <p14:tracePt t="33122" x="6873875" y="2225675"/>
          <p14:tracePt t="33130" x="6892925" y="2252663"/>
          <p14:tracePt t="33139" x="6900863" y="2262188"/>
          <p14:tracePt t="33146" x="6910388" y="2279650"/>
          <p14:tracePt t="33162" x="6919913" y="2298700"/>
          <p14:tracePt t="33284" x="6919913" y="2316163"/>
          <p14:tracePt t="33292" x="6919913" y="2371725"/>
          <p14:tracePt t="33299" x="6919913" y="2408238"/>
          <p14:tracePt t="33306" x="6900863" y="2481263"/>
          <p14:tracePt t="33314" x="6846888" y="2544763"/>
          <p14:tracePt t="33322" x="6791325" y="2644775"/>
          <p14:tracePt t="33330" x="6737350" y="2744788"/>
          <p14:tracePt t="33338" x="6681788" y="2844800"/>
          <p14:tracePt t="33346" x="6654800" y="2909888"/>
          <p14:tracePt t="33356" x="6581775" y="3009900"/>
          <p14:tracePt t="33362" x="6527800" y="3090863"/>
          <p14:tracePt t="33371" x="6472238" y="3173413"/>
          <p14:tracePt t="33378" x="6435725" y="3236913"/>
          <p14:tracePt t="33387" x="6381750" y="3282950"/>
          <p14:tracePt t="33394" x="6335713" y="3346450"/>
          <p14:tracePt t="33405" x="6326188" y="3365500"/>
          <p14:tracePt t="33410" x="6299200" y="3402013"/>
          <p14:tracePt t="33418" x="6299200" y="3411538"/>
          <p14:tracePt t="33426" x="6291263" y="3419475"/>
          <p14:tracePt t="33434" x="6291263" y="3429000"/>
          <p14:tracePt t="33442" x="6281738" y="3438525"/>
          <p14:tracePt t="33467" x="6272213" y="3446463"/>
          <p14:tracePt t="33491" x="6272213" y="3455988"/>
          <p14:tracePt t="33499" x="6272213" y="3475038"/>
          <p14:tracePt t="33515" x="6272213" y="3482975"/>
          <p14:tracePt t="33574" x="6272213" y="3492500"/>
          <p14:tracePt t="33589" x="6262688" y="3519488"/>
          <p14:tracePt t="33597" x="6254750" y="3529013"/>
          <p14:tracePt t="33611" x="6245225" y="3538538"/>
          <p14:tracePt t="33619" x="6235700" y="3548063"/>
          <p14:tracePt t="33628" x="6235700" y="3556000"/>
          <p14:tracePt t="33659" x="6235700" y="3565525"/>
          <p14:tracePt t="33667" x="6235700" y="3575050"/>
          <p14:tracePt t="33708" x="6235700" y="3592513"/>
          <p14:tracePt t="33731" x="6235700" y="3602038"/>
          <p14:tracePt t="33763" x="6226175" y="3611563"/>
          <p14:tracePt t="33770" x="6218238" y="3621088"/>
          <p14:tracePt t="33892" x="6218238" y="3611563"/>
          <p14:tracePt t="33899" x="6218238" y="3565525"/>
          <p14:tracePt t="33908" x="6291263" y="3482975"/>
          <p14:tracePt t="33915" x="6354763" y="3419475"/>
          <p14:tracePt t="33924" x="6427788" y="3319463"/>
          <p14:tracePt t="33931" x="6491288" y="3246438"/>
          <p14:tracePt t="33939" x="6564313" y="3182938"/>
          <p14:tracePt t="33947" x="6627813" y="3109913"/>
          <p14:tracePt t="33954" x="6645275" y="3082925"/>
          <p14:tracePt t="33962" x="6681788" y="3054350"/>
          <p14:tracePt t="33971" x="6691313" y="3046413"/>
          <p14:tracePt t="33988" x="6691313" y="3036888"/>
          <p14:tracePt t="34132" x="6700838" y="3063875"/>
          <p14:tracePt t="34140" x="6700838" y="3090863"/>
          <p14:tracePt t="34148" x="6700838" y="3146425"/>
          <p14:tracePt t="34158" x="6700838" y="3200400"/>
          <p14:tracePt t="34164" x="6691313" y="3265488"/>
          <p14:tracePt t="34174" x="6637338" y="3355975"/>
          <p14:tracePt t="34180" x="6581775" y="3455988"/>
          <p14:tracePt t="34190" x="6508750" y="3556000"/>
          <p14:tracePt t="34195" x="6454775" y="3638550"/>
          <p14:tracePt t="34205" x="6418263" y="3702050"/>
          <p14:tracePt t="34210" x="6362700" y="3757613"/>
          <p14:tracePt t="34218" x="6326188" y="3821113"/>
          <p14:tracePt t="34226" x="6318250" y="3830638"/>
          <p14:tracePt t="34234" x="6308725" y="3848100"/>
          <p14:tracePt t="34242" x="6299200" y="3848100"/>
          <p14:tracePt t="34621" x="6291263" y="3848100"/>
          <p14:tracePt t="34628" x="6281738" y="3848100"/>
          <p14:tracePt t="34639" x="6262688" y="3867150"/>
          <p14:tracePt t="34645" x="6226175" y="3903663"/>
          <p14:tracePt t="34652" x="6226175" y="3911600"/>
          <p14:tracePt t="34661" x="6218238" y="3930650"/>
          <p14:tracePt t="34668" x="6208713" y="3948113"/>
          <p14:tracePt t="34675" x="6199188" y="3948113"/>
          <p14:tracePt t="34698" x="6199188" y="3957638"/>
          <p14:tracePt t="35239" x="6189663" y="3930650"/>
          <p14:tracePt t="35252" x="6181725" y="3911600"/>
          <p14:tracePt t="35259" x="6172200" y="3884613"/>
          <p14:tracePt t="35268" x="6172200" y="3875088"/>
          <p14:tracePt t="35275" x="6153150" y="3848100"/>
          <p14:tracePt t="35284" x="6145213" y="3830638"/>
          <p14:tracePt t="35292" x="6135688" y="3811588"/>
          <p14:tracePt t="35300" x="6135688" y="3794125"/>
          <p14:tracePt t="35306" x="6126163" y="3784600"/>
          <p14:tracePt t="35315" x="6108700" y="3757613"/>
          <p14:tracePt t="35322" x="6099175" y="3757613"/>
          <p14:tracePt t="35338" x="6089650" y="3738563"/>
          <p14:tracePt t="35548" x="6089650" y="3757613"/>
          <p14:tracePt t="35555" x="6089650" y="3784600"/>
          <p14:tracePt t="35564" x="6089650" y="3811588"/>
          <p14:tracePt t="35574" x="6116638" y="3875088"/>
          <p14:tracePt t="35578" x="6126163" y="3903663"/>
          <p14:tracePt t="35587" x="6126163" y="3948113"/>
          <p14:tracePt t="35594" x="6135688" y="3967163"/>
          <p14:tracePt t="35604" x="6145213" y="4003675"/>
          <p14:tracePt t="35610" x="6153150" y="4013200"/>
          <p14:tracePt t="35618" x="6162675" y="4030663"/>
          <p14:tracePt t="35626" x="6162675" y="4040188"/>
          <p14:tracePt t="35634" x="6162675" y="4049713"/>
          <p14:tracePt t="35642" x="6172200" y="4067175"/>
          <p14:tracePt t="35658" x="6181725" y="4067175"/>
          <p14:tracePt t="35667" x="6181725" y="4076700"/>
          <p14:tracePt t="35675" x="6199188" y="4094163"/>
          <p14:tracePt t="35683" x="6208713" y="4103688"/>
          <p14:tracePt t="35691" x="6208713" y="4113213"/>
          <p14:tracePt t="35699" x="6226175" y="4140200"/>
          <p14:tracePt t="35707" x="6226175" y="4159250"/>
          <p14:tracePt t="35715" x="6235700" y="4186238"/>
          <p14:tracePt t="35722" x="6262688" y="4222750"/>
          <p14:tracePt t="35731" x="6272213" y="4240213"/>
          <p14:tracePt t="35742" x="6291263" y="4268788"/>
          <p14:tracePt t="35747" x="6308725" y="4286250"/>
          <p14:tracePt t="35754" x="6326188" y="4313238"/>
          <p14:tracePt t="35763" x="6345238" y="4349750"/>
          <p14:tracePt t="35770" x="6362700" y="4376738"/>
          <p14:tracePt t="35778" x="6372225" y="4386263"/>
          <p14:tracePt t="35787" x="6381750" y="4395788"/>
          <p14:tracePt t="35794" x="6391275" y="4405313"/>
          <p14:tracePt t="35803" x="6399213" y="4405313"/>
          <p14:tracePt t="35810" x="6427788" y="4422775"/>
          <p14:tracePt t="36037" x="6445250" y="4422775"/>
          <p14:tracePt t="36045" x="6454775" y="4386263"/>
          <p14:tracePt t="36051" x="6464300" y="4368800"/>
          <p14:tracePt t="36060" x="6481763" y="4349750"/>
          <p14:tracePt t="36068" x="6481763" y="4332288"/>
          <p14:tracePt t="36076" x="6491288" y="4313238"/>
          <p14:tracePt t="36083" x="6500813" y="4286250"/>
          <p14:tracePt t="36091" x="6500813" y="4276725"/>
          <p14:tracePt t="36099" x="6500813" y="4249738"/>
          <p14:tracePt t="36108" x="6500813" y="4240213"/>
          <p14:tracePt t="36124" x="6500813" y="4232275"/>
          <p14:tracePt t="36284" x="6500813" y="4249738"/>
          <p14:tracePt t="36290" x="6500813" y="4313238"/>
          <p14:tracePt t="36298" x="6491288" y="4349750"/>
          <p14:tracePt t="36306" x="6472238" y="4413250"/>
          <p14:tracePt t="36314" x="6472238" y="4468813"/>
          <p14:tracePt t="36322" x="6464300" y="4522788"/>
          <p14:tracePt t="36330" x="6464300" y="4587875"/>
          <p14:tracePt t="36338" x="6454775" y="4624388"/>
          <p14:tracePt t="36346" x="6454775" y="4641850"/>
          <p14:tracePt t="36355" x="6427788" y="4687888"/>
          <p14:tracePt t="36362" x="6427788" y="4697413"/>
          <p14:tracePt t="36369" x="6427788" y="4714875"/>
          <p14:tracePt t="36378" x="6427788" y="4724400"/>
          <p14:tracePt t="36492" x="6418263" y="4697413"/>
          <p14:tracePt t="36499" x="6418263" y="4678363"/>
          <p14:tracePt t="36508" x="6408738" y="4651375"/>
          <p14:tracePt t="36516" x="6399213" y="4624388"/>
          <p14:tracePt t="36532" x="6399213" y="4595813"/>
          <p14:tracePt t="36539" x="6381750" y="4578350"/>
          <p14:tracePt t="36546" x="6381750" y="4559300"/>
          <p14:tracePt t="36562" x="6381750" y="4551363"/>
          <p14:tracePt t="36572" x="6381750" y="4541838"/>
          <p14:tracePt t="36746" x="6381750" y="4532313"/>
          <p14:tracePt t="36754" x="6391275" y="4505325"/>
          <p14:tracePt t="36762" x="6399213" y="4495800"/>
          <p14:tracePt t="36770" x="6418263" y="4478338"/>
          <p14:tracePt t="36778" x="6435725" y="4459288"/>
          <p14:tracePt t="36786" x="6472238" y="4432300"/>
          <p14:tracePt t="36794" x="6481763" y="4413250"/>
          <p14:tracePt t="36803" x="6518275" y="4376738"/>
          <p14:tracePt t="36810" x="6581775" y="4340225"/>
          <p14:tracePt t="36818" x="6664325" y="4322763"/>
          <p14:tracePt t="36826" x="6783388" y="4286250"/>
          <p14:tracePt t="36834" x="6910388" y="4268788"/>
          <p14:tracePt t="36842" x="7073900" y="4259263"/>
          <p14:tracePt t="36850" x="7256463" y="4240213"/>
          <p14:tracePt t="36859" x="7439025" y="4213225"/>
          <p14:tracePt t="36871" x="7694613" y="4176713"/>
          <p14:tracePt t="36875" x="7986713" y="4113213"/>
          <p14:tracePt t="36883" x="8332788" y="4076700"/>
          <p14:tracePt t="36891" x="8734425" y="4013200"/>
          <p14:tracePt t="36898" x="9080500" y="396716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25D982-8019-442F-BC40-C11891B52B68}"/>
              </a:ext>
            </a:extLst>
          </p:cNvPr>
          <p:cNvSpPr>
            <a:spLocks noGrp="1"/>
          </p:cNvSpPr>
          <p:nvPr>
            <p:ph type="title"/>
          </p:nvPr>
        </p:nvSpPr>
        <p:spPr/>
        <p:txBody>
          <a:bodyPr/>
          <a:lstStyle/>
          <a:p>
            <a:r>
              <a:rPr kumimoji="1" lang="en-US" altLang="ja-JP" dirty="0"/>
              <a:t>But</a:t>
            </a:r>
            <a:r>
              <a:rPr kumimoji="1" lang="ja-JP" altLang="en-US" dirty="0"/>
              <a:t> </a:t>
            </a:r>
            <a:r>
              <a:rPr kumimoji="1" lang="en-US" altLang="ja-JP" dirty="0"/>
              <a:t>is</a:t>
            </a:r>
            <a:r>
              <a:rPr kumimoji="1" lang="ja-JP" altLang="en-US" dirty="0"/>
              <a:t> </a:t>
            </a:r>
            <a:r>
              <a:rPr kumimoji="1" lang="en-US" altLang="ja-JP" dirty="0"/>
              <a:t>it</a:t>
            </a:r>
            <a:r>
              <a:rPr kumimoji="1" lang="ja-JP" altLang="en-US" dirty="0"/>
              <a:t> </a:t>
            </a:r>
            <a:r>
              <a:rPr kumimoji="1" lang="en-US" altLang="ja-JP" dirty="0"/>
              <a:t>true?</a:t>
            </a:r>
            <a:endParaRPr kumimoji="1" lang="ja-JP" altLang="en-US" dirty="0"/>
          </a:p>
        </p:txBody>
      </p:sp>
      <p:sp>
        <p:nvSpPr>
          <p:cNvPr id="3" name="コンテンツ プレースホルダー 2">
            <a:extLst>
              <a:ext uri="{FF2B5EF4-FFF2-40B4-BE49-F238E27FC236}">
                <a16:creationId xmlns:a16="http://schemas.microsoft.com/office/drawing/2014/main" id="{873F2615-AE3D-4248-814A-F1CF292DD71A}"/>
              </a:ext>
            </a:extLst>
          </p:cNvPr>
          <p:cNvSpPr>
            <a:spLocks noGrp="1"/>
          </p:cNvSpPr>
          <p:nvPr>
            <p:ph idx="1"/>
          </p:nvPr>
        </p:nvSpPr>
        <p:spPr/>
        <p:txBody>
          <a:bodyPr/>
          <a:lstStyle/>
          <a:p>
            <a:r>
              <a:rPr kumimoji="1" lang="en-US" altLang="ja-JP" dirty="0"/>
              <a:t>In</a:t>
            </a:r>
            <a:r>
              <a:rPr kumimoji="1" lang="ja-JP" altLang="en-US" dirty="0"/>
              <a:t> </a:t>
            </a:r>
            <a:r>
              <a:rPr kumimoji="1" lang="en-US" altLang="ja-JP" dirty="0"/>
              <a:t>most</a:t>
            </a:r>
            <a:r>
              <a:rPr kumimoji="1" lang="ja-JP" altLang="en-US" dirty="0"/>
              <a:t> </a:t>
            </a:r>
            <a:r>
              <a:rPr kumimoji="1" lang="en-US" altLang="ja-JP" dirty="0"/>
              <a:t>machines,</a:t>
            </a:r>
            <a:r>
              <a:rPr kumimoji="1" lang="ja-JP" altLang="en-US" dirty="0"/>
              <a:t> </a:t>
            </a:r>
            <a:r>
              <a:rPr kumimoji="1" lang="en-US" altLang="ja-JP" dirty="0"/>
              <a:t>the</a:t>
            </a:r>
            <a:r>
              <a:rPr kumimoji="1" lang="ja-JP" altLang="en-US" dirty="0"/>
              <a:t> </a:t>
            </a:r>
            <a:r>
              <a:rPr kumimoji="1" lang="en-US" altLang="ja-JP" dirty="0"/>
              <a:t>order</a:t>
            </a:r>
            <a:r>
              <a:rPr kumimoji="1" lang="ja-JP" altLang="en-US" dirty="0"/>
              <a:t> </a:t>
            </a:r>
            <a:r>
              <a:rPr kumimoji="1" lang="en-US" altLang="ja-JP" dirty="0"/>
              <a:t>of</a:t>
            </a:r>
            <a:r>
              <a:rPr kumimoji="1" lang="ja-JP" altLang="en-US" dirty="0"/>
              <a:t> </a:t>
            </a:r>
            <a:r>
              <a:rPr kumimoji="1" lang="en-US" altLang="ja-JP" dirty="0"/>
              <a:t>read/write</a:t>
            </a:r>
            <a:r>
              <a:rPr kumimoji="1" lang="ja-JP" altLang="en-US" dirty="0"/>
              <a:t> </a:t>
            </a:r>
            <a:r>
              <a:rPr kumimoji="1" lang="en-US" altLang="ja-JP" dirty="0"/>
              <a:t>access</a:t>
            </a:r>
            <a:r>
              <a:rPr kumimoji="1" lang="ja-JP" altLang="en-US" dirty="0"/>
              <a:t> </a:t>
            </a:r>
            <a:r>
              <a:rPr kumimoji="1" lang="en-US" altLang="ja-JP" dirty="0"/>
              <a:t>from/to</a:t>
            </a:r>
            <a:r>
              <a:rPr kumimoji="1" lang="ja-JP" altLang="en-US" dirty="0"/>
              <a:t> </a:t>
            </a:r>
            <a:r>
              <a:rPr kumimoji="1" lang="en-US" altLang="ja-JP" dirty="0"/>
              <a:t>different</a:t>
            </a:r>
            <a:r>
              <a:rPr kumimoji="1" lang="ja-JP" altLang="en-US" dirty="0"/>
              <a:t> </a:t>
            </a:r>
            <a:r>
              <a:rPr kumimoji="1" lang="en-US" altLang="ja-JP" dirty="0"/>
              <a:t>address</a:t>
            </a:r>
            <a:r>
              <a:rPr kumimoji="1" lang="ja-JP" altLang="en-US" dirty="0"/>
              <a:t> </a:t>
            </a:r>
            <a:r>
              <a:rPr kumimoji="1" lang="en-US" altLang="ja-JP" dirty="0"/>
              <a:t>is</a:t>
            </a:r>
            <a:r>
              <a:rPr kumimoji="1" lang="ja-JP" altLang="en-US" dirty="0"/>
              <a:t> </a:t>
            </a:r>
            <a:r>
              <a:rPr kumimoji="1" lang="en-US" altLang="ja-JP" dirty="0"/>
              <a:t>not</a:t>
            </a:r>
            <a:r>
              <a:rPr kumimoji="1" lang="ja-JP" altLang="en-US" dirty="0"/>
              <a:t> </a:t>
            </a:r>
            <a:r>
              <a:rPr kumimoji="1" lang="en-US" altLang="ja-JP" dirty="0"/>
              <a:t>guaranteed.</a:t>
            </a:r>
          </a:p>
          <a:p>
            <a:r>
              <a:rPr lang="en-US" altLang="ja-JP" dirty="0"/>
              <a:t>The order is kept when each processor uses the sequential consistency or the total store ordering (TSO).</a:t>
            </a:r>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27B2A0EC-ECCC-4058-A360-83D7157C18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6334693"/>
      </p:ext>
    </p:extLst>
  </p:cSld>
  <p:clrMapOvr>
    <a:masterClrMapping/>
  </p:clrMapOvr>
  <mc:AlternateContent xmlns:mc="http://schemas.openxmlformats.org/markup-compatibility/2006" xmlns:p14="http://schemas.microsoft.com/office/powerpoint/2010/main">
    <mc:Choice Requires="p14">
      <p:transition spd="slow" p14:dur="2000" advTm="43135"/>
    </mc:Choice>
    <mc:Fallback xmlns="">
      <p:transition spd="slow" advTm="4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85" x="9061450" y="4094163"/>
          <p14:tracePt t="1493" x="8988425" y="4113213"/>
          <p14:tracePt t="1501" x="8943975" y="4149725"/>
          <p14:tracePt t="1509" x="8878888" y="4159250"/>
          <p14:tracePt t="1517" x="8815388" y="4213225"/>
          <p14:tracePt t="1526" x="8734425" y="4240213"/>
          <p14:tracePt t="1533" x="8669338" y="4276725"/>
          <p14:tracePt t="1541" x="8596313" y="4286250"/>
          <p14:tracePt t="1550" x="8515350" y="4332288"/>
          <p14:tracePt t="1557" x="8432800" y="4359275"/>
          <p14:tracePt t="1566" x="8396288" y="4368800"/>
          <p14:tracePt t="1574" x="8332788" y="4405313"/>
          <p14:tracePt t="1582" x="8296275" y="4405313"/>
          <p14:tracePt t="1590" x="8259763" y="4413250"/>
          <p14:tracePt t="1598" x="8196263" y="4449763"/>
          <p14:tracePt t="1606" x="8186738" y="4449763"/>
          <p14:tracePt t="1614" x="8150225" y="4468813"/>
          <p14:tracePt t="1622" x="8140700" y="4478338"/>
          <p14:tracePt t="1629" x="8113713" y="4495800"/>
          <p14:tracePt t="1638" x="8086725" y="4505325"/>
          <p14:tracePt t="1646" x="8050213" y="4532313"/>
          <p14:tracePt t="1654" x="8013700" y="4532313"/>
          <p14:tracePt t="1664" x="7977188" y="4559300"/>
          <p14:tracePt t="1669" x="7940675" y="4568825"/>
          <p14:tracePt t="1677" x="7894638" y="4578350"/>
          <p14:tracePt t="1685" x="7850188" y="4605338"/>
          <p14:tracePt t="1693" x="7831138" y="4624388"/>
          <p14:tracePt t="1701" x="7785100" y="4632325"/>
          <p14:tracePt t="1709" x="7740650" y="4668838"/>
          <p14:tracePt t="1718" x="7712075" y="4678363"/>
          <p14:tracePt t="1726" x="7694613" y="4687888"/>
          <p14:tracePt t="1734" x="7667625" y="4687888"/>
          <p14:tracePt t="1742" x="7648575" y="4705350"/>
          <p14:tracePt t="1750" x="7631113" y="4714875"/>
          <p14:tracePt t="1759" x="7621588" y="4714875"/>
          <p14:tracePt t="1773" x="7612063" y="4714875"/>
          <p14:tracePt t="1782" x="7585075" y="4732338"/>
          <p14:tracePt t="1798" x="7558088" y="4760913"/>
          <p14:tracePt t="1806" x="7531100" y="4768850"/>
          <p14:tracePt t="1822" x="7521575" y="4778375"/>
          <p14:tracePt t="1829" x="7512050" y="4778375"/>
          <p14:tracePt t="1838" x="7494588" y="4787900"/>
          <p14:tracePt t="1856" x="7485063" y="4797425"/>
          <p14:tracePt t="42056" x="7494588" y="4797425"/>
          <p14:tracePt t="42065" x="7740650" y="4778375"/>
          <p14:tracePt t="42071" x="8342313" y="4751388"/>
          <p14:tracePt t="42081" x="8878888" y="4678363"/>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Line 2"/>
          <p:cNvSpPr>
            <a:spLocks noChangeShapeType="1"/>
          </p:cNvSpPr>
          <p:nvPr/>
        </p:nvSpPr>
        <p:spPr bwMode="auto">
          <a:xfrm>
            <a:off x="1752600" y="2286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43" name="Line 3"/>
          <p:cNvSpPr>
            <a:spLocks noChangeShapeType="1"/>
          </p:cNvSpPr>
          <p:nvPr/>
        </p:nvSpPr>
        <p:spPr bwMode="auto">
          <a:xfrm>
            <a:off x="1752600" y="3048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44" name="Line 4"/>
          <p:cNvSpPr>
            <a:spLocks noChangeShapeType="1"/>
          </p:cNvSpPr>
          <p:nvPr/>
        </p:nvSpPr>
        <p:spPr bwMode="auto">
          <a:xfrm>
            <a:off x="1752600" y="3810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45" name="Line 5"/>
          <p:cNvSpPr>
            <a:spLocks noChangeShapeType="1"/>
          </p:cNvSpPr>
          <p:nvPr/>
        </p:nvSpPr>
        <p:spPr bwMode="auto">
          <a:xfrm>
            <a:off x="1752600" y="4572000"/>
            <a:ext cx="586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46" name="Text Box 6"/>
          <p:cNvSpPr txBox="1">
            <a:spLocks noChangeArrowheads="1"/>
          </p:cNvSpPr>
          <p:nvPr/>
        </p:nvSpPr>
        <p:spPr bwMode="auto">
          <a:xfrm>
            <a:off x="1219200" y="2057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p1</a:t>
            </a:r>
          </a:p>
        </p:txBody>
      </p:sp>
      <p:sp>
        <p:nvSpPr>
          <p:cNvPr id="138247" name="Text Box 7"/>
          <p:cNvSpPr txBox="1">
            <a:spLocks noChangeArrowheads="1"/>
          </p:cNvSpPr>
          <p:nvPr/>
        </p:nvSpPr>
        <p:spPr bwMode="auto">
          <a:xfrm>
            <a:off x="1219200" y="2819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p2</a:t>
            </a:r>
          </a:p>
        </p:txBody>
      </p:sp>
      <p:sp>
        <p:nvSpPr>
          <p:cNvPr id="138248" name="Text Box 8"/>
          <p:cNvSpPr txBox="1">
            <a:spLocks noChangeArrowheads="1"/>
          </p:cNvSpPr>
          <p:nvPr/>
        </p:nvSpPr>
        <p:spPr bwMode="auto">
          <a:xfrm>
            <a:off x="1219200" y="3581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p3</a:t>
            </a:r>
          </a:p>
        </p:txBody>
      </p:sp>
      <p:sp>
        <p:nvSpPr>
          <p:cNvPr id="138249" name="Text Box 9"/>
          <p:cNvSpPr txBox="1">
            <a:spLocks noChangeArrowheads="1"/>
          </p:cNvSpPr>
          <p:nvPr/>
        </p:nvSpPr>
        <p:spPr bwMode="auto">
          <a:xfrm>
            <a:off x="1219200" y="43434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p4</a:t>
            </a:r>
          </a:p>
        </p:txBody>
      </p:sp>
      <p:sp>
        <p:nvSpPr>
          <p:cNvPr id="138250" name="Text Box 10"/>
          <p:cNvSpPr txBox="1">
            <a:spLocks noChangeArrowheads="1"/>
          </p:cNvSpPr>
          <p:nvPr/>
        </p:nvSpPr>
        <p:spPr bwMode="auto">
          <a:xfrm>
            <a:off x="1828800" y="1905000"/>
            <a:ext cx="993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 rel</a:t>
            </a:r>
          </a:p>
        </p:txBody>
      </p:sp>
      <p:sp>
        <p:nvSpPr>
          <p:cNvPr id="138251" name="Text Box 11"/>
          <p:cNvSpPr txBox="1">
            <a:spLocks noChangeArrowheads="1"/>
          </p:cNvSpPr>
          <p:nvPr/>
        </p:nvSpPr>
        <p:spPr bwMode="auto">
          <a:xfrm>
            <a:off x="5181600" y="3429000"/>
            <a:ext cx="993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 rel</a:t>
            </a:r>
          </a:p>
        </p:txBody>
      </p:sp>
      <p:sp>
        <p:nvSpPr>
          <p:cNvPr id="138252" name="Text Box 12"/>
          <p:cNvSpPr txBox="1">
            <a:spLocks noChangeArrowheads="1"/>
          </p:cNvSpPr>
          <p:nvPr/>
        </p:nvSpPr>
        <p:spPr bwMode="auto">
          <a:xfrm>
            <a:off x="3505200" y="2667000"/>
            <a:ext cx="993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 rel</a:t>
            </a:r>
          </a:p>
        </p:txBody>
      </p:sp>
      <p:sp>
        <p:nvSpPr>
          <p:cNvPr id="138253" name="Text Box 13"/>
          <p:cNvSpPr txBox="1">
            <a:spLocks noChangeArrowheads="1"/>
          </p:cNvSpPr>
          <p:nvPr/>
        </p:nvSpPr>
        <p:spPr bwMode="auto">
          <a:xfrm>
            <a:off x="6858000" y="4191000"/>
            <a:ext cx="5635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r(x)</a:t>
            </a:r>
          </a:p>
        </p:txBody>
      </p:sp>
      <p:sp>
        <p:nvSpPr>
          <p:cNvPr id="138254" name="Line 14"/>
          <p:cNvSpPr>
            <a:spLocks noChangeShapeType="1"/>
          </p:cNvSpPr>
          <p:nvPr/>
        </p:nvSpPr>
        <p:spPr bwMode="auto">
          <a:xfrm>
            <a:off x="2743200" y="22860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55" name="Line 15"/>
          <p:cNvSpPr>
            <a:spLocks noChangeShapeType="1"/>
          </p:cNvSpPr>
          <p:nvPr/>
        </p:nvSpPr>
        <p:spPr bwMode="auto">
          <a:xfrm>
            <a:off x="4419600" y="30480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56" name="Line 16"/>
          <p:cNvSpPr>
            <a:spLocks noChangeShapeType="1"/>
          </p:cNvSpPr>
          <p:nvPr/>
        </p:nvSpPr>
        <p:spPr bwMode="auto">
          <a:xfrm>
            <a:off x="6096000" y="3810000"/>
            <a:ext cx="381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38257" name="Text Box 17"/>
          <p:cNvSpPr txBox="1">
            <a:spLocks noChangeArrowheads="1"/>
          </p:cNvSpPr>
          <p:nvPr/>
        </p:nvSpPr>
        <p:spPr bwMode="auto">
          <a:xfrm>
            <a:off x="1143000" y="4941888"/>
            <a:ext cx="7102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2400" dirty="0">
                <a:latin typeface="Times New Roman" panose="02020603050405020304" pitchFamily="18" charset="0"/>
              </a:rPr>
              <a:t>・</a:t>
            </a:r>
            <a:r>
              <a:rPr lang="en-US" altLang="ja-JP" sz="2400" dirty="0">
                <a:latin typeface="Times New Roman" panose="02020603050405020304" pitchFamily="18" charset="0"/>
              </a:rPr>
              <a:t>eager release consistency updates all copies.</a:t>
            </a:r>
          </a:p>
        </p:txBody>
      </p:sp>
      <p:sp>
        <p:nvSpPr>
          <p:cNvPr id="138258" name="Text Box 18"/>
          <p:cNvSpPr txBox="1">
            <a:spLocks noChangeArrowheads="1"/>
          </p:cNvSpPr>
          <p:nvPr/>
        </p:nvSpPr>
        <p:spPr bwMode="auto">
          <a:xfrm>
            <a:off x="1143000" y="5373688"/>
            <a:ext cx="6869188"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ja-JP" altLang="en-US" sz="2400" dirty="0">
                <a:latin typeface="Times New Roman" panose="02020603050405020304" pitchFamily="18" charset="0"/>
              </a:rPr>
              <a:t>・</a:t>
            </a:r>
            <a:r>
              <a:rPr lang="en-US" altLang="ja-JP" sz="2400" dirty="0">
                <a:latin typeface="Times New Roman" panose="02020603050405020304" pitchFamily="18" charset="0"/>
              </a:rPr>
              <a:t>lazy release consistency only updates the page which</a:t>
            </a:r>
          </a:p>
          <a:p>
            <a:r>
              <a:rPr lang="en-US" altLang="ja-JP" sz="2400" dirty="0">
                <a:latin typeface="Times New Roman" panose="02020603050405020304" pitchFamily="18" charset="0"/>
              </a:rPr>
              <a:t> acquires the page.</a:t>
            </a:r>
          </a:p>
        </p:txBody>
      </p:sp>
      <p:sp>
        <p:nvSpPr>
          <p:cNvPr id="138259" name="Rectangle 19"/>
          <p:cNvSpPr>
            <a:spLocks noGrp="1" noChangeArrowheads="1"/>
          </p:cNvSpPr>
          <p:nvPr>
            <p:ph type="title" idx="4294967295"/>
          </p:nvPr>
        </p:nvSpPr>
        <p:spPr>
          <a:xfrm>
            <a:off x="914400" y="304800"/>
            <a:ext cx="7772400" cy="1143000"/>
          </a:xfrm>
        </p:spPr>
        <p:txBody>
          <a:bodyPr/>
          <a:lstStyle/>
          <a:p>
            <a:r>
              <a:rPr lang="en-US" altLang="ja-JP" sz="3800"/>
              <a:t>Lazy Release Consistency</a:t>
            </a:r>
            <a:endParaRPr lang="en-US" altLang="ja-JP"/>
          </a:p>
        </p:txBody>
      </p:sp>
      <p:sp>
        <p:nvSpPr>
          <p:cNvPr id="138260" name="Text Box 20"/>
          <p:cNvSpPr txBox="1">
            <a:spLocks noChangeArrowheads="1"/>
          </p:cNvSpPr>
          <p:nvPr/>
        </p:nvSpPr>
        <p:spPr bwMode="auto">
          <a:xfrm>
            <a:off x="3048000" y="2667000"/>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a:t>
            </a:r>
            <a:endParaRPr lang="en-US" altLang="ja-JP" sz="2400">
              <a:latin typeface="Times New Roman" panose="02020603050405020304" pitchFamily="18" charset="0"/>
            </a:endParaRPr>
          </a:p>
        </p:txBody>
      </p:sp>
      <p:sp>
        <p:nvSpPr>
          <p:cNvPr id="138261" name="Text Box 21"/>
          <p:cNvSpPr txBox="1">
            <a:spLocks noChangeArrowheads="1"/>
          </p:cNvSpPr>
          <p:nvPr/>
        </p:nvSpPr>
        <p:spPr bwMode="auto">
          <a:xfrm>
            <a:off x="4724400" y="3429000"/>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a:t>
            </a:r>
            <a:endParaRPr lang="en-US" altLang="ja-JP" sz="2400">
              <a:latin typeface="Times New Roman" panose="02020603050405020304" pitchFamily="18" charset="0"/>
            </a:endParaRPr>
          </a:p>
        </p:txBody>
      </p:sp>
      <p:sp>
        <p:nvSpPr>
          <p:cNvPr id="138262" name="Text Box 22"/>
          <p:cNvSpPr txBox="1">
            <a:spLocks noChangeArrowheads="1"/>
          </p:cNvSpPr>
          <p:nvPr/>
        </p:nvSpPr>
        <p:spPr bwMode="auto">
          <a:xfrm>
            <a:off x="6400800" y="4191000"/>
            <a:ext cx="53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anose="02020603050405020304" pitchFamily="18" charset="0"/>
              </a:rPr>
              <a:t>acq</a:t>
            </a:r>
            <a:endParaRPr lang="en-US" altLang="ja-JP" sz="24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990BBFE9-C574-4A37-A568-F340ADB28D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785"/>
    </mc:Choice>
    <mc:Fallback xmlns="">
      <p:transition spd="slow" advTm="6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38258"/>
                                        </p:tgtEl>
                                        <p:attrNameLst>
                                          <p:attrName>style.visibility</p:attrName>
                                        </p:attrNameLst>
                                      </p:cBhvr>
                                      <p:to>
                                        <p:strVal val="visible"/>
                                      </p:to>
                                    </p:set>
                                    <p:animEffect transition="in" filter="dissolve">
                                      <p:cBhvr>
                                        <p:cTn id="11" dur="500"/>
                                        <p:tgtEl>
                                          <p:spTgt spid="1382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8250"/>
                                        </p:tgtEl>
                                        <p:attrNameLst>
                                          <p:attrName>style.visibility</p:attrName>
                                        </p:attrNameLst>
                                      </p:cBhvr>
                                      <p:to>
                                        <p:strVal val="visible"/>
                                      </p:to>
                                    </p:set>
                                    <p:animEffect transition="in" filter="wipe(left)">
                                      <p:cBhvr>
                                        <p:cTn id="16" dur="500"/>
                                        <p:tgtEl>
                                          <p:spTgt spid="1382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8260"/>
                                        </p:tgtEl>
                                        <p:attrNameLst>
                                          <p:attrName>style.visibility</p:attrName>
                                        </p:attrNameLst>
                                      </p:cBhvr>
                                      <p:to>
                                        <p:strVal val="visible"/>
                                      </p:to>
                                    </p:set>
                                    <p:animEffect transition="in" filter="wipe(left)">
                                      <p:cBhvr>
                                        <p:cTn id="21" dur="500"/>
                                        <p:tgtEl>
                                          <p:spTgt spid="13826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38254"/>
                                        </p:tgtEl>
                                        <p:attrNameLst>
                                          <p:attrName>style.visibility</p:attrName>
                                        </p:attrNameLst>
                                      </p:cBhvr>
                                      <p:to>
                                        <p:strVal val="visible"/>
                                      </p:to>
                                    </p:set>
                                    <p:animEffect transition="in" filter="strips(downRight)">
                                      <p:cBhvr>
                                        <p:cTn id="26" dur="500"/>
                                        <p:tgtEl>
                                          <p:spTgt spid="13825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8252"/>
                                        </p:tgtEl>
                                        <p:attrNameLst>
                                          <p:attrName>style.visibility</p:attrName>
                                        </p:attrNameLst>
                                      </p:cBhvr>
                                      <p:to>
                                        <p:strVal val="visible"/>
                                      </p:to>
                                    </p:set>
                                    <p:animEffect transition="in" filter="wipe(left)">
                                      <p:cBhvr>
                                        <p:cTn id="31" dur="500"/>
                                        <p:tgtEl>
                                          <p:spTgt spid="13825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8261"/>
                                        </p:tgtEl>
                                        <p:attrNameLst>
                                          <p:attrName>style.visibility</p:attrName>
                                        </p:attrNameLst>
                                      </p:cBhvr>
                                      <p:to>
                                        <p:strVal val="visible"/>
                                      </p:to>
                                    </p:set>
                                    <p:animEffect transition="in" filter="wipe(left)">
                                      <p:cBhvr>
                                        <p:cTn id="36" dur="500"/>
                                        <p:tgtEl>
                                          <p:spTgt spid="13826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138255"/>
                                        </p:tgtEl>
                                        <p:attrNameLst>
                                          <p:attrName>style.visibility</p:attrName>
                                        </p:attrNameLst>
                                      </p:cBhvr>
                                      <p:to>
                                        <p:strVal val="visible"/>
                                      </p:to>
                                    </p:set>
                                    <p:animEffect transition="in" filter="strips(downRight)">
                                      <p:cBhvr>
                                        <p:cTn id="41" dur="500"/>
                                        <p:tgtEl>
                                          <p:spTgt spid="13825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8251"/>
                                        </p:tgtEl>
                                        <p:attrNameLst>
                                          <p:attrName>style.visibility</p:attrName>
                                        </p:attrNameLst>
                                      </p:cBhvr>
                                      <p:to>
                                        <p:strVal val="visible"/>
                                      </p:to>
                                    </p:set>
                                    <p:animEffect transition="in" filter="wipe(left)">
                                      <p:cBhvr>
                                        <p:cTn id="46" dur="500"/>
                                        <p:tgtEl>
                                          <p:spTgt spid="13825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8262"/>
                                        </p:tgtEl>
                                        <p:attrNameLst>
                                          <p:attrName>style.visibility</p:attrName>
                                        </p:attrNameLst>
                                      </p:cBhvr>
                                      <p:to>
                                        <p:strVal val="visible"/>
                                      </p:to>
                                    </p:set>
                                    <p:animEffect transition="in" filter="wipe(left)">
                                      <p:cBhvr>
                                        <p:cTn id="51" dur="500"/>
                                        <p:tgtEl>
                                          <p:spTgt spid="13826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138256"/>
                                        </p:tgtEl>
                                        <p:attrNameLst>
                                          <p:attrName>style.visibility</p:attrName>
                                        </p:attrNameLst>
                                      </p:cBhvr>
                                      <p:to>
                                        <p:strVal val="visible"/>
                                      </p:to>
                                    </p:set>
                                    <p:animEffect transition="in" filter="strips(downRight)">
                                      <p:cBhvr>
                                        <p:cTn id="56" dur="500"/>
                                        <p:tgtEl>
                                          <p:spTgt spid="13825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8253"/>
                                        </p:tgtEl>
                                        <p:attrNameLst>
                                          <p:attrName>style.visibility</p:attrName>
                                        </p:attrNameLst>
                                      </p:cBhvr>
                                      <p:to>
                                        <p:strVal val="visible"/>
                                      </p:to>
                                    </p:set>
                                    <p:animEffect transition="in" filter="wipe(left)">
                                      <p:cBhvr>
                                        <p:cTn id="61" dur="500"/>
                                        <p:tgtEl>
                                          <p:spTgt spid="13825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138250" grpId="0" autoUpdateAnimBg="0"/>
      <p:bldP spid="138251" grpId="0" autoUpdateAnimBg="0"/>
      <p:bldP spid="138252" grpId="0" autoUpdateAnimBg="0"/>
      <p:bldP spid="138253" grpId="0" autoUpdateAnimBg="0"/>
      <p:bldP spid="138254" grpId="0" animBg="1"/>
      <p:bldP spid="138255" grpId="0" animBg="1"/>
      <p:bldP spid="138256" grpId="0" animBg="1"/>
      <p:bldP spid="138258" grpId="0" autoUpdateAnimBg="0"/>
      <p:bldP spid="138260" grpId="0" autoUpdateAnimBg="0"/>
      <p:bldP spid="138261" grpId="0" autoUpdateAnimBg="0"/>
      <p:bldP spid="138262" grpId="0" autoUpdateAnimBg="0"/>
    </p:bldLst>
  </p:timing>
  <p:extLst>
    <p:ext uri="{3A86A75C-4F4B-4683-9AE1-C65F6400EC91}">
      <p14:laserTraceLst xmlns:p14="http://schemas.microsoft.com/office/powerpoint/2010/main">
        <p14:tracePtLst>
          <p14:tracePt t="10458" x="9061450" y="3748088"/>
          <p14:tracePt t="10466" x="8907463" y="3748088"/>
          <p14:tracePt t="10471" x="8705850" y="3748088"/>
          <p14:tracePt t="10480" x="8505825" y="3748088"/>
          <p14:tracePt t="10487" x="8232775" y="3748088"/>
          <p14:tracePt t="10496" x="7967663" y="3748088"/>
          <p14:tracePt t="10503" x="7740650" y="3748088"/>
          <p14:tracePt t="10513" x="7439025" y="3748088"/>
          <p14:tracePt t="10518" x="7219950" y="3748088"/>
          <p14:tracePt t="10527" x="7037388" y="3748088"/>
          <p14:tracePt t="10535" x="6873875" y="3748088"/>
          <p14:tracePt t="10543" x="6746875" y="3748088"/>
          <p14:tracePt t="10550" x="6637338" y="3748088"/>
          <p14:tracePt t="10559" x="6545263" y="3748088"/>
          <p14:tracePt t="10567" x="6481763" y="3730625"/>
          <p14:tracePt t="10575" x="6408738" y="3730625"/>
          <p14:tracePt t="10583" x="6345238" y="3721100"/>
          <p14:tracePt t="10591" x="6291263" y="3702050"/>
          <p14:tracePt t="10599" x="6226175" y="3694113"/>
          <p14:tracePt t="10607" x="6153150" y="3665538"/>
          <p14:tracePt t="10615" x="6035675" y="3648075"/>
          <p14:tracePt t="10624" x="5926138" y="3638550"/>
          <p14:tracePt t="10633" x="5816600" y="3621088"/>
          <p14:tracePt t="10640" x="5697538" y="3584575"/>
          <p14:tracePt t="10649" x="5607050" y="3565525"/>
          <p14:tracePt t="10656" x="5524500" y="3529013"/>
          <p14:tracePt t="10665" x="5434013" y="3502025"/>
          <p14:tracePt t="10672" x="5334000" y="3455988"/>
          <p14:tracePt t="10683" x="5287963" y="3438525"/>
          <p14:tracePt t="10688" x="5224463" y="3419475"/>
          <p14:tracePt t="10697" x="5195888" y="3375025"/>
          <p14:tracePt t="10703" x="5141913" y="3338513"/>
          <p14:tracePt t="10714" x="5114925" y="3328988"/>
          <p14:tracePt t="10719" x="5095875" y="3309938"/>
          <p14:tracePt t="10729" x="5068888" y="3292475"/>
          <p14:tracePt t="10735" x="5041900" y="3273425"/>
          <p14:tracePt t="10744" x="5014913" y="3236913"/>
          <p14:tracePt t="10751" x="5005388" y="3228975"/>
          <p14:tracePt t="10759" x="4968875" y="3219450"/>
          <p14:tracePt t="10768" x="4876800" y="3192463"/>
          <p14:tracePt t="10775" x="4832350" y="3173413"/>
          <p14:tracePt t="10784" x="4730750" y="3146425"/>
          <p14:tracePt t="10792" x="4630738" y="3100388"/>
          <p14:tracePt t="10799" x="4484688" y="3073400"/>
          <p14:tracePt t="10807" x="4394200" y="3046413"/>
          <p14:tracePt t="10815" x="4238625" y="3017838"/>
          <p14:tracePt t="10823" x="4111625" y="2973388"/>
          <p14:tracePt t="10831" x="3948113" y="2954338"/>
          <p14:tracePt t="10839" x="3819525" y="2946400"/>
          <p14:tracePt t="10847" x="3683000" y="2927350"/>
          <p14:tracePt t="10855" x="3573463" y="2881313"/>
          <p14:tracePt t="10862" x="3482975" y="2873375"/>
          <p14:tracePt t="10880" x="3354388" y="2817813"/>
          <p14:tracePt t="10887" x="3300413" y="2808288"/>
          <p14:tracePt t="10896" x="3254375" y="2800350"/>
          <p14:tracePt t="10903" x="3208338" y="2771775"/>
          <p14:tracePt t="10912" x="3190875" y="2763838"/>
          <p14:tracePt t="10919" x="3136900" y="2744788"/>
          <p14:tracePt t="10927" x="3071813" y="2717800"/>
          <p14:tracePt t="10935" x="3027363" y="2708275"/>
          <p14:tracePt t="10943" x="2935288" y="2681288"/>
          <p14:tracePt t="10951" x="2852738" y="2654300"/>
          <p14:tracePt t="10959" x="2781300" y="2644775"/>
          <p14:tracePt t="10968" x="2662238" y="2617788"/>
          <p14:tracePt t="10975" x="2652713" y="2608263"/>
          <p14:tracePt t="10983" x="2643188" y="2589213"/>
          <p14:tracePt t="10991" x="2625725" y="2581275"/>
          <p14:tracePt t="10999" x="2616200" y="2571750"/>
          <p14:tracePt t="11007" x="2598738" y="2544763"/>
          <p14:tracePt t="11015" x="2579688" y="2525713"/>
          <p14:tracePt t="11023" x="2570163" y="2508250"/>
          <p14:tracePt t="11047" x="2570163" y="2489200"/>
          <p14:tracePt t="11063" x="2570163" y="2471738"/>
          <p14:tracePt t="11071" x="2570163" y="2462213"/>
          <p14:tracePt t="11087" x="2570163" y="2452688"/>
          <p14:tracePt t="11118" x="2570163" y="2444750"/>
          <p14:tracePt t="11143" x="2570163" y="2435225"/>
          <p14:tracePt t="11159" x="2570163" y="2425700"/>
          <p14:tracePt t="11167" x="2570163" y="2416175"/>
          <p14:tracePt t="11175" x="2570163" y="2389188"/>
          <p14:tracePt t="11183" x="2570163" y="2379663"/>
          <p14:tracePt t="11191" x="2570163" y="2362200"/>
          <p14:tracePt t="11199" x="2562225" y="2335213"/>
          <p14:tracePt t="11207" x="2562225" y="2325688"/>
          <p14:tracePt t="11223" x="2562225" y="2316163"/>
          <p14:tracePt t="11231" x="2562225" y="2306638"/>
          <p14:tracePt t="11239" x="2562225" y="2298700"/>
          <p14:tracePt t="11247" x="2552700" y="2279650"/>
          <p14:tracePt t="11287" x="2552700" y="2262188"/>
          <p14:tracePt t="13873" x="2543175" y="2262188"/>
          <p14:tracePt t="14147" x="2533650" y="2252663"/>
          <p14:tracePt t="14153" x="2533650" y="2233613"/>
          <p14:tracePt t="14161" x="2533650" y="2206625"/>
          <p14:tracePt t="14166" x="2533650" y="2189163"/>
          <p14:tracePt t="14175" x="2533650" y="2160588"/>
          <p14:tracePt t="14183" x="2533650" y="2152650"/>
          <p14:tracePt t="14191" x="2533650" y="2125663"/>
          <p14:tracePt t="14199" x="2525713" y="2116138"/>
          <p14:tracePt t="14207" x="2525713" y="2106613"/>
          <p14:tracePt t="14215" x="2525713" y="2097088"/>
          <p14:tracePt t="14223" x="2516188" y="2079625"/>
          <p14:tracePt t="14239" x="2516188" y="2070100"/>
          <p14:tracePt t="14247" x="2516188" y="2060575"/>
          <p14:tracePt t="14262" x="2516188" y="2043113"/>
          <p14:tracePt t="14271" x="2516188" y="2033588"/>
          <p14:tracePt t="14304" x="2516188" y="2024063"/>
          <p14:tracePt t="14337" x="2516188" y="2016125"/>
          <p14:tracePt t="14345" x="2525713" y="1997075"/>
          <p14:tracePt t="14361" x="2552700" y="1987550"/>
          <p14:tracePt t="14377" x="2589213" y="1970088"/>
          <p14:tracePt t="14385" x="2625725" y="1970088"/>
          <p14:tracePt t="14392" x="2679700" y="1970088"/>
          <p14:tracePt t="14400" x="2725738" y="1943100"/>
          <p14:tracePt t="14407" x="2781300" y="1943100"/>
          <p14:tracePt t="14415" x="2817813" y="1933575"/>
          <p14:tracePt t="14423" x="2852738" y="1933575"/>
          <p14:tracePt t="14431" x="2862263" y="1933575"/>
          <p14:tracePt t="14472" x="2881313" y="1933575"/>
          <p14:tracePt t="14515" x="2889250" y="1933575"/>
          <p14:tracePt t="14532" x="2889250" y="1943100"/>
          <p14:tracePt t="14538" x="2889250" y="1951038"/>
          <p14:tracePt t="14545" x="2889250" y="1960563"/>
          <p14:tracePt t="14551" x="2889250" y="1970088"/>
          <p14:tracePt t="14559" x="2889250" y="1987550"/>
          <p14:tracePt t="14566" x="2889250" y="2016125"/>
          <p14:tracePt t="14575" x="2889250" y="2024063"/>
          <p14:tracePt t="14583" x="2889250" y="2043113"/>
          <p14:tracePt t="14591" x="2889250" y="2060575"/>
          <p14:tracePt t="14599" x="2889250" y="2070100"/>
          <p14:tracePt t="14607" x="2889250" y="2106613"/>
          <p14:tracePt t="14615" x="2871788" y="2125663"/>
          <p14:tracePt t="14623" x="2844800" y="2133600"/>
          <p14:tracePt t="14631" x="2825750" y="2160588"/>
          <p14:tracePt t="14639" x="2798763" y="2179638"/>
          <p14:tracePt t="14647" x="2762250" y="2216150"/>
          <p14:tracePt t="14655" x="2708275" y="2243138"/>
          <p14:tracePt t="14665" x="2671763" y="2262188"/>
          <p14:tracePt t="14672" x="2625725" y="2279650"/>
          <p14:tracePt t="14681" x="2562225" y="2316163"/>
          <p14:tracePt t="14688" x="2525713" y="2335213"/>
          <p14:tracePt t="14697" x="2498725" y="2343150"/>
          <p14:tracePt t="14704" x="2452688" y="2352675"/>
          <p14:tracePt t="14714" x="2425700" y="2371725"/>
          <p14:tracePt t="14720" x="2406650" y="2371725"/>
          <p14:tracePt t="14732" x="2397125" y="2379663"/>
          <p14:tracePt t="14840" x="2397125" y="2371725"/>
          <p14:tracePt t="14847" x="2406650" y="2352675"/>
          <p14:tracePt t="14856" x="2462213" y="2316163"/>
          <p14:tracePt t="14867" x="2525713" y="2316163"/>
          <p14:tracePt t="14881" x="2635250" y="2306638"/>
          <p14:tracePt t="14888" x="2689225" y="2306638"/>
          <p14:tracePt t="14898" x="2752725" y="2306638"/>
          <p14:tracePt t="14904" x="2789238" y="2306638"/>
          <p14:tracePt t="14913" x="2817813" y="2306638"/>
          <p14:tracePt t="14920" x="2852738" y="2306638"/>
          <p14:tracePt t="14935" x="2881313" y="2306638"/>
          <p14:tracePt t="14943" x="2889250" y="2306638"/>
          <p14:tracePt t="15048" x="2898775" y="2306638"/>
          <p14:tracePt t="15054" x="2908300" y="2325688"/>
          <p14:tracePt t="15063" x="2935288" y="2335213"/>
          <p14:tracePt t="15071" x="2990850" y="2343150"/>
          <p14:tracePt t="15079" x="3071813" y="2379663"/>
          <p14:tracePt t="15086" x="3136900" y="2398713"/>
          <p14:tracePt t="15095" x="3208338" y="2408238"/>
          <p14:tracePt t="15103" x="3309938" y="2452688"/>
          <p14:tracePt t="15111" x="3363913" y="2462213"/>
          <p14:tracePt t="15119" x="3463925" y="2508250"/>
          <p14:tracePt t="15128" x="3509963" y="2517775"/>
          <p14:tracePt t="15135" x="3592513" y="2571750"/>
          <p14:tracePt t="15143" x="3619500" y="2581275"/>
          <p14:tracePt t="15151" x="3646488" y="2598738"/>
          <p14:tracePt t="15159" x="3673475" y="2617788"/>
          <p14:tracePt t="15167" x="3692525" y="2625725"/>
          <p14:tracePt t="15176" x="3692525" y="2635250"/>
          <p14:tracePt t="15192" x="3702050" y="2644775"/>
          <p14:tracePt t="15207" x="3702050" y="2654300"/>
          <p14:tracePt t="15216" x="3702050" y="2662238"/>
          <p14:tracePt t="15231" x="3719513" y="2681288"/>
          <p14:tracePt t="15240" x="3719513" y="2690813"/>
          <p14:tracePt t="15255" x="3719513" y="2698750"/>
          <p14:tracePt t="15262" x="3719513" y="2717800"/>
          <p14:tracePt t="15271" x="3719513" y="2735263"/>
          <p14:tracePt t="15279" x="3729038" y="2754313"/>
          <p14:tracePt t="15294" x="3729038" y="2763838"/>
          <p14:tracePt t="15312" x="3738563" y="2781300"/>
          <p14:tracePt t="15432" x="3738563" y="2790825"/>
          <p14:tracePt t="15438" x="3738563" y="2800350"/>
          <p14:tracePt t="15447" x="3729038" y="2808288"/>
          <p14:tracePt t="15455" x="3719513" y="2817813"/>
          <p14:tracePt t="15463" x="3719513" y="2836863"/>
          <p14:tracePt t="15471" x="3709988" y="2844800"/>
          <p14:tracePt t="15479" x="3692525" y="2881313"/>
          <p14:tracePt t="15487" x="3683000" y="2890838"/>
          <p14:tracePt t="15495" x="3673475" y="2917825"/>
          <p14:tracePt t="15503" x="3665538" y="2936875"/>
          <p14:tracePt t="15512" x="3629025" y="2982913"/>
          <p14:tracePt t="15519" x="3619500" y="3000375"/>
          <p14:tracePt t="15530" x="3592513" y="3036888"/>
          <p14:tracePt t="15535" x="3573463" y="3063875"/>
          <p14:tracePt t="15543" x="3556000" y="3090863"/>
          <p14:tracePt t="15551" x="3536950" y="3136900"/>
          <p14:tracePt t="15559" x="3509963" y="3182938"/>
          <p14:tracePt t="15567" x="3500438" y="3228975"/>
          <p14:tracePt t="15575" x="3482975" y="3255963"/>
          <p14:tracePt t="15583" x="3473450" y="3292475"/>
          <p14:tracePt t="15591" x="3473450" y="3338513"/>
          <p14:tracePt t="15599" x="3463925" y="3355975"/>
          <p14:tracePt t="15607" x="3455988" y="3402013"/>
          <p14:tracePt t="15624" x="3455988" y="3419475"/>
          <p14:tracePt t="15631" x="3455988" y="3429000"/>
          <p14:tracePt t="15682" x="3446463" y="3438525"/>
          <p14:tracePt t="15785" x="3436938" y="3438525"/>
          <p14:tracePt t="15800" x="3427413" y="3429000"/>
          <p14:tracePt t="15809" x="3419475" y="3419475"/>
          <p14:tracePt t="15817" x="3409950" y="3419475"/>
          <p14:tracePt t="15824" x="3400425" y="3402013"/>
          <p14:tracePt t="15834" x="3400425" y="3392488"/>
          <p14:tracePt t="15840" x="3382963" y="3365500"/>
          <p14:tracePt t="15847" x="3373438" y="3346450"/>
          <p14:tracePt t="15855" x="3336925" y="3328988"/>
          <p14:tracePt t="15863" x="3327400" y="3309938"/>
          <p14:tracePt t="15870" x="3317875" y="3302000"/>
          <p14:tracePt t="15880" x="3309938" y="3282950"/>
          <p14:tracePt t="15895" x="3309938" y="3273425"/>
          <p14:tracePt t="15903" x="3300413" y="3265488"/>
          <p14:tracePt t="15919" x="3290888" y="3246438"/>
          <p14:tracePt t="15968" x="3281363" y="3236913"/>
          <p14:tracePt t="15976" x="3273425" y="3236913"/>
          <p14:tracePt t="16000" x="3263900" y="3236913"/>
          <p14:tracePt t="16239" x="3254375" y="3228975"/>
          <p14:tracePt t="16263" x="3244850" y="3228975"/>
          <p14:tracePt t="16271" x="3208338" y="3228975"/>
          <p14:tracePt t="16279" x="3181350" y="3236913"/>
          <p14:tracePt t="16289" x="3144838" y="3246438"/>
          <p14:tracePt t="16298" x="3108325" y="3246438"/>
          <p14:tracePt t="16304" x="3071813" y="3265488"/>
          <p14:tracePt t="16314" x="3054350" y="3265488"/>
          <p14:tracePt t="16319" x="3017838" y="3273425"/>
          <p14:tracePt t="16328" x="2998788" y="3273425"/>
          <p14:tracePt t="16335" x="2971800" y="3273425"/>
          <p14:tracePt t="16344" x="2954338" y="3282950"/>
          <p14:tracePt t="16352" x="2925763" y="3282950"/>
          <p14:tracePt t="16360" x="2881313" y="3282950"/>
          <p14:tracePt t="16369" x="2852738" y="3302000"/>
          <p14:tracePt t="16376" x="2798763" y="3319463"/>
          <p14:tracePt t="16383" x="2771775" y="3328988"/>
          <p14:tracePt t="16391" x="2725738" y="3328988"/>
          <p14:tracePt t="16400" x="2671763" y="3328988"/>
          <p14:tracePt t="16408" x="2643188" y="3328988"/>
          <p14:tracePt t="16416" x="2589213" y="3328988"/>
          <p14:tracePt t="16423" x="2562225" y="3328988"/>
          <p14:tracePt t="16431" x="2489200" y="3328988"/>
          <p14:tracePt t="16439" x="2452688" y="3328988"/>
          <p14:tracePt t="16448" x="2406650" y="3302000"/>
          <p14:tracePt t="16455" x="2370138" y="3292475"/>
          <p14:tracePt t="16464" x="2316163" y="3255963"/>
          <p14:tracePt t="16471" x="2233613" y="3236913"/>
          <p14:tracePt t="16479" x="2187575" y="3209925"/>
          <p14:tracePt t="16488" x="2151063" y="3200400"/>
          <p14:tracePt t="16495" x="2114550" y="3192463"/>
          <p14:tracePt t="16503" x="2114550" y="3182938"/>
          <p14:tracePt t="16512" x="2106613" y="3182938"/>
          <p14:tracePt t="16769" x="2051050" y="3182938"/>
          <p14:tracePt t="16779" x="1978025" y="3182938"/>
          <p14:tracePt t="16787" x="1887538" y="3209925"/>
          <p14:tracePt t="16792" x="1824038" y="3228975"/>
          <p14:tracePt t="16799" x="1778000" y="3236913"/>
          <p14:tracePt t="16807" x="1741488" y="3246438"/>
          <p14:tracePt t="16815" x="1695450" y="3273425"/>
          <p14:tracePt t="16823" x="1658938" y="3282950"/>
          <p14:tracePt t="16831" x="1631950" y="3282950"/>
          <p14:tracePt t="16839" x="1604963" y="3292475"/>
          <p14:tracePt t="16847" x="1585913" y="3302000"/>
          <p14:tracePt t="16855" x="1568450" y="3302000"/>
          <p14:tracePt t="16865" x="1549400" y="3319463"/>
          <p14:tracePt t="16882" x="1541463" y="3328988"/>
          <p14:tracePt t="16898" x="1522413" y="3328988"/>
          <p14:tracePt t="16920" x="1512888" y="3328988"/>
          <p14:tracePt t="16999" x="1495425" y="3302000"/>
          <p14:tracePt t="17007" x="1458913" y="3265488"/>
          <p14:tracePt t="17015" x="1449388" y="3265488"/>
          <p14:tracePt t="17024" x="1412875" y="3209925"/>
          <p14:tracePt t="17033" x="1403350" y="3192463"/>
          <p14:tracePt t="17041" x="1366838" y="3155950"/>
          <p14:tracePt t="17049" x="1349375" y="3136900"/>
          <p14:tracePt t="17056" x="1339850" y="3119438"/>
          <p14:tracePt t="17065" x="1322388" y="3100388"/>
          <p14:tracePt t="17072" x="1322388" y="3082925"/>
          <p14:tracePt t="17081" x="1322388" y="3063875"/>
          <p14:tracePt t="17088" x="1322388" y="3036888"/>
          <p14:tracePt t="17098" x="1322388" y="3017838"/>
          <p14:tracePt t="17104" x="1322388" y="2982913"/>
          <p14:tracePt t="17116" x="1322388" y="2973388"/>
          <p14:tracePt t="17120" x="1322388" y="2946400"/>
          <p14:tracePt t="17131" x="1322388" y="2917825"/>
          <p14:tracePt t="17136" x="1322388" y="2900363"/>
          <p14:tracePt t="17149" x="1322388" y="2890838"/>
          <p14:tracePt t="17152" x="1322388" y="2881313"/>
          <p14:tracePt t="17161" x="1322388" y="2863850"/>
          <p14:tracePt t="17199" x="1322388" y="2854325"/>
          <p14:tracePt t="17329" x="1330325" y="2881313"/>
          <p14:tracePt t="17338" x="1358900" y="2917825"/>
          <p14:tracePt t="17346" x="1403350" y="2927350"/>
          <p14:tracePt t="17354" x="1468438" y="2946400"/>
          <p14:tracePt t="17361" x="1541463" y="2973388"/>
          <p14:tracePt t="17369" x="1622425" y="3017838"/>
          <p14:tracePt t="17375" x="1704975" y="3046413"/>
          <p14:tracePt t="17384" x="1758950" y="3054350"/>
          <p14:tracePt t="17392" x="1878013" y="3100388"/>
          <p14:tracePt t="17401" x="1941513" y="3119438"/>
          <p14:tracePt t="17408" x="2005013" y="3163888"/>
          <p14:tracePt t="17417" x="2051050" y="3209925"/>
          <p14:tracePt t="17423" x="2070100" y="3236913"/>
          <p14:tracePt t="17431" x="2070100" y="3246438"/>
          <p14:tracePt t="17439" x="2078038" y="3255963"/>
          <p14:tracePt t="17531" x="2070100" y="3265488"/>
          <p14:tracePt t="17538" x="2051050" y="3273425"/>
          <p14:tracePt t="17545" x="2033588" y="3282950"/>
          <p14:tracePt t="17552" x="1987550" y="3309938"/>
          <p14:tracePt t="17561" x="1960563" y="3319463"/>
          <p14:tracePt t="17569" x="1931988" y="3328988"/>
          <p14:tracePt t="17576" x="1914525" y="3338513"/>
          <p14:tracePt t="17583" x="1868488" y="3355975"/>
          <p14:tracePt t="17591" x="1860550" y="3355975"/>
          <p14:tracePt t="17599" x="1851025" y="3365500"/>
          <p14:tracePt t="17736" x="1841500" y="3365500"/>
          <p14:tracePt t="17747" x="1841500" y="3346450"/>
          <p14:tracePt t="17753" x="1905000" y="3302000"/>
          <p14:tracePt t="17762" x="1968500" y="3273425"/>
          <p14:tracePt t="17770" x="2024063" y="3255963"/>
          <p14:tracePt t="17776" x="2124075" y="3209925"/>
          <p14:tracePt t="17784" x="2187575" y="3173413"/>
          <p14:tracePt t="17792" x="2270125" y="3146425"/>
          <p14:tracePt t="17801" x="2379663" y="3100388"/>
          <p14:tracePt t="17807" x="2498725" y="3054350"/>
          <p14:tracePt t="17816" x="2598738" y="3027363"/>
          <p14:tracePt t="17823" x="2689225" y="3000375"/>
          <p14:tracePt t="17834" x="2752725" y="2982913"/>
          <p14:tracePt t="17838" x="2808288" y="2963863"/>
          <p14:tracePt t="17847" x="2871788" y="2954338"/>
          <p14:tracePt t="17855" x="2898775" y="2946400"/>
          <p14:tracePt t="17862" x="2908300" y="2946400"/>
          <p14:tracePt t="17895" x="2925763" y="2936875"/>
          <p14:tracePt t="17928" x="2944813" y="2936875"/>
          <p14:tracePt t="17935" x="2971800" y="2936875"/>
          <p14:tracePt t="17943" x="3017838" y="2936875"/>
          <p14:tracePt t="17951" x="3090863" y="2954338"/>
          <p14:tracePt t="17960" x="3154363" y="2990850"/>
          <p14:tracePt t="17967" x="3244850" y="3000375"/>
          <p14:tracePt t="17975" x="3290888" y="3027363"/>
          <p14:tracePt t="17984" x="3327400" y="3046413"/>
          <p14:tracePt t="17992" x="3336925" y="3054350"/>
          <p14:tracePt t="18000" x="3354388" y="3063875"/>
          <p14:tracePt t="18120" x="3354388" y="3073400"/>
          <p14:tracePt t="18136" x="3354388" y="3082925"/>
          <p14:tracePt t="18151" x="3354388" y="3090863"/>
          <p14:tracePt t="18182" x="3354388" y="3109913"/>
          <p14:tracePt t="18191" x="3354388" y="3119438"/>
          <p14:tracePt t="18215" x="3327400" y="3146425"/>
          <p14:tracePt t="18223" x="3290888" y="3163888"/>
          <p14:tracePt t="18231" x="3273425" y="3173413"/>
          <p14:tracePt t="18240" x="3236913" y="3192463"/>
          <p14:tracePt t="18247" x="3217863" y="3200400"/>
          <p14:tracePt t="18255" x="3181350" y="3219450"/>
          <p14:tracePt t="18263" x="3171825" y="3219450"/>
          <p14:tracePt t="18270" x="3171825" y="3228975"/>
          <p14:tracePt t="18327" x="3144838" y="3228975"/>
          <p14:tracePt t="18342" x="3136900" y="3228975"/>
          <p14:tracePt t="18350" x="3136900" y="3219450"/>
          <p14:tracePt t="18359" x="3136900" y="3192463"/>
          <p14:tracePt t="18366" x="3136900" y="3182938"/>
          <p14:tracePt t="18374" x="3144838" y="3155950"/>
          <p14:tracePt t="18383" x="3154363" y="3127375"/>
          <p14:tracePt t="18390" x="3163888" y="3109913"/>
          <p14:tracePt t="18399" x="3181350" y="3082925"/>
          <p14:tracePt t="18406" x="3200400" y="3046413"/>
          <p14:tracePt t="18415" x="3236913" y="3017838"/>
          <p14:tracePt t="18422" x="3263900" y="2982913"/>
          <p14:tracePt t="18431" x="3300413" y="2963863"/>
          <p14:tracePt t="18439" x="3354388" y="2927350"/>
          <p14:tracePt t="18447" x="3400425" y="2909888"/>
          <p14:tracePt t="18455" x="3455988" y="2890838"/>
          <p14:tracePt t="18464" x="3519488" y="2873375"/>
          <p14:tracePt t="18470" x="3556000" y="2863850"/>
          <p14:tracePt t="18479" x="3573463" y="2854325"/>
          <p14:tracePt t="18486" x="3609975" y="2854325"/>
          <p14:tracePt t="18494" x="3629025" y="2844800"/>
          <p14:tracePt t="18503" x="3646488" y="2844800"/>
          <p14:tracePt t="18512" x="3665538" y="2844800"/>
          <p14:tracePt t="18518" x="3673475" y="2844800"/>
          <p14:tracePt t="18529" x="3702050" y="2844800"/>
          <p14:tracePt t="18535" x="3719513" y="2844800"/>
          <p14:tracePt t="18543" x="3738563" y="2844800"/>
          <p14:tracePt t="18550" x="3765550" y="2844800"/>
          <p14:tracePt t="18558" x="3783013" y="2844800"/>
          <p14:tracePt t="18567" x="3802063" y="2863850"/>
          <p14:tracePt t="18575" x="3810000" y="2873375"/>
          <p14:tracePt t="18583" x="3810000" y="2881313"/>
          <p14:tracePt t="18590" x="3819525" y="2890838"/>
          <p14:tracePt t="18599" x="3819525" y="2900363"/>
          <p14:tracePt t="18615" x="3819525" y="2909888"/>
          <p14:tracePt t="18622" x="3819525" y="2917825"/>
          <p14:tracePt t="18632" x="3819525" y="2936875"/>
          <p14:tracePt t="18638" x="3819525" y="2946400"/>
          <p14:tracePt t="18647" x="3819525" y="2963863"/>
          <p14:tracePt t="18654" x="3819525" y="2973388"/>
          <p14:tracePt t="18663" x="3783013" y="3009900"/>
          <p14:tracePt t="18671" x="3775075" y="3027363"/>
          <p14:tracePt t="18678" x="3756025" y="3046413"/>
          <p14:tracePt t="18687" x="3729038" y="3063875"/>
          <p14:tracePt t="18695" x="3692525" y="3100388"/>
          <p14:tracePt t="18702" x="3673475" y="3109913"/>
          <p14:tracePt t="18711" x="3646488" y="3119438"/>
          <p14:tracePt t="18718" x="3619500" y="3136900"/>
          <p14:tracePt t="18729" x="3582988" y="3146425"/>
          <p14:tracePt t="18734" x="3556000" y="3146425"/>
          <p14:tracePt t="18742" x="3536950" y="3155950"/>
          <p14:tracePt t="18750" x="3527425" y="3155950"/>
          <p14:tracePt t="18758" x="3500438" y="3163888"/>
          <p14:tracePt t="18766" x="3490913" y="3163888"/>
          <p14:tracePt t="18774" x="3473450" y="3163888"/>
          <p14:tracePt t="18783" x="3455988" y="3163888"/>
          <p14:tracePt t="18798" x="3419475" y="3163888"/>
          <p14:tracePt t="18815" x="3409950" y="3163888"/>
          <p14:tracePt t="18822" x="3400425" y="3163888"/>
          <p14:tracePt t="18831" x="3382963" y="3163888"/>
          <p14:tracePt t="18839" x="3363913" y="3146425"/>
          <p14:tracePt t="18847" x="3354388" y="3127375"/>
          <p14:tracePt t="18855" x="3317875" y="3109913"/>
          <p14:tracePt t="18863" x="3309938" y="3090863"/>
          <p14:tracePt t="18870" x="3309938" y="3082925"/>
          <p14:tracePt t="18881" x="3300413" y="3054350"/>
          <p14:tracePt t="18896" x="3281363" y="3017838"/>
          <p14:tracePt t="18903" x="3273425" y="3000375"/>
          <p14:tracePt t="18912" x="3273425" y="2990850"/>
          <p14:tracePt t="18919" x="3273425" y="2973388"/>
          <p14:tracePt t="18928" x="3273425" y="2954338"/>
          <p14:tracePt t="18935" x="3273425" y="2927350"/>
          <p14:tracePt t="18943" x="3273425" y="2909888"/>
          <p14:tracePt t="18951" x="3290888" y="2890838"/>
          <p14:tracePt t="18958" x="3309938" y="2863850"/>
          <p14:tracePt t="18967" x="3336925" y="2827338"/>
          <p14:tracePt t="18974" x="3390900" y="2790825"/>
          <p14:tracePt t="18983" x="3446463" y="2781300"/>
          <p14:tracePt t="18990" x="3527425" y="2735263"/>
          <p14:tracePt t="18999" x="3573463" y="2717800"/>
          <p14:tracePt t="19006" x="3719513" y="2690813"/>
          <p14:tracePt t="19015" x="3810000" y="2690813"/>
          <p14:tracePt t="19022" x="3929063" y="2671763"/>
          <p14:tracePt t="19031" x="4002088" y="2671763"/>
          <p14:tracePt t="19039" x="4057650" y="2671763"/>
          <p14:tracePt t="19047" x="4084638" y="2671763"/>
          <p14:tracePt t="19054" x="4102100" y="2671763"/>
          <p14:tracePt t="19063" x="4111625" y="2690813"/>
          <p14:tracePt t="19071" x="4121150" y="2690813"/>
          <p14:tracePt t="19079" x="4129088" y="2708275"/>
          <p14:tracePt t="19086" x="4129088" y="2717800"/>
          <p14:tracePt t="19095" x="4129088" y="2735263"/>
          <p14:tracePt t="19104" x="4129088" y="2754313"/>
          <p14:tracePt t="19116" x="4129088" y="2771775"/>
          <p14:tracePt t="19120" x="4129088" y="2800350"/>
          <p14:tracePt t="19130" x="4129088" y="2817813"/>
          <p14:tracePt t="19136" x="4121150" y="2836863"/>
          <p14:tracePt t="19150" x="4075113" y="2854325"/>
          <p14:tracePt t="19152" x="4057650" y="2890838"/>
          <p14:tracePt t="19160" x="4029075" y="2917825"/>
          <p14:tracePt t="19168" x="4011613" y="2936875"/>
          <p14:tracePt t="19176" x="3992563" y="2954338"/>
          <p14:tracePt t="19184" x="3965575" y="2982913"/>
          <p14:tracePt t="19191" x="3919538" y="2990850"/>
          <p14:tracePt t="19199" x="3875088" y="3009900"/>
          <p14:tracePt t="19207" x="3819525" y="3036888"/>
          <p14:tracePt t="19217" x="3783013" y="3046413"/>
          <p14:tracePt t="19223" x="3709988" y="3082925"/>
          <p14:tracePt t="19231" x="3683000" y="3090863"/>
          <p14:tracePt t="19239" x="3592513" y="3127375"/>
          <p14:tracePt t="19247" x="3536950" y="3146425"/>
          <p14:tracePt t="19254" x="3455988" y="3163888"/>
          <p14:tracePt t="19263" x="3382963" y="3192463"/>
          <p14:tracePt t="19271" x="3336925" y="3200400"/>
          <p14:tracePt t="19280" x="3273425" y="3219450"/>
          <p14:tracePt t="19287" x="3254375" y="3228975"/>
          <p14:tracePt t="19294" x="3217863" y="3228975"/>
          <p14:tracePt t="19302" x="3200400" y="3236913"/>
          <p14:tracePt t="19311" x="3181350" y="3246438"/>
          <p14:tracePt t="19319" x="3171825" y="3246438"/>
          <p14:tracePt t="19335" x="3163888" y="3246438"/>
          <p14:tracePt t="19400" x="3144838" y="3246438"/>
          <p14:tracePt t="19448" x="3127375" y="3246438"/>
          <p14:tracePt t="19464" x="3117850" y="3228975"/>
          <p14:tracePt t="19473" x="3117850" y="3219450"/>
          <p14:tracePt t="19480" x="3117850" y="3209925"/>
          <p14:tracePt t="19487" x="3108325" y="3200400"/>
          <p14:tracePt t="19503" x="3108325" y="3192463"/>
          <p14:tracePt t="19513" x="3108325" y="3182938"/>
          <p14:tracePt t="19530" x="3090863" y="3155950"/>
          <p14:tracePt t="19712" x="3081338" y="3146425"/>
          <p14:tracePt t="19727" x="3071813" y="3136900"/>
          <p14:tracePt t="19734" x="3071813" y="3127375"/>
          <p14:tracePt t="19742" x="3054350" y="3109913"/>
          <p14:tracePt t="19750" x="3044825" y="3100388"/>
          <p14:tracePt t="19767" x="3027363" y="3090863"/>
          <p14:tracePt t="19799" x="3017838" y="3082925"/>
          <p14:tracePt t="19871" x="3008313" y="3082925"/>
          <p14:tracePt t="20736" x="3008313" y="3073400"/>
          <p14:tracePt t="20750" x="3008313" y="3054350"/>
          <p14:tracePt t="20751" x="3008313" y="3046413"/>
          <p14:tracePt t="20767" x="3008313" y="3036888"/>
          <p14:tracePt t="22057" x="3008313" y="3027363"/>
          <p14:tracePt t="22135" x="3008313" y="3017838"/>
          <p14:tracePt t="22144" x="3008313" y="3000375"/>
          <p14:tracePt t="22150" x="2990850" y="2963863"/>
          <p14:tracePt t="22159" x="2954338" y="2909888"/>
          <p14:tracePt t="22166" x="2944813" y="2827338"/>
          <p14:tracePt t="22175" x="2917825" y="2781300"/>
          <p14:tracePt t="22183" x="2881313" y="2690813"/>
          <p14:tracePt t="22191" x="2871788" y="2644775"/>
          <p14:tracePt t="22199" x="2852738" y="2598738"/>
          <p14:tracePt t="22207" x="2852738" y="2571750"/>
          <p14:tracePt t="22215" x="2835275" y="2517775"/>
          <p14:tracePt t="22223" x="2835275" y="2489200"/>
          <p14:tracePt t="22231" x="2835275" y="2481263"/>
          <p14:tracePt t="22239" x="2835275" y="2452688"/>
          <p14:tracePt t="22247" x="2825750" y="2435225"/>
          <p14:tracePt t="22255" x="2825750" y="2425700"/>
          <p14:tracePt t="22263" x="2825750" y="2398713"/>
          <p14:tracePt t="22270" x="2825750" y="2389188"/>
          <p14:tracePt t="22279" x="2825750" y="2379663"/>
          <p14:tracePt t="22295" x="2825750" y="2371725"/>
          <p14:tracePt t="22319" x="2825750" y="2362200"/>
          <p14:tracePt t="22449" x="2817813" y="2352675"/>
          <p14:tracePt t="22730" x="2817813" y="2362200"/>
          <p14:tracePt t="22736" x="2817813" y="2371725"/>
          <p14:tracePt t="22749" x="2817813" y="2389188"/>
          <p14:tracePt t="22751" x="2817813" y="2435225"/>
          <p14:tracePt t="22762" x="2825750" y="2452688"/>
          <p14:tracePt t="22767" x="2835275" y="2462213"/>
          <p14:tracePt t="22775" x="2844800" y="2508250"/>
          <p14:tracePt t="22782" x="2852738" y="2525713"/>
          <p14:tracePt t="22791" x="2852738" y="2544763"/>
          <p14:tracePt t="22799" x="2881313" y="2581275"/>
          <p14:tracePt t="22807" x="2908300" y="2608263"/>
          <p14:tracePt t="22815" x="2925763" y="2635250"/>
          <p14:tracePt t="22823" x="2935288" y="2644775"/>
          <p14:tracePt t="22831" x="2935288" y="2654300"/>
          <p14:tracePt t="22839" x="2944813" y="2681288"/>
          <p14:tracePt t="22847" x="2954338" y="2690813"/>
          <p14:tracePt t="22857" x="2981325" y="2717800"/>
          <p14:tracePt t="22868" x="2990850" y="2727325"/>
          <p14:tracePt t="22882" x="3017838" y="2763838"/>
          <p14:tracePt t="22890" x="3035300" y="2781300"/>
          <p14:tracePt t="22897" x="3044825" y="2790825"/>
          <p14:tracePt t="22903" x="3054350" y="2808288"/>
          <p14:tracePt t="22913" x="3063875" y="2817813"/>
          <p14:tracePt t="22918" x="3071813" y="2817813"/>
          <p14:tracePt t="22929" x="3081338" y="2827338"/>
          <p14:tracePt t="22945" x="3090863" y="2836863"/>
          <p14:tracePt t="22950" x="3100388" y="2844800"/>
          <p14:tracePt t="22967" x="3108325" y="2854325"/>
          <p14:tracePt t="23041" x="3108325" y="2863850"/>
          <p14:tracePt t="23100" x="3127375" y="2863850"/>
          <p14:tracePt t="23115" x="3136900" y="2863850"/>
          <p14:tracePt t="23121" x="3144838" y="2873375"/>
          <p14:tracePt t="23165" x="3154363" y="2873375"/>
          <p14:tracePt t="23230" x="3163888" y="2881313"/>
          <p14:tracePt t="23262" x="3171825" y="2890838"/>
          <p14:tracePt t="23279" x="3190875" y="2890838"/>
          <p14:tracePt t="23287" x="3227388" y="2873375"/>
          <p14:tracePt t="23295" x="3236913" y="2863850"/>
          <p14:tracePt t="23305" x="3236913" y="2844800"/>
          <p14:tracePt t="23315" x="3254375" y="2808288"/>
          <p14:tracePt t="23321" x="3254375" y="2800350"/>
          <p14:tracePt t="23335" x="3254375" y="2790825"/>
          <p14:tracePt t="23337" x="3254375" y="2771775"/>
          <p14:tracePt t="23348" x="3254375" y="2754313"/>
          <p14:tracePt t="23352" x="3254375" y="2744788"/>
          <p14:tracePt t="23362" x="3254375" y="2727325"/>
          <p14:tracePt t="23375" x="3254375" y="2717800"/>
          <p14:tracePt t="23530" x="3254375" y="2727325"/>
          <p14:tracePt t="23548" x="3236913" y="2744788"/>
          <p14:tracePt t="23555" x="3236913" y="2754313"/>
          <p14:tracePt t="23564" x="3236913" y="2771775"/>
          <p14:tracePt t="23566" x="3227388" y="2790825"/>
          <p14:tracePt t="23575" x="3227388" y="2800350"/>
          <p14:tracePt t="23583" x="3227388" y="2808288"/>
          <p14:tracePt t="23591" x="3217863" y="2817813"/>
          <p14:tracePt t="24001" x="3200400" y="2817813"/>
          <p14:tracePt t="24008" x="3181350" y="2817813"/>
          <p14:tracePt t="24014" x="3144838" y="2817813"/>
          <p14:tracePt t="24023" x="3100388" y="2817813"/>
          <p14:tracePt t="24031" x="3035300" y="2817813"/>
          <p14:tracePt t="24039" x="2990850" y="2817813"/>
          <p14:tracePt t="24047" x="2917825" y="2817813"/>
          <p14:tracePt t="24055" x="2881313" y="2817813"/>
          <p14:tracePt t="24063" x="2862263" y="2817813"/>
          <p14:tracePt t="24071" x="2835275" y="2817813"/>
          <p14:tracePt t="24079" x="2817813" y="2827338"/>
          <p14:tracePt t="24164" x="2817813" y="2836863"/>
          <p14:tracePt t="24192" x="2835275" y="2844800"/>
          <p14:tracePt t="24200" x="2935288" y="2844800"/>
          <p14:tracePt t="24208" x="3108325" y="2844800"/>
          <p14:tracePt t="24217" x="3363913" y="2844800"/>
          <p14:tracePt t="24223" x="3738563" y="2844800"/>
          <p14:tracePt t="24231" x="4211638" y="2844800"/>
          <p14:tracePt t="24239" x="4659313" y="2844800"/>
          <p14:tracePt t="24247" x="5105400" y="2844800"/>
          <p14:tracePt t="24255" x="5551488" y="2844800"/>
          <p14:tracePt t="24263" x="5999163" y="2844800"/>
          <p14:tracePt t="24271" x="6408738" y="2844800"/>
          <p14:tracePt t="24279" x="6673850" y="2844800"/>
          <p14:tracePt t="24287" x="6937375" y="2844800"/>
          <p14:tracePt t="24296" x="7192963" y="2844800"/>
          <p14:tracePt t="24303" x="7356475" y="2844800"/>
          <p14:tracePt t="24311" x="7539038" y="2844800"/>
          <p14:tracePt t="24318" x="7667625" y="2844800"/>
          <p14:tracePt t="24328" x="7777163" y="2844800"/>
          <p14:tracePt t="24335" x="7877175" y="2854325"/>
          <p14:tracePt t="24344" x="7986713" y="2854325"/>
          <p14:tracePt t="24351" x="8077200" y="2854325"/>
          <p14:tracePt t="24359" x="8204200" y="2881313"/>
          <p14:tracePt t="24368" x="8313738" y="2909888"/>
          <p14:tracePt t="24375" x="8451850" y="2927350"/>
          <p14:tracePt t="24382" x="8615363" y="2946400"/>
          <p14:tracePt t="24391" x="8742363" y="2954338"/>
          <p14:tracePt t="24399" x="8907463" y="2982913"/>
          <p14:tracePt t="24407" x="9053513" y="3000375"/>
          <p14:tracePt t="29179" x="8842375" y="3529013"/>
          <p14:tracePt t="29183" x="8642350" y="3529013"/>
          <p14:tracePt t="29191" x="8442325" y="3529013"/>
          <p14:tracePt t="29199" x="8277225" y="3529013"/>
          <p14:tracePt t="29207" x="8132763" y="3529013"/>
          <p14:tracePt t="29215" x="8004175" y="3529013"/>
          <p14:tracePt t="29223" x="7877175" y="3529013"/>
          <p14:tracePt t="29231" x="7804150" y="3529013"/>
          <p14:tracePt t="29239" x="7675563" y="3529013"/>
          <p14:tracePt t="29247" x="7548563" y="3529013"/>
          <p14:tracePt t="29255" x="7458075" y="3529013"/>
          <p14:tracePt t="29263" x="7329488" y="3529013"/>
          <p14:tracePt t="29271" x="7219950" y="3529013"/>
          <p14:tracePt t="29279" x="7146925" y="3529013"/>
          <p14:tracePt t="29287" x="7056438" y="3529013"/>
          <p14:tracePt t="29295" x="7000875" y="3529013"/>
          <p14:tracePt t="29303" x="6937375" y="3529013"/>
          <p14:tracePt t="29311" x="6883400" y="3519488"/>
          <p14:tracePt t="29319" x="6856413" y="3511550"/>
          <p14:tracePt t="29327" x="6837363" y="3511550"/>
          <p14:tracePt t="29334" x="6800850" y="3502025"/>
          <p14:tracePt t="29345" x="6783388" y="3482975"/>
          <p14:tracePt t="29350" x="6754813" y="3475038"/>
          <p14:tracePt t="29359" x="6737350" y="3475038"/>
          <p14:tracePt t="29367" x="6691313" y="3465513"/>
          <p14:tracePt t="29375" x="6654800" y="3465513"/>
          <p14:tracePt t="29383" x="6581775" y="3455988"/>
          <p14:tracePt t="29391" x="6527800" y="3455988"/>
          <p14:tracePt t="29399" x="6427788" y="3429000"/>
          <p14:tracePt t="29407" x="6299200" y="3429000"/>
          <p14:tracePt t="29415" x="6172200" y="3411538"/>
          <p14:tracePt t="29423" x="6026150" y="3392488"/>
          <p14:tracePt t="29431" x="5880100" y="3392488"/>
          <p14:tracePt t="29439" x="5716588" y="3392488"/>
          <p14:tracePt t="29447" x="5551488" y="3392488"/>
          <p14:tracePt t="29455" x="5360988" y="3392488"/>
          <p14:tracePt t="29463" x="5195888" y="3392488"/>
          <p14:tracePt t="29471" x="5032375" y="3392488"/>
          <p14:tracePt t="29479" x="4849813" y="3392488"/>
          <p14:tracePt t="29487" x="4686300" y="3392488"/>
          <p14:tracePt t="29494" x="4521200" y="3392488"/>
          <p14:tracePt t="29503" x="4394200" y="3382963"/>
          <p14:tracePt t="29512" x="4267200" y="3382963"/>
          <p14:tracePt t="29519" x="4184650" y="3355975"/>
          <p14:tracePt t="29527" x="4111625" y="3338513"/>
          <p14:tracePt t="29536" x="4075113" y="3338513"/>
          <p14:tracePt t="29544" x="4038600" y="3328988"/>
          <p14:tracePt t="29551" x="4021138" y="3328988"/>
          <p14:tracePt t="29791" x="4011613" y="3328988"/>
          <p14:tracePt t="29815" x="4002088" y="3328988"/>
          <p14:tracePt t="29823" x="3956050" y="3319463"/>
          <p14:tracePt t="29831" x="3865563" y="3319463"/>
          <p14:tracePt t="29839" x="3738563" y="3319463"/>
          <p14:tracePt t="29847" x="3629025" y="3319463"/>
          <p14:tracePt t="29855" x="3519488" y="3319463"/>
          <p14:tracePt t="29863" x="3419475" y="3292475"/>
          <p14:tracePt t="29871" x="3327400" y="3282950"/>
          <p14:tracePt t="29895" x="3154363" y="3219450"/>
          <p14:tracePt t="29903" x="3136900" y="3209925"/>
          <p14:tracePt t="29911" x="3127375" y="3200400"/>
          <p14:tracePt t="29929" x="3117850" y="3192463"/>
          <p14:tracePt t="29945" x="3117850" y="3182938"/>
          <p14:tracePt t="29964" x="3117850" y="3173413"/>
          <p14:tracePt t="29968" x="3117850" y="3155950"/>
          <p14:tracePt t="29978" x="3117850" y="3136900"/>
          <p14:tracePt t="29984" x="3117850" y="3109913"/>
          <p14:tracePt t="29992" x="3117850" y="3090863"/>
          <p14:tracePt t="30000" x="3117850" y="3073400"/>
          <p14:tracePt t="30008" x="3154363" y="3036888"/>
          <p14:tracePt t="30016" x="3163888" y="3036888"/>
          <p14:tracePt t="30023" x="3181350" y="2990850"/>
          <p14:tracePt t="30032" x="3200400" y="2946400"/>
          <p14:tracePt t="30039" x="3208338" y="2946400"/>
          <p14:tracePt t="30048" x="3254375" y="2900363"/>
          <p14:tracePt t="30055" x="3281363" y="2873375"/>
          <p14:tracePt t="30064" x="3300413" y="2844800"/>
          <p14:tracePt t="30071" x="3336925" y="2817813"/>
          <p14:tracePt t="30079" x="3382963" y="2781300"/>
          <p14:tracePt t="30088" x="3409950" y="2771775"/>
          <p14:tracePt t="30098" x="3482975" y="2735263"/>
          <p14:tracePt t="30104" x="3556000" y="2735263"/>
          <p14:tracePt t="30115" x="3636963" y="2708275"/>
          <p14:tracePt t="30120" x="3729038" y="2698750"/>
          <p14:tracePt t="30130" x="3846513" y="2671763"/>
          <p14:tracePt t="30135" x="3956050" y="2671763"/>
          <p14:tracePt t="30144" x="4048125" y="2671763"/>
          <p14:tracePt t="30151" x="4138613" y="2671763"/>
          <p14:tracePt t="30161" x="4230688" y="2671763"/>
          <p14:tracePt t="30166" x="4275138" y="2671763"/>
          <p14:tracePt t="30175" x="4303713" y="2671763"/>
          <p14:tracePt t="30183" x="4330700" y="2671763"/>
          <p14:tracePt t="30199" x="4340225" y="2671763"/>
          <p14:tracePt t="30215" x="4348163" y="2671763"/>
          <p14:tracePt t="30247" x="4348163" y="2698750"/>
          <p14:tracePt t="30263" x="4348163" y="2717800"/>
          <p14:tracePt t="30271" x="4348163" y="2744788"/>
          <p14:tracePt t="30280" x="4348163" y="2754313"/>
          <p14:tracePt t="30288" x="4348163" y="2781300"/>
          <p14:tracePt t="30296" x="4348163" y="2808288"/>
          <p14:tracePt t="30304" x="4348163" y="2827338"/>
          <p14:tracePt t="30312" x="4348163" y="2844800"/>
          <p14:tracePt t="30319" x="4348163" y="2873375"/>
          <p14:tracePt t="30329" x="4348163" y="2890838"/>
          <p14:tracePt t="30335" x="4348163" y="2936875"/>
          <p14:tracePt t="30345" x="4330700" y="2963863"/>
          <p14:tracePt t="30351" x="4311650" y="2990850"/>
          <p14:tracePt t="30362" x="4284663" y="3027363"/>
          <p14:tracePt t="30366" x="4248150" y="3054350"/>
          <p14:tracePt t="30374" x="4202113" y="3090863"/>
          <p14:tracePt t="30382" x="4157663" y="3119438"/>
          <p14:tracePt t="30391" x="4094163" y="3155950"/>
          <p14:tracePt t="30399" x="4029075" y="3182938"/>
          <p14:tracePt t="30407" x="3975100" y="3192463"/>
          <p14:tracePt t="30415" x="3892550" y="3228975"/>
          <p14:tracePt t="30423" x="3819525" y="3228975"/>
          <p14:tracePt t="30431" x="3719513" y="3246438"/>
          <p14:tracePt t="30439" x="3646488" y="3255963"/>
          <p14:tracePt t="30447" x="3556000" y="3255963"/>
          <p14:tracePt t="30455" x="3500438" y="3255963"/>
          <p14:tracePt t="30463" x="3473450" y="3255963"/>
          <p14:tracePt t="30471" x="3427413" y="3255963"/>
          <p14:tracePt t="30487" x="3419475" y="3255963"/>
          <p14:tracePt t="30503" x="3390900" y="3255963"/>
          <p14:tracePt t="30512" x="3382963" y="3228975"/>
          <p14:tracePt t="30519" x="3373438" y="3219450"/>
          <p14:tracePt t="30527" x="3373438" y="3192463"/>
          <p14:tracePt t="30535" x="3373438" y="3182938"/>
          <p14:tracePt t="30544" x="3373438" y="3163888"/>
          <p14:tracePt t="30551" x="3373438" y="3146425"/>
          <p14:tracePt t="30560" x="3346450" y="3119438"/>
          <p14:tracePt t="30566" x="3336925" y="3090863"/>
          <p14:tracePt t="30575" x="3336925" y="3082925"/>
          <p14:tracePt t="30583" x="3336925" y="3054350"/>
          <p14:tracePt t="30599" x="3336925" y="3046413"/>
          <p14:tracePt t="30607" x="3336925" y="3027363"/>
          <p14:tracePt t="30615" x="3336925" y="3009900"/>
          <p14:tracePt t="30623" x="3336925" y="3000375"/>
          <p14:tracePt t="30631" x="3336925" y="2982913"/>
          <p14:tracePt t="30639" x="3336925" y="2963863"/>
          <p14:tracePt t="30647" x="3336925" y="2946400"/>
          <p14:tracePt t="30655" x="3354388" y="2927350"/>
          <p14:tracePt t="30663" x="3390900" y="2900363"/>
          <p14:tracePt t="30671" x="3419475" y="2881313"/>
          <p14:tracePt t="30679" x="3455988" y="2854325"/>
          <p14:tracePt t="30686" x="3509963" y="2844800"/>
          <p14:tracePt t="30696" x="3600450" y="2800350"/>
          <p14:tracePt t="30703" x="3665538" y="2800350"/>
          <p14:tracePt t="30710" x="3775075" y="2790825"/>
          <p14:tracePt t="30720" x="3883025" y="2790825"/>
          <p14:tracePt t="30731" x="3975100" y="2790825"/>
          <p14:tracePt t="30736" x="4084638" y="2790825"/>
          <p14:tracePt t="30747" x="4157663" y="2790825"/>
          <p14:tracePt t="30752" x="4211638" y="2790825"/>
          <p14:tracePt t="30764" x="4257675" y="2790825"/>
          <p14:tracePt t="30768" x="4275138" y="2790825"/>
          <p14:tracePt t="30779" x="4303713" y="2800350"/>
          <p14:tracePt t="30793" x="4311650" y="2808288"/>
          <p14:tracePt t="30800" x="4321175" y="2817813"/>
          <p14:tracePt t="30832" x="4321175" y="2836863"/>
          <p14:tracePt t="30840" x="4321175" y="2844800"/>
          <p14:tracePt t="30856" x="4321175" y="2873375"/>
          <p14:tracePt t="30866" x="4321175" y="2890838"/>
          <p14:tracePt t="30872" x="4321175" y="2936875"/>
          <p14:tracePt t="30879" x="4311650" y="2954338"/>
          <p14:tracePt t="30896" x="4230688" y="3046413"/>
          <p14:tracePt t="30903" x="4194175" y="3063875"/>
          <p14:tracePt t="30912" x="4121150" y="3119438"/>
          <p14:tracePt t="30919" x="4029075" y="3146425"/>
          <p14:tracePt t="30928" x="3948113" y="3182938"/>
          <p14:tracePt t="30934" x="3865563" y="3209925"/>
          <p14:tracePt t="30944" x="3783013" y="3236913"/>
          <p14:tracePt t="30950" x="3746500" y="3246438"/>
          <p14:tracePt t="30960" x="3719513" y="3246438"/>
          <p14:tracePt t="30968" x="3709988" y="3246438"/>
          <p14:tracePt t="31009" x="3702050" y="3246438"/>
          <p14:tracePt t="31041" x="3692525" y="3246438"/>
          <p14:tracePt t="31048" x="3683000" y="3246438"/>
          <p14:tracePt t="31056" x="3665538" y="3219450"/>
          <p14:tracePt t="31063" x="3656013" y="3192463"/>
          <p14:tracePt t="31072" x="3656013" y="3182938"/>
          <p14:tracePt t="31079" x="3646488" y="3146425"/>
          <p14:tracePt t="31087" x="3646488" y="3136900"/>
          <p14:tracePt t="31096" x="3646488" y="3127375"/>
          <p14:tracePt t="31103" x="3636963" y="3109913"/>
          <p14:tracePt t="31119" x="3636963" y="3100388"/>
          <p14:tracePt t="31129" x="3636963" y="3082925"/>
          <p14:tracePt t="31231" x="3636963" y="3063875"/>
          <p14:tracePt t="31256" x="3646488" y="3063875"/>
          <p14:tracePt t="31264" x="3656013" y="3063875"/>
          <p14:tracePt t="31449" x="3646488" y="3063875"/>
          <p14:tracePt t="31456" x="3619500" y="3063875"/>
          <p14:tracePt t="31463" x="3609975" y="3073400"/>
          <p14:tracePt t="31471" x="3592513" y="3073400"/>
          <p14:tracePt t="31480" x="3582988" y="3073400"/>
          <p14:tracePt t="31487" x="3573463" y="3073400"/>
          <p14:tracePt t="31615" x="3563938" y="3073400"/>
          <p14:tracePt t="31721" x="3556000" y="3082925"/>
          <p14:tracePt t="31753" x="3546475" y="3082925"/>
          <p14:tracePt t="31763" x="3536950" y="3082925"/>
          <p14:tracePt t="31769" x="3527425" y="3090863"/>
          <p14:tracePt t="31780" x="3519488" y="3100388"/>
          <p14:tracePt t="31784" x="3509963" y="3100388"/>
          <p14:tracePt t="31791" x="3490913" y="3109913"/>
          <p14:tracePt t="31815" x="3482975" y="3109913"/>
          <p14:tracePt t="32017" x="3490913" y="3109913"/>
          <p14:tracePt t="32025" x="3546475" y="3109913"/>
          <p14:tracePt t="32033" x="3600450" y="3109913"/>
          <p14:tracePt t="32041" x="3692525" y="3109913"/>
          <p14:tracePt t="32049" x="3802063" y="3109913"/>
          <p14:tracePt t="32055" x="3929063" y="3109913"/>
          <p14:tracePt t="32064" x="4038600" y="3109913"/>
          <p14:tracePt t="32071" x="4148138" y="3109913"/>
          <p14:tracePt t="32079" x="4202113" y="3109913"/>
          <p14:tracePt t="32087" x="4267200" y="3109913"/>
          <p14:tracePt t="32095" x="4284663" y="3109913"/>
          <p14:tracePt t="32169" x="4294188" y="3109913"/>
          <p14:tracePt t="32529" x="4303713" y="3119438"/>
          <p14:tracePt t="32632" x="4303713" y="3136900"/>
          <p14:tracePt t="33328" x="4303713" y="3146425"/>
          <p14:tracePt t="33825" x="4303713" y="3136900"/>
          <p14:tracePt t="33832" x="4294188" y="3100388"/>
          <p14:tracePt t="33849" x="4294188" y="3090863"/>
          <p14:tracePt t="33856" x="4267200" y="3054350"/>
          <p14:tracePt t="33864" x="4267200" y="3046413"/>
          <p14:tracePt t="33873" x="4257675" y="3036888"/>
          <p14:tracePt t="33880" x="4257675" y="3027363"/>
          <p14:tracePt t="33897" x="4238625" y="2990850"/>
          <p14:tracePt t="33903" x="4230688" y="2982913"/>
          <p14:tracePt t="33911" x="4221163" y="2973388"/>
          <p14:tracePt t="33935" x="4211638" y="2946400"/>
          <p14:tracePt t="33962" x="4211638" y="2936875"/>
          <p14:tracePt t="33978" x="4211638" y="2927350"/>
          <p14:tracePt t="34008" x="4211638" y="2917825"/>
          <p14:tracePt t="34049" x="4211638" y="2900363"/>
          <p14:tracePt t="34056" x="4211638" y="2890838"/>
          <p14:tracePt t="34081" x="4211638" y="2881313"/>
          <p14:tracePt t="34088" x="4211638" y="2873375"/>
          <p14:tracePt t="34096" x="4221163" y="2863850"/>
          <p14:tracePt t="34103" x="4230688" y="2854325"/>
          <p14:tracePt t="34231" x="4230688" y="2844800"/>
          <p14:tracePt t="34240" x="4248150" y="2844800"/>
          <p14:tracePt t="34247" x="4321175" y="2863850"/>
          <p14:tracePt t="34255" x="4384675" y="2873375"/>
          <p14:tracePt t="34263" x="4421188" y="2873375"/>
          <p14:tracePt t="34271" x="4448175" y="2881313"/>
          <p14:tracePt t="34279" x="4494213" y="2900363"/>
          <p14:tracePt t="34295" x="4513263" y="2909888"/>
          <p14:tracePt t="34303" x="4521200" y="2909888"/>
          <p14:tracePt t="34352" x="4530725" y="2917825"/>
          <p14:tracePt t="34411" x="4530725" y="2936875"/>
          <p14:tracePt t="34417" x="4530725" y="2946400"/>
          <p14:tracePt t="34432" x="4530725" y="2954338"/>
          <p14:tracePt t="34441" x="4530725" y="2963863"/>
          <p14:tracePt t="34457" x="4530725" y="2973388"/>
          <p14:tracePt t="34465" x="4530725" y="2982913"/>
          <p14:tracePt t="34482" x="4530725" y="3000375"/>
          <p14:tracePt t="34489" x="4521200" y="3017838"/>
          <p14:tracePt t="34498" x="4494213" y="3036888"/>
          <p14:tracePt t="34505" x="4484688" y="3046413"/>
          <p14:tracePt t="34514" x="4467225" y="3063875"/>
          <p14:tracePt t="34520" x="4430713" y="3082925"/>
          <p14:tracePt t="34528" x="4413250" y="3090863"/>
          <p14:tracePt t="34535" x="4384675" y="3109913"/>
          <p14:tracePt t="34544" x="4367213" y="3119438"/>
          <p14:tracePt t="34551" x="4357688" y="3119438"/>
          <p14:tracePt t="34560" x="4348163" y="3127375"/>
          <p14:tracePt t="34567" x="4340225" y="3127375"/>
          <p14:tracePt t="34575" x="4340225" y="3136900"/>
          <p14:tracePt t="35180" x="4330700" y="3155950"/>
          <p14:tracePt t="35209" x="4330700" y="3163888"/>
          <p14:tracePt t="35873" x="4330700" y="3155950"/>
          <p14:tracePt t="35883" x="4330700" y="3136900"/>
          <p14:tracePt t="35889" x="4330700" y="3127375"/>
          <p14:tracePt t="35897" x="4330700" y="3119438"/>
          <p14:tracePt t="35911" x="4330700" y="3100388"/>
          <p14:tracePt t="35919" x="4330700" y="3090863"/>
          <p14:tracePt t="35935" x="4330700" y="3082925"/>
          <p14:tracePt t="36743" x="4330700" y="3090863"/>
          <p14:tracePt t="36751" x="4330700" y="3100388"/>
          <p14:tracePt t="36760" x="4340225" y="3127375"/>
          <p14:tracePt t="36767" x="4357688" y="3136900"/>
          <p14:tracePt t="36776" x="4376738" y="3155950"/>
          <p14:tracePt t="36783" x="4403725" y="3182938"/>
          <p14:tracePt t="36791" x="4413250" y="3192463"/>
          <p14:tracePt t="36799" x="4440238" y="3200400"/>
          <p14:tracePt t="36807" x="4476750" y="3228975"/>
          <p14:tracePt t="36815" x="4494213" y="3236913"/>
          <p14:tracePt t="36823" x="4530725" y="3273425"/>
          <p14:tracePt t="36831" x="4567238" y="3292475"/>
          <p14:tracePt t="36839" x="4603750" y="3309938"/>
          <p14:tracePt t="36847" x="4667250" y="3328988"/>
          <p14:tracePt t="36855" x="4740275" y="3328988"/>
          <p14:tracePt t="36863" x="4786313" y="3328988"/>
          <p14:tracePt t="36871" x="4895850" y="3328988"/>
          <p14:tracePt t="36894" x="5187950" y="3328988"/>
          <p14:tracePt t="36896" x="5368925" y="3328988"/>
          <p14:tracePt t="36903" x="5588000" y="3328988"/>
          <p14:tracePt t="36912" x="5789613" y="3328988"/>
          <p14:tracePt t="36918" x="6062663" y="3328988"/>
          <p14:tracePt t="36926" x="6508750" y="3328988"/>
          <p14:tracePt t="36935" x="6973888" y="3292475"/>
          <p14:tracePt t="36943" x="7192963" y="3246438"/>
          <p14:tracePt t="36951" x="7639050" y="3219450"/>
          <p14:tracePt t="36961" x="7994650" y="3182938"/>
          <p14:tracePt t="36967" x="8177213" y="3136900"/>
          <p14:tracePt t="36980" x="8505825" y="3136900"/>
          <p14:tracePt t="36983" x="8751888" y="3100388"/>
          <p14:tracePt t="36994" x="8878888" y="3100388"/>
          <p14:tracePt t="36999" x="9080500" y="3100388"/>
          <p14:tracePt t="43135" x="8861425" y="4013200"/>
          <p14:tracePt t="43143" x="8697913" y="4030663"/>
          <p14:tracePt t="43151" x="8551863" y="4057650"/>
          <p14:tracePt t="43160" x="8396288" y="4086225"/>
          <p14:tracePt t="43168" x="8305800" y="4086225"/>
          <p14:tracePt t="43179" x="8196263" y="4103688"/>
          <p14:tracePt t="43183" x="8140700" y="4103688"/>
          <p14:tracePt t="43192" x="8096250" y="4103688"/>
          <p14:tracePt t="43199" x="8067675" y="4103688"/>
          <p14:tracePt t="43207" x="8040688" y="4103688"/>
          <p14:tracePt t="43214" x="8031163" y="4103688"/>
          <p14:tracePt t="43222" x="8013700" y="4103688"/>
          <p14:tracePt t="43247" x="8004175" y="4094163"/>
          <p14:tracePt t="43278" x="8004175" y="4086225"/>
          <p14:tracePt t="43295" x="8004175" y="4076700"/>
          <p14:tracePt t="43320" x="7986713" y="4057650"/>
          <p14:tracePt t="43328" x="7977188" y="4040188"/>
          <p14:tracePt t="43346" x="7950200" y="4030663"/>
          <p14:tracePt t="43353" x="7931150" y="4021138"/>
          <p14:tracePt t="43364" x="7885113" y="4013200"/>
          <p14:tracePt t="43368" x="7831138" y="3984625"/>
          <p14:tracePt t="43378" x="7767638" y="3976688"/>
          <p14:tracePt t="43384" x="7658100" y="3957638"/>
          <p14:tracePt t="43393" x="7602538" y="3957638"/>
          <p14:tracePt t="43400" x="7475538" y="3948113"/>
          <p14:tracePt t="43408" x="7329488" y="3948113"/>
          <p14:tracePt t="43415" x="7183438" y="3948113"/>
          <p14:tracePt t="43423" x="7056438" y="3948113"/>
          <p14:tracePt t="43431" x="6946900" y="3948113"/>
          <p14:tracePt t="43439" x="6864350" y="3948113"/>
          <p14:tracePt t="43448" x="6827838" y="3948113"/>
          <p14:tracePt t="43455" x="6773863" y="3948113"/>
          <p14:tracePt t="43464" x="6754813" y="3948113"/>
          <p14:tracePt t="43471" x="6727825" y="3948113"/>
          <p14:tracePt t="43480" x="6710363" y="3948113"/>
          <p14:tracePt t="43488" x="6700838" y="3948113"/>
          <p14:tracePt t="43496" x="6681788" y="3948113"/>
          <p14:tracePt t="43504" x="6664325" y="3948113"/>
          <p14:tracePt t="43512" x="6637338" y="3948113"/>
          <p14:tracePt t="43520" x="6618288" y="3948113"/>
          <p14:tracePt t="43527" x="6591300" y="3948113"/>
          <p14:tracePt t="43535" x="6564313" y="3948113"/>
          <p14:tracePt t="43546" x="6518275" y="3948113"/>
          <p14:tracePt t="43551" x="6464300" y="3948113"/>
          <p14:tracePt t="43561" x="6427788" y="3948113"/>
          <p14:tracePt t="43567" x="6408738" y="3948113"/>
          <p14:tracePt t="43578" x="6381750" y="3948113"/>
          <p14:tracePt t="43583" x="6372225" y="3948113"/>
          <p14:tracePt t="43595" x="6362700" y="3948113"/>
          <p14:tracePt t="43598" x="6354763" y="3940175"/>
          <p14:tracePt t="43672" x="6345238" y="3930650"/>
          <p14:tracePt t="43711" x="6308725" y="3930650"/>
          <p14:tracePt t="43719" x="6272213" y="3930650"/>
          <p14:tracePt t="43728" x="6218238" y="3930650"/>
          <p14:tracePt t="43735" x="6162675" y="3930650"/>
          <p14:tracePt t="43744" x="6053138" y="3930650"/>
          <p14:tracePt t="43751" x="5962650" y="3930650"/>
          <p14:tracePt t="43762" x="5834063" y="3930650"/>
          <p14:tracePt t="43767" x="5707063" y="3930650"/>
          <p14:tracePt t="43778" x="5597525" y="3930650"/>
          <p14:tracePt t="43783" x="5507038" y="3930650"/>
          <p14:tracePt t="43795" x="5424488" y="3940175"/>
          <p14:tracePt t="43799" x="5368925" y="3948113"/>
          <p14:tracePt t="43810" x="5334000" y="3948113"/>
          <p14:tracePt t="43815" x="5324475" y="3948113"/>
          <p14:tracePt t="43823" x="5314950" y="3948113"/>
          <p14:tracePt t="43966" x="5287963" y="3948113"/>
          <p14:tracePt t="43975" x="5278438" y="3948113"/>
          <p14:tracePt t="43983" x="5251450" y="3948113"/>
          <p14:tracePt t="43992" x="5241925" y="3948113"/>
          <p14:tracePt t="43999" x="5232400" y="3948113"/>
          <p14:tracePt t="44007" x="5224463" y="3948113"/>
          <p14:tracePt t="44015" x="5214938" y="3948113"/>
          <p14:tracePt t="44023" x="5205413" y="3948113"/>
          <p14:tracePt t="44031" x="5195888" y="3948113"/>
          <p14:tracePt t="44039" x="5187950" y="3948113"/>
          <p14:tracePt t="44055" x="5159375" y="3948113"/>
          <p14:tracePt t="44063" x="5151438" y="3948113"/>
          <p14:tracePt t="44071" x="5151438" y="3940175"/>
          <p14:tracePt t="44079" x="5132388" y="3930650"/>
          <p14:tracePt t="44087" x="5114925" y="3921125"/>
          <p14:tracePt t="44095" x="5078413" y="3911600"/>
          <p14:tracePt t="44103" x="5059363" y="3894138"/>
          <p14:tracePt t="44112" x="5049838" y="3884613"/>
          <p14:tracePt t="44119" x="5022850" y="3867150"/>
          <p14:tracePt t="44128" x="4995863" y="3840163"/>
          <p14:tracePt t="44134" x="4968875" y="3811588"/>
          <p14:tracePt t="44142" x="4941888" y="3794125"/>
          <p14:tracePt t="44150" x="4922838" y="3757613"/>
          <p14:tracePt t="44159" x="4905375" y="3730625"/>
          <p14:tracePt t="44167" x="4859338" y="3684588"/>
          <p14:tracePt t="44175" x="4840288" y="3657600"/>
          <p14:tracePt t="44184" x="4803775" y="3611563"/>
          <p14:tracePt t="44195" x="4795838" y="3602038"/>
          <p14:tracePt t="44199" x="4786313" y="3592513"/>
          <p14:tracePt t="44206" x="4767263" y="3565525"/>
          <p14:tracePt t="44231" x="4749800" y="3548063"/>
          <p14:tracePt t="44239" x="4749800" y="3538538"/>
          <p14:tracePt t="44296" x="4749800" y="3519488"/>
          <p14:tracePt t="44305" x="4749800" y="3502025"/>
          <p14:tracePt t="44313" x="4749800" y="3482975"/>
          <p14:tracePt t="44320" x="4776788" y="3455988"/>
          <p14:tracePt t="44327" x="4813300" y="3438525"/>
          <p14:tracePt t="44335" x="4840288" y="3429000"/>
          <p14:tracePt t="44343" x="4868863" y="3419475"/>
          <p14:tracePt t="44351" x="4905375" y="3402013"/>
          <p14:tracePt t="44360" x="4913313" y="3402013"/>
          <p14:tracePt t="44393" x="4922838" y="3392488"/>
          <p14:tracePt t="44456" x="4932363" y="3402013"/>
          <p14:tracePt t="44464" x="4941888" y="3411538"/>
          <p14:tracePt t="44473" x="4968875" y="3429000"/>
          <p14:tracePt t="44480" x="4986338" y="3446463"/>
          <p14:tracePt t="44488" x="5022850" y="3465513"/>
          <p14:tracePt t="44497" x="5049838" y="3492500"/>
          <p14:tracePt t="44504" x="5068888" y="3511550"/>
          <p14:tracePt t="44515" x="5132388" y="3538538"/>
          <p14:tracePt t="44520" x="5132388" y="3548063"/>
          <p14:tracePt t="44529" x="5151438" y="3556000"/>
          <p14:tracePt t="44538" x="5159375" y="3565525"/>
          <p14:tracePt t="44560" x="5168900" y="3575050"/>
          <p14:tracePt t="44616" x="5168900" y="3592513"/>
          <p14:tracePt t="44624" x="5168900" y="3602038"/>
          <p14:tracePt t="44633" x="5168900" y="3611563"/>
          <p14:tracePt t="44640" x="5168900" y="3629025"/>
          <p14:tracePt t="44647" x="5168900" y="3657600"/>
          <p14:tracePt t="44656" x="5168900" y="3694113"/>
          <p14:tracePt t="44663" x="5168900" y="3721100"/>
          <p14:tracePt t="44672" x="5168900" y="3757613"/>
          <p14:tracePt t="44681" x="5168900" y="3794125"/>
          <p14:tracePt t="44687" x="5151438" y="3821113"/>
          <p14:tracePt t="44695" x="5122863" y="3867150"/>
          <p14:tracePt t="44703" x="5122863" y="3884613"/>
          <p14:tracePt t="44711" x="5078413" y="3930650"/>
          <p14:tracePt t="44719" x="5059363" y="3957638"/>
          <p14:tracePt t="44727" x="5032375" y="3994150"/>
          <p14:tracePt t="44735" x="4995863" y="4021138"/>
          <p14:tracePt t="44743" x="4968875" y="4049713"/>
          <p14:tracePt t="44750" x="4941888" y="4057650"/>
          <p14:tracePt t="44759" x="4895850" y="4086225"/>
          <p14:tracePt t="44767" x="4876800" y="4086225"/>
          <p14:tracePt t="44776" x="4868863" y="4086225"/>
          <p14:tracePt t="44782" x="4859338" y="4086225"/>
          <p14:tracePt t="44792" x="4840288" y="4086225"/>
          <p14:tracePt t="44799" x="4832350" y="4086225"/>
          <p14:tracePt t="44807" x="4813300" y="4086225"/>
          <p14:tracePt t="44815" x="4795838" y="4086225"/>
          <p14:tracePt t="44823" x="4776788" y="4076700"/>
          <p14:tracePt t="44831" x="4749800" y="4057650"/>
          <p14:tracePt t="44838" x="4722813" y="4040188"/>
          <p14:tracePt t="44847" x="4722813" y="4030663"/>
          <p14:tracePt t="44854" x="4703763" y="4013200"/>
          <p14:tracePt t="44863" x="4695825" y="4003675"/>
          <p14:tracePt t="44870" x="4686300" y="3984625"/>
          <p14:tracePt t="44893" x="4686300" y="3967163"/>
          <p14:tracePt t="44895" x="4659313" y="3948113"/>
          <p14:tracePt t="44911" x="4659313" y="3930650"/>
          <p14:tracePt t="44918" x="4659313" y="3921125"/>
          <p14:tracePt t="44927" x="4659313" y="3911600"/>
          <p14:tracePt t="44935" x="4659313" y="3884613"/>
          <p14:tracePt t="44943" x="4659313" y="3875088"/>
          <p14:tracePt t="44950" x="4659313" y="3857625"/>
          <p14:tracePt t="44958" x="4659313" y="3830638"/>
          <p14:tracePt t="44967" x="4659313" y="3821113"/>
          <p14:tracePt t="44976" x="4659313" y="3811588"/>
          <p14:tracePt t="44983" x="4659313" y="3794125"/>
          <p14:tracePt t="44992" x="4676775" y="3757613"/>
          <p14:tracePt t="44999" x="4713288" y="3730625"/>
          <p14:tracePt t="45007" x="4759325" y="3702050"/>
          <p14:tracePt t="45015" x="4840288" y="3665538"/>
          <p14:tracePt t="45023" x="4949825" y="3638550"/>
          <p14:tracePt t="45031" x="5032375" y="3611563"/>
          <p14:tracePt t="45039" x="5141913" y="3584575"/>
          <p14:tracePt t="45047" x="5268913" y="3565525"/>
          <p14:tracePt t="45055" x="5441950" y="3519488"/>
          <p14:tracePt t="45063" x="5588000" y="3511550"/>
          <p14:tracePt t="45071" x="5753100" y="3511550"/>
          <p14:tracePt t="45079" x="5916613" y="3511550"/>
          <p14:tracePt t="45087" x="6089650" y="3511550"/>
          <p14:tracePt t="45095" x="6254750" y="3511550"/>
          <p14:tracePt t="45103" x="6418263" y="3511550"/>
          <p14:tracePt t="45111" x="6545263" y="3511550"/>
          <p14:tracePt t="45119" x="6673850" y="3511550"/>
          <p14:tracePt t="45126" x="6746875" y="3511550"/>
          <p14:tracePt t="45136" x="6819900" y="3511550"/>
          <p14:tracePt t="45143" x="6883400" y="3511550"/>
          <p14:tracePt t="45150" x="6937375" y="3511550"/>
          <p14:tracePt t="45159" x="7010400" y="3511550"/>
          <p14:tracePt t="45167" x="7083425" y="3511550"/>
          <p14:tracePt t="45176" x="7156450" y="3511550"/>
          <p14:tracePt t="45183" x="7302500" y="3511550"/>
          <p14:tracePt t="45193" x="7448550" y="3511550"/>
          <p14:tracePt t="45199" x="7631113" y="3455988"/>
          <p14:tracePt t="45207" x="7840663" y="3429000"/>
          <p14:tracePt t="45214" x="8040688" y="3411538"/>
          <p14:tracePt t="45223" x="8223250" y="3382963"/>
          <p14:tracePt t="45231" x="8423275" y="3365500"/>
          <p14:tracePt t="45239" x="8588375" y="3355975"/>
          <p14:tracePt t="45247" x="8734425" y="3338513"/>
          <p14:tracePt t="45255" x="8878888" y="3309938"/>
          <p14:tracePt t="45263" x="8970963" y="3292475"/>
          <p14:tracePt t="45271" x="9070975" y="328295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762000" y="228600"/>
            <a:ext cx="7772400" cy="1143000"/>
          </a:xfrm>
        </p:spPr>
        <p:txBody>
          <a:bodyPr/>
          <a:lstStyle/>
          <a:p>
            <a:r>
              <a:rPr lang="en-US" altLang="ja-JP" sz="3800"/>
              <a:t>Entry Release Consistency</a:t>
            </a:r>
            <a:r>
              <a:rPr lang="ja-JP" altLang="en-US" sz="3800"/>
              <a:t>（１）</a:t>
            </a:r>
            <a:endParaRPr lang="ja-JP" altLang="en-US"/>
          </a:p>
        </p:txBody>
      </p:sp>
      <p:sp>
        <p:nvSpPr>
          <p:cNvPr id="139267" name="Text Box 3"/>
          <p:cNvSpPr txBox="1">
            <a:spLocks noChangeArrowheads="1"/>
          </p:cNvSpPr>
          <p:nvPr/>
        </p:nvSpPr>
        <p:spPr bwMode="auto">
          <a:xfrm>
            <a:off x="1143000" y="2133600"/>
            <a:ext cx="70487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latin typeface="Times New Roman" panose="02020603050405020304" pitchFamily="18" charset="0"/>
              </a:rPr>
              <a:t>Shared data and synchronization objects are associated</a:t>
            </a:r>
          </a:p>
        </p:txBody>
      </p:sp>
      <p:sp>
        <p:nvSpPr>
          <p:cNvPr id="139268" name="Text Box 4"/>
          <p:cNvSpPr txBox="1">
            <a:spLocks noChangeArrowheads="1"/>
          </p:cNvSpPr>
          <p:nvPr/>
        </p:nvSpPr>
        <p:spPr bwMode="auto">
          <a:xfrm>
            <a:off x="1143000" y="2971800"/>
            <a:ext cx="7445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Times New Roman" panose="02020603050405020304" pitchFamily="18" charset="0"/>
              </a:rPr>
              <a:t>・</a:t>
            </a:r>
            <a:r>
              <a:rPr lang="en-US" altLang="ja-JP" sz="2400" dirty="0">
                <a:latin typeface="Times New Roman" panose="02020603050405020304" pitchFamily="18" charset="0"/>
              </a:rPr>
              <a:t>It executes acquire or release on a synchronization object</a:t>
            </a:r>
          </a:p>
          <a:p>
            <a:r>
              <a:rPr lang="ja-JP" altLang="en-US" sz="2400" dirty="0">
                <a:latin typeface="Times New Roman" panose="02020603050405020304" pitchFamily="18" charset="0"/>
              </a:rPr>
              <a:t>　　→</a:t>
            </a:r>
            <a:r>
              <a:rPr lang="en-US" altLang="ja-JP" sz="2400" dirty="0">
                <a:latin typeface="Times New Roman" panose="02020603050405020304" pitchFamily="18" charset="0"/>
              </a:rPr>
              <a:t>Only guarantees consistency of the target shared data</a:t>
            </a:r>
          </a:p>
        </p:txBody>
      </p:sp>
      <p:sp>
        <p:nvSpPr>
          <p:cNvPr id="139269" name="Text Box 5"/>
          <p:cNvSpPr txBox="1">
            <a:spLocks noChangeArrowheads="1"/>
          </p:cNvSpPr>
          <p:nvPr/>
        </p:nvSpPr>
        <p:spPr bwMode="auto">
          <a:xfrm>
            <a:off x="1143000" y="3962400"/>
            <a:ext cx="75440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Times New Roman" panose="02020603050405020304" pitchFamily="18" charset="0"/>
              </a:rPr>
              <a:t>・</a:t>
            </a:r>
            <a:r>
              <a:rPr lang="en-US" altLang="ja-JP" sz="2400" dirty="0">
                <a:latin typeface="Times New Roman" panose="02020603050405020304" pitchFamily="18" charset="0"/>
              </a:rPr>
              <a:t>By caching synchronization object, the speed of entering</a:t>
            </a:r>
          </a:p>
          <a:p>
            <a:r>
              <a:rPr lang="en-US" altLang="ja-JP" sz="2400" dirty="0">
                <a:latin typeface="Times New Roman" panose="02020603050405020304" pitchFamily="18" charset="0"/>
              </a:rPr>
              <a:t> a critical section is enhanced (Only for the same processor)</a:t>
            </a:r>
          </a:p>
        </p:txBody>
      </p:sp>
      <p:sp>
        <p:nvSpPr>
          <p:cNvPr id="139270" name="Text Box 6"/>
          <p:cNvSpPr txBox="1">
            <a:spLocks noChangeArrowheads="1"/>
          </p:cNvSpPr>
          <p:nvPr/>
        </p:nvSpPr>
        <p:spPr bwMode="auto">
          <a:xfrm>
            <a:off x="1143000" y="5029200"/>
            <a:ext cx="70663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dirty="0">
                <a:latin typeface="Times New Roman" panose="02020603050405020304" pitchFamily="18" charset="0"/>
              </a:rPr>
              <a:t>・</a:t>
            </a:r>
            <a:r>
              <a:rPr lang="en-US" altLang="ja-JP" sz="2400" dirty="0">
                <a:latin typeface="Times New Roman" panose="02020603050405020304" pitchFamily="18" charset="0"/>
              </a:rPr>
              <a:t>Cache miss (Page fault) will be reduced by associating</a:t>
            </a:r>
          </a:p>
          <a:p>
            <a:r>
              <a:rPr lang="en-US" altLang="ja-JP" sz="2400" dirty="0">
                <a:latin typeface="Times New Roman" panose="02020603050405020304" pitchFamily="18" charset="0"/>
              </a:rPr>
              <a:t>synchronization object and corresponding shared data.</a:t>
            </a:r>
          </a:p>
        </p:txBody>
      </p:sp>
      <p:pic>
        <p:nvPicPr>
          <p:cNvPr id="2" name="オーディオ 1">
            <a:hlinkClick r:id="" action="ppaction://media"/>
            <a:extLst>
              <a:ext uri="{FF2B5EF4-FFF2-40B4-BE49-F238E27FC236}">
                <a16:creationId xmlns:a16="http://schemas.microsoft.com/office/drawing/2014/main" id="{8FB4D004-549A-4696-8AD2-82872890E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21"/>
    </mc:Choice>
    <mc:Fallback xmlns="">
      <p:transition spd="slow" advTm="5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95" x="8980488" y="3309938"/>
          <p14:tracePt t="1302" x="8897938" y="3292475"/>
          <p14:tracePt t="1310" x="8842375" y="3265488"/>
          <p14:tracePt t="1319" x="8797925" y="3265488"/>
          <p14:tracePt t="1327" x="8742363" y="3255963"/>
          <p14:tracePt t="1335" x="8697913" y="3255963"/>
          <p14:tracePt t="1343" x="8632825" y="3246438"/>
          <p14:tracePt t="1351" x="8551863" y="3236913"/>
          <p14:tracePt t="1358" x="8459788" y="3236913"/>
          <p14:tracePt t="1366" x="8350250" y="3200400"/>
          <p14:tracePt t="1374" x="8223250" y="3200400"/>
          <p14:tracePt t="1382" x="8096250" y="3200400"/>
          <p14:tracePt t="1390" x="7967663" y="3200400"/>
          <p14:tracePt t="1398" x="7785100" y="3192463"/>
          <p14:tracePt t="1407" x="7639050" y="3192463"/>
          <p14:tracePt t="1415" x="7475538" y="3192463"/>
          <p14:tracePt t="1423" x="7329488" y="3192463"/>
          <p14:tracePt t="1431" x="7202488" y="3192463"/>
          <p14:tracePt t="1439" x="7110413" y="3192463"/>
          <p14:tracePt t="1446" x="7056438" y="3192463"/>
          <p14:tracePt t="1454" x="7000875" y="3192463"/>
          <p14:tracePt t="1465" x="6983413" y="3192463"/>
          <p14:tracePt t="2584" x="6973888" y="3182938"/>
          <p14:tracePt t="6928" x="6956425" y="3146425"/>
          <p14:tracePt t="6935" x="6864350" y="2990850"/>
          <p14:tracePt t="6944" x="6791325" y="2890838"/>
          <p14:tracePt t="6951" x="6718300" y="2790825"/>
          <p14:tracePt t="6959" x="6645275" y="2690813"/>
          <p14:tracePt t="6966" x="6591300" y="2571750"/>
          <p14:tracePt t="6974" x="6527800" y="2471738"/>
          <p14:tracePt t="6984" x="6454775" y="2352675"/>
          <p14:tracePt t="6990" x="6391275" y="2270125"/>
          <p14:tracePt t="6999" x="6335713" y="2225675"/>
          <p14:tracePt t="7006" x="6318250" y="2179638"/>
          <p14:tracePt t="7014" x="6308725" y="2152650"/>
          <p14:tracePt t="7022" x="6291263" y="2125663"/>
          <p14:tracePt t="7288" x="6291263" y="2116138"/>
          <p14:tracePt t="7304" x="6318250" y="2116138"/>
          <p14:tracePt t="7319" x="6326188" y="2116138"/>
          <p14:tracePt t="7328" x="6354763" y="2116138"/>
          <p14:tracePt t="7422" x="6362700" y="2125663"/>
          <p14:tracePt t="7430" x="6372225" y="2125663"/>
          <p14:tracePt t="7438" x="6391275" y="2125663"/>
          <p14:tracePt t="7464" x="6399213" y="2125663"/>
          <p14:tracePt t="7472" x="6418263" y="2133600"/>
          <p14:tracePt t="7496" x="6445250" y="2160588"/>
          <p14:tracePt t="7545" x="6454775" y="2160588"/>
          <p14:tracePt t="7592" x="6464300" y="2160588"/>
          <p14:tracePt t="7601" x="6472238" y="2170113"/>
          <p14:tracePt t="7635" x="6481763" y="2197100"/>
          <p14:tracePt t="7652" x="6491288" y="2206625"/>
          <p14:tracePt t="8912" x="6362700" y="2279650"/>
          <p14:tracePt t="8920" x="5999163" y="2362200"/>
          <p14:tracePt t="8928" x="5616575" y="2408238"/>
          <p14:tracePt t="8936" x="5105400" y="2508250"/>
          <p14:tracePt t="8944" x="4813300" y="2562225"/>
          <p14:tracePt t="8954" x="4513263" y="2581275"/>
          <p14:tracePt t="8959" x="4230688" y="2617788"/>
          <p14:tracePt t="8968" x="3975100" y="2671763"/>
          <p14:tracePt t="8975" x="3775075" y="2690813"/>
          <p14:tracePt t="8982" x="3592513" y="2735263"/>
          <p14:tracePt t="8990" x="3463925" y="2735263"/>
          <p14:tracePt t="8999" x="3382963" y="2744788"/>
          <p14:tracePt t="9006" x="3309938" y="2763838"/>
          <p14:tracePt t="9014" x="3281363" y="2763838"/>
          <p14:tracePt t="9022" x="3273425" y="2763838"/>
          <p14:tracePt t="9033" x="3254375" y="2763838"/>
          <p14:tracePt t="9038" x="3244850" y="2763838"/>
          <p14:tracePt t="9048" x="3227388" y="2763838"/>
          <p14:tracePt t="9054" x="3163888" y="2763838"/>
          <p14:tracePt t="9063" x="3071813" y="2763838"/>
          <p14:tracePt t="9070" x="2925763" y="2763838"/>
          <p14:tracePt t="9079" x="2744788" y="2808288"/>
          <p14:tracePt t="9086" x="2479675" y="2844800"/>
          <p14:tracePt t="9094" x="2279650" y="2854325"/>
          <p14:tracePt t="9102" x="2024063" y="2909888"/>
          <p14:tracePt t="9111" x="1787525" y="2927350"/>
          <p14:tracePt t="9119" x="1595438" y="2973388"/>
          <p14:tracePt t="9126" x="1439863" y="2973388"/>
          <p14:tracePt t="9135" x="1285875" y="2990850"/>
          <p14:tracePt t="9143" x="1157288" y="3017838"/>
          <p14:tracePt t="9151" x="1084263" y="3017838"/>
          <p14:tracePt t="9159" x="1011238" y="3017838"/>
          <p14:tracePt t="9167" x="947738" y="3046413"/>
          <p14:tracePt t="9175" x="893763" y="3046413"/>
          <p14:tracePt t="9182" x="811213" y="3054350"/>
          <p14:tracePt t="9190" x="738188" y="3063875"/>
          <p14:tracePt t="9200" x="647700" y="3063875"/>
          <p14:tracePt t="9206" x="519113" y="3082925"/>
          <p14:tracePt t="9214" x="401638" y="3109913"/>
          <p14:tracePt t="9222" x="309563" y="3127375"/>
          <p14:tracePt t="9231" x="236538" y="3127375"/>
          <p14:tracePt t="9238" x="173038" y="3136900"/>
          <p14:tracePt t="9248" x="136525" y="3146425"/>
          <p14:tracePt t="9254" x="109538" y="3146425"/>
          <p14:tracePt t="9263" x="90488" y="3146425"/>
          <p14:tracePt t="9270" x="82550" y="3146425"/>
          <p14:tracePt t="9279" x="53975" y="3155950"/>
          <p14:tracePt t="9503" x="63500" y="3146425"/>
          <p14:tracePt t="9510" x="155575" y="3109913"/>
          <p14:tracePt t="9518" x="265113" y="3036888"/>
          <p14:tracePt t="9527" x="382588" y="3009900"/>
          <p14:tracePt t="9535" x="446088" y="2982913"/>
          <p14:tracePt t="9542" x="528638" y="2936875"/>
          <p14:tracePt t="9550" x="601663" y="2900363"/>
          <p14:tracePt t="9558" x="720725" y="2854325"/>
          <p14:tracePt t="9567" x="784225" y="2817813"/>
          <p14:tracePt t="9574" x="930275" y="2771775"/>
          <p14:tracePt t="9582" x="1030288" y="2735263"/>
          <p14:tracePt t="9592" x="1149350" y="2698750"/>
          <p14:tracePt t="9601" x="1222375" y="2690813"/>
          <p14:tracePt t="9608" x="1285875" y="2662238"/>
          <p14:tracePt t="9618" x="1339850" y="2654300"/>
          <p14:tracePt t="9623" x="1376363" y="2644775"/>
          <p14:tracePt t="9631" x="1376363" y="2635250"/>
          <p14:tracePt t="9639" x="1385888" y="2635250"/>
          <p14:tracePt t="9912" x="1395413" y="2625725"/>
          <p14:tracePt t="9928" x="1395413" y="2608263"/>
          <p14:tracePt t="9936" x="1395413" y="2589213"/>
          <p14:tracePt t="9943" x="1395413" y="2554288"/>
          <p14:tracePt t="9951" x="1385888" y="2525713"/>
          <p14:tracePt t="9959" x="1385888" y="2489200"/>
          <p14:tracePt t="9968" x="1385888" y="2435225"/>
          <p14:tracePt t="9976" x="1385888" y="2398713"/>
          <p14:tracePt t="9983" x="1385888" y="2352675"/>
          <p14:tracePt t="9991" x="1385888" y="2325688"/>
          <p14:tracePt t="10001" x="1385888" y="2298700"/>
          <p14:tracePt t="10007" x="1385888" y="2289175"/>
          <p14:tracePt t="10017" x="1385888" y="2279650"/>
          <p14:tracePt t="10251" x="1385888" y="2270125"/>
          <p14:tracePt t="10256" x="1403350" y="2270125"/>
          <p14:tracePt t="10266" x="1412875" y="2270125"/>
          <p14:tracePt t="10271" x="1422400" y="2270125"/>
          <p14:tracePt t="10278" x="1431925" y="2270125"/>
          <p14:tracePt t="10286" x="1449388" y="2270125"/>
          <p14:tracePt t="10295" x="1458913" y="2270125"/>
          <p14:tracePt t="10310" x="1468438" y="2270125"/>
          <p14:tracePt t="10318" x="1476375" y="2270125"/>
          <p14:tracePt t="10369" x="1485900" y="2270125"/>
          <p14:tracePt t="10384" x="1495425" y="2270125"/>
          <p14:tracePt t="10400" x="1504950" y="2270125"/>
          <p14:tracePt t="10498" x="1512888" y="2279650"/>
          <p14:tracePt t="10513" x="1512888" y="2289175"/>
          <p14:tracePt t="10521" x="1512888" y="2352675"/>
          <p14:tracePt t="10528" x="1512888" y="2389188"/>
          <p14:tracePt t="10536" x="1522413" y="2444750"/>
          <p14:tracePt t="10545" x="1522413" y="2452688"/>
          <p14:tracePt t="10551" x="1541463" y="2481263"/>
          <p14:tracePt t="10559" x="1541463" y="2498725"/>
          <p14:tracePt t="10567" x="1549400" y="2508250"/>
          <p14:tracePt t="10575" x="1558925" y="2535238"/>
          <p14:tracePt t="10591" x="1568450" y="2554288"/>
          <p14:tracePt t="10600" x="1576388" y="2554288"/>
          <p14:tracePt t="10974" x="1585913" y="2554288"/>
          <p14:tracePt t="11622" x="1612900" y="2525713"/>
          <p14:tracePt t="11631" x="1658938" y="2498725"/>
          <p14:tracePt t="11638" x="1704975" y="2452688"/>
          <p14:tracePt t="11647" x="1722438" y="2435225"/>
          <p14:tracePt t="11654" x="1758950" y="2408238"/>
          <p14:tracePt t="11664" x="1778000" y="2389188"/>
          <p14:tracePt t="11670" x="1795463" y="2371725"/>
          <p14:tracePt t="11678" x="1804988" y="2362200"/>
          <p14:tracePt t="11694" x="1814513" y="2352675"/>
          <p14:tracePt t="11838" x="1824038" y="2352675"/>
          <p14:tracePt t="11854" x="1831975" y="2352675"/>
          <p14:tracePt t="11870" x="1841500" y="2352675"/>
          <p14:tracePt t="11934" x="1851025" y="2352675"/>
          <p14:tracePt t="11944" x="1851025" y="2362200"/>
          <p14:tracePt t="11952" x="1851025" y="2389188"/>
          <p14:tracePt t="11960" x="1860550" y="2416175"/>
          <p14:tracePt t="11968" x="1868488" y="2444750"/>
          <p14:tracePt t="11976" x="1905000" y="2481263"/>
          <p14:tracePt t="11983" x="1931988" y="2489200"/>
          <p14:tracePt t="11992" x="1951038" y="2498725"/>
          <p14:tracePt t="12000" x="1978025" y="2498725"/>
          <p14:tracePt t="12008" x="1997075" y="2498725"/>
          <p14:tracePt t="12017" x="2024063" y="2517775"/>
          <p14:tracePt t="12024" x="2033588" y="2517775"/>
          <p14:tracePt t="12040" x="2041525" y="2517775"/>
          <p14:tracePt t="12050" x="2060575" y="2517775"/>
          <p14:tracePt t="12056" x="2078038" y="2517775"/>
          <p14:tracePt t="12066" x="2106613" y="2517775"/>
          <p14:tracePt t="12070" x="2124075" y="2517775"/>
          <p14:tracePt t="12078" x="2143125" y="2508250"/>
          <p14:tracePt t="12086" x="2160588" y="2508250"/>
          <p14:tracePt t="12094" x="2206625" y="2508250"/>
          <p14:tracePt t="12102" x="2224088" y="2508250"/>
          <p14:tracePt t="12110" x="2279650" y="2498725"/>
          <p14:tracePt t="12118" x="2343150" y="2471738"/>
          <p14:tracePt t="12126" x="2379663" y="2462213"/>
          <p14:tracePt t="12135" x="2433638" y="2462213"/>
          <p14:tracePt t="12142" x="2479675" y="2462213"/>
          <p14:tracePt t="12150" x="2533650" y="2462213"/>
          <p14:tracePt t="12158" x="2589213" y="2462213"/>
          <p14:tracePt t="12167" x="2616200" y="2462213"/>
          <p14:tracePt t="12174" x="2671763" y="2462213"/>
          <p14:tracePt t="12182" x="2716213" y="2452688"/>
          <p14:tracePt t="12190" x="2725738" y="2452688"/>
          <p14:tracePt t="12199" x="2735263" y="2452688"/>
          <p14:tracePt t="12206" x="2752725" y="2452688"/>
          <p14:tracePt t="12456" x="2798763" y="2452688"/>
          <p14:tracePt t="12463" x="2835275" y="2452688"/>
          <p14:tracePt t="12471" x="2908300" y="2452688"/>
          <p14:tracePt t="12479" x="2990850" y="2471738"/>
          <p14:tracePt t="12486" x="3027363" y="2471738"/>
          <p14:tracePt t="12494" x="3081338" y="2481263"/>
          <p14:tracePt t="12502" x="3136900" y="2481263"/>
          <p14:tracePt t="12510" x="3181350" y="2481263"/>
          <p14:tracePt t="12518" x="3200400" y="2481263"/>
          <p14:tracePt t="12526" x="3208338" y="2481263"/>
          <p14:tracePt t="12535" x="3227388" y="2481263"/>
          <p14:tracePt t="12799" x="3244850" y="2481263"/>
          <p14:tracePt t="12808" x="3290888" y="2481263"/>
          <p14:tracePt t="12818" x="3346450" y="2481263"/>
          <p14:tracePt t="12824" x="3455988" y="2481263"/>
          <p14:tracePt t="12835" x="3509963" y="2481263"/>
          <p14:tracePt t="12840" x="3600450" y="2481263"/>
          <p14:tracePt t="12851" x="3692525" y="2481263"/>
          <p14:tracePt t="12856" x="3775075" y="2508250"/>
          <p14:tracePt t="12867" x="3883025" y="2535238"/>
          <p14:tracePt t="12871" x="4011613" y="2554288"/>
          <p14:tracePt t="12878" x="4138613" y="2562225"/>
          <p14:tracePt t="12899" x="4275138" y="2581275"/>
          <p14:tracePt t="12902" x="4330700" y="2581275"/>
          <p14:tracePt t="12910" x="4348163" y="2598738"/>
          <p14:tracePt t="12918" x="4357688" y="2598738"/>
          <p14:tracePt t="13040" x="4367213" y="2598738"/>
          <p14:tracePt t="13049" x="4376738" y="2598738"/>
          <p14:tracePt t="13064" x="4384675" y="2598738"/>
          <p14:tracePt t="13078" x="4394200" y="2589213"/>
          <p14:tracePt t="13142" x="4394200" y="2571750"/>
          <p14:tracePt t="13150" x="4413250" y="2562225"/>
          <p14:tracePt t="13158" x="4421188" y="2554288"/>
          <p14:tracePt t="13175" x="4448175" y="2535238"/>
          <p14:tracePt t="13183" x="4457700" y="2525713"/>
          <p14:tracePt t="13191" x="4476750" y="2508250"/>
          <p14:tracePt t="13199" x="4513263" y="2471738"/>
          <p14:tracePt t="13214" x="4530725" y="2452688"/>
          <p14:tracePt t="13222" x="4557713" y="2416175"/>
          <p14:tracePt t="13231" x="4557713" y="2408238"/>
          <p14:tracePt t="13238" x="4576763" y="2379663"/>
          <p14:tracePt t="13247" x="4586288" y="2379663"/>
          <p14:tracePt t="13254" x="4594225" y="2379663"/>
          <p14:tracePt t="13271" x="4603750" y="2371725"/>
          <p14:tracePt t="13542" x="4630738" y="2371725"/>
          <p14:tracePt t="13551" x="4649788" y="2371725"/>
          <p14:tracePt t="13558" x="4676775" y="2371725"/>
          <p14:tracePt t="13567" x="4695825" y="2371725"/>
          <p14:tracePt t="13575" x="4722813" y="2371725"/>
          <p14:tracePt t="13583" x="4740275" y="2371725"/>
          <p14:tracePt t="13590" x="4786313" y="2379663"/>
          <p14:tracePt t="13598" x="4813300" y="2389188"/>
          <p14:tracePt t="13606" x="4868863" y="2389188"/>
          <p14:tracePt t="13614" x="4895850" y="2398713"/>
          <p14:tracePt t="13622" x="4959350" y="2416175"/>
          <p14:tracePt t="13631" x="5005388" y="2435225"/>
          <p14:tracePt t="13638" x="5059363" y="2435225"/>
          <p14:tracePt t="13647" x="5114925" y="2444750"/>
          <p14:tracePt t="13654" x="5168900" y="2444750"/>
          <p14:tracePt t="13664" x="5214938" y="2444750"/>
          <p14:tracePt t="13670" x="5251450" y="2444750"/>
          <p14:tracePt t="13678" x="5287963" y="2444750"/>
          <p14:tracePt t="13686" x="5324475" y="2444750"/>
          <p14:tracePt t="13694" x="5368925" y="2444750"/>
          <p14:tracePt t="13702" x="5387975" y="2444750"/>
          <p14:tracePt t="13711" x="5424488" y="2444750"/>
          <p14:tracePt t="13719" x="5470525" y="2435225"/>
          <p14:tracePt t="13726" x="5507038" y="2425700"/>
          <p14:tracePt t="13734" x="5543550" y="2416175"/>
          <p14:tracePt t="13742" x="5597525" y="2379663"/>
          <p14:tracePt t="13751" x="5643563" y="2371725"/>
          <p14:tracePt t="13759" x="5716588" y="2352675"/>
          <p14:tracePt t="13768" x="5780088" y="2335213"/>
          <p14:tracePt t="13775" x="5807075" y="2325688"/>
          <p14:tracePt t="13784" x="5853113" y="2325688"/>
          <p14:tracePt t="13790" x="5880100" y="2325688"/>
          <p14:tracePt t="13799" x="5926138" y="2306638"/>
          <p14:tracePt t="13806" x="5962650" y="2306638"/>
          <p14:tracePt t="13814" x="5980113" y="2306638"/>
          <p14:tracePt t="13822" x="6026150" y="2298700"/>
          <p14:tracePt t="13838" x="6053138" y="2298700"/>
          <p14:tracePt t="13847" x="6072188" y="2298700"/>
          <p14:tracePt t="13855" x="6099175" y="2279650"/>
          <p14:tracePt t="13870" x="6126163" y="2279650"/>
          <p14:tracePt t="13878" x="6145213" y="2279650"/>
          <p14:tracePt t="13899" x="6172200" y="2279650"/>
          <p14:tracePt t="13902" x="6199188" y="2279650"/>
          <p14:tracePt t="13910" x="6218238" y="2279650"/>
          <p14:tracePt t="13919" x="6235700" y="2279650"/>
          <p14:tracePt t="13935" x="6245225" y="2279650"/>
          <p14:tracePt t="14256" x="6245225" y="2289175"/>
          <p14:tracePt t="14266" x="6245225" y="2298700"/>
          <p14:tracePt t="14271" x="6245225" y="2306638"/>
          <p14:tracePt t="14278" x="6235700" y="2306638"/>
          <p14:tracePt t="14294" x="6226175" y="2325688"/>
          <p14:tracePt t="14344" x="6218238" y="2335213"/>
          <p14:tracePt t="14392" x="6208713" y="2343150"/>
          <p14:tracePt t="14402" x="6199188" y="2352675"/>
          <p14:tracePt t="14415" x="6189663" y="2362200"/>
          <p14:tracePt t="14430" x="6189663" y="2379663"/>
          <p14:tracePt t="14448" x="6153150" y="2389188"/>
          <p14:tracePt t="14463" x="6145213" y="2389188"/>
          <p14:tracePt t="14518" x="6145213" y="2398713"/>
          <p14:tracePt t="14550" x="6145213" y="2408238"/>
          <p14:tracePt t="14575" x="6135688" y="2416175"/>
          <p14:tracePt t="14583" x="6126163" y="2425700"/>
          <p14:tracePt t="14599" x="6116638" y="2435225"/>
          <p14:tracePt t="14607" x="6108700" y="2444750"/>
          <p14:tracePt t="14623" x="6099175" y="2444750"/>
          <p14:tracePt t="14632" x="6089650" y="2452688"/>
          <p14:tracePt t="14639" x="6072188" y="2471738"/>
          <p14:tracePt t="14655" x="6072188" y="2481263"/>
          <p14:tracePt t="14671" x="6072188" y="2489200"/>
          <p14:tracePt t="14695" x="6072188" y="2508250"/>
          <p14:tracePt t="14719" x="6072188" y="2517775"/>
          <p14:tracePt t="14735" x="6080125" y="2535238"/>
          <p14:tracePt t="14743" x="6099175" y="2562225"/>
          <p14:tracePt t="14752" x="6116638" y="2571750"/>
          <p14:tracePt t="14759" x="6145213" y="2581275"/>
          <p14:tracePt t="14768" x="6199188" y="2589213"/>
          <p14:tracePt t="14775" x="6262688" y="2617788"/>
          <p14:tracePt t="14785" x="6354763" y="2617788"/>
          <p14:tracePt t="14791" x="6464300" y="2625725"/>
          <p14:tracePt t="14799" x="6573838" y="2625725"/>
          <p14:tracePt t="14807" x="6718300" y="2625725"/>
          <p14:tracePt t="14817" x="6883400" y="2625725"/>
          <p14:tracePt t="14823" x="7029450" y="2625725"/>
          <p14:tracePt t="14833" x="7175500" y="2625725"/>
          <p14:tracePt t="14839" x="7302500" y="2625725"/>
          <p14:tracePt t="14849" x="7392988" y="2625725"/>
          <p14:tracePt t="14855" x="7485063" y="2625725"/>
          <p14:tracePt t="14865" x="7502525" y="2625725"/>
          <p14:tracePt t="14871" x="7531100" y="2625725"/>
          <p14:tracePt t="14902" x="7539038" y="2625725"/>
          <p14:tracePt t="15304" x="7548563" y="2617788"/>
          <p14:tracePt t="15312" x="7567613" y="2598738"/>
          <p14:tracePt t="15320" x="7594600" y="2571750"/>
          <p14:tracePt t="15328" x="7602538" y="2562225"/>
          <p14:tracePt t="15335" x="7621588" y="2554288"/>
          <p14:tracePt t="15342" x="7639050" y="2535238"/>
          <p14:tracePt t="15351" x="7648575" y="2525713"/>
          <p14:tracePt t="15358" x="7658100" y="2517775"/>
          <p14:tracePt t="15374" x="7667625" y="2489200"/>
          <p14:tracePt t="15399" x="7685088" y="2481263"/>
          <p14:tracePt t="15431" x="7694613" y="2462213"/>
          <p14:tracePt t="15446" x="7704138" y="2444750"/>
          <p14:tracePt t="15463" x="7712075" y="2444750"/>
          <p14:tracePt t="15478" x="7721600" y="2435225"/>
          <p14:tracePt t="15486" x="7731125" y="2435225"/>
          <p14:tracePt t="15502" x="7731125" y="2425700"/>
          <p14:tracePt t="15510" x="7731125" y="2416175"/>
          <p14:tracePt t="15518" x="7740650" y="2408238"/>
          <p14:tracePt t="15534" x="7748588" y="2398713"/>
          <p14:tracePt t="15542" x="7758113" y="2389188"/>
          <p14:tracePt t="16090" x="7731125" y="2398713"/>
          <p14:tracePt t="16098" x="7648575" y="2416175"/>
          <p14:tracePt t="16102" x="7575550" y="2425700"/>
          <p14:tracePt t="16110" x="7458075" y="2471738"/>
          <p14:tracePt t="16118" x="7348538" y="2498725"/>
          <p14:tracePt t="16126" x="7229475" y="2544763"/>
          <p14:tracePt t="16134" x="7083425" y="2554288"/>
          <p14:tracePt t="16142" x="6956425" y="2571750"/>
          <p14:tracePt t="16150" x="6846888" y="2617788"/>
          <p14:tracePt t="16158" x="6727825" y="2644775"/>
          <p14:tracePt t="16166" x="6600825" y="2690813"/>
          <p14:tracePt t="16174" x="6481763" y="2717800"/>
          <p14:tracePt t="16183" x="6391275" y="2727325"/>
          <p14:tracePt t="16191" x="6291263" y="2754313"/>
          <p14:tracePt t="16198" x="6235700" y="2771775"/>
          <p14:tracePt t="16206" x="6172200" y="2781300"/>
          <p14:tracePt t="16215" x="6116638" y="2790825"/>
          <p14:tracePt t="16222" x="6108700" y="2790825"/>
          <p14:tracePt t="16230" x="6072188" y="2790825"/>
          <p14:tracePt t="16239" x="6043613" y="2790825"/>
          <p14:tracePt t="16248" x="6026150" y="2808288"/>
          <p14:tracePt t="16264" x="6016625" y="2808288"/>
          <p14:tracePt t="16271" x="5989638" y="2817813"/>
          <p14:tracePt t="16281" x="5980113" y="2817813"/>
          <p14:tracePt t="16286" x="5962650" y="2827338"/>
          <p14:tracePt t="16294" x="5943600" y="2827338"/>
          <p14:tracePt t="16302" x="5926138" y="2827338"/>
          <p14:tracePt t="16310" x="5889625" y="2827338"/>
          <p14:tracePt t="16318" x="5853113" y="2836863"/>
          <p14:tracePt t="16326" x="5797550" y="2836863"/>
          <p14:tracePt t="16334" x="5761038" y="2836863"/>
          <p14:tracePt t="16342" x="5716588" y="2863850"/>
          <p14:tracePt t="16350" x="5661025" y="2863850"/>
          <p14:tracePt t="16358" x="5616575" y="2873375"/>
          <p14:tracePt t="16367" x="5561013" y="2873375"/>
          <p14:tracePt t="16375" x="5507038" y="2881313"/>
          <p14:tracePt t="16383" x="5441950" y="2890838"/>
          <p14:tracePt t="16391" x="5387975" y="2890838"/>
          <p14:tracePt t="16400" x="5324475" y="2917825"/>
          <p14:tracePt t="16406" x="5268913" y="2917825"/>
          <p14:tracePt t="16414" x="5214938" y="2927350"/>
          <p14:tracePt t="16422" x="5151438" y="2946400"/>
          <p14:tracePt t="16430" x="5095875" y="2946400"/>
          <p14:tracePt t="16440" x="5014913" y="2954338"/>
          <p14:tracePt t="16450" x="4905375" y="2954338"/>
          <p14:tracePt t="16458" x="4849813" y="2982913"/>
          <p14:tracePt t="16468" x="4749800" y="2990850"/>
          <p14:tracePt t="16472" x="4659313" y="3009900"/>
          <p14:tracePt t="16479" x="4567238" y="3017838"/>
          <p14:tracePt t="16487" x="4467225" y="3046413"/>
          <p14:tracePt t="16494" x="4376738" y="3063875"/>
          <p14:tracePt t="16502" x="4275138" y="3090863"/>
          <p14:tracePt t="16510" x="4165600" y="3136900"/>
          <p14:tracePt t="16518" x="4065588" y="3146425"/>
          <p14:tracePt t="16526" x="3956050" y="3173413"/>
          <p14:tracePt t="16535" x="3856038" y="3200400"/>
          <p14:tracePt t="16542" x="3746500" y="3219450"/>
          <p14:tracePt t="16551" x="3673475" y="3228975"/>
          <p14:tracePt t="16558" x="3556000" y="3255963"/>
          <p14:tracePt t="16566" x="3500438" y="3265488"/>
          <p14:tracePt t="16574" x="3436938" y="3282950"/>
          <p14:tracePt t="16583" x="3409950" y="3282950"/>
          <p14:tracePt t="16590" x="3354388" y="3282950"/>
          <p14:tracePt t="16599" x="3327400" y="3292475"/>
          <p14:tracePt t="16607" x="3281363" y="3292475"/>
          <p14:tracePt t="16614" x="3236913" y="3309938"/>
          <p14:tracePt t="16624" x="3227388" y="3309938"/>
          <p14:tracePt t="16633" x="3217863" y="3309938"/>
          <p14:tracePt t="16640" x="3190875" y="3309938"/>
          <p14:tracePt t="16651" x="3171825" y="3309938"/>
          <p14:tracePt t="16656" x="3144838" y="3309938"/>
          <p14:tracePt t="16664" x="3136900" y="3319463"/>
          <p14:tracePt t="16671" x="3100388" y="3319463"/>
          <p14:tracePt t="16681" x="3081338" y="3328988"/>
          <p14:tracePt t="16686" x="3035300" y="3328988"/>
          <p14:tracePt t="16694" x="2998788" y="3328988"/>
          <p14:tracePt t="16702" x="2971800" y="3338513"/>
          <p14:tracePt t="16710" x="2908300" y="3365500"/>
          <p14:tracePt t="16718" x="2881313" y="3365500"/>
          <p14:tracePt t="16726" x="2825750" y="3365500"/>
          <p14:tracePt t="16736" x="2808288" y="3375025"/>
          <p14:tracePt t="16744" x="2781300" y="3375025"/>
          <p14:tracePt t="16752" x="2752725" y="3382963"/>
          <p14:tracePt t="16760" x="2744788" y="3382963"/>
          <p14:tracePt t="16770" x="2725738" y="3382963"/>
          <p14:tracePt t="16776" x="2698750" y="3392488"/>
          <p14:tracePt t="16784" x="2662238" y="3411538"/>
          <p14:tracePt t="16791" x="2643188" y="3411538"/>
          <p14:tracePt t="16799" x="2625725" y="3419475"/>
          <p14:tracePt t="16807" x="2589213" y="3429000"/>
          <p14:tracePt t="16816" x="2570163" y="3429000"/>
          <p14:tracePt t="16823" x="2525713" y="3446463"/>
          <p14:tracePt t="16832" x="2479675" y="3465513"/>
          <p14:tracePt t="16839" x="2452688" y="3475038"/>
          <p14:tracePt t="16848" x="2425700" y="3475038"/>
          <p14:tracePt t="16855" x="2379663" y="3482975"/>
          <p14:tracePt t="16865" x="2352675" y="3492500"/>
          <p14:tracePt t="16871" x="2316163" y="3511550"/>
          <p14:tracePt t="16887" x="2287588" y="3511550"/>
          <p14:tracePt t="16895" x="2260600" y="3511550"/>
          <p14:tracePt t="16902" x="2224088" y="3519488"/>
          <p14:tracePt t="16910" x="2197100" y="3519488"/>
          <p14:tracePt t="16918" x="2170113" y="3519488"/>
          <p14:tracePt t="16926" x="2143125" y="3538538"/>
          <p14:tracePt t="16934" x="2133600" y="3538538"/>
          <p14:tracePt t="16942" x="2124075" y="3538538"/>
          <p14:tracePt t="16951" x="2097088" y="3538538"/>
          <p14:tracePt t="16958" x="2078038" y="3538538"/>
          <p14:tracePt t="16966" x="2051050" y="3538538"/>
          <p14:tracePt t="16974" x="2033588" y="3538538"/>
          <p14:tracePt t="16998" x="1960563" y="3538538"/>
          <p14:tracePt t="17006" x="1941513" y="3538538"/>
          <p14:tracePt t="17014" x="1924050" y="3538538"/>
          <p14:tracePt t="17022" x="1905000" y="3538538"/>
          <p14:tracePt t="17031" x="1878013" y="3538538"/>
          <p14:tracePt t="17038" x="1868488" y="3538538"/>
          <p14:tracePt t="17047" x="1860550" y="3538538"/>
          <p14:tracePt t="17054" x="1851025" y="3538538"/>
          <p14:tracePt t="17064" x="1831975" y="3538538"/>
          <p14:tracePt t="17070" x="1824038" y="3538538"/>
          <p14:tracePt t="17080" x="1814513" y="3538538"/>
          <p14:tracePt t="17086" x="1795463" y="3538538"/>
          <p14:tracePt t="17094" x="1778000" y="3538538"/>
          <p14:tracePt t="17102" x="1751013" y="3538538"/>
          <p14:tracePt t="17111" x="1714500" y="3538538"/>
          <p14:tracePt t="17118" x="1685925" y="3538538"/>
          <p14:tracePt t="17127" x="1649413" y="3538538"/>
          <p14:tracePt t="17134" x="1631950" y="3538538"/>
          <p14:tracePt t="17142" x="1595438" y="3519488"/>
          <p14:tracePt t="17150" x="1568450" y="3511550"/>
          <p14:tracePt t="17158" x="1549400" y="3511550"/>
          <p14:tracePt t="17167" x="1531938" y="3502025"/>
          <p14:tracePt t="17175" x="1504950" y="3492500"/>
          <p14:tracePt t="17184" x="1495425" y="3492500"/>
          <p14:tracePt t="17191" x="1476375" y="3475038"/>
          <p14:tracePt t="17344" x="1476375" y="3455988"/>
          <p14:tracePt t="17352" x="1495425" y="3402013"/>
          <p14:tracePt t="17360" x="1522413" y="3365500"/>
          <p14:tracePt t="17367" x="1568450" y="3346450"/>
          <p14:tracePt t="17374" x="1649413" y="3292475"/>
          <p14:tracePt t="17383" x="1731963" y="3236913"/>
          <p14:tracePt t="17390" x="1831975" y="3209925"/>
          <p14:tracePt t="17399" x="1905000" y="3163888"/>
          <p14:tracePt t="17406" x="2005013" y="3155950"/>
          <p14:tracePt t="17415" x="2070100" y="3127375"/>
          <p14:tracePt t="17422" x="2097088" y="3127375"/>
          <p14:tracePt t="17430" x="2124075" y="3109913"/>
          <p14:tracePt t="17438" x="2133600" y="3109913"/>
          <p14:tracePt t="17447" x="2143125" y="3100388"/>
          <p14:tracePt t="17574" x="2160588" y="3100388"/>
          <p14:tracePt t="17582" x="2179638" y="3100388"/>
          <p14:tracePt t="17590" x="2179638" y="3109913"/>
          <p14:tracePt t="17598" x="2197100" y="3109913"/>
          <p14:tracePt t="17606" x="2206625" y="3109913"/>
          <p14:tracePt t="17615" x="2214563" y="3109913"/>
          <p14:tracePt t="17623" x="2224088" y="3109913"/>
          <p14:tracePt t="17634" x="2233613" y="3119438"/>
          <p14:tracePt t="17640" x="2243138" y="3119438"/>
          <p14:tracePt t="17651" x="2243138" y="3127375"/>
          <p14:tracePt t="17654" x="2251075" y="3127375"/>
          <p14:tracePt t="17663" x="2260600" y="3127375"/>
          <p14:tracePt t="17670" x="2279650" y="3127375"/>
          <p14:tracePt t="17680" x="2287588" y="3127375"/>
          <p14:tracePt t="17694" x="2316163" y="3146425"/>
          <p14:tracePt t="17710" x="2324100" y="3146425"/>
          <p14:tracePt t="17800" x="2324100" y="3155950"/>
          <p14:tracePt t="17808" x="2333625" y="3155950"/>
          <p14:tracePt t="17816" x="2343150" y="3163888"/>
          <p14:tracePt t="17824" x="2360613" y="3182938"/>
          <p14:tracePt t="17834" x="2370138" y="3192463"/>
          <p14:tracePt t="17840" x="2389188" y="3200400"/>
          <p14:tracePt t="17850" x="2425700" y="3209925"/>
          <p14:tracePt t="17855" x="2433638" y="3209925"/>
          <p14:tracePt t="17864" x="2443163" y="3219450"/>
          <p14:tracePt t="17871" x="2462213" y="3236913"/>
          <p14:tracePt t="17880" x="2470150" y="3236913"/>
          <p14:tracePt t="17899" x="2498725" y="3246438"/>
          <p14:tracePt t="18097" x="2533650" y="3246438"/>
          <p14:tracePt t="18102" x="2570163" y="3246438"/>
          <p14:tracePt t="18110" x="2635250" y="3246438"/>
          <p14:tracePt t="18118" x="2708275" y="3246438"/>
          <p14:tracePt t="18126" x="2781300" y="3246438"/>
          <p14:tracePt t="18134" x="2881313" y="3246438"/>
          <p14:tracePt t="18142" x="2971800" y="3246438"/>
          <p14:tracePt t="18150" x="3044825" y="3246438"/>
          <p14:tracePt t="18158" x="3100388" y="3246438"/>
          <p14:tracePt t="18166" x="3154363" y="3246438"/>
          <p14:tracePt t="18174" x="3200400" y="3246438"/>
          <p14:tracePt t="18182" x="3217863" y="3246438"/>
          <p14:tracePt t="18352" x="3236913" y="3246438"/>
          <p14:tracePt t="18366" x="3254375" y="3255963"/>
          <p14:tracePt t="18399" x="3273425" y="3265488"/>
          <p14:tracePt t="18792" x="3309938" y="3282950"/>
          <p14:tracePt t="18799" x="3336925" y="3282950"/>
          <p14:tracePt t="18807" x="3363913" y="3292475"/>
          <p14:tracePt t="18815" x="3382963" y="3292475"/>
          <p14:tracePt t="18823" x="3400425" y="3292475"/>
          <p14:tracePt t="18831" x="3427413" y="3292475"/>
          <p14:tracePt t="18839" x="3446463" y="3292475"/>
          <p14:tracePt t="18847" x="3490913" y="3292475"/>
          <p14:tracePt t="18855" x="3490913" y="3302000"/>
          <p14:tracePt t="18871" x="3500438" y="3302000"/>
          <p14:tracePt t="18899" x="3519488" y="3302000"/>
          <p14:tracePt t="18976" x="3527425" y="3309938"/>
          <p14:tracePt t="19016" x="3527425" y="3319463"/>
          <p14:tracePt t="19038" x="3536950" y="3328988"/>
          <p14:tracePt t="19254" x="3546475" y="3328988"/>
          <p14:tracePt t="19280" x="3573463" y="3328988"/>
          <p14:tracePt t="19288" x="3609975" y="3328988"/>
          <p14:tracePt t="19299" x="3636963" y="3328988"/>
          <p14:tracePt t="19305" x="3665538" y="3328988"/>
          <p14:tracePt t="19313" x="3709988" y="3346450"/>
          <p14:tracePt t="19318" x="3756025" y="3365500"/>
          <p14:tracePt t="19326" x="3783013" y="3375025"/>
          <p14:tracePt t="19334" x="3829050" y="3382963"/>
          <p14:tracePt t="19350" x="3846513" y="3382963"/>
          <p14:tracePt t="19431" x="3865563" y="3382963"/>
          <p14:tracePt t="19446" x="3883025" y="3382963"/>
          <p14:tracePt t="19454" x="3892550" y="3382963"/>
          <p14:tracePt t="19463" x="3929063" y="3392488"/>
          <p14:tracePt t="19479" x="3965575" y="3392488"/>
          <p14:tracePt t="19487" x="4002088" y="3419475"/>
          <p14:tracePt t="19497" x="4021138" y="3419475"/>
          <p14:tracePt t="19503" x="4029075" y="3419475"/>
          <p14:tracePt t="19511" x="4048125" y="3419475"/>
          <p14:tracePt t="19520" x="4057650" y="3419475"/>
          <p14:tracePt t="19527" x="4065588" y="3419475"/>
          <p14:tracePt t="19542" x="4084638" y="3419475"/>
          <p14:tracePt t="19550" x="4094163" y="3419475"/>
          <p14:tracePt t="19567" x="4102100" y="3419475"/>
          <p14:tracePt t="22854" x="4111625" y="3429000"/>
          <p14:tracePt t="22895" x="4138613" y="3446463"/>
          <p14:tracePt t="22903" x="4148138" y="3455988"/>
          <p14:tracePt t="22911" x="4165600" y="3455988"/>
          <p14:tracePt t="22919" x="4184650" y="3465513"/>
          <p14:tracePt t="22927" x="4194175" y="3465513"/>
          <p14:tracePt t="22935" x="4211638" y="3465513"/>
          <p14:tracePt t="22943" x="4230688" y="3475038"/>
          <p14:tracePt t="22976" x="4248150" y="3482975"/>
          <p14:tracePt t="23798" x="4211638" y="3482975"/>
          <p14:tracePt t="23806" x="4102100" y="3519488"/>
          <p14:tracePt t="23814" x="3965575" y="3538538"/>
          <p14:tracePt t="23822" x="3819525" y="3556000"/>
          <p14:tracePt t="23831" x="3709988" y="3584575"/>
          <p14:tracePt t="23838" x="3563938" y="3611563"/>
          <p14:tracePt t="23847" x="3427413" y="3629025"/>
          <p14:tracePt t="23855" x="3317875" y="3657600"/>
          <p14:tracePt t="23863" x="3227388" y="3665538"/>
          <p14:tracePt t="23870" x="3144838" y="3684588"/>
          <p14:tracePt t="23879" x="3090863" y="3694113"/>
          <p14:tracePt t="23897" x="2998788" y="3738563"/>
          <p14:tracePt t="23903" x="2981325" y="3738563"/>
          <p14:tracePt t="23911" x="2962275" y="3738563"/>
          <p14:tracePt t="23918" x="2954338" y="3738563"/>
          <p14:tracePt t="23926" x="2944813" y="3748088"/>
          <p14:tracePt t="23950" x="2935288" y="3748088"/>
          <p14:tracePt t="23966" x="2908300" y="3748088"/>
          <p14:tracePt t="23974" x="2889250" y="3767138"/>
          <p14:tracePt t="23983" x="2871788" y="3767138"/>
          <p14:tracePt t="23990" x="2844800" y="3775075"/>
          <p14:tracePt t="23999" x="2817813" y="3784600"/>
          <p14:tracePt t="24007" x="2762250" y="3784600"/>
          <p14:tracePt t="24015" x="2725738" y="3794125"/>
          <p14:tracePt t="24023" x="2689225" y="3811588"/>
          <p14:tracePt t="24032" x="2606675" y="3830638"/>
          <p14:tracePt t="24039" x="2516188" y="3830638"/>
          <p14:tracePt t="24048" x="2462213" y="3840163"/>
          <p14:tracePt t="24056" x="2379663" y="3840163"/>
          <p14:tracePt t="24066" x="2306638" y="3857625"/>
          <p14:tracePt t="24072" x="2243138" y="3875088"/>
          <p14:tracePt t="24080" x="2151063" y="3875088"/>
          <p14:tracePt t="24087" x="2097088" y="3894138"/>
          <p14:tracePt t="24096" x="2051050" y="3903663"/>
          <p14:tracePt t="24103" x="2024063" y="3903663"/>
          <p14:tracePt t="24111" x="1968500" y="3911600"/>
          <p14:tracePt t="24119" x="1931988" y="3911600"/>
          <p14:tracePt t="24127" x="1914525" y="3911600"/>
          <p14:tracePt t="24134" x="1878013" y="3911600"/>
          <p14:tracePt t="24142" x="1860550" y="3930650"/>
          <p14:tracePt t="24150" x="1831975" y="3930650"/>
          <p14:tracePt t="24158" x="1787525" y="3930650"/>
          <p14:tracePt t="24167" x="1768475" y="3930650"/>
          <p14:tracePt t="24174" x="1758950" y="3930650"/>
          <p14:tracePt t="24182" x="1751013" y="3930650"/>
          <p14:tracePt t="24360" x="1795463" y="3911600"/>
          <p14:tracePt t="24368" x="1860550" y="3875088"/>
          <p14:tracePt t="24376" x="1914525" y="3867150"/>
          <p14:tracePt t="24383" x="1987550" y="3821113"/>
          <p14:tracePt t="24390" x="2041525" y="3803650"/>
          <p14:tracePt t="24400" x="2124075" y="3757613"/>
          <p14:tracePt t="24406" x="2170113" y="3748088"/>
          <p14:tracePt t="24415" x="2233613" y="3721100"/>
          <p14:tracePt t="24422" x="2297113" y="3684588"/>
          <p14:tracePt t="24432" x="2316163" y="3675063"/>
          <p14:tracePt t="24440" x="2333625" y="3665538"/>
          <p14:tracePt t="24449" x="2352675" y="3657600"/>
          <p14:tracePt t="24456" x="2360613" y="3638550"/>
          <p14:tracePt t="24465" x="2370138" y="3629025"/>
          <p14:tracePt t="24481" x="2370138" y="3621088"/>
          <p14:tracePt t="24488" x="2370138" y="3611563"/>
          <p14:tracePt t="24800" x="2379663" y="3611563"/>
          <p14:tracePt t="24808" x="2397125" y="3611563"/>
          <p14:tracePt t="24822" x="2406650" y="3611563"/>
          <p14:tracePt t="24846" x="2425700" y="3611563"/>
          <p14:tracePt t="24855" x="2433638" y="3611563"/>
          <p14:tracePt t="24879" x="2443163" y="3611563"/>
          <p14:tracePt t="24894" x="2452688" y="3611563"/>
          <p14:tracePt t="24934" x="2462213" y="3621088"/>
          <p14:tracePt t="24950" x="2462213" y="3638550"/>
          <p14:tracePt t="24959" x="2462213" y="3648075"/>
          <p14:tracePt t="24967" x="2470150" y="3694113"/>
          <p14:tracePt t="24975" x="2489200" y="3711575"/>
          <p14:tracePt t="24983" x="2498725" y="3711575"/>
          <p14:tracePt t="24991" x="2516188" y="3730625"/>
          <p14:tracePt t="24998" x="2533650" y="3730625"/>
          <p14:tracePt t="25014" x="2552700" y="3730625"/>
          <p14:tracePt t="25022" x="2579688" y="3730625"/>
          <p14:tracePt t="25030" x="2589213" y="3730625"/>
          <p14:tracePt t="25038" x="2616200" y="3730625"/>
          <p14:tracePt t="25046" x="2643188" y="3730625"/>
          <p14:tracePt t="25054" x="2698750" y="3730625"/>
          <p14:tracePt t="25063" x="2752725" y="3730625"/>
          <p14:tracePt t="25070" x="2817813" y="3730625"/>
          <p14:tracePt t="25080" x="2889250" y="3721100"/>
          <p14:tracePt t="25086" x="2962275" y="3721100"/>
          <p14:tracePt t="25096" x="3027363" y="3702050"/>
          <p14:tracePt t="25103" x="3100388" y="3702050"/>
          <p14:tracePt t="25111" x="3171825" y="3702050"/>
          <p14:tracePt t="25119" x="3244850" y="3702050"/>
          <p14:tracePt t="25127" x="3346450" y="3675063"/>
          <p14:tracePt t="25135" x="3419475" y="3675063"/>
          <p14:tracePt t="25143" x="3473450" y="3675063"/>
          <p14:tracePt t="25151" x="3527425" y="3675063"/>
          <p14:tracePt t="25159" x="3592513" y="3665538"/>
          <p14:tracePt t="25167" x="3629025" y="3665538"/>
          <p14:tracePt t="25175" x="3683000" y="3665538"/>
          <p14:tracePt t="25184" x="3709988" y="3665538"/>
          <p14:tracePt t="25191" x="3756025" y="3665538"/>
          <p14:tracePt t="25199" x="3792538" y="3665538"/>
          <p14:tracePt t="25207" x="3838575" y="3665538"/>
          <p14:tracePt t="25215" x="3892550" y="3665538"/>
          <p14:tracePt t="25223" x="3919538" y="3665538"/>
          <p14:tracePt t="25232" x="3948113" y="3665538"/>
          <p14:tracePt t="25239" x="3965575" y="3665538"/>
          <p14:tracePt t="25247" x="3992563" y="3665538"/>
          <p14:tracePt t="25255" x="4002088" y="3665538"/>
          <p14:tracePt t="25296" x="4011613" y="3665538"/>
          <p14:tracePt t="25688" x="3992563" y="3665538"/>
          <p14:tracePt t="25699" x="3975100" y="3675063"/>
          <p14:tracePt t="25705" x="3956050" y="3684588"/>
          <p14:tracePt t="25714" x="3938588" y="3684588"/>
          <p14:tracePt t="25720" x="3911600" y="3702050"/>
          <p14:tracePt t="25727" x="3902075" y="3711575"/>
          <p14:tracePt t="25735" x="3892550" y="3721100"/>
          <p14:tracePt t="25742" x="3883025" y="3730625"/>
          <p14:tracePt t="25766" x="3875088" y="3730625"/>
          <p14:tracePt t="25791" x="3856038" y="3738563"/>
          <p14:tracePt t="25807" x="3846513" y="3748088"/>
          <p14:tracePt t="25823" x="3838575" y="3757613"/>
          <p14:tracePt t="25854" x="3829050" y="3757613"/>
          <p14:tracePt t="26086" x="3856038" y="3757613"/>
          <p14:tracePt t="26095" x="3875088" y="3757613"/>
          <p14:tracePt t="26102" x="3919538" y="3748088"/>
          <p14:tracePt t="26111" x="3965575" y="3730625"/>
          <p14:tracePt t="26119" x="4011613" y="3702050"/>
          <p14:tracePt t="26127" x="4029075" y="3694113"/>
          <p14:tracePt t="26135" x="4048125" y="3684588"/>
          <p14:tracePt t="26143" x="4075113" y="3675063"/>
          <p14:tracePt t="26159" x="4084638" y="3675063"/>
          <p14:tracePt t="26166" x="4094163" y="3665538"/>
          <p14:tracePt t="26175" x="4102100" y="3657600"/>
          <p14:tracePt t="26240" x="4111625" y="3657600"/>
          <p14:tracePt t="26248" x="4121150" y="3657600"/>
          <p14:tracePt t="26256" x="4129088" y="3657600"/>
          <p14:tracePt t="26266" x="4157663" y="3648075"/>
          <p14:tracePt t="26272" x="4202113" y="3648075"/>
          <p14:tracePt t="26281" x="4230688" y="3638550"/>
          <p14:tracePt t="26296" x="4267200" y="3621088"/>
          <p14:tracePt t="26303" x="4275138" y="3621088"/>
          <p14:tracePt t="26313" x="4303713" y="3611563"/>
          <p14:tracePt t="26318" x="4321175" y="3611563"/>
          <p14:tracePt t="26326" x="4348163" y="3611563"/>
          <p14:tracePt t="26334" x="4357688" y="3611563"/>
          <p14:tracePt t="26342" x="4394200" y="3602038"/>
          <p14:tracePt t="26350" x="4403725" y="3602038"/>
          <p14:tracePt t="26358" x="4430713" y="3602038"/>
          <p14:tracePt t="26366" x="4440238" y="3602038"/>
          <p14:tracePt t="26383" x="4457700" y="3592513"/>
          <p14:tracePt t="26520" x="4484688" y="3592513"/>
          <p14:tracePt t="26530" x="4513263" y="3592513"/>
          <p14:tracePt t="26536" x="4557713" y="3611563"/>
          <p14:tracePt t="26543" x="4622800" y="3648075"/>
          <p14:tracePt t="26550" x="4686300" y="3694113"/>
          <p14:tracePt t="26559" x="4832350" y="3730625"/>
          <p14:tracePt t="26567" x="4932363" y="3757613"/>
          <p14:tracePt t="26575" x="5032375" y="3784600"/>
          <p14:tracePt t="26583" x="5141913" y="3821113"/>
          <p14:tracePt t="26591" x="5232400" y="3830638"/>
          <p14:tracePt t="26599" x="5351463" y="3848100"/>
          <p14:tracePt t="26607" x="5405438" y="3848100"/>
          <p14:tracePt t="26615" x="5461000" y="3857625"/>
          <p14:tracePt t="26624" x="5487988" y="3857625"/>
          <p14:tracePt t="26631" x="5524500" y="3857625"/>
          <p14:tracePt t="26647" x="5534025" y="3857625"/>
          <p14:tracePt t="26730" x="5551488" y="3857625"/>
          <p14:tracePt t="26737" x="5570538" y="3857625"/>
          <p14:tracePt t="26744" x="5597525" y="3857625"/>
          <p14:tracePt t="26752" x="5624513" y="3857625"/>
          <p14:tracePt t="26760" x="5661025" y="3857625"/>
          <p14:tracePt t="26768" x="5680075" y="3857625"/>
          <p14:tracePt t="26775" x="5724525" y="3821113"/>
          <p14:tracePt t="26784" x="5734050" y="3821113"/>
          <p14:tracePt t="26791" x="5753100" y="3811588"/>
          <p14:tracePt t="26799" x="5770563" y="3803650"/>
          <p14:tracePt t="26808" x="5816600" y="3794125"/>
          <p14:tracePt t="26816" x="5826125" y="3784600"/>
          <p14:tracePt t="26823" x="5853113" y="3775075"/>
          <p14:tracePt t="26831" x="5880100" y="3767138"/>
          <p14:tracePt t="26839" x="5907088" y="3757613"/>
          <p14:tracePt t="26849" x="5972175" y="3748088"/>
          <p14:tracePt t="26855" x="6016625" y="3721100"/>
          <p14:tracePt t="26863" x="6053138" y="3721100"/>
          <p14:tracePt t="26870" x="6072188" y="3711575"/>
          <p14:tracePt t="26880" x="6116638" y="3702050"/>
          <p14:tracePt t="26898" x="6153150" y="3684588"/>
          <p14:tracePt t="26902" x="6162675" y="3684588"/>
          <p14:tracePt t="26910" x="6172200" y="3684588"/>
          <p14:tracePt t="26983" x="6189663" y="3684588"/>
          <p14:tracePt t="27000" x="6208713" y="3694113"/>
          <p14:tracePt t="27008" x="6208713" y="3711575"/>
          <p14:tracePt t="27016" x="6208713" y="3721100"/>
          <p14:tracePt t="27024" x="6208713" y="3738563"/>
          <p14:tracePt t="27038" x="6208713" y="3748088"/>
          <p14:tracePt t="27160" x="6218238" y="3757613"/>
          <p14:tracePt t="28360" x="6226175" y="3757613"/>
          <p14:tracePt t="28391" x="6245225" y="3730625"/>
          <p14:tracePt t="28401" x="6262688" y="3711575"/>
          <p14:tracePt t="28407" x="6326188" y="3684588"/>
          <p14:tracePt t="28415" x="6354763" y="3657600"/>
          <p14:tracePt t="28423" x="6372225" y="3638550"/>
          <p14:tracePt t="28432" x="6408738" y="3611563"/>
          <p14:tracePt t="28440" x="6408738" y="3602038"/>
          <p14:tracePt t="28450" x="6435725" y="3592513"/>
          <p14:tracePt t="28455" x="6445250" y="3584575"/>
          <p14:tracePt t="28465" x="6454775" y="3584575"/>
          <p14:tracePt t="29745" x="6362700" y="3584575"/>
          <p14:tracePt t="29753" x="6199188" y="3602038"/>
          <p14:tracePt t="29760" x="5962650" y="3665538"/>
          <p14:tracePt t="29767" x="5797550" y="3684588"/>
          <p14:tracePt t="29775" x="5624513" y="3730625"/>
          <p14:tracePt t="29783" x="5497513" y="3748088"/>
          <p14:tracePt t="29791" x="5387975" y="3757613"/>
          <p14:tracePt t="29799" x="5278438" y="3775075"/>
          <p14:tracePt t="29807" x="5195888" y="3775075"/>
          <p14:tracePt t="29815" x="5141913" y="3775075"/>
          <p14:tracePt t="29823" x="5105400" y="3775075"/>
          <p14:tracePt t="29966" x="5095875" y="3775075"/>
          <p14:tracePt t="29974" x="5086350" y="3775075"/>
          <p14:tracePt t="29982" x="5059363" y="3775075"/>
          <p14:tracePt t="29990" x="4986338" y="3748088"/>
          <p14:tracePt t="29998" x="4922838" y="3675063"/>
          <p14:tracePt t="30006" x="4840288" y="3611563"/>
          <p14:tracePt t="30015" x="4767263" y="3556000"/>
          <p14:tracePt t="30022" x="4703763" y="3482975"/>
          <p14:tracePt t="30030" x="4659313" y="3438525"/>
          <p14:tracePt t="30038" x="4586288" y="3355975"/>
          <p14:tracePt t="30048" x="4549775" y="3309938"/>
          <p14:tracePt t="30054" x="4513263" y="3255963"/>
          <p14:tracePt t="30062" x="4476750" y="3192463"/>
          <p14:tracePt t="30070" x="4457700" y="3163888"/>
          <p14:tracePt t="30080" x="4448175" y="3136900"/>
          <p14:tracePt t="30086" x="4448175" y="3109913"/>
          <p14:tracePt t="30096" x="4448175" y="3073400"/>
          <p14:tracePt t="30102" x="4448175" y="3054350"/>
          <p14:tracePt t="30111" x="4421188" y="3027363"/>
          <p14:tracePt t="30118" x="4421188" y="3009900"/>
          <p14:tracePt t="30126" x="4421188" y="3000375"/>
          <p14:tracePt t="30136" x="4421188" y="2973388"/>
          <p14:tracePt t="30152" x="4421188" y="2954338"/>
          <p14:tracePt t="30160" x="4421188" y="2946400"/>
          <p14:tracePt t="30176" x="4430713" y="2927350"/>
          <p14:tracePt t="30281" x="4440238" y="2909888"/>
          <p14:tracePt t="30286" x="4484688" y="2900363"/>
          <p14:tracePt t="30295" x="4521200" y="2890838"/>
          <p14:tracePt t="30302" x="4567238" y="2873375"/>
          <p14:tracePt t="30311" x="4576763" y="2873375"/>
          <p14:tracePt t="30318" x="4613275" y="2873375"/>
          <p14:tracePt t="30334" x="4622800" y="2873375"/>
          <p14:tracePt t="30530" x="4649788" y="2873375"/>
          <p14:tracePt t="30544" x="4659313" y="2873375"/>
          <p14:tracePt t="30552" x="4667250" y="2873375"/>
          <p14:tracePt t="30576" x="4686300" y="2873375"/>
          <p14:tracePt t="30912" x="4695825" y="2873375"/>
          <p14:tracePt t="41014" x="4703763" y="2873375"/>
          <p14:tracePt t="41023" x="4730750" y="2881313"/>
          <p14:tracePt t="41039" x="4749800" y="2890838"/>
          <p14:tracePt t="41047" x="4786313" y="2890838"/>
          <p14:tracePt t="41055" x="4786313" y="2900363"/>
          <p14:tracePt t="41063" x="4795838" y="2900363"/>
          <p14:tracePt t="41071" x="4822825" y="2909888"/>
          <p14:tracePt t="41320" x="4832350" y="2917825"/>
          <p14:tracePt t="41678" x="4840288" y="2917825"/>
          <p14:tracePt t="41686" x="4849813" y="2927350"/>
          <p14:tracePt t="41696" x="4859338" y="2927350"/>
          <p14:tracePt t="41718" x="4868863" y="2936875"/>
          <p14:tracePt t="41735" x="4876800" y="2936875"/>
          <p14:tracePt t="41751" x="4895850" y="2936875"/>
          <p14:tracePt t="41767" x="4905375" y="2936875"/>
          <p14:tracePt t="41775" x="4913313" y="2936875"/>
          <p14:tracePt t="42304" x="4932363" y="2936875"/>
          <p14:tracePt t="42326" x="4941888" y="2936875"/>
          <p14:tracePt t="42815" x="4949825" y="2936875"/>
          <p14:tracePt t="42831" x="4959350" y="2946400"/>
          <p14:tracePt t="42920" x="4968875" y="2954338"/>
          <p14:tracePt t="42936" x="4978400" y="2963863"/>
          <p14:tracePt t="42978" x="4978400" y="2973388"/>
          <p14:tracePt t="43294" x="4986338" y="2990850"/>
          <p14:tracePt t="43310" x="4986338" y="3000375"/>
          <p14:tracePt t="43334" x="4986338" y="3009900"/>
          <p14:tracePt t="43343" x="4986338" y="3027363"/>
          <p14:tracePt t="43350" x="4986338" y="3036888"/>
          <p14:tracePt t="43366" x="4986338" y="3046413"/>
          <p14:tracePt t="43374" x="4986338" y="3054350"/>
          <p14:tracePt t="43390" x="4986338" y="3063875"/>
          <p14:tracePt t="43407" x="4986338" y="3073400"/>
          <p14:tracePt t="43521" x="4986338" y="3082925"/>
          <p14:tracePt t="47128" x="4986338" y="3119438"/>
          <p14:tracePt t="47134" x="4986338" y="3173413"/>
          <p14:tracePt t="47142" x="4959350" y="3236913"/>
          <p14:tracePt t="47150" x="4913313" y="3302000"/>
          <p14:tracePt t="47158" x="4886325" y="3365500"/>
          <p14:tracePt t="47166" x="4832350" y="3429000"/>
          <p14:tracePt t="47175" x="4795838" y="3511550"/>
          <p14:tracePt t="47183" x="4767263" y="3575050"/>
          <p14:tracePt t="47191" x="4759325" y="3629025"/>
          <p14:tracePt t="47199" x="4722813" y="3694113"/>
          <p14:tracePt t="47206" x="4703763" y="3738563"/>
          <p14:tracePt t="47215" x="4703763" y="3811588"/>
          <p14:tracePt t="47223" x="4703763" y="3857625"/>
          <p14:tracePt t="47231" x="4695825" y="3921125"/>
          <p14:tracePt t="47239" x="4667250" y="3984625"/>
          <p14:tracePt t="47247" x="4659313" y="4030663"/>
          <p14:tracePt t="47255" x="4613275" y="4094163"/>
          <p14:tracePt t="47263" x="4540250" y="4195763"/>
          <p14:tracePt t="47271" x="4494213" y="4295775"/>
          <p14:tracePt t="47280" x="4440238" y="4376738"/>
          <p14:tracePt t="47287" x="4367213" y="4478338"/>
          <p14:tracePt t="47294" x="4311650" y="4578350"/>
          <p14:tracePt t="47303" x="4267200" y="4660900"/>
          <p14:tracePt t="47312" x="4230688" y="4724400"/>
          <p14:tracePt t="47319" x="4194175" y="4797425"/>
          <p14:tracePt t="47328" x="4165600" y="4860925"/>
          <p14:tracePt t="47335" x="4157663" y="4906963"/>
          <p14:tracePt t="47344" x="4121150" y="4970463"/>
          <p14:tracePt t="47351" x="4121150" y="4997450"/>
          <p14:tracePt t="47359" x="4111625" y="5024438"/>
          <p14:tracePt t="47367" x="4102100" y="5060950"/>
          <p14:tracePt t="47375" x="4102100" y="5070475"/>
          <p14:tracePt t="47391" x="4094163" y="5089525"/>
          <p14:tracePt t="47422" x="4084638" y="5097463"/>
          <p14:tracePt t="47430" x="4084638" y="5106988"/>
          <p14:tracePt t="47438" x="4075113" y="5126038"/>
          <p14:tracePt t="47446" x="4065588" y="5153025"/>
          <p14:tracePt t="47454" x="4057650" y="5170488"/>
          <p14:tracePt t="47463" x="4029075" y="5216525"/>
          <p14:tracePt t="47470" x="4021138" y="5226050"/>
          <p14:tracePt t="47479" x="4011613" y="5262563"/>
          <p14:tracePt t="47486" x="4011613" y="5270500"/>
          <p14:tracePt t="47495" x="4011613" y="5280025"/>
          <p14:tracePt t="47502" x="3992563" y="5289550"/>
          <p14:tracePt t="47518" x="3984625" y="5299075"/>
          <p14:tracePt t="47534" x="3975100" y="5307013"/>
          <p14:tracePt t="47551" x="3965575" y="5316538"/>
          <p14:tracePt t="47558" x="3956050" y="5316538"/>
          <p14:tracePt t="47566" x="3948113" y="5326063"/>
          <p14:tracePt t="47574" x="3948113" y="5335588"/>
          <p14:tracePt t="47599" x="3938588" y="5353050"/>
          <p14:tracePt t="47624" x="3929063" y="5353050"/>
          <p14:tracePt t="47935" x="3956050" y="5343525"/>
          <p14:tracePt t="47944" x="3965575" y="5326063"/>
          <p14:tracePt t="47951" x="3984625" y="5307013"/>
          <p14:tracePt t="47960" x="4021138" y="5289550"/>
          <p14:tracePt t="47968" x="4021138" y="5280025"/>
          <p14:tracePt t="47984" x="4048125" y="5262563"/>
          <p14:tracePt t="48000" x="4048125" y="5253038"/>
          <p14:tracePt t="48008" x="4057650" y="5243513"/>
          <p14:tracePt t="48016" x="4084638" y="5233988"/>
          <p14:tracePt t="48035" x="4094163" y="5226050"/>
          <p14:tracePt t="48048" x="4102100" y="5226050"/>
          <p14:tracePt t="48056" x="4111625" y="5226050"/>
          <p14:tracePt t="48064" x="4121150" y="5226050"/>
          <p14:tracePt t="48072" x="4121150" y="5216525"/>
          <p14:tracePt t="48079" x="4129088" y="5207000"/>
          <p14:tracePt t="48552" x="4248150" y="5207000"/>
          <p14:tracePt t="48562" x="4494213" y="5207000"/>
          <p14:tracePt t="48567" x="4868863" y="5207000"/>
          <p14:tracePt t="48575" x="5351463" y="5207000"/>
          <p14:tracePt t="48583" x="5543550" y="5207000"/>
          <p14:tracePt t="48591" x="5826125" y="5189538"/>
          <p14:tracePt t="48599" x="6026150" y="5189538"/>
          <p14:tracePt t="48607" x="6189663" y="5189538"/>
          <p14:tracePt t="48615" x="6299200" y="5189538"/>
          <p14:tracePt t="48623" x="6354763" y="5180013"/>
          <p14:tracePt t="48632" x="6391275" y="5180013"/>
          <p14:tracePt t="49246" x="6345238" y="5180013"/>
          <p14:tracePt t="49254" x="6245225" y="5197475"/>
          <p14:tracePt t="49262" x="6153150" y="5226050"/>
          <p14:tracePt t="49270" x="6053138" y="5280025"/>
          <p14:tracePt t="49278" x="5972175" y="5307013"/>
          <p14:tracePt t="49286" x="5926138" y="5326063"/>
          <p14:tracePt t="49296" x="5880100" y="5353050"/>
          <p14:tracePt t="49302" x="5834063" y="5362575"/>
          <p14:tracePt t="49311" x="5807075" y="5380038"/>
          <p14:tracePt t="49318" x="5780088" y="5399088"/>
          <p14:tracePt t="49327" x="5743575" y="5408613"/>
          <p14:tracePt t="49334" x="5724525" y="5435600"/>
          <p14:tracePt t="49343" x="5716588" y="5435600"/>
          <p14:tracePt t="49350" x="5707063" y="5445125"/>
          <p14:tracePt t="49366" x="5697538" y="5445125"/>
          <p14:tracePt t="49695" x="5724525" y="5435600"/>
          <p14:tracePt t="49704" x="5753100" y="5435600"/>
          <p14:tracePt t="49713" x="5770563" y="5426075"/>
          <p14:tracePt t="49720" x="5797550" y="5416550"/>
          <p14:tracePt t="49736" x="5834063" y="5408613"/>
          <p14:tracePt t="49748" x="5853113" y="5399088"/>
          <p14:tracePt t="49753" x="5862638" y="5389563"/>
          <p14:tracePt t="49769" x="5862638" y="5380038"/>
          <p14:tracePt t="50310" x="5943600" y="5380038"/>
          <p14:tracePt t="50318" x="6116638" y="5380038"/>
          <p14:tracePt t="50327" x="6372225" y="5380038"/>
          <p14:tracePt t="50334" x="6627813" y="5380038"/>
          <p14:tracePt t="50343" x="6856413" y="5380038"/>
          <p14:tracePt t="50350" x="7083425" y="5380038"/>
          <p14:tracePt t="50358" x="7265988" y="5380038"/>
          <p14:tracePt t="50366" x="7392988" y="5380038"/>
          <p14:tracePt t="50374" x="7485063" y="5380038"/>
          <p14:tracePt t="50382" x="7512050" y="5380038"/>
          <p14:tracePt t="51966" x="7494588" y="5380038"/>
          <p14:tracePt t="51974" x="7439025" y="5380038"/>
          <p14:tracePt t="51982" x="7385050" y="5399088"/>
          <p14:tracePt t="51990" x="7265988" y="5426075"/>
          <p14:tracePt t="52018" x="6983413" y="5508625"/>
          <p14:tracePt t="52022" x="6937375" y="5535613"/>
          <p14:tracePt t="52030" x="6837363" y="5608638"/>
          <p14:tracePt t="52038" x="6718300" y="5618163"/>
          <p14:tracePt t="52046" x="6627813" y="5645150"/>
          <p14:tracePt t="52054" x="6564313" y="5672138"/>
          <p14:tracePt t="52063" x="6481763" y="5699125"/>
          <p14:tracePt t="52070" x="6391275" y="5727700"/>
          <p14:tracePt t="52079" x="6345238" y="5735638"/>
          <p14:tracePt t="52086" x="6272213" y="5745163"/>
          <p14:tracePt t="52095" x="6235700" y="5754688"/>
          <p14:tracePt t="52102" x="6181725" y="5781675"/>
          <p14:tracePt t="52110" x="6135688" y="5791200"/>
          <p14:tracePt t="52118" x="6099175" y="5800725"/>
          <p14:tracePt t="52127" x="6053138" y="5808663"/>
          <p14:tracePt t="52134" x="6026150" y="5808663"/>
          <p14:tracePt t="52143" x="5953125" y="5837238"/>
          <p14:tracePt t="52150" x="5926138" y="5837238"/>
          <p14:tracePt t="52158" x="5880100" y="5845175"/>
          <p14:tracePt t="52166" x="5862638" y="5845175"/>
          <p14:tracePt t="52174" x="5826125" y="5854700"/>
          <p14:tracePt t="52182" x="5816600" y="5854700"/>
          <p14:tracePt t="52190" x="5789613" y="5864225"/>
          <p14:tracePt t="52640" x="5780088" y="5845175"/>
          <p14:tracePt t="52647" x="5807075" y="5800725"/>
          <p14:tracePt t="52656" x="5853113" y="5764213"/>
          <p14:tracePt t="52664" x="5916613" y="5727700"/>
          <p14:tracePt t="52672" x="5935663" y="5708650"/>
          <p14:tracePt t="52683" x="5980113" y="5662613"/>
          <p14:tracePt t="52688" x="5989638" y="5654675"/>
          <p14:tracePt t="52694" x="6007100" y="5645150"/>
          <p14:tracePt t="52831" x="6016625" y="5645150"/>
          <p14:tracePt t="53230" x="6026150" y="5626100"/>
          <p14:tracePt t="53238" x="6072188" y="5589588"/>
          <p14:tracePt t="53246" x="6145213" y="5589588"/>
          <p14:tracePt t="53254" x="6199188" y="5572125"/>
          <p14:tracePt t="53262" x="6262688" y="5545138"/>
          <p14:tracePt t="53270" x="6308725" y="5545138"/>
          <p14:tracePt t="53278" x="6345238" y="5545138"/>
          <p14:tracePt t="53286" x="6372225" y="5535613"/>
          <p14:tracePt t="53294" x="6408738" y="5526088"/>
          <p14:tracePt t="53303" x="6435725" y="5499100"/>
          <p14:tracePt t="53311" x="6445250" y="5499100"/>
          <p14:tracePt t="53318" x="6454775" y="5499100"/>
          <p14:tracePt t="53327" x="6472238" y="5489575"/>
          <p14:tracePt t="53334" x="6481763" y="5489575"/>
          <p14:tracePt t="53344" x="6491288" y="5489575"/>
          <p14:tracePt t="53352" x="6508750" y="5481638"/>
          <p14:tracePt t="53365" x="6527800" y="5481638"/>
          <p14:tracePt t="53368" x="6537325" y="5481638"/>
          <p14:tracePt t="53378" x="6554788" y="5462588"/>
          <p14:tracePt t="53383" x="6564313" y="5462588"/>
          <p14:tracePt t="53390" x="6581775" y="5453063"/>
          <p14:tracePt t="53398" x="6591300" y="5453063"/>
          <p14:tracePt t="53406" x="6627813" y="5445125"/>
          <p14:tracePt t="53416" x="6627813" y="5435600"/>
          <p14:tracePt t="53422" x="6637338" y="5426075"/>
          <p14:tracePt t="54137" x="6654800" y="5426075"/>
          <p14:tracePt t="54148" x="6664325" y="5416550"/>
          <p14:tracePt t="54152" x="6700838" y="5408613"/>
          <p14:tracePt t="54160" x="6718300" y="5399088"/>
          <p14:tracePt t="54167" x="6754813" y="5389563"/>
          <p14:tracePt t="54175" x="6764338" y="5380038"/>
          <p14:tracePt t="54183" x="6764338" y="5372100"/>
          <p14:tracePt t="54438" x="6791325" y="5372100"/>
          <p14:tracePt t="54447" x="6810375" y="5372100"/>
          <p14:tracePt t="54454" x="6856413" y="5372100"/>
          <p14:tracePt t="54463" x="6883400" y="5372100"/>
          <p14:tracePt t="54470" x="6892925" y="5380038"/>
          <p14:tracePt t="54478" x="6919913" y="5389563"/>
          <p14:tracePt t="54486" x="6937375" y="5389563"/>
          <p14:tracePt t="54494" x="6964363" y="5399088"/>
          <p14:tracePt t="54502" x="6973888" y="5399088"/>
          <p14:tracePt t="54510" x="6992938" y="5416550"/>
          <p14:tracePt t="54518" x="7000875" y="5426075"/>
          <p14:tracePt t="54543" x="7010400" y="5435600"/>
          <p14:tracePt t="54559" x="7010400" y="5445125"/>
          <p14:tracePt t="54567" x="7019925" y="5453063"/>
          <p14:tracePt t="54578" x="7029450" y="5453063"/>
          <p14:tracePt t="54598" x="7037388" y="5462588"/>
          <p14:tracePt t="54656" x="7037388" y="5472113"/>
          <p14:tracePt t="54680" x="7046913" y="5481638"/>
          <p14:tracePt t="54688" x="7046913" y="5489575"/>
          <p14:tracePt t="54695" x="7056438" y="5508625"/>
          <p14:tracePt t="54710" x="7065963" y="5518150"/>
          <p14:tracePt t="54726" x="7073900" y="5526088"/>
          <p14:tracePt t="54734" x="7083425" y="5545138"/>
          <p14:tracePt t="54744" x="7102475" y="5554663"/>
          <p14:tracePt t="54750" x="7110413" y="5572125"/>
          <p14:tracePt t="54759" x="7119938" y="5589588"/>
          <p14:tracePt t="54766" x="7138988" y="5608638"/>
          <p14:tracePt t="54774" x="7175500" y="5645150"/>
          <p14:tracePt t="54782" x="7202488" y="5672138"/>
          <p14:tracePt t="54790" x="7202488" y="5681663"/>
          <p14:tracePt t="54798" x="7219950" y="5699125"/>
          <p14:tracePt t="54806" x="7239000" y="5708650"/>
          <p14:tracePt t="54814" x="7256463" y="5727700"/>
          <p14:tracePt t="54822" x="7283450" y="5745163"/>
          <p14:tracePt t="54830" x="7302500" y="5745163"/>
          <p14:tracePt t="54838" x="7319963" y="5764213"/>
          <p14:tracePt t="54855" x="7348538" y="5772150"/>
          <p14:tracePt t="55240" x="7356475" y="5772150"/>
          <p14:tracePt t="55246" x="7412038" y="5772150"/>
          <p14:tracePt t="55254" x="7521575" y="5699125"/>
          <p14:tracePt t="55262" x="7648575" y="5626100"/>
          <p14:tracePt t="55270" x="7767638" y="5572125"/>
          <p14:tracePt t="55278" x="7904163" y="5508625"/>
          <p14:tracePt t="55286" x="8004175" y="5453063"/>
          <p14:tracePt t="55295" x="8132763" y="5380038"/>
          <p14:tracePt t="55302" x="8213725" y="5307013"/>
          <p14:tracePt t="55311" x="8269288" y="5270500"/>
          <p14:tracePt t="55318" x="8350250" y="5216525"/>
          <p14:tracePt t="55327" x="8378825" y="5189538"/>
          <p14:tracePt t="55334" x="8396288" y="5180013"/>
          <p14:tracePt t="55344" x="8432800" y="5143500"/>
          <p14:tracePt t="55351" x="8442325" y="5143500"/>
          <p14:tracePt t="55366" x="8451850" y="5126038"/>
          <p14:tracePt t="55383" x="8478838" y="5116513"/>
          <p14:tracePt t="55414" x="8478838" y="5106988"/>
          <p14:tracePt t="55430" x="8488363" y="5097463"/>
          <p14:tracePt t="55438" x="8488363" y="5089525"/>
          <p14:tracePt t="55447" x="8496300" y="5080000"/>
          <p14:tracePt t="55454" x="8496300" y="5070475"/>
          <p14:tracePt t="55462" x="8515350" y="5053013"/>
          <p14:tracePt t="55470" x="8532813" y="5024438"/>
          <p14:tracePt t="55479" x="8542338" y="5016500"/>
          <p14:tracePt t="55486" x="8569325" y="4987925"/>
          <p14:tracePt t="55495" x="8588375" y="4970463"/>
          <p14:tracePt t="55502" x="8632825" y="4924425"/>
          <p14:tracePt t="55510" x="8705850" y="4860925"/>
          <p14:tracePt t="55518" x="8770938" y="4805363"/>
          <p14:tracePt t="55527" x="8815388" y="4768850"/>
          <p14:tracePt t="55534" x="8878888" y="4714875"/>
          <p14:tracePt t="55544" x="8961438" y="4678363"/>
          <p14:tracePt t="55550" x="9061450" y="4605338"/>
          <p14:tracePt t="55559" x="9126538" y="4568825"/>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228600"/>
            <a:ext cx="7772400" cy="1143000"/>
          </a:xfrm>
        </p:spPr>
        <p:txBody>
          <a:bodyPr/>
          <a:lstStyle/>
          <a:p>
            <a:r>
              <a:rPr lang="en-US" altLang="ja-JP" sz="3800"/>
              <a:t>Entry Release Consistency</a:t>
            </a:r>
            <a:r>
              <a:rPr lang="ja-JP" altLang="en-US" sz="3800"/>
              <a:t>（２）</a:t>
            </a:r>
            <a:endParaRPr lang="ja-JP" altLang="en-US"/>
          </a:p>
        </p:txBody>
      </p:sp>
      <p:sp>
        <p:nvSpPr>
          <p:cNvPr id="140291" name="Line 3"/>
          <p:cNvSpPr>
            <a:spLocks noChangeShapeType="1"/>
          </p:cNvSpPr>
          <p:nvPr/>
        </p:nvSpPr>
        <p:spPr bwMode="auto">
          <a:xfrm>
            <a:off x="2149475" y="3692525"/>
            <a:ext cx="548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0292" name="Line 4"/>
          <p:cNvSpPr>
            <a:spLocks noChangeShapeType="1"/>
          </p:cNvSpPr>
          <p:nvPr/>
        </p:nvSpPr>
        <p:spPr bwMode="auto">
          <a:xfrm>
            <a:off x="2149475" y="4759325"/>
            <a:ext cx="548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0293" name="Text Box 5"/>
          <p:cNvSpPr txBox="1">
            <a:spLocks noChangeArrowheads="1"/>
          </p:cNvSpPr>
          <p:nvPr/>
        </p:nvSpPr>
        <p:spPr bwMode="auto">
          <a:xfrm>
            <a:off x="1616075" y="3463925"/>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p1</a:t>
            </a:r>
          </a:p>
        </p:txBody>
      </p:sp>
      <p:sp>
        <p:nvSpPr>
          <p:cNvPr id="140294" name="Text Box 6"/>
          <p:cNvSpPr txBox="1">
            <a:spLocks noChangeArrowheads="1"/>
          </p:cNvSpPr>
          <p:nvPr/>
        </p:nvSpPr>
        <p:spPr bwMode="auto">
          <a:xfrm>
            <a:off x="1616075" y="4530725"/>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p2</a:t>
            </a:r>
          </a:p>
        </p:txBody>
      </p:sp>
      <p:grpSp>
        <p:nvGrpSpPr>
          <p:cNvPr id="140295" name="Group 7"/>
          <p:cNvGrpSpPr>
            <a:grpSpLocks/>
          </p:cNvGrpSpPr>
          <p:nvPr/>
        </p:nvGrpSpPr>
        <p:grpSpPr bwMode="auto">
          <a:xfrm>
            <a:off x="2133600" y="3276600"/>
            <a:ext cx="2165350" cy="396875"/>
            <a:chOff x="1402" y="2086"/>
            <a:chExt cx="1364" cy="250"/>
          </a:xfrm>
        </p:grpSpPr>
        <p:sp>
          <p:nvSpPr>
            <p:cNvPr id="140296" name="Text Box 8"/>
            <p:cNvSpPr txBox="1">
              <a:spLocks noChangeArrowheads="1"/>
            </p:cNvSpPr>
            <p:nvPr/>
          </p:nvSpPr>
          <p:spPr bwMode="auto">
            <a:xfrm>
              <a:off x="1882" y="2086"/>
              <a:ext cx="41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a:t>
              </a:r>
            </a:p>
          </p:txBody>
        </p:sp>
        <p:sp>
          <p:nvSpPr>
            <p:cNvPr id="140297" name="Text Box 9"/>
            <p:cNvSpPr txBox="1">
              <a:spLocks noChangeArrowheads="1"/>
            </p:cNvSpPr>
            <p:nvPr/>
          </p:nvSpPr>
          <p:spPr bwMode="auto">
            <a:xfrm>
              <a:off x="1402" y="2086"/>
              <a:ext cx="45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a:t>
              </a:r>
              <a:r>
                <a:rPr lang="en-US" altLang="ja-JP" sz="2000" i="1">
                  <a:latin typeface="Times New Roman" panose="02020603050405020304" pitchFamily="18" charset="0"/>
                </a:rPr>
                <a:t>S</a:t>
              </a:r>
              <a:endParaRPr lang="en-US" altLang="ja-JP" sz="2000">
                <a:latin typeface="Times New Roman" panose="02020603050405020304" pitchFamily="18" charset="0"/>
              </a:endParaRPr>
            </a:p>
          </p:txBody>
        </p:sp>
        <p:sp>
          <p:nvSpPr>
            <p:cNvPr id="140298" name="Text Box 10"/>
            <p:cNvSpPr txBox="1">
              <a:spLocks noChangeArrowheads="1"/>
            </p:cNvSpPr>
            <p:nvPr/>
          </p:nvSpPr>
          <p:spPr bwMode="auto">
            <a:xfrm>
              <a:off x="2362" y="2086"/>
              <a:ext cx="404"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rel </a:t>
              </a:r>
              <a:r>
                <a:rPr lang="en-US" altLang="ja-JP" sz="2000" i="1">
                  <a:latin typeface="Times New Roman" panose="02020603050405020304" pitchFamily="18" charset="0"/>
                </a:rPr>
                <a:t>S</a:t>
              </a:r>
            </a:p>
          </p:txBody>
        </p:sp>
      </p:grpSp>
      <p:sp>
        <p:nvSpPr>
          <p:cNvPr id="140299" name="Text Box 11"/>
          <p:cNvSpPr txBox="1">
            <a:spLocks noChangeArrowheads="1"/>
          </p:cNvSpPr>
          <p:nvPr/>
        </p:nvSpPr>
        <p:spPr bwMode="auto">
          <a:xfrm>
            <a:off x="1600200" y="2133600"/>
            <a:ext cx="5621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synchronization object </a:t>
            </a:r>
            <a:r>
              <a:rPr lang="en-US" altLang="ja-JP" sz="2400" i="1">
                <a:latin typeface="Times New Roman" panose="02020603050405020304" pitchFamily="18" charset="0"/>
              </a:rPr>
              <a:t>S</a:t>
            </a:r>
            <a:r>
              <a:rPr lang="en-US" altLang="ja-JP" sz="2400">
                <a:latin typeface="Times New Roman" panose="02020603050405020304" pitchFamily="18" charset="0"/>
              </a:rPr>
              <a:t> ⇔ shared data x,y</a:t>
            </a:r>
          </a:p>
        </p:txBody>
      </p:sp>
      <p:sp>
        <p:nvSpPr>
          <p:cNvPr id="140300" name="Text Box 12"/>
          <p:cNvSpPr txBox="1">
            <a:spLocks noChangeArrowheads="1"/>
          </p:cNvSpPr>
          <p:nvPr/>
        </p:nvSpPr>
        <p:spPr bwMode="auto">
          <a:xfrm>
            <a:off x="4740275" y="4378325"/>
            <a:ext cx="7270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a:t>
            </a:r>
            <a:r>
              <a:rPr lang="en-US" altLang="ja-JP" sz="2000" i="1">
                <a:latin typeface="Times New Roman" panose="02020603050405020304" pitchFamily="18" charset="0"/>
              </a:rPr>
              <a:t>S</a:t>
            </a:r>
            <a:endParaRPr lang="en-US" altLang="ja-JP" sz="2000">
              <a:latin typeface="Times New Roman" panose="02020603050405020304" pitchFamily="18" charset="0"/>
            </a:endParaRPr>
          </a:p>
        </p:txBody>
      </p:sp>
      <p:grpSp>
        <p:nvGrpSpPr>
          <p:cNvPr id="140301" name="Group 13"/>
          <p:cNvGrpSpPr>
            <a:grpSpLocks/>
          </p:cNvGrpSpPr>
          <p:nvPr/>
        </p:nvGrpSpPr>
        <p:grpSpPr bwMode="auto">
          <a:xfrm>
            <a:off x="5502275" y="4378325"/>
            <a:ext cx="2012950" cy="396875"/>
            <a:chOff x="3466" y="2758"/>
            <a:chExt cx="1268" cy="250"/>
          </a:xfrm>
        </p:grpSpPr>
        <p:sp>
          <p:nvSpPr>
            <p:cNvPr id="140302" name="Text Box 14"/>
            <p:cNvSpPr txBox="1">
              <a:spLocks noChangeArrowheads="1"/>
            </p:cNvSpPr>
            <p:nvPr/>
          </p:nvSpPr>
          <p:spPr bwMode="auto">
            <a:xfrm>
              <a:off x="3466" y="2758"/>
              <a:ext cx="418"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w(x)</a:t>
              </a:r>
            </a:p>
          </p:txBody>
        </p:sp>
        <p:sp>
          <p:nvSpPr>
            <p:cNvPr id="140303" name="Text Box 15"/>
            <p:cNvSpPr txBox="1">
              <a:spLocks noChangeArrowheads="1"/>
            </p:cNvSpPr>
            <p:nvPr/>
          </p:nvSpPr>
          <p:spPr bwMode="auto">
            <a:xfrm>
              <a:off x="3898" y="2758"/>
              <a:ext cx="355"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r(y)</a:t>
              </a:r>
            </a:p>
          </p:txBody>
        </p:sp>
        <p:sp>
          <p:nvSpPr>
            <p:cNvPr id="140304" name="Text Box 16"/>
            <p:cNvSpPr txBox="1">
              <a:spLocks noChangeArrowheads="1"/>
            </p:cNvSpPr>
            <p:nvPr/>
          </p:nvSpPr>
          <p:spPr bwMode="auto">
            <a:xfrm>
              <a:off x="4330" y="2758"/>
              <a:ext cx="404"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rel </a:t>
              </a:r>
              <a:r>
                <a:rPr lang="en-US" altLang="ja-JP" sz="2000" i="1">
                  <a:latin typeface="Times New Roman" panose="02020603050405020304" pitchFamily="18" charset="0"/>
                </a:rPr>
                <a:t>S</a:t>
              </a:r>
            </a:p>
          </p:txBody>
        </p:sp>
      </p:grpSp>
      <p:grpSp>
        <p:nvGrpSpPr>
          <p:cNvPr id="140305" name="Group 17"/>
          <p:cNvGrpSpPr>
            <a:grpSpLocks/>
          </p:cNvGrpSpPr>
          <p:nvPr/>
        </p:nvGrpSpPr>
        <p:grpSpPr bwMode="auto">
          <a:xfrm>
            <a:off x="4206875" y="3692525"/>
            <a:ext cx="1174750" cy="1066800"/>
            <a:chOff x="2698" y="2086"/>
            <a:chExt cx="740" cy="672"/>
          </a:xfrm>
        </p:grpSpPr>
        <p:sp>
          <p:nvSpPr>
            <p:cNvPr id="140306" name="Line 18"/>
            <p:cNvSpPr>
              <a:spLocks noChangeShapeType="1"/>
            </p:cNvSpPr>
            <p:nvPr/>
          </p:nvSpPr>
          <p:spPr bwMode="auto">
            <a:xfrm>
              <a:off x="2698" y="2086"/>
              <a:ext cx="336"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0307" name="Text Box 19"/>
            <p:cNvSpPr txBox="1">
              <a:spLocks noChangeArrowheads="1"/>
            </p:cNvSpPr>
            <p:nvPr/>
          </p:nvSpPr>
          <p:spPr bwMode="auto">
            <a:xfrm>
              <a:off x="2890" y="2182"/>
              <a:ext cx="5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i="1">
                  <a:latin typeface="Times New Roman" panose="02020603050405020304" pitchFamily="18" charset="0"/>
                </a:rPr>
                <a:t>S</a:t>
              </a:r>
              <a:r>
                <a:rPr lang="en-US" altLang="ja-JP" sz="2400">
                  <a:latin typeface="Times New Roman" panose="02020603050405020304" pitchFamily="18" charset="0"/>
                </a:rPr>
                <a:t>, x,y</a:t>
              </a:r>
            </a:p>
          </p:txBody>
        </p:sp>
      </p:grpSp>
      <p:sp>
        <p:nvSpPr>
          <p:cNvPr id="140308" name="Line 20"/>
          <p:cNvSpPr>
            <a:spLocks noChangeShapeType="1"/>
          </p:cNvSpPr>
          <p:nvPr/>
        </p:nvSpPr>
        <p:spPr bwMode="auto">
          <a:xfrm>
            <a:off x="2133600" y="5867400"/>
            <a:ext cx="548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40309" name="Text Box 21"/>
          <p:cNvSpPr txBox="1">
            <a:spLocks noChangeArrowheads="1"/>
          </p:cNvSpPr>
          <p:nvPr/>
        </p:nvSpPr>
        <p:spPr bwMode="auto">
          <a:xfrm>
            <a:off x="1600200" y="5638800"/>
            <a:ext cx="488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p3</a:t>
            </a:r>
          </a:p>
        </p:txBody>
      </p:sp>
      <p:sp>
        <p:nvSpPr>
          <p:cNvPr id="140310" name="Text Box 22"/>
          <p:cNvSpPr txBox="1">
            <a:spLocks noChangeArrowheads="1"/>
          </p:cNvSpPr>
          <p:nvPr/>
        </p:nvSpPr>
        <p:spPr bwMode="auto">
          <a:xfrm>
            <a:off x="1600200" y="2590800"/>
            <a:ext cx="5408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synchronization object </a:t>
            </a:r>
            <a:r>
              <a:rPr lang="en-US" altLang="ja-JP" sz="2400" i="1">
                <a:latin typeface="Times New Roman" panose="02020603050405020304" pitchFamily="18" charset="0"/>
              </a:rPr>
              <a:t>R</a:t>
            </a:r>
            <a:r>
              <a:rPr lang="en-US" altLang="ja-JP" sz="2400">
                <a:latin typeface="Times New Roman" panose="02020603050405020304" pitchFamily="18" charset="0"/>
              </a:rPr>
              <a:t> ⇔ shared data z</a:t>
            </a:r>
          </a:p>
        </p:txBody>
      </p:sp>
      <p:grpSp>
        <p:nvGrpSpPr>
          <p:cNvPr id="140311" name="Group 23"/>
          <p:cNvGrpSpPr>
            <a:grpSpLocks/>
          </p:cNvGrpSpPr>
          <p:nvPr/>
        </p:nvGrpSpPr>
        <p:grpSpPr bwMode="auto">
          <a:xfrm>
            <a:off x="2362200" y="5486400"/>
            <a:ext cx="2117725" cy="396875"/>
            <a:chOff x="1344" y="3456"/>
            <a:chExt cx="1334" cy="250"/>
          </a:xfrm>
        </p:grpSpPr>
        <p:sp>
          <p:nvSpPr>
            <p:cNvPr id="140312" name="Text Box 24"/>
            <p:cNvSpPr txBox="1">
              <a:spLocks noChangeArrowheads="1"/>
            </p:cNvSpPr>
            <p:nvPr/>
          </p:nvSpPr>
          <p:spPr bwMode="auto">
            <a:xfrm>
              <a:off x="1824" y="3456"/>
              <a:ext cx="409"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w(z)</a:t>
              </a:r>
            </a:p>
          </p:txBody>
        </p:sp>
        <p:sp>
          <p:nvSpPr>
            <p:cNvPr id="140313" name="Text Box 25"/>
            <p:cNvSpPr txBox="1">
              <a:spLocks noChangeArrowheads="1"/>
            </p:cNvSpPr>
            <p:nvPr/>
          </p:nvSpPr>
          <p:spPr bwMode="auto">
            <a:xfrm>
              <a:off x="1344" y="3456"/>
              <a:ext cx="47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a:t>
              </a:r>
              <a:r>
                <a:rPr lang="en-US" altLang="ja-JP" sz="2000" i="1">
                  <a:latin typeface="Times New Roman" panose="02020603050405020304" pitchFamily="18" charset="0"/>
                </a:rPr>
                <a:t>R</a:t>
              </a:r>
              <a:endParaRPr lang="en-US" altLang="ja-JP" sz="2000">
                <a:latin typeface="Times New Roman" panose="02020603050405020304" pitchFamily="18" charset="0"/>
              </a:endParaRPr>
            </a:p>
          </p:txBody>
        </p:sp>
        <p:sp>
          <p:nvSpPr>
            <p:cNvPr id="140314" name="Text Box 26"/>
            <p:cNvSpPr txBox="1">
              <a:spLocks noChangeArrowheads="1"/>
            </p:cNvSpPr>
            <p:nvPr/>
          </p:nvSpPr>
          <p:spPr bwMode="auto">
            <a:xfrm>
              <a:off x="2256" y="3456"/>
              <a:ext cx="422"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rel </a:t>
              </a:r>
              <a:r>
                <a:rPr lang="en-US" altLang="ja-JP" sz="2000" i="1">
                  <a:latin typeface="Times New Roman" panose="02020603050405020304" pitchFamily="18" charset="0"/>
                </a:rPr>
                <a:t>R</a:t>
              </a:r>
            </a:p>
          </p:txBody>
        </p:sp>
      </p:grpSp>
      <p:grpSp>
        <p:nvGrpSpPr>
          <p:cNvPr id="140315" name="Group 27"/>
          <p:cNvGrpSpPr>
            <a:grpSpLocks/>
          </p:cNvGrpSpPr>
          <p:nvPr/>
        </p:nvGrpSpPr>
        <p:grpSpPr bwMode="auto">
          <a:xfrm>
            <a:off x="5257800" y="5486400"/>
            <a:ext cx="2117725" cy="396875"/>
            <a:chOff x="3312" y="3456"/>
            <a:chExt cx="1334" cy="250"/>
          </a:xfrm>
        </p:grpSpPr>
        <p:sp>
          <p:nvSpPr>
            <p:cNvPr id="140316" name="Text Box 28"/>
            <p:cNvSpPr txBox="1">
              <a:spLocks noChangeArrowheads="1"/>
            </p:cNvSpPr>
            <p:nvPr/>
          </p:nvSpPr>
          <p:spPr bwMode="auto">
            <a:xfrm>
              <a:off x="3792" y="3456"/>
              <a:ext cx="409"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w(z)</a:t>
              </a:r>
            </a:p>
          </p:txBody>
        </p:sp>
        <p:sp>
          <p:nvSpPr>
            <p:cNvPr id="140317" name="Text Box 29"/>
            <p:cNvSpPr txBox="1">
              <a:spLocks noChangeArrowheads="1"/>
            </p:cNvSpPr>
            <p:nvPr/>
          </p:nvSpPr>
          <p:spPr bwMode="auto">
            <a:xfrm>
              <a:off x="3312" y="3456"/>
              <a:ext cx="47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acq </a:t>
              </a:r>
              <a:r>
                <a:rPr lang="en-US" altLang="ja-JP" sz="2000" i="1">
                  <a:latin typeface="Times New Roman" panose="02020603050405020304" pitchFamily="18" charset="0"/>
                </a:rPr>
                <a:t>R</a:t>
              </a:r>
              <a:endParaRPr lang="en-US" altLang="ja-JP" sz="2000">
                <a:latin typeface="Times New Roman" panose="02020603050405020304" pitchFamily="18" charset="0"/>
              </a:endParaRPr>
            </a:p>
          </p:txBody>
        </p:sp>
        <p:sp>
          <p:nvSpPr>
            <p:cNvPr id="140318" name="Text Box 30"/>
            <p:cNvSpPr txBox="1">
              <a:spLocks noChangeArrowheads="1"/>
            </p:cNvSpPr>
            <p:nvPr/>
          </p:nvSpPr>
          <p:spPr bwMode="auto">
            <a:xfrm>
              <a:off x="4224" y="3456"/>
              <a:ext cx="422"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000">
                  <a:latin typeface="Times New Roman" panose="02020603050405020304" pitchFamily="18" charset="0"/>
                </a:rPr>
                <a:t>rel </a:t>
              </a:r>
              <a:r>
                <a:rPr lang="en-US" altLang="ja-JP" sz="2000" i="1">
                  <a:latin typeface="Times New Roman" panose="02020603050405020304" pitchFamily="18" charset="0"/>
                </a:rPr>
                <a:t>R</a:t>
              </a:r>
            </a:p>
          </p:txBody>
        </p:sp>
      </p:grpSp>
      <p:pic>
        <p:nvPicPr>
          <p:cNvPr id="2" name="オーディオ 1">
            <a:hlinkClick r:id="" action="ppaction://media"/>
            <a:extLst>
              <a:ext uri="{FF2B5EF4-FFF2-40B4-BE49-F238E27FC236}">
                <a16:creationId xmlns:a16="http://schemas.microsoft.com/office/drawing/2014/main" id="{BB9123B7-28D0-4AC9-A7E8-167FFFF54C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3628"/>
    </mc:Choice>
    <mc:Fallback xmlns="">
      <p:transition spd="slow" advTm="83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wipe(left)">
                                      <p:cBhvr>
                                        <p:cTn id="11" dur="500"/>
                                        <p:tgtEl>
                                          <p:spTgt spid="1402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40311"/>
                                        </p:tgtEl>
                                        <p:attrNameLst>
                                          <p:attrName>style.visibility</p:attrName>
                                        </p:attrNameLst>
                                      </p:cBhvr>
                                      <p:to>
                                        <p:strVal val="visible"/>
                                      </p:to>
                                    </p:set>
                                    <p:animEffect transition="in" filter="wipe(left)">
                                      <p:cBhvr>
                                        <p:cTn id="16" dur="500"/>
                                        <p:tgtEl>
                                          <p:spTgt spid="1403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0300"/>
                                        </p:tgtEl>
                                        <p:attrNameLst>
                                          <p:attrName>style.visibility</p:attrName>
                                        </p:attrNameLst>
                                      </p:cBhvr>
                                      <p:to>
                                        <p:strVal val="visible"/>
                                      </p:to>
                                    </p:set>
                                    <p:animEffect transition="in" filter="wipe(left)">
                                      <p:cBhvr>
                                        <p:cTn id="21" dur="500"/>
                                        <p:tgtEl>
                                          <p:spTgt spid="1403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6" fill="hold" nodeType="clickEffect">
                                  <p:stCondLst>
                                    <p:cond delay="0"/>
                                  </p:stCondLst>
                                  <p:childTnLst>
                                    <p:set>
                                      <p:cBhvr>
                                        <p:cTn id="25" dur="1" fill="hold">
                                          <p:stCondLst>
                                            <p:cond delay="0"/>
                                          </p:stCondLst>
                                        </p:cTn>
                                        <p:tgtEl>
                                          <p:spTgt spid="140305"/>
                                        </p:tgtEl>
                                        <p:attrNameLst>
                                          <p:attrName>style.visibility</p:attrName>
                                        </p:attrNameLst>
                                      </p:cBhvr>
                                      <p:to>
                                        <p:strVal val="visible"/>
                                      </p:to>
                                    </p:set>
                                    <p:animEffect transition="in" filter="strips(downRight)">
                                      <p:cBhvr>
                                        <p:cTn id="26" dur="500"/>
                                        <p:tgtEl>
                                          <p:spTgt spid="14030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40301"/>
                                        </p:tgtEl>
                                        <p:attrNameLst>
                                          <p:attrName>style.visibility</p:attrName>
                                        </p:attrNameLst>
                                      </p:cBhvr>
                                      <p:to>
                                        <p:strVal val="visible"/>
                                      </p:to>
                                    </p:set>
                                    <p:animEffect transition="in" filter="wipe(left)">
                                      <p:cBhvr>
                                        <p:cTn id="31" dur="500"/>
                                        <p:tgtEl>
                                          <p:spTgt spid="14030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40315"/>
                                        </p:tgtEl>
                                        <p:attrNameLst>
                                          <p:attrName>style.visibility</p:attrName>
                                        </p:attrNameLst>
                                      </p:cBhvr>
                                      <p:to>
                                        <p:strVal val="visible"/>
                                      </p:to>
                                    </p:set>
                                    <p:animEffect transition="in" filter="wipe(left)">
                                      <p:cBhvr>
                                        <p:cTn id="36" dur="500"/>
                                        <p:tgtEl>
                                          <p:spTgt spid="1403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bldLst>
      <p:bldP spid="140300" grpId="0" autoUpdateAnimBg="0"/>
    </p:bldLst>
  </p:timing>
  <p:extLst>
    <p:ext uri="{3A86A75C-4F4B-4683-9AE1-C65F6400EC91}">
      <p14:laserTraceLst xmlns:p14="http://schemas.microsoft.com/office/powerpoint/2010/main">
        <p14:tracePtLst>
          <p14:tracePt t="1212" x="8596313" y="3136900"/>
          <p14:tracePt t="1220" x="8286750" y="3100388"/>
          <p14:tracePt t="1228" x="8104188" y="3063875"/>
          <p14:tracePt t="1233" x="7958138" y="3036888"/>
          <p14:tracePt t="1241" x="7850188" y="3017838"/>
          <p14:tracePt t="1249" x="7804150" y="3017838"/>
          <p14:tracePt t="1257" x="7794625" y="3017838"/>
          <p14:tracePt t="1322" x="7758113" y="3000375"/>
          <p14:tracePt t="1330" x="7740650" y="3000375"/>
          <p14:tracePt t="1339" x="7667625" y="2990850"/>
          <p14:tracePt t="1345" x="7539038" y="2973388"/>
          <p14:tracePt t="1355" x="7392988" y="2946400"/>
          <p14:tracePt t="1361" x="7256463" y="2900363"/>
          <p14:tracePt t="1370" x="7073900" y="2854325"/>
          <p14:tracePt t="1377" x="6873875" y="2844800"/>
          <p14:tracePt t="1387" x="6710363" y="2808288"/>
          <p14:tracePt t="1393" x="6564313" y="2781300"/>
          <p14:tracePt t="1402" x="6435725" y="2763838"/>
          <p14:tracePt t="1409" x="6299200" y="2754313"/>
          <p14:tracePt t="1417" x="6226175" y="2744788"/>
          <p14:tracePt t="1425" x="6172200" y="2744788"/>
          <p14:tracePt t="1433" x="6126163" y="2744788"/>
          <p14:tracePt t="1441" x="6108700" y="2717800"/>
          <p14:tracePt t="1716" x="6089650" y="2698750"/>
          <p14:tracePt t="1721" x="6043613" y="2671763"/>
          <p14:tracePt t="1729" x="6016625" y="2635250"/>
          <p14:tracePt t="1737" x="5943600" y="2571750"/>
          <p14:tracePt t="1745" x="5916613" y="2535238"/>
          <p14:tracePt t="1754" x="5880100" y="2508250"/>
          <p14:tracePt t="1761" x="5862638" y="2489200"/>
          <p14:tracePt t="1771" x="5834063" y="2452688"/>
          <p14:tracePt t="1777" x="5797550" y="2425700"/>
          <p14:tracePt t="1787" x="5770563" y="2389188"/>
          <p14:tracePt t="1793" x="5753100" y="2371725"/>
          <p14:tracePt t="1802" x="5734050" y="2352675"/>
          <p14:tracePt t="1809" x="5707063" y="2325688"/>
          <p14:tracePt t="1817" x="5688013" y="2298700"/>
          <p14:tracePt t="1825" x="5680075" y="2279650"/>
          <p14:tracePt t="1833" x="5661025" y="2243138"/>
          <p14:tracePt t="1841" x="5653088" y="2225675"/>
          <p14:tracePt t="1849" x="5634038" y="2197100"/>
          <p14:tracePt t="1865" x="5634038" y="2179638"/>
          <p14:tracePt t="1874" x="5624513" y="2160588"/>
          <p14:tracePt t="1890" x="5624513" y="2152650"/>
          <p14:tracePt t="2357" x="5624513" y="2133600"/>
          <p14:tracePt t="2363" x="5616575" y="2116138"/>
          <p14:tracePt t="2372" x="5616575" y="2097088"/>
          <p14:tracePt t="2378" x="5616575" y="2089150"/>
          <p14:tracePt t="2389" x="5616575" y="2052638"/>
          <p14:tracePt t="2394" x="5616575" y="2024063"/>
          <p14:tracePt t="2405" x="5588000" y="1997075"/>
          <p14:tracePt t="2409" x="5588000" y="1979613"/>
          <p14:tracePt t="2417" x="5588000" y="1960563"/>
          <p14:tracePt t="2426" x="5580063" y="1951038"/>
          <p14:tracePt t="2433" x="5580063" y="1933575"/>
          <p14:tracePt t="2442" x="5580063" y="1924050"/>
          <p14:tracePt t="2465" x="5580063" y="1914525"/>
          <p14:tracePt t="2667" x="5570538" y="1924050"/>
          <p14:tracePt t="2676" x="5551488" y="1943100"/>
          <p14:tracePt t="2682" x="5514975" y="1979613"/>
          <p14:tracePt t="2691" x="5497513" y="1997075"/>
          <p14:tracePt t="2698" x="5470525" y="2024063"/>
          <p14:tracePt t="2708" x="5451475" y="2043113"/>
          <p14:tracePt t="2714" x="5414963" y="2070100"/>
          <p14:tracePt t="2721" x="5405438" y="2089150"/>
          <p14:tracePt t="2730" x="5378450" y="2116138"/>
          <p14:tracePt t="2737" x="5368925" y="2125663"/>
          <p14:tracePt t="2746" x="5360988" y="2125663"/>
          <p14:tracePt t="2756" x="5341938" y="2133600"/>
          <p14:tracePt t="2859" x="5334000" y="2133600"/>
          <p14:tracePt t="2867" x="5324475" y="2133600"/>
          <p14:tracePt t="2875" x="5305425" y="2133600"/>
          <p14:tracePt t="2882" x="5268913" y="2133600"/>
          <p14:tracePt t="2897" x="5260975" y="2133600"/>
          <p14:tracePt t="2921" x="5224463" y="2143125"/>
          <p14:tracePt t="2929" x="5205413" y="2143125"/>
          <p14:tracePt t="2938" x="5195888" y="2143125"/>
          <p14:tracePt t="2945" x="5178425" y="2143125"/>
          <p14:tracePt t="2954" x="5168900" y="2143125"/>
          <p14:tracePt t="2982" x="5151438" y="2143125"/>
          <p14:tracePt t="3007" x="5141913" y="2143125"/>
          <p14:tracePt t="3027" x="5132388" y="2143125"/>
          <p14:tracePt t="3034" x="5122863" y="2152650"/>
          <p14:tracePt t="3515" x="5114925" y="2143125"/>
          <p14:tracePt t="3747" x="5095875" y="2133600"/>
          <p14:tracePt t="3755" x="5078413" y="2133600"/>
          <p14:tracePt t="3769" x="5068888" y="2133600"/>
          <p14:tracePt t="3787" x="5059363" y="2133600"/>
          <p14:tracePt t="3793" x="5049838" y="2133600"/>
          <p14:tracePt t="3804" x="5032375" y="2152650"/>
          <p14:tracePt t="3817" x="5014913" y="2170113"/>
          <p14:tracePt t="3833" x="5005388" y="2179638"/>
          <p14:tracePt t="3841" x="4995863" y="2189163"/>
          <p14:tracePt t="3849" x="4986338" y="2197100"/>
          <p14:tracePt t="3873" x="4978400" y="2206625"/>
          <p14:tracePt t="3881" x="4978400" y="2216150"/>
          <p14:tracePt t="3913" x="4968875" y="2216150"/>
          <p14:tracePt t="3929" x="4949825" y="2225675"/>
          <p14:tracePt t="3937" x="4941888" y="2233613"/>
          <p14:tracePt t="3945" x="4932363" y="2243138"/>
          <p14:tracePt t="3954" x="4922838" y="2243138"/>
          <p14:tracePt t="3961" x="4913313" y="2252663"/>
          <p14:tracePt t="3970" x="4895850" y="2262188"/>
          <p14:tracePt t="3993" x="4876800" y="2279650"/>
          <p14:tracePt t="4009" x="4868863" y="2289175"/>
          <p14:tracePt t="4025" x="4859338" y="2289175"/>
          <p14:tracePt t="4033" x="4849813" y="2298700"/>
          <p14:tracePt t="4041" x="4840288" y="2298700"/>
          <p14:tracePt t="4049" x="4832350" y="2298700"/>
          <p14:tracePt t="4057" x="4822825" y="2316163"/>
          <p14:tracePt t="4065" x="4795838" y="2325688"/>
          <p14:tracePt t="4074" x="4767263" y="2335213"/>
          <p14:tracePt t="4082" x="4759325" y="2343150"/>
          <p14:tracePt t="4090" x="4740275" y="2362200"/>
          <p14:tracePt t="4098" x="4740275" y="2371725"/>
          <p14:tracePt t="4106" x="4730750" y="2371725"/>
          <p14:tracePt t="4114" x="4722813" y="2379663"/>
          <p14:tracePt t="4122" x="4713288" y="2379663"/>
          <p14:tracePt t="4130" x="4695825" y="2389188"/>
          <p14:tracePt t="4147" x="4676775" y="2398713"/>
          <p14:tracePt t="4163" x="4667250" y="2408238"/>
          <p14:tracePt t="4178" x="4659313" y="2416175"/>
          <p14:tracePt t="4235" x="4649788" y="2416175"/>
          <p14:tracePt t="4241" x="4640263" y="2425700"/>
          <p14:tracePt t="4249" x="4622800" y="2444750"/>
          <p14:tracePt t="4265" x="4603750" y="2444750"/>
          <p14:tracePt t="4273" x="4576763" y="2462213"/>
          <p14:tracePt t="4290" x="4567238" y="2489200"/>
          <p14:tracePt t="4298" x="4557713" y="2489200"/>
          <p14:tracePt t="4307" x="4549775" y="2498725"/>
          <p14:tracePt t="4314" x="4540250" y="2508250"/>
          <p14:tracePt t="4643" x="4530725" y="2508250"/>
          <p14:tracePt t="4652" x="4530725" y="2498725"/>
          <p14:tracePt t="4657" x="4530725" y="2481263"/>
          <p14:tracePt t="4665" x="4549775" y="2462213"/>
          <p14:tracePt t="4674" x="4557713" y="2444750"/>
          <p14:tracePt t="4681" x="4567238" y="2435225"/>
          <p14:tracePt t="4697" x="4567238" y="2425700"/>
          <p14:tracePt t="4705" x="4576763" y="2416175"/>
          <p14:tracePt t="4713" x="4586288" y="2408238"/>
          <p14:tracePt t="4763" x="4594225" y="2398713"/>
          <p14:tracePt t="6651" x="4603750" y="2398713"/>
          <p14:tracePt t="6659" x="4622800" y="2398713"/>
          <p14:tracePt t="6668" x="4676775" y="2398713"/>
          <p14:tracePt t="6675" x="4767263" y="2398713"/>
          <p14:tracePt t="6682" x="4868863" y="2398713"/>
          <p14:tracePt t="6690" x="4959350" y="2398713"/>
          <p14:tracePt t="6698" x="5014913" y="2398713"/>
          <p14:tracePt t="6706" x="5068888" y="2398713"/>
          <p14:tracePt t="6714" x="5095875" y="2398713"/>
          <p14:tracePt t="6722" x="5122863" y="2398713"/>
          <p14:tracePt t="6730" x="5159375" y="2398713"/>
          <p14:tracePt t="7177" x="5159375" y="2408238"/>
          <p14:tracePt t="7186" x="5159375" y="2416175"/>
          <p14:tracePt t="7203" x="5168900" y="2416175"/>
          <p14:tracePt t="7234" x="5168900" y="2435225"/>
          <p14:tracePt t="7249" x="5178425" y="2444750"/>
          <p14:tracePt t="7273" x="5178425" y="2452688"/>
          <p14:tracePt t="7289" x="5187950" y="2471738"/>
          <p14:tracePt t="7321" x="5205413" y="2489200"/>
          <p14:tracePt t="7345" x="5214938" y="2498725"/>
          <p14:tracePt t="7393" x="5232400" y="2498725"/>
          <p14:tracePt t="7409" x="5241925" y="2498725"/>
          <p14:tracePt t="7433" x="5251450" y="2498725"/>
          <p14:tracePt t="7449" x="5287963" y="2498725"/>
          <p14:tracePt t="7457" x="5324475" y="2498725"/>
          <p14:tracePt t="7465" x="5341938" y="2498725"/>
          <p14:tracePt t="7473" x="5378450" y="2498725"/>
          <p14:tracePt t="7481" x="5405438" y="2498725"/>
          <p14:tracePt t="7489" x="5441950" y="2489200"/>
          <p14:tracePt t="7497" x="5451475" y="2481263"/>
          <p14:tracePt t="7506" x="5461000" y="2481263"/>
          <p14:tracePt t="7513" x="5478463" y="2471738"/>
          <p14:tracePt t="7529" x="5487988" y="2462213"/>
          <p14:tracePt t="8035" x="5507038" y="2444750"/>
          <p14:tracePt t="8041" x="5514975" y="2435225"/>
          <p14:tracePt t="8049" x="5534025" y="2425700"/>
          <p14:tracePt t="8065" x="5551488" y="2425700"/>
          <p14:tracePt t="8073" x="5561013" y="2416175"/>
          <p14:tracePt t="8089" x="5570538" y="2408238"/>
          <p14:tracePt t="8145" x="5588000" y="2408238"/>
          <p14:tracePt t="8153" x="5597525" y="2408238"/>
          <p14:tracePt t="8161" x="5607050" y="2408238"/>
          <p14:tracePt t="8169" x="5616575" y="2408238"/>
          <p14:tracePt t="8177" x="5643563" y="2408238"/>
          <p14:tracePt t="8186" x="5661025" y="2408238"/>
          <p14:tracePt t="8193" x="5697538" y="2408238"/>
          <p14:tracePt t="8203" x="5753100" y="2408238"/>
          <p14:tracePt t="8209" x="5826125" y="2408238"/>
          <p14:tracePt t="8217" x="5870575" y="2408238"/>
          <p14:tracePt t="8225" x="5926138" y="2408238"/>
          <p14:tracePt t="8233" x="5980113" y="2408238"/>
          <p14:tracePt t="8243" x="6035675" y="2408238"/>
          <p14:tracePt t="8249" x="6072188" y="2408238"/>
          <p14:tracePt t="8257" x="6089650" y="2408238"/>
          <p14:tracePt t="8266" x="6126163" y="2408238"/>
          <p14:tracePt t="8537" x="6218238" y="2408238"/>
          <p14:tracePt t="8545" x="6291263" y="2389188"/>
          <p14:tracePt t="8553" x="6418263" y="2389188"/>
          <p14:tracePt t="8561" x="6500813" y="2379663"/>
          <p14:tracePt t="8569" x="6573838" y="2379663"/>
          <p14:tracePt t="8577" x="6637338" y="2352675"/>
          <p14:tracePt t="8593" x="6654800" y="2352675"/>
          <p14:tracePt t="8809" x="6664325" y="2352675"/>
          <p14:tracePt t="8859" x="6673850" y="2352675"/>
          <p14:tracePt t="8929" x="6681788" y="2362200"/>
          <p14:tracePt t="8953" x="6691313" y="2371725"/>
          <p14:tracePt t="8961" x="6691313" y="2389188"/>
          <p14:tracePt t="8969" x="6710363" y="2408238"/>
          <p14:tracePt t="8977" x="6718300" y="2435225"/>
          <p14:tracePt t="8986" x="6727825" y="2444750"/>
          <p14:tracePt t="8993" x="6754813" y="2452688"/>
          <p14:tracePt t="9002" x="6791325" y="2452688"/>
          <p14:tracePt t="9009" x="6810375" y="2462213"/>
          <p14:tracePt t="9018" x="6846888" y="2481263"/>
          <p14:tracePt t="9025" x="6873875" y="2481263"/>
          <p14:tracePt t="9033" x="6900863" y="2489200"/>
          <p14:tracePt t="9041" x="6919913" y="2489200"/>
          <p14:tracePt t="9049" x="6946900" y="2498725"/>
          <p14:tracePt t="9057" x="6956425" y="2498725"/>
          <p14:tracePt t="9065" x="6964363" y="2498725"/>
          <p14:tracePt t="9171" x="6983413" y="2498725"/>
          <p14:tracePt t="9177" x="6992938" y="2498725"/>
          <p14:tracePt t="9209" x="7000875" y="2498725"/>
          <p14:tracePt t="9225" x="7010400" y="2498725"/>
          <p14:tracePt t="9234" x="7019925" y="2498725"/>
          <p14:tracePt t="9250" x="7029450" y="2498725"/>
          <p14:tracePt t="9258" x="7037388" y="2489200"/>
          <p14:tracePt t="9274" x="7046913" y="2481263"/>
          <p14:tracePt t="9290" x="7056438" y="2481263"/>
          <p14:tracePt t="9297" x="7083425" y="2471738"/>
          <p14:tracePt t="9395" x="7102475" y="2452688"/>
          <p14:tracePt t="9411" x="7110413" y="2444750"/>
          <p14:tracePt t="9420" x="7110413" y="2435225"/>
          <p14:tracePt t="9451" x="7119938" y="2425700"/>
          <p14:tracePt t="9474" x="7129463" y="2416175"/>
          <p14:tracePt t="9490" x="7138988" y="2408238"/>
          <p14:tracePt t="10033" x="7073900" y="2398713"/>
          <p14:tracePt t="10041" x="6910388" y="2408238"/>
          <p14:tracePt t="10049" x="6718300" y="2452688"/>
          <p14:tracePt t="10057" x="6554788" y="2481263"/>
          <p14:tracePt t="10065" x="6391275" y="2498725"/>
          <p14:tracePt t="10073" x="6245225" y="2525713"/>
          <p14:tracePt t="10082" x="6135688" y="2554288"/>
          <p14:tracePt t="10090" x="6053138" y="2571750"/>
          <p14:tracePt t="10098" x="5962650" y="2581275"/>
          <p14:tracePt t="10107" x="5916613" y="2589213"/>
          <p14:tracePt t="10113" x="5889625" y="2617788"/>
          <p14:tracePt t="10122" x="5843588" y="2625725"/>
          <p14:tracePt t="10129" x="5826125" y="2635250"/>
          <p14:tracePt t="10138" x="5807075" y="2635250"/>
          <p14:tracePt t="10145" x="5770563" y="2644775"/>
          <p14:tracePt t="10154" x="5734050" y="2671763"/>
          <p14:tracePt t="10161" x="5680075" y="2690813"/>
          <p14:tracePt t="10170" x="5624513" y="2690813"/>
          <p14:tracePt t="10177" x="5524500" y="2698750"/>
          <p14:tracePt t="10186" x="5434013" y="2717800"/>
          <p14:tracePt t="10193" x="5351463" y="2727325"/>
          <p14:tracePt t="10202" x="5224463" y="2744788"/>
          <p14:tracePt t="10209" x="5151438" y="2754313"/>
          <p14:tracePt t="10219" x="5041900" y="2771775"/>
          <p14:tracePt t="10225" x="4959350" y="2771775"/>
          <p14:tracePt t="10233" x="4886325" y="2790825"/>
          <p14:tracePt t="10241" x="4822825" y="2808288"/>
          <p14:tracePt t="10249" x="4767263" y="2808288"/>
          <p14:tracePt t="10257" x="4740275" y="2817813"/>
          <p14:tracePt t="10266" x="4722813" y="2827338"/>
          <p14:tracePt t="10273" x="4676775" y="2836863"/>
          <p14:tracePt t="10282" x="4649788" y="2844800"/>
          <p14:tracePt t="10289" x="4630738" y="2854325"/>
          <p14:tracePt t="10297" x="4594225" y="2873375"/>
          <p14:tracePt t="10306" x="4567238" y="2900363"/>
          <p14:tracePt t="10313" x="4549775" y="2900363"/>
          <p14:tracePt t="10322" x="4530725" y="2917825"/>
          <p14:tracePt t="10329" x="4476750" y="2954338"/>
          <p14:tracePt t="10338" x="4467225" y="2954338"/>
          <p14:tracePt t="10345" x="4413250" y="2973388"/>
          <p14:tracePt t="10354" x="4384675" y="2990850"/>
          <p14:tracePt t="10361" x="4340225" y="3017838"/>
          <p14:tracePt t="10369" x="4311650" y="3046413"/>
          <p14:tracePt t="10377" x="4267200" y="3073400"/>
          <p14:tracePt t="10386" x="4184650" y="3119438"/>
          <p14:tracePt t="10393" x="4138613" y="3155950"/>
          <p14:tracePt t="10403" x="4065588" y="3209925"/>
          <p14:tracePt t="10409" x="4002088" y="3246438"/>
          <p14:tracePt t="10420" x="3956050" y="3282950"/>
          <p14:tracePt t="10425" x="3929063" y="3302000"/>
          <p14:tracePt t="10434" x="3911600" y="3309938"/>
          <p14:tracePt t="10442" x="3892550" y="3319463"/>
          <p14:tracePt t="10450" x="3875088" y="3328988"/>
          <p14:tracePt t="10458" x="3856038" y="3338513"/>
          <p14:tracePt t="10607" x="3846513" y="3346450"/>
          <p14:tracePt t="10612" x="3829050" y="3346450"/>
          <p14:tracePt t="10619" x="3819525" y="3346450"/>
          <p14:tracePt t="10625" x="3810000" y="3346450"/>
          <p14:tracePt t="10633" x="3802063" y="3346450"/>
          <p14:tracePt t="10641" x="3783013" y="3346450"/>
          <p14:tracePt t="10649" x="3775075" y="3346450"/>
          <p14:tracePt t="10657" x="3756025" y="3338513"/>
          <p14:tracePt t="10665" x="3729038" y="3338513"/>
          <p14:tracePt t="10673" x="3719513" y="3328988"/>
          <p14:tracePt t="10681" x="3683000" y="3309938"/>
          <p14:tracePt t="10689" x="3673475" y="3302000"/>
          <p14:tracePt t="10697" x="3646488" y="3292475"/>
          <p14:tracePt t="10706" x="3629025" y="3273425"/>
          <p14:tracePt t="10714" x="3592513" y="3255963"/>
          <p14:tracePt t="10721" x="3582988" y="3246438"/>
          <p14:tracePt t="10729" x="3573463" y="3236913"/>
          <p14:tracePt t="10737" x="3536950" y="3219450"/>
          <p14:tracePt t="10745" x="3527425" y="3209925"/>
          <p14:tracePt t="10754" x="3509963" y="3200400"/>
          <p14:tracePt t="10763" x="3509963" y="3192463"/>
          <p14:tracePt t="10772" x="3490913" y="3182938"/>
          <p14:tracePt t="10777" x="3482975" y="3173413"/>
          <p14:tracePt t="10793" x="3473450" y="3155950"/>
          <p14:tracePt t="10809" x="3463925" y="3136900"/>
          <p14:tracePt t="10819" x="3463925" y="3127375"/>
          <p14:tracePt t="10841" x="3463925" y="3119438"/>
          <p14:tracePt t="10849" x="3463925" y="3100388"/>
          <p14:tracePt t="10857" x="3463925" y="3090863"/>
          <p14:tracePt t="10873" x="3463925" y="3082925"/>
          <p14:tracePt t="10889" x="3463925" y="3073400"/>
          <p14:tracePt t="10906" x="3463925" y="3063875"/>
          <p14:tracePt t="10942" x="3463925" y="3046413"/>
          <p14:tracePt t="10949" x="3463925" y="3036888"/>
          <p14:tracePt t="10954" x="3463925" y="3017838"/>
          <p14:tracePt t="10961" x="3463925" y="3009900"/>
          <p14:tracePt t="10969" x="3463925" y="3000375"/>
          <p14:tracePt t="10986" x="3463925" y="2990850"/>
          <p14:tracePt t="10993" x="3463925" y="2982913"/>
          <p14:tracePt t="11665" x="3463925" y="2973388"/>
          <p14:tracePt t="11681" x="3490913" y="2973388"/>
          <p14:tracePt t="11689" x="3500438" y="2973388"/>
          <p14:tracePt t="11713" x="3527425" y="2973388"/>
          <p14:tracePt t="11754" x="3536950" y="2973388"/>
          <p14:tracePt t="11810" x="3546475" y="2973388"/>
          <p14:tracePt t="11835" x="3556000" y="2973388"/>
          <p14:tracePt t="11859" x="3563938" y="2982913"/>
          <p14:tracePt t="11890" x="3573463" y="2982913"/>
          <p14:tracePt t="11898" x="3592513" y="2982913"/>
          <p14:tracePt t="11906" x="3636963" y="2982913"/>
          <p14:tracePt t="11914" x="3692525" y="2982913"/>
          <p14:tracePt t="11922" x="3746500" y="2982913"/>
          <p14:tracePt t="11930" x="3819525" y="2982913"/>
          <p14:tracePt t="11939" x="3911600" y="2982913"/>
          <p14:tracePt t="11946" x="3965575" y="2982913"/>
          <p14:tracePt t="11955" x="4029075" y="2982913"/>
          <p14:tracePt t="11962" x="4084638" y="2982913"/>
          <p14:tracePt t="11970" x="4111625" y="2982913"/>
          <p14:tracePt t="11978" x="4138613" y="2982913"/>
          <p14:tracePt t="11987" x="4148138" y="2982913"/>
          <p14:tracePt t="11994" x="4157663" y="2982913"/>
          <p14:tracePt t="12099" x="4175125" y="2982913"/>
          <p14:tracePt t="12106" x="4184650" y="2982913"/>
          <p14:tracePt t="12187" x="4184650" y="2973388"/>
          <p14:tracePt t="12194" x="4184650" y="2963863"/>
          <p14:tracePt t="12210" x="4194175" y="2954338"/>
          <p14:tracePt t="12221" x="4202113" y="2946400"/>
          <p14:tracePt t="12241" x="4202113" y="2936875"/>
          <p14:tracePt t="12281" x="4211638" y="2927350"/>
          <p14:tracePt t="12531" x="4221163" y="2927350"/>
          <p14:tracePt t="12613" x="4221163" y="2936875"/>
          <p14:tracePt t="12626" x="4221163" y="2954338"/>
          <p14:tracePt t="12633" x="4221163" y="2963863"/>
          <p14:tracePt t="12665" x="4221163" y="2973388"/>
          <p14:tracePt t="12681" x="4221163" y="2982913"/>
          <p14:tracePt t="12721" x="4230688" y="2982913"/>
          <p14:tracePt t="12731" x="4248150" y="3000375"/>
          <p14:tracePt t="12739" x="4267200" y="3000375"/>
          <p14:tracePt t="12747" x="4303713" y="3000375"/>
          <p14:tracePt t="12757" x="4330700" y="3000375"/>
          <p14:tracePt t="12762" x="4376738" y="3000375"/>
          <p14:tracePt t="12770" x="4403725" y="3000375"/>
          <p14:tracePt t="12777" x="4421188" y="3000375"/>
          <p14:tracePt t="12786" x="4430713" y="3000375"/>
          <p14:tracePt t="12793" x="4457700" y="3000375"/>
          <p14:tracePt t="12819" x="4467225" y="3000375"/>
          <p14:tracePt t="12825" x="4484688" y="3000375"/>
          <p14:tracePt t="12841" x="4494213" y="3000375"/>
          <p14:tracePt t="12850" x="4513263" y="2990850"/>
          <p14:tracePt t="12859" x="4530725" y="2990850"/>
          <p14:tracePt t="12868" x="4549775" y="2973388"/>
          <p14:tracePt t="12876" x="4557713" y="2963863"/>
          <p14:tracePt t="12882" x="4576763" y="2954338"/>
          <p14:tracePt t="12890" x="4576763" y="2946400"/>
          <p14:tracePt t="12922" x="4586288" y="2936875"/>
          <p14:tracePt t="13361" x="4586288" y="2946400"/>
          <p14:tracePt t="13370" x="4594225" y="2973388"/>
          <p14:tracePt t="13377" x="4613275" y="3000375"/>
          <p14:tracePt t="13386" x="4640263" y="3036888"/>
          <p14:tracePt t="13403" x="4659313" y="3063875"/>
          <p14:tracePt t="13409" x="4676775" y="3082925"/>
          <p14:tracePt t="13420" x="4686300" y="3090863"/>
          <p14:tracePt t="13425" x="4695825" y="3100388"/>
          <p14:tracePt t="13433" x="4703763" y="3109913"/>
          <p14:tracePt t="13506" x="4713288" y="3109913"/>
          <p14:tracePt t="13513" x="4730750" y="3109913"/>
          <p14:tracePt t="13522" x="4767263" y="3109913"/>
          <p14:tracePt t="13529" x="4786313" y="3109913"/>
          <p14:tracePt t="13537" x="4813300" y="3109913"/>
          <p14:tracePt t="13545" x="4832350" y="3100388"/>
          <p14:tracePt t="13553" x="4868863" y="3100388"/>
          <p14:tracePt t="13561" x="4886325" y="3090863"/>
          <p14:tracePt t="13569" x="4905375" y="3090863"/>
          <p14:tracePt t="13578" x="4913313" y="3090863"/>
          <p14:tracePt t="13586" x="4922838" y="3082925"/>
          <p14:tracePt t="13593" x="4932363" y="3073400"/>
          <p14:tracePt t="13618" x="4941888" y="3063875"/>
          <p14:tracePt t="13634" x="4949825" y="3054350"/>
          <p14:tracePt t="13676" x="4968875" y="3054350"/>
          <p14:tracePt t="13691" x="4968875" y="3046413"/>
          <p14:tracePt t="13699" x="4978400" y="3036888"/>
          <p14:tracePt t="13731" x="4978400" y="3027363"/>
          <p14:tracePt t="13762" x="4995863" y="3009900"/>
          <p14:tracePt t="13969" x="5014913" y="3009900"/>
          <p14:tracePt t="13977" x="5049838" y="3017838"/>
          <p14:tracePt t="13987" x="5086350" y="3036888"/>
          <p14:tracePt t="13993" x="5105400" y="3036888"/>
          <p14:tracePt t="14004" x="5141913" y="3054350"/>
          <p14:tracePt t="14009" x="5178425" y="3054350"/>
          <p14:tracePt t="14018" x="5187950" y="3054350"/>
          <p14:tracePt t="14025" x="5195888" y="3054350"/>
          <p14:tracePt t="14130" x="5224463" y="3054350"/>
          <p14:tracePt t="14138" x="5241925" y="3036888"/>
          <p14:tracePt t="14147" x="5251450" y="3027363"/>
          <p14:tracePt t="14163" x="5260975" y="3027363"/>
          <p14:tracePt t="14172" x="5268913" y="3017838"/>
          <p14:tracePt t="14178" x="5278438" y="3009900"/>
          <p14:tracePt t="14187" x="5287963" y="3000375"/>
          <p14:tracePt t="14457" x="5297488" y="2990850"/>
          <p14:tracePt t="14473" x="5305425" y="2990850"/>
          <p14:tracePt t="14481" x="5314950" y="2990850"/>
          <p14:tracePt t="14489" x="5334000" y="2990850"/>
          <p14:tracePt t="14514" x="5334000" y="3000375"/>
          <p14:tracePt t="14522" x="5341938" y="3009900"/>
          <p14:tracePt t="14538" x="5351463" y="3017838"/>
          <p14:tracePt t="14562" x="5368925" y="3036888"/>
          <p14:tracePt t="14578" x="5378450" y="3036888"/>
          <p14:tracePt t="14585" x="5387975" y="3046413"/>
          <p14:tracePt t="14601" x="5397500" y="3046413"/>
          <p14:tracePt t="14795" x="5405438" y="3046413"/>
          <p14:tracePt t="14803" x="5424488" y="3046413"/>
          <p14:tracePt t="14809" x="5441950" y="3046413"/>
          <p14:tracePt t="14820" x="5461000" y="3036888"/>
          <p14:tracePt t="14827" x="5497513" y="3017838"/>
          <p14:tracePt t="14838" x="5507038" y="3017838"/>
          <p14:tracePt t="14843" x="5534025" y="3009900"/>
          <p14:tracePt t="14853" x="5551488" y="2990850"/>
          <p14:tracePt t="14860" x="5551488" y="2982913"/>
          <p14:tracePt t="14866" x="5561013" y="2982913"/>
          <p14:tracePt t="14898" x="5570538" y="2973388"/>
          <p14:tracePt t="15122" x="5580063" y="2973388"/>
          <p14:tracePt t="15130" x="5634038" y="2982913"/>
          <p14:tracePt t="15139" x="5688013" y="3000375"/>
          <p14:tracePt t="15146" x="5789613" y="3027363"/>
          <p14:tracePt t="15155" x="5880100" y="3027363"/>
          <p14:tracePt t="15162" x="5953125" y="3046413"/>
          <p14:tracePt t="15171" x="6072188" y="3063875"/>
          <p14:tracePt t="15178" x="6145213" y="3063875"/>
          <p14:tracePt t="15187" x="6218238" y="3063875"/>
          <p14:tracePt t="15194" x="6291263" y="3063875"/>
          <p14:tracePt t="15204" x="6326188" y="3063875"/>
          <p14:tracePt t="15210" x="6362700" y="3063875"/>
          <p14:tracePt t="15222" x="6381750" y="3063875"/>
          <p14:tracePt t="15305" x="6391275" y="3063875"/>
          <p14:tracePt t="15313" x="6399213" y="3054350"/>
          <p14:tracePt t="15321" x="6408738" y="3046413"/>
          <p14:tracePt t="15353" x="6418263" y="3046413"/>
          <p14:tracePt t="15411" x="6435725" y="3017838"/>
          <p14:tracePt t="15425" x="6445250" y="3017838"/>
          <p14:tracePt t="15433" x="6472238" y="3009900"/>
          <p14:tracePt t="15449" x="6481763" y="2973388"/>
          <p14:tracePt t="15457" x="6491288" y="2954338"/>
          <p14:tracePt t="15465" x="6508750" y="2946400"/>
          <p14:tracePt t="15473" x="6527800" y="2936875"/>
          <p14:tracePt t="15481" x="6537325" y="2927350"/>
          <p14:tracePt t="15490" x="6545263" y="2917825"/>
          <p14:tracePt t="15497" x="6554788" y="2917825"/>
          <p14:tracePt t="15505" x="6564313" y="2917825"/>
          <p14:tracePt t="15513" x="6573838" y="2917825"/>
          <p14:tracePt t="15529" x="6581775" y="2909888"/>
          <p14:tracePt t="15665" x="6627813" y="2909888"/>
          <p14:tracePt t="15673" x="6700838" y="2909888"/>
          <p14:tracePt t="15681" x="6827838" y="2909888"/>
          <p14:tracePt t="15689" x="6956425" y="2909888"/>
          <p14:tracePt t="15697" x="7119938" y="2909888"/>
          <p14:tracePt t="15705" x="7265988" y="2909888"/>
          <p14:tracePt t="15713" x="7429500" y="2909888"/>
          <p14:tracePt t="15722" x="7575550" y="2909888"/>
          <p14:tracePt t="15729" x="7721600" y="2909888"/>
          <p14:tracePt t="15737" x="7831138" y="2946400"/>
          <p14:tracePt t="15745" x="7913688" y="2946400"/>
          <p14:tracePt t="15754" x="7986713" y="2946400"/>
          <p14:tracePt t="15761" x="8040688" y="2946400"/>
          <p14:tracePt t="15771" x="8096250" y="2946400"/>
          <p14:tracePt t="15777" x="8123238" y="2946400"/>
          <p14:tracePt t="15786" x="8177213" y="2946400"/>
          <p14:tracePt t="15793" x="8196263" y="2946400"/>
          <p14:tracePt t="15803" x="8250238" y="2936875"/>
          <p14:tracePt t="15809" x="8313738" y="2927350"/>
          <p14:tracePt t="15818" x="8423275" y="2909888"/>
          <p14:tracePt t="15825" x="8515350" y="2909888"/>
          <p14:tracePt t="15835" x="8651875" y="2881313"/>
          <p14:tracePt t="15841" x="8778875" y="2873375"/>
          <p14:tracePt t="15849" x="8907463" y="2854325"/>
          <p14:tracePt t="15857" x="9070975" y="2854325"/>
          <p14:tracePt t="18738" x="8515350" y="3592513"/>
          <p14:tracePt t="18745" x="7994650" y="3592513"/>
          <p14:tracePt t="18754" x="7402513" y="3592513"/>
          <p14:tracePt t="18761" x="6883400" y="3592513"/>
          <p14:tracePt t="18769" x="6362700" y="3592513"/>
          <p14:tracePt t="18777" x="5916613" y="3592513"/>
          <p14:tracePt t="18785" x="5580063" y="3592513"/>
          <p14:tracePt t="18793" x="5314950" y="3592513"/>
          <p14:tracePt t="18802" x="5049838" y="3592513"/>
          <p14:tracePt t="18809" x="4859338" y="3592513"/>
          <p14:tracePt t="18819" x="4695825" y="3592513"/>
          <p14:tracePt t="18825" x="4521200" y="3621088"/>
          <p14:tracePt t="18835" x="4394200" y="3638550"/>
          <p14:tracePt t="18841" x="4267200" y="3638550"/>
          <p14:tracePt t="18849" x="4121150" y="3657600"/>
          <p14:tracePt t="18858" x="3975100" y="3665538"/>
          <p14:tracePt t="18865" x="3846513" y="3694113"/>
          <p14:tracePt t="18873" x="3683000" y="3694113"/>
          <p14:tracePt t="18881" x="3536950" y="3711575"/>
          <p14:tracePt t="18889" x="3390900" y="3730625"/>
          <p14:tracePt t="18897" x="3263900" y="3738563"/>
          <p14:tracePt t="18905" x="3144838" y="3738563"/>
          <p14:tracePt t="18913" x="3035300" y="3738563"/>
          <p14:tracePt t="18935" x="2908300" y="3738563"/>
          <p14:tracePt t="18937" x="2871788" y="3738563"/>
          <p14:tracePt t="18945" x="2862263" y="3738563"/>
          <p14:tracePt t="18962" x="2852738" y="3738563"/>
          <p14:tracePt t="19321" x="2825750" y="3738563"/>
          <p14:tracePt t="19329" x="2817813" y="3738563"/>
          <p14:tracePt t="19337" x="2808288" y="3738563"/>
          <p14:tracePt t="19347" x="2789238" y="3757613"/>
          <p14:tracePt t="19363" x="2771775" y="3757613"/>
          <p14:tracePt t="19373" x="2744788" y="3757613"/>
          <p14:tracePt t="19378" x="2725738" y="3757613"/>
          <p14:tracePt t="19386" x="2679700" y="3767138"/>
          <p14:tracePt t="19394" x="2643188" y="3767138"/>
          <p14:tracePt t="19403" x="2625725" y="3767138"/>
          <p14:tracePt t="19410" x="2589213" y="3767138"/>
          <p14:tracePt t="19420" x="2570163" y="3775075"/>
          <p14:tracePt t="19425" x="2552700" y="3775075"/>
          <p14:tracePt t="19441" x="2543175" y="3784600"/>
          <p14:tracePt t="19449" x="2533650" y="3784600"/>
          <p14:tracePt t="19473" x="2516188" y="3784600"/>
          <p14:tracePt t="19481" x="2506663" y="3784600"/>
          <p14:tracePt t="19497" x="2498725" y="3784600"/>
          <p14:tracePt t="19514" x="2489200" y="3784600"/>
          <p14:tracePt t="19522" x="2479675" y="3784600"/>
          <p14:tracePt t="19683" x="2470150" y="3784600"/>
          <p14:tracePt t="19691" x="2462213" y="3784600"/>
          <p14:tracePt t="19698" x="2452688" y="3784600"/>
          <p14:tracePt t="19706" x="2433638" y="3784600"/>
          <p14:tracePt t="19714" x="2425700" y="3784600"/>
          <p14:tracePt t="19730" x="2397125" y="3784600"/>
          <p14:tracePt t="19738" x="2379663" y="3784600"/>
          <p14:tracePt t="19746" x="2352675" y="3784600"/>
          <p14:tracePt t="19755" x="2333625" y="3784600"/>
          <p14:tracePt t="19761" x="2324100" y="3784600"/>
          <p14:tracePt t="19769" x="2297113" y="3784600"/>
          <p14:tracePt t="19777" x="2287588" y="3784600"/>
          <p14:tracePt t="19785" x="2279650" y="3784600"/>
          <p14:tracePt t="19793" x="2260600" y="3784600"/>
          <p14:tracePt t="19809" x="2251075" y="3784600"/>
          <p14:tracePt t="19819" x="2243138" y="3784600"/>
          <p14:tracePt t="19929" x="2224088" y="3784600"/>
          <p14:tracePt t="19937" x="2214563" y="3784600"/>
          <p14:tracePt t="19945" x="2206625" y="3784600"/>
          <p14:tracePt t="19953" x="2197100" y="3784600"/>
          <p14:tracePt t="19969" x="2187575" y="3784600"/>
          <p14:tracePt t="19977" x="2179638" y="3784600"/>
          <p14:tracePt t="20123" x="2170113" y="3784600"/>
          <p14:tracePt t="20131" x="2151063" y="3757613"/>
          <p14:tracePt t="20153" x="2133600" y="3730625"/>
          <p14:tracePt t="20161" x="2133600" y="3721100"/>
          <p14:tracePt t="20169" x="2133600" y="3702050"/>
          <p14:tracePt t="20177" x="2124075" y="3675063"/>
          <p14:tracePt t="20185" x="2124075" y="3665538"/>
          <p14:tracePt t="20193" x="2114550" y="3638550"/>
          <p14:tracePt t="20202" x="2114550" y="3629025"/>
          <p14:tracePt t="20209" x="2106613" y="3621088"/>
          <p14:tracePt t="20219" x="2106613" y="3584575"/>
          <p14:tracePt t="20235" x="2106613" y="3575050"/>
          <p14:tracePt t="20242" x="2106613" y="3548063"/>
          <p14:tracePt t="20251" x="2106613" y="3538538"/>
          <p14:tracePt t="20258" x="2106613" y="3529013"/>
          <p14:tracePt t="20266" x="2106613" y="3511550"/>
          <p14:tracePt t="20274" x="2106613" y="3502025"/>
          <p14:tracePt t="20290" x="2106613" y="3492500"/>
          <p14:tracePt t="20298" x="2106613" y="3475038"/>
          <p14:tracePt t="20306" x="2106613" y="3465513"/>
          <p14:tracePt t="20314" x="2106613" y="3455988"/>
          <p14:tracePt t="20322" x="2106613" y="3446463"/>
          <p14:tracePt t="20330" x="2106613" y="3419475"/>
          <p14:tracePt t="20346" x="2124075" y="3402013"/>
          <p14:tracePt t="20353" x="2143125" y="3402013"/>
          <p14:tracePt t="20361" x="2170113" y="3375025"/>
          <p14:tracePt t="20369" x="2179638" y="3375025"/>
          <p14:tracePt t="20377" x="2187575" y="3365500"/>
          <p14:tracePt t="20386" x="2214563" y="3355975"/>
          <p14:tracePt t="20393" x="2224088" y="3355975"/>
          <p14:tracePt t="20401" x="2260600" y="3328988"/>
          <p14:tracePt t="20409" x="2297113" y="3319463"/>
          <p14:tracePt t="20418" x="2333625" y="3319463"/>
          <p14:tracePt t="20426" x="2370138" y="3309938"/>
          <p14:tracePt t="20434" x="2425700" y="3309938"/>
          <p14:tracePt t="20442" x="2470150" y="3309938"/>
          <p14:tracePt t="20449" x="2506663" y="3309938"/>
          <p14:tracePt t="20457" x="2543175" y="3309938"/>
          <p14:tracePt t="20466" x="2570163" y="3309938"/>
          <p14:tracePt t="20473" x="2606675" y="3309938"/>
          <p14:tracePt t="20481" x="2616200" y="3309938"/>
          <p14:tracePt t="20489" x="2635250" y="3309938"/>
          <p14:tracePt t="20506" x="2652713" y="3309938"/>
          <p14:tracePt t="20554" x="2662238" y="3309938"/>
          <p14:tracePt t="20561" x="2671763" y="3309938"/>
          <p14:tracePt t="20577" x="2689225" y="3309938"/>
          <p14:tracePt t="20593" x="2698750" y="3309938"/>
          <p14:tracePt t="20601" x="2708275" y="3309938"/>
          <p14:tracePt t="20609" x="2725738" y="3319463"/>
          <p14:tracePt t="20619" x="2725738" y="3328988"/>
          <p14:tracePt t="20625" x="2744788" y="3355975"/>
          <p14:tracePt t="20635" x="2762250" y="3382963"/>
          <p14:tracePt t="20642" x="2771775" y="3419475"/>
          <p14:tracePt t="20650" x="2789238" y="3438525"/>
          <p14:tracePt t="20666" x="2817813" y="3465513"/>
          <p14:tracePt t="20674" x="2817813" y="3475038"/>
          <p14:tracePt t="20682" x="2817813" y="3482975"/>
          <p14:tracePt t="20691" x="2825750" y="3511550"/>
          <p14:tracePt t="20706" x="2835275" y="3529013"/>
          <p14:tracePt t="20723" x="2835275" y="3538538"/>
          <p14:tracePt t="20754" x="2844800" y="3538538"/>
          <p14:tracePt t="20786" x="2844800" y="3548063"/>
          <p14:tracePt t="20793" x="2844800" y="3556000"/>
          <p14:tracePt t="20809" x="2844800" y="3575050"/>
          <p14:tracePt t="20818" x="2844800" y="3592513"/>
          <p14:tracePt t="20825" x="2835275" y="3602038"/>
          <p14:tracePt t="20835" x="2835275" y="3611563"/>
          <p14:tracePt t="20841" x="2835275" y="3638550"/>
          <p14:tracePt t="20849" x="2808288" y="3657600"/>
          <p14:tracePt t="20857" x="2781300" y="3684588"/>
          <p14:tracePt t="20865" x="2762250" y="3702050"/>
          <p14:tracePt t="20873" x="2716213" y="3738563"/>
          <p14:tracePt t="20881" x="2698750" y="3748088"/>
          <p14:tracePt t="20889" x="2652713" y="3767138"/>
          <p14:tracePt t="20897" x="2625725" y="3794125"/>
          <p14:tracePt t="20913" x="2606675" y="3803650"/>
          <p14:tracePt t="20936" x="2589213" y="3811588"/>
          <p14:tracePt t="21131" x="2579688" y="3811588"/>
          <p14:tracePt t="21138" x="2570163" y="3811588"/>
          <p14:tracePt t="21145" x="2562225" y="3811588"/>
          <p14:tracePt t="21153" x="2533650" y="3803650"/>
          <p14:tracePt t="21186" x="2516188" y="3803650"/>
          <p14:tracePt t="21194" x="2498725" y="3794125"/>
          <p14:tracePt t="21210" x="2489200" y="3794125"/>
          <p14:tracePt t="21220" x="2470150" y="3784600"/>
          <p14:tracePt t="21227" x="2452688" y="3784600"/>
          <p14:tracePt t="21240" x="2443163" y="3784600"/>
          <p14:tracePt t="21243" x="2416175" y="3775075"/>
          <p14:tracePt t="21275" x="2406650" y="3775075"/>
          <p14:tracePt t="21428" x="2397125" y="3767138"/>
          <p14:tracePt t="21758" x="2379663" y="3757613"/>
          <p14:tracePt t="21764" x="2333625" y="3748088"/>
          <p14:tracePt t="21773" x="2306638" y="3738563"/>
          <p14:tracePt t="21778" x="2251075" y="3721100"/>
          <p14:tracePt t="21785" x="2206625" y="3694113"/>
          <p14:tracePt t="21793" x="2170113" y="3665538"/>
          <p14:tracePt t="21801" x="2143125" y="3638550"/>
          <p14:tracePt t="21810" x="2097088" y="3584575"/>
          <p14:tracePt t="21818" x="2078038" y="3565525"/>
          <p14:tracePt t="21826" x="2051050" y="3511550"/>
          <p14:tracePt t="21834" x="2024063" y="3482975"/>
          <p14:tracePt t="21841" x="2024063" y="3465513"/>
          <p14:tracePt t="21849" x="2024063" y="3429000"/>
          <p14:tracePt t="21857" x="2024063" y="3392488"/>
          <p14:tracePt t="21865" x="2024063" y="3375025"/>
          <p14:tracePt t="21873" x="2024063" y="3365500"/>
          <p14:tracePt t="21881" x="2024063" y="3338513"/>
          <p14:tracePt t="21889" x="2024063" y="3319463"/>
          <p14:tracePt t="21898" x="2024063" y="3302000"/>
          <p14:tracePt t="21918" x="2033588" y="3282950"/>
          <p14:tracePt t="21921" x="2060575" y="3265488"/>
          <p14:tracePt t="21929" x="2070100" y="3255963"/>
          <p14:tracePt t="21937" x="2097088" y="3236913"/>
          <p14:tracePt t="21945" x="2124075" y="3236913"/>
          <p14:tracePt t="21953" x="2170113" y="3228975"/>
          <p14:tracePt t="21961" x="2197100" y="3228975"/>
          <p14:tracePt t="21969" x="2251075" y="3200400"/>
          <p14:tracePt t="21978" x="2297113" y="3200400"/>
          <p14:tracePt t="21987" x="2333625" y="3200400"/>
          <p14:tracePt t="21995" x="2352675" y="3200400"/>
          <p14:tracePt t="22006" x="2406650" y="3200400"/>
          <p14:tracePt t="22010" x="2452688" y="3200400"/>
          <p14:tracePt t="22021" x="2479675" y="3200400"/>
          <p14:tracePt t="22029" x="2498725" y="3200400"/>
          <p14:tracePt t="22036" x="2525713" y="3200400"/>
          <p14:tracePt t="22042" x="2552700" y="3209925"/>
          <p14:tracePt t="22051" x="2589213" y="3219450"/>
          <p14:tracePt t="22057" x="2598738" y="3219450"/>
          <p14:tracePt t="22073" x="2606675" y="3236913"/>
          <p14:tracePt t="22145" x="2616200" y="3246438"/>
          <p14:tracePt t="22154" x="2635250" y="3255963"/>
          <p14:tracePt t="22161" x="2671763" y="3265488"/>
          <p14:tracePt t="22169" x="2698750" y="3302000"/>
          <p14:tracePt t="22177" x="2725738" y="3309938"/>
          <p14:tracePt t="22185" x="2789238" y="3328988"/>
          <p14:tracePt t="22193" x="2808288" y="3346450"/>
          <p14:tracePt t="22201" x="2852738" y="3375025"/>
          <p14:tracePt t="22209" x="2871788" y="3392488"/>
          <p14:tracePt t="22218" x="2898775" y="3402013"/>
          <p14:tracePt t="22237" x="2908300" y="3411538"/>
          <p14:tracePt t="22353" x="2917825" y="3419475"/>
          <p14:tracePt t="22401" x="2917825" y="3438525"/>
          <p14:tracePt t="22409" x="2917825" y="3446463"/>
          <p14:tracePt t="22417" x="2917825" y="3465513"/>
          <p14:tracePt t="22425" x="2917825" y="3475038"/>
          <p14:tracePt t="22435" x="2917825" y="3492500"/>
          <p14:tracePt t="22442" x="2917825" y="3511550"/>
          <p14:tracePt t="22450" x="2917825" y="3529013"/>
          <p14:tracePt t="22457" x="2917825" y="3538538"/>
          <p14:tracePt t="22465" x="2917825" y="3565525"/>
          <p14:tracePt t="22473" x="2898775" y="3584575"/>
          <p14:tracePt t="22489" x="2898775" y="3602038"/>
          <p14:tracePt t="22497" x="2889250" y="3621088"/>
          <p14:tracePt t="22529" x="2881313" y="3629025"/>
          <p14:tracePt t="22562" x="2871788" y="3638550"/>
          <p14:tracePt t="22571" x="2862263" y="3648075"/>
          <p14:tracePt t="22579" x="2852738" y="3648075"/>
          <p14:tracePt t="22587" x="2844800" y="3657600"/>
          <p14:tracePt t="22595" x="2825750" y="3665538"/>
          <p14:tracePt t="22605" x="2808288" y="3675063"/>
          <p14:tracePt t="22611" x="2789238" y="3684588"/>
          <p14:tracePt t="22620" x="2762250" y="3702050"/>
          <p14:tracePt t="22627" x="2752725" y="3702050"/>
          <p14:tracePt t="22637" x="2725738" y="3711575"/>
          <p14:tracePt t="22643" x="2716213" y="3721100"/>
          <p14:tracePt t="22653" x="2689225" y="3730625"/>
          <p14:tracePt t="22658" x="2689225" y="3738563"/>
          <p14:tracePt t="22668" x="2679700" y="3738563"/>
          <p14:tracePt t="22673" x="2671763" y="3748088"/>
          <p14:tracePt t="23251" x="2744788" y="3748088"/>
          <p14:tracePt t="23258" x="2871788" y="3748088"/>
          <p14:tracePt t="23268" x="2998788" y="3748088"/>
          <p14:tracePt t="23276" x="3127375" y="3738563"/>
          <p14:tracePt t="23283" x="3244850" y="3730625"/>
          <p14:tracePt t="23290" x="3300413" y="3721100"/>
          <p14:tracePt t="23298" x="3354388" y="3721100"/>
          <p14:tracePt t="23306" x="3390900" y="3702050"/>
          <p14:tracePt t="23602" x="3354388" y="3702050"/>
          <p14:tracePt t="23610" x="3290888" y="3702050"/>
          <p14:tracePt t="23619" x="3190875" y="3702050"/>
          <p14:tracePt t="23626" x="3081338" y="3702050"/>
          <p14:tracePt t="23638" x="2990850" y="3711575"/>
          <p14:tracePt t="23642" x="2898775" y="3738563"/>
          <p14:tracePt t="23655" x="2798763" y="3748088"/>
          <p14:tracePt t="23658" x="2744788" y="3748088"/>
          <p14:tracePt t="23666" x="2708275" y="3748088"/>
          <p14:tracePt t="23674" x="2698750" y="3748088"/>
          <p14:tracePt t="23682" x="2689225" y="3748088"/>
          <p14:tracePt t="23755" x="2679700" y="3748088"/>
          <p14:tracePt t="23761" x="2679700" y="3721100"/>
          <p14:tracePt t="23770" x="2679700" y="3684588"/>
          <p14:tracePt t="23777" x="2716213" y="3657600"/>
          <p14:tracePt t="23786" x="2725738" y="3638550"/>
          <p14:tracePt t="23793" x="2735263" y="3602038"/>
          <p14:tracePt t="23801" x="2752725" y="3584575"/>
          <p14:tracePt t="23809" x="2762250" y="3565525"/>
          <p14:tracePt t="23818" x="2771775" y="3548063"/>
          <p14:tracePt t="23841" x="2781300" y="3538538"/>
          <p14:tracePt t="23875" x="2789238" y="3538538"/>
          <p14:tracePt t="23882" x="2808288" y="3519488"/>
          <p14:tracePt t="23890" x="2808288" y="3511550"/>
          <p14:tracePt t="23898" x="2817813" y="3502025"/>
          <p14:tracePt t="23920" x="2871788" y="3465513"/>
          <p14:tracePt t="23923" x="2925763" y="3446463"/>
          <p14:tracePt t="23930" x="2954338" y="3438525"/>
          <p14:tracePt t="23938" x="2998788" y="3419475"/>
          <p14:tracePt t="23945" x="3044825" y="3411538"/>
          <p14:tracePt t="23953" x="3081338" y="3392488"/>
          <p14:tracePt t="23961" x="3127375" y="3382963"/>
          <p14:tracePt t="23969" x="3171825" y="3382963"/>
          <p14:tracePt t="23977" x="3200400" y="3382963"/>
          <p14:tracePt t="23985" x="3227388" y="3382963"/>
          <p14:tracePt t="23993" x="3254375" y="3382963"/>
          <p14:tracePt t="24002" x="3273425" y="3382963"/>
          <p14:tracePt t="24009" x="3290888" y="3382963"/>
          <p14:tracePt t="24018" x="3309938" y="3382963"/>
          <p14:tracePt t="24025" x="3336925" y="3382963"/>
          <p14:tracePt t="24034" x="3346450" y="3382963"/>
          <p14:tracePt t="24041" x="3363913" y="3382963"/>
          <p14:tracePt t="24052" x="3390900" y="3382963"/>
          <p14:tracePt t="24059" x="3409950" y="3402013"/>
          <p14:tracePt t="24069" x="3419475" y="3411538"/>
          <p14:tracePt t="24074" x="3427413" y="3419475"/>
          <p14:tracePt t="24083" x="3455988" y="3446463"/>
          <p14:tracePt t="24091" x="3463925" y="3455988"/>
          <p14:tracePt t="24105" x="3473450" y="3465513"/>
          <p14:tracePt t="24121" x="3482975" y="3475038"/>
          <p14:tracePt t="24194" x="3490913" y="3482975"/>
          <p14:tracePt t="24218" x="3490913" y="3492500"/>
          <p14:tracePt t="24225" x="3482975" y="3529013"/>
          <p14:tracePt t="24234" x="3446463" y="3556000"/>
          <p14:tracePt t="24241" x="3409950" y="3584575"/>
          <p14:tracePt t="24252" x="3373438" y="3611563"/>
          <p14:tracePt t="24257" x="3346450" y="3629025"/>
          <p14:tracePt t="24265" x="3327400" y="3657600"/>
          <p14:tracePt t="24273" x="3300413" y="3675063"/>
          <p14:tracePt t="24281" x="3290888" y="3675063"/>
          <p14:tracePt t="24289" x="3281363" y="3684588"/>
          <p14:tracePt t="24297" x="3273425" y="3684588"/>
          <p14:tracePt t="24370" x="3263900" y="3694113"/>
          <p14:tracePt t="24915" x="3290888" y="3694113"/>
          <p14:tracePt t="24924" x="3400425" y="3694113"/>
          <p14:tracePt t="24931" x="3490913" y="3694113"/>
          <p14:tracePt t="24938" x="3592513" y="3694113"/>
          <p14:tracePt t="24946" x="3646488" y="3694113"/>
          <p14:tracePt t="24954" x="3702050" y="3694113"/>
          <p14:tracePt t="24962" x="3738563" y="3694113"/>
          <p14:tracePt t="24970" x="3756025" y="3694113"/>
          <p14:tracePt t="24977" x="3792538" y="3694113"/>
          <p14:tracePt t="25065" x="3802063" y="3694113"/>
          <p14:tracePt t="25291" x="3810000" y="3694113"/>
          <p14:tracePt t="25299" x="3829050" y="3694113"/>
          <p14:tracePt t="25315" x="3838575" y="3694113"/>
          <p14:tracePt t="25323" x="3846513" y="3694113"/>
          <p14:tracePt t="25338" x="3865563" y="3694113"/>
          <p14:tracePt t="25353" x="3875088" y="3694113"/>
          <p14:tracePt t="25393" x="3883025" y="3694113"/>
          <p14:tracePt t="25401" x="3892550" y="3694113"/>
          <p14:tracePt t="25409" x="3911600" y="3694113"/>
          <p14:tracePt t="25426" x="3919538" y="3694113"/>
          <p14:tracePt t="25434" x="3929063" y="3694113"/>
          <p14:tracePt t="25450" x="3956050" y="3694113"/>
          <p14:tracePt t="25700" x="3911600" y="3694113"/>
          <p14:tracePt t="25709" x="3856038" y="3694113"/>
          <p14:tracePt t="25713" x="3810000" y="3694113"/>
          <p14:tracePt t="25721" x="3792538" y="3694113"/>
          <p14:tracePt t="25729" x="3775075" y="3684588"/>
          <p14:tracePt t="25737" x="3765550" y="3684588"/>
          <p14:tracePt t="25745" x="3765550" y="3675063"/>
          <p14:tracePt t="25754" x="3756025" y="3665538"/>
          <p14:tracePt t="25761" x="3746500" y="3657600"/>
          <p14:tracePt t="25769" x="3746500" y="3648075"/>
          <p14:tracePt t="25777" x="3746500" y="3638550"/>
          <p14:tracePt t="25785" x="3746500" y="3611563"/>
          <p14:tracePt t="25794" x="3746500" y="3602038"/>
          <p14:tracePt t="25802" x="3746500" y="3575050"/>
          <p14:tracePt t="25810" x="3746500" y="3556000"/>
          <p14:tracePt t="25819" x="3746500" y="3529013"/>
          <p14:tracePt t="25826" x="3746500" y="3511550"/>
          <p14:tracePt t="25836" x="3746500" y="3502025"/>
          <p14:tracePt t="25841" x="3746500" y="3475038"/>
          <p14:tracePt t="25851" x="3746500" y="3455988"/>
          <p14:tracePt t="25857" x="3756025" y="3438525"/>
          <p14:tracePt t="25865" x="3775075" y="3411538"/>
          <p14:tracePt t="25873" x="3783013" y="3392488"/>
          <p14:tracePt t="25885" x="3819525" y="3355975"/>
          <p14:tracePt t="25892" x="3838575" y="3346450"/>
          <p14:tracePt t="25898" x="3865563" y="3338513"/>
          <p14:tracePt t="25908" x="3875088" y="3338513"/>
          <p14:tracePt t="25913" x="3883025" y="3328988"/>
          <p14:tracePt t="25921" x="3902075" y="3319463"/>
          <p14:tracePt t="25954" x="3911600" y="3319463"/>
          <p14:tracePt t="25961" x="3938588" y="3319463"/>
          <p14:tracePt t="25969" x="3984625" y="3319463"/>
          <p14:tracePt t="25978" x="4011613" y="3319463"/>
          <p14:tracePt t="25985" x="4057650" y="3328988"/>
          <p14:tracePt t="25993" x="4094163" y="3338513"/>
          <p14:tracePt t="26002" x="4138613" y="3346450"/>
          <p14:tracePt t="26009" x="4165600" y="3346450"/>
          <p14:tracePt t="26018" x="4194175" y="3365500"/>
          <p14:tracePt t="26025" x="4238625" y="3382963"/>
          <p14:tracePt t="26034" x="4267200" y="3392488"/>
          <p14:tracePt t="26041" x="4303713" y="3402013"/>
          <p14:tracePt t="26052" x="4321175" y="3402013"/>
          <p14:tracePt t="26057" x="4340225" y="3402013"/>
          <p14:tracePt t="26065" x="4384675" y="3438525"/>
          <p14:tracePt t="26081" x="4403725" y="3446463"/>
          <p14:tracePt t="26089" x="4430713" y="3446463"/>
          <p14:tracePt t="26097" x="4448175" y="3446463"/>
          <p14:tracePt t="26105" x="4457700" y="3455988"/>
          <p14:tracePt t="26113" x="4467225" y="3455988"/>
          <p14:tracePt t="26185" x="4467225" y="3465513"/>
          <p14:tracePt t="26195" x="4467225" y="3482975"/>
          <p14:tracePt t="26203" x="4448175" y="3492500"/>
          <p14:tracePt t="26210" x="4413250" y="3538538"/>
          <p14:tracePt t="26218" x="4384675" y="3556000"/>
          <p14:tracePt t="26225" x="4340225" y="3584575"/>
          <p14:tracePt t="26235" x="4275138" y="3621088"/>
          <p14:tracePt t="26241" x="4211638" y="3657600"/>
          <p14:tracePt t="26251" x="4121150" y="3684588"/>
          <p14:tracePt t="26257" x="3984625" y="3730625"/>
          <p14:tracePt t="26265" x="3911600" y="3757613"/>
          <p14:tracePt t="26273" x="3792538" y="3784600"/>
          <p14:tracePt t="26281" x="3738563" y="3794125"/>
          <p14:tracePt t="26289" x="3719513" y="3794125"/>
          <p14:tracePt t="26297" x="3702050" y="3794125"/>
          <p14:tracePt t="26305" x="3692525" y="3794125"/>
          <p14:tracePt t="26409" x="3702050" y="3794125"/>
          <p14:tracePt t="26417" x="3738563" y="3794125"/>
          <p14:tracePt t="26425" x="3792538" y="3794125"/>
          <p14:tracePt t="26434" x="3856038" y="3784600"/>
          <p14:tracePt t="26442" x="3919538" y="3757613"/>
          <p14:tracePt t="26450" x="3992563" y="3730625"/>
          <p14:tracePt t="26458" x="4057650" y="3730625"/>
          <p14:tracePt t="26465" x="4148138" y="3721100"/>
          <p14:tracePt t="26474" x="4221163" y="3721100"/>
          <p14:tracePt t="26481" x="4311650" y="3702050"/>
          <p14:tracePt t="26489" x="4403725" y="3702050"/>
          <p14:tracePt t="26497" x="4513263" y="3702050"/>
          <p14:tracePt t="26505" x="4640263" y="3702050"/>
          <p14:tracePt t="26513" x="4767263" y="3702050"/>
          <p14:tracePt t="26521" x="4895850" y="3702050"/>
          <p14:tracePt t="26529" x="5022850" y="3702050"/>
          <p14:tracePt t="26538" x="5151438" y="3702050"/>
          <p14:tracePt t="26545" x="5278438" y="3702050"/>
          <p14:tracePt t="26553" x="5441950" y="3702050"/>
          <p14:tracePt t="26561" x="5588000" y="3702050"/>
          <p14:tracePt t="26570" x="5734050" y="3702050"/>
          <p14:tracePt t="26577" x="5880100" y="3702050"/>
          <p14:tracePt t="26585" x="6026150" y="3702050"/>
          <p14:tracePt t="26593" x="6172200" y="3702050"/>
          <p14:tracePt t="26602" x="6318250" y="3702050"/>
          <p14:tracePt t="26609" x="6445250" y="3702050"/>
          <p14:tracePt t="26618" x="6573838" y="3702050"/>
          <p14:tracePt t="26625" x="6700838" y="3702050"/>
          <p14:tracePt t="26634" x="6810375" y="3702050"/>
          <p14:tracePt t="26641" x="6919913" y="3702050"/>
          <p14:tracePt t="26651" x="7046913" y="3702050"/>
          <p14:tracePt t="26657" x="7192963" y="3702050"/>
          <p14:tracePt t="26666" x="7302500" y="3702050"/>
          <p14:tracePt t="26673" x="7448550" y="3702050"/>
          <p14:tracePt t="26681" x="7594600" y="3702050"/>
          <p14:tracePt t="26689" x="7758113" y="3711575"/>
          <p14:tracePt t="26697" x="7940675" y="3738563"/>
          <p14:tracePt t="26705" x="8104188" y="3738563"/>
          <p14:tracePt t="26713" x="8269288" y="3738563"/>
          <p14:tracePt t="26721" x="8415338" y="3738563"/>
          <p14:tracePt t="26729" x="8578850" y="3757613"/>
          <p14:tracePt t="26737" x="8761413" y="3757613"/>
          <p14:tracePt t="26746" x="8907463" y="3767138"/>
          <p14:tracePt t="26753" x="9053513" y="3803650"/>
          <p14:tracePt t="30054" x="8778875" y="4660900"/>
          <p14:tracePt t="30057" x="8605838" y="4732338"/>
          <p14:tracePt t="30066" x="8459788" y="4814888"/>
          <p14:tracePt t="30073" x="8323263" y="4860925"/>
          <p14:tracePt t="30081" x="8159750" y="4914900"/>
          <p14:tracePt t="30089" x="7986713" y="4997450"/>
          <p14:tracePt t="30097" x="7831138" y="5070475"/>
          <p14:tracePt t="30105" x="7648575" y="5133975"/>
          <p14:tracePt t="30113" x="7475538" y="5207000"/>
          <p14:tracePt t="30122" x="7292975" y="5253038"/>
          <p14:tracePt t="30130" x="7175500" y="5343525"/>
          <p14:tracePt t="30138" x="7029450" y="5389563"/>
          <p14:tracePt t="30146" x="6856413" y="5435600"/>
          <p14:tracePt t="30153" x="6783388" y="5445125"/>
          <p14:tracePt t="30161" x="6627813" y="5489575"/>
          <p14:tracePt t="30169" x="6500813" y="5508625"/>
          <p14:tracePt t="30177" x="6445250" y="5508625"/>
          <p14:tracePt t="30185" x="6408738" y="5508625"/>
          <p14:tracePt t="30193" x="6318250" y="5518150"/>
          <p14:tracePt t="30201" x="6226175" y="5535613"/>
          <p14:tracePt t="30209" x="6135688" y="5535613"/>
          <p14:tracePt t="30218" x="6053138" y="5562600"/>
          <p14:tracePt t="30225" x="5999163" y="5572125"/>
          <p14:tracePt t="30236" x="5935663" y="5572125"/>
          <p14:tracePt t="30241" x="5880100" y="5581650"/>
          <p14:tracePt t="30251" x="5816600" y="5599113"/>
          <p14:tracePt t="30257" x="5761038" y="5599113"/>
          <p14:tracePt t="30266" x="5688013" y="5618163"/>
          <p14:tracePt t="30273" x="5643563" y="5635625"/>
          <p14:tracePt t="30281" x="5597525" y="5645150"/>
          <p14:tracePt t="30289" x="5507038" y="5645150"/>
          <p14:tracePt t="30297" x="5487988" y="5654675"/>
          <p14:tracePt t="30305" x="5461000" y="5672138"/>
          <p14:tracePt t="30313" x="5441950" y="5681663"/>
          <p14:tracePt t="30321" x="5387975" y="5681663"/>
          <p14:tracePt t="30330" x="5334000" y="5681663"/>
          <p14:tracePt t="30338" x="5251450" y="5691188"/>
          <p14:tracePt t="30346" x="5178425" y="5708650"/>
          <p14:tracePt t="30354" x="5068888" y="5708650"/>
          <p14:tracePt t="30362" x="4968875" y="5735638"/>
          <p14:tracePt t="30369" x="4913313" y="5745163"/>
          <p14:tracePt t="30377" x="4822825" y="5745163"/>
          <p14:tracePt t="30386" x="4759325" y="5745163"/>
          <p14:tracePt t="30393" x="4686300" y="5745163"/>
          <p14:tracePt t="30401" x="4649788" y="5754688"/>
          <p14:tracePt t="30409" x="4586288" y="5754688"/>
          <p14:tracePt t="30417" x="4557713" y="5764213"/>
          <p14:tracePt t="30426" x="4503738" y="5791200"/>
          <p14:tracePt t="30434" x="4448175" y="5791200"/>
          <p14:tracePt t="30441" x="4403725" y="5800725"/>
          <p14:tracePt t="30450" x="4340225" y="5808663"/>
          <p14:tracePt t="30458" x="4284663" y="5827713"/>
          <p14:tracePt t="30470" x="4257675" y="5845175"/>
          <p14:tracePt t="30477" x="4184650" y="5845175"/>
          <p14:tracePt t="30481" x="4138613" y="5854700"/>
          <p14:tracePt t="30489" x="4084638" y="5854700"/>
          <p14:tracePt t="30498" x="4029075" y="5854700"/>
          <p14:tracePt t="30505" x="3965575" y="5864225"/>
          <p14:tracePt t="30513" x="3892550" y="5864225"/>
          <p14:tracePt t="30521" x="3819525" y="5881688"/>
          <p14:tracePt t="30529" x="3765550" y="5881688"/>
          <p14:tracePt t="30538" x="3709988" y="5881688"/>
          <p14:tracePt t="30546" x="3665538" y="5881688"/>
          <p14:tracePt t="30555" x="3629025" y="5881688"/>
          <p14:tracePt t="30562" x="3592513" y="5900738"/>
          <p14:tracePt t="30578" x="3573463" y="5900738"/>
          <p14:tracePt t="30641" x="3556000" y="5910263"/>
          <p14:tracePt t="30651" x="3527425" y="5910263"/>
          <p14:tracePt t="30657" x="3455988" y="5910263"/>
          <p14:tracePt t="30666" x="3327400" y="5910263"/>
          <p14:tracePt t="30673" x="3217863" y="5937250"/>
          <p14:tracePt t="30681" x="3071813" y="5937250"/>
          <p14:tracePt t="30689" x="2962275" y="5964238"/>
          <p14:tracePt t="30697" x="2881313" y="5983288"/>
          <p14:tracePt t="30705" x="2817813" y="6000750"/>
          <p14:tracePt t="30722" x="2789238" y="6000750"/>
          <p14:tracePt t="30978" x="2781300" y="6000750"/>
          <p14:tracePt t="30994" x="2771775" y="5991225"/>
          <p14:tracePt t="31011" x="2771775" y="5983288"/>
          <p14:tracePt t="31025" x="2771775" y="5973763"/>
          <p14:tracePt t="31033" x="2771775" y="5954713"/>
          <p14:tracePt t="31052" x="2771775" y="5946775"/>
          <p14:tracePt t="31153" x="2771775" y="5937250"/>
          <p14:tracePt t="31772" x="2752725" y="5937250"/>
          <p14:tracePt t="31779" x="2735263" y="5937250"/>
          <p14:tracePt t="31786" x="2725738" y="5937250"/>
          <p14:tracePt t="31794" x="2708275" y="5937250"/>
          <p14:tracePt t="31802" x="2698750" y="5937250"/>
          <p14:tracePt t="31809" x="2679700" y="5927725"/>
          <p14:tracePt t="31818" x="2671763" y="5927725"/>
          <p14:tracePt t="31834" x="2662238" y="5927725"/>
          <p14:tracePt t="31866" x="2652713" y="5910263"/>
          <p14:tracePt t="31874" x="2643188" y="5891213"/>
          <p14:tracePt t="31881" x="2643188" y="5864225"/>
          <p14:tracePt t="31889" x="2643188" y="5845175"/>
          <p14:tracePt t="31897" x="2635250" y="5808663"/>
          <p14:tracePt t="31917" x="2635250" y="5764213"/>
          <p14:tracePt t="31921" x="2606675" y="5735638"/>
          <p14:tracePt t="31929" x="2606675" y="5727700"/>
          <p14:tracePt t="31937" x="2606675" y="5708650"/>
          <p14:tracePt t="31945" x="2598738" y="5681663"/>
          <p14:tracePt t="31954" x="2598738" y="5672138"/>
          <p14:tracePt t="31961" x="2589213" y="5645150"/>
          <p14:tracePt t="31969" x="2589213" y="5635625"/>
          <p14:tracePt t="31977" x="2589213" y="5626100"/>
          <p14:tracePt t="32009" x="2589213" y="5618163"/>
          <p14:tracePt t="32106" x="2589213" y="5589588"/>
          <p14:tracePt t="32115" x="2589213" y="5581650"/>
          <p14:tracePt t="32123" x="2598738" y="5562600"/>
          <p14:tracePt t="32131" x="2643188" y="5545138"/>
          <p14:tracePt t="32139" x="2708275" y="5526088"/>
          <p14:tracePt t="32147" x="2762250" y="5518150"/>
          <p14:tracePt t="32154" x="2825750" y="5508625"/>
          <p14:tracePt t="32161" x="2881313" y="5508625"/>
          <p14:tracePt t="32170" x="2925763" y="5481638"/>
          <p14:tracePt t="32178" x="2944813" y="5481638"/>
          <p14:tracePt t="32194" x="2954338" y="5481638"/>
          <p14:tracePt t="32403" x="2962275" y="5481638"/>
          <p14:tracePt t="32409" x="2962275" y="5499100"/>
          <p14:tracePt t="32417" x="2944813" y="5545138"/>
          <p14:tracePt t="32425" x="2935288" y="5572125"/>
          <p14:tracePt t="32434" x="2925763" y="5589588"/>
          <p14:tracePt t="32441" x="2917825" y="5618163"/>
          <p14:tracePt t="32452" x="2881313" y="5662613"/>
          <p14:tracePt t="32457" x="2871788" y="5672138"/>
          <p14:tracePt t="32466" x="2862263" y="5691188"/>
          <p14:tracePt t="32474" x="2844800" y="5735638"/>
          <p14:tracePt t="32481" x="2835275" y="5745163"/>
          <p14:tracePt t="32489" x="2825750" y="5764213"/>
          <p14:tracePt t="32505" x="2817813" y="5772150"/>
          <p14:tracePt t="32521" x="2817813" y="5781675"/>
          <p14:tracePt t="32554" x="2808288" y="5808663"/>
          <p14:tracePt t="32570" x="2798763" y="5818188"/>
          <p14:tracePt t="32578" x="2789238" y="5818188"/>
          <p14:tracePt t="32586" x="2789238" y="5827713"/>
          <p14:tracePt t="32715" x="2798763" y="5827713"/>
          <p14:tracePt t="32723" x="2962275" y="5827713"/>
          <p14:tracePt t="32731" x="3236913" y="5827713"/>
          <p14:tracePt t="32739" x="3463925" y="5827713"/>
          <p14:tracePt t="32747" x="3683000" y="5827713"/>
          <p14:tracePt t="32755" x="3911600" y="5827713"/>
          <p14:tracePt t="32762" x="4075113" y="5827713"/>
          <p14:tracePt t="32770" x="4202113" y="5827713"/>
          <p14:tracePt t="32778" x="4311650" y="5827713"/>
          <p14:tracePt t="32785" x="4340225" y="5837238"/>
          <p14:tracePt t="32794" x="4357688" y="5837238"/>
          <p14:tracePt t="32923" x="4367213" y="5845175"/>
          <p14:tracePt t="32939" x="4357688" y="5854700"/>
          <p14:tracePt t="32947" x="4303713" y="5854700"/>
          <p14:tracePt t="32954" x="4248150" y="5854700"/>
          <p14:tracePt t="32962" x="4175125" y="5854700"/>
          <p14:tracePt t="32970" x="4102100" y="5854700"/>
          <p14:tracePt t="32978" x="4048125" y="5854700"/>
          <p14:tracePt t="32986" x="3975100" y="5854700"/>
          <p14:tracePt t="32994" x="3911600" y="5854700"/>
          <p14:tracePt t="33002" x="3856038" y="5854700"/>
          <p14:tracePt t="33009" x="3819525" y="5854700"/>
          <p14:tracePt t="33017" x="3802063" y="5854700"/>
          <p14:tracePt t="33026" x="3775075" y="5854700"/>
          <p14:tracePt t="33035" x="3765550" y="5854700"/>
          <p14:tracePt t="33114" x="3756025" y="5854700"/>
          <p14:tracePt t="33122" x="3756025" y="5845175"/>
          <p14:tracePt t="33130" x="3756025" y="5818188"/>
          <p14:tracePt t="33138" x="3775075" y="5791200"/>
          <p14:tracePt t="33146" x="3810000" y="5754688"/>
          <p14:tracePt t="33153" x="3810000" y="5745163"/>
          <p14:tracePt t="33161" x="3856038" y="5727700"/>
          <p14:tracePt t="33169" x="3883025" y="5708650"/>
          <p14:tracePt t="33177" x="3911600" y="5708650"/>
          <p14:tracePt t="33185" x="3938588" y="5699125"/>
          <p14:tracePt t="33193" x="3975100" y="5699125"/>
          <p14:tracePt t="33201" x="4011613" y="5699125"/>
          <p14:tracePt t="33209" x="4065588" y="5699125"/>
          <p14:tracePt t="33217" x="4121150" y="5699125"/>
          <p14:tracePt t="33226" x="4194175" y="5699125"/>
          <p14:tracePt t="33235" x="4275138" y="5699125"/>
          <p14:tracePt t="33242" x="4367213" y="5699125"/>
          <p14:tracePt t="33253" x="4440238" y="5699125"/>
          <p14:tracePt t="33258" x="4476750" y="5699125"/>
          <p14:tracePt t="33268" x="4530725" y="5699125"/>
          <p14:tracePt t="33273" x="4576763" y="5699125"/>
          <p14:tracePt t="33281" x="4594225" y="5699125"/>
          <p14:tracePt t="33289" x="4622800" y="5708650"/>
          <p14:tracePt t="33305" x="4630738" y="5718175"/>
          <p14:tracePt t="33386" x="4630738" y="5745163"/>
          <p14:tracePt t="33395" x="4630738" y="5764213"/>
          <p14:tracePt t="33402" x="4630738" y="5791200"/>
          <p14:tracePt t="33409" x="4630738" y="5800725"/>
          <p14:tracePt t="33418" x="4613275" y="5827713"/>
          <p14:tracePt t="33425" x="4594225" y="5854700"/>
          <p14:tracePt t="33434" x="4576763" y="5864225"/>
          <p14:tracePt t="33441" x="4540250" y="5910263"/>
          <p14:tracePt t="33450" x="4521200" y="5918200"/>
          <p14:tracePt t="33457" x="4476750" y="5954713"/>
          <p14:tracePt t="33466" x="4448175" y="5964238"/>
          <p14:tracePt t="33473" x="4430713" y="5973763"/>
          <p14:tracePt t="33481" x="4384675" y="5973763"/>
          <p14:tracePt t="33490" x="4367213" y="5973763"/>
          <p14:tracePt t="33497" x="4340225" y="5973763"/>
          <p14:tracePt t="33505" x="4330700" y="5973763"/>
          <p14:tracePt t="33513" x="4303713" y="5973763"/>
          <p14:tracePt t="33521" x="4294188" y="5973763"/>
          <p14:tracePt t="33594" x="4284663" y="5964238"/>
          <p14:tracePt t="33602" x="4284663" y="5954713"/>
          <p14:tracePt t="33626" x="4284663" y="5937250"/>
          <p14:tracePt t="33642" x="4284663" y="5927725"/>
          <p14:tracePt t="33715" x="4238625" y="5918200"/>
          <p14:tracePt t="33723" x="4111625" y="5918200"/>
          <p14:tracePt t="33730" x="3984625" y="5918200"/>
          <p14:tracePt t="33739" x="3838575" y="5918200"/>
          <p14:tracePt t="33746" x="3673475" y="5918200"/>
          <p14:tracePt t="33756" x="3582988" y="5918200"/>
          <p14:tracePt t="33761" x="3473450" y="5918200"/>
          <p14:tracePt t="33770" x="3419475" y="5918200"/>
          <p14:tracePt t="33777" x="3400425" y="5918200"/>
          <p14:tracePt t="33971" x="3390900" y="5910263"/>
          <p14:tracePt t="33979" x="3390900" y="5881688"/>
          <p14:tracePt t="33988" x="3390900" y="5864225"/>
          <p14:tracePt t="33994" x="3373438" y="5818188"/>
          <p14:tracePt t="34002" x="3346450" y="5745163"/>
          <p14:tracePt t="34009" x="3346450" y="5699125"/>
          <p14:tracePt t="34017" x="3309938" y="5626100"/>
          <p14:tracePt t="34025" x="3300413" y="5572125"/>
          <p14:tracePt t="34034" x="3281363" y="5526088"/>
          <p14:tracePt t="34041" x="3273425" y="5453063"/>
          <p14:tracePt t="34050" x="3236913" y="5372100"/>
          <p14:tracePt t="34057" x="3217863" y="5307013"/>
          <p14:tracePt t="34066" x="3208338" y="5233988"/>
          <p14:tracePt t="34073" x="3171825" y="5170488"/>
          <p14:tracePt t="34081" x="3154363" y="5106988"/>
          <p14:tracePt t="34089" x="3144838" y="5053013"/>
          <p14:tracePt t="34098" x="3117850" y="4987925"/>
          <p14:tracePt t="34105" x="3108325" y="4960938"/>
          <p14:tracePt t="34113" x="3100388" y="4914900"/>
          <p14:tracePt t="34121" x="3100388" y="4887913"/>
          <p14:tracePt t="34129" x="3100388" y="4860925"/>
          <p14:tracePt t="34137" x="3090863" y="4824413"/>
          <p14:tracePt t="34153" x="3090863" y="4797425"/>
          <p14:tracePt t="34162" x="3090863" y="4787900"/>
          <p14:tracePt t="34170" x="3090863" y="4778375"/>
          <p14:tracePt t="34177" x="3090863" y="4768850"/>
          <p14:tracePt t="34185" x="3081338" y="4760913"/>
          <p14:tracePt t="34193" x="3071813" y="4751388"/>
          <p14:tracePt t="34289" x="3071813" y="4760913"/>
          <p14:tracePt t="34297" x="3090863" y="4797425"/>
          <p14:tracePt t="34305" x="3154363" y="4851400"/>
          <p14:tracePt t="34314" x="3227388" y="4924425"/>
          <p14:tracePt t="34322" x="3327400" y="4997450"/>
          <p14:tracePt t="34330" x="3427413" y="5060950"/>
          <p14:tracePt t="34338" x="3527425" y="5133975"/>
          <p14:tracePt t="34346" x="3636963" y="5197475"/>
          <p14:tracePt t="34354" x="3702050" y="5233988"/>
          <p14:tracePt t="34362" x="3783013" y="5289550"/>
          <p14:tracePt t="34369" x="3865563" y="5326063"/>
          <p14:tracePt t="34379" x="3902075" y="5353050"/>
          <p14:tracePt t="34386" x="3948113" y="5380038"/>
          <p14:tracePt t="34393" x="3975100" y="5389563"/>
          <p14:tracePt t="34402" x="3984625" y="5399088"/>
          <p14:tracePt t="34409" x="3992563" y="5408613"/>
          <p14:tracePt t="34529" x="4029075" y="5353050"/>
          <p14:tracePt t="34537" x="4048125" y="5280025"/>
          <p14:tracePt t="34545" x="4048125" y="5216525"/>
          <p14:tracePt t="34554" x="4057650" y="5126038"/>
          <p14:tracePt t="34561" x="4057650" y="5070475"/>
          <p14:tracePt t="34569" x="4057650" y="4943475"/>
          <p14:tracePt t="34578" x="4057650" y="4870450"/>
          <p14:tracePt t="34585" x="4057650" y="4797425"/>
          <p14:tracePt t="34593" x="4057650" y="4705350"/>
          <p14:tracePt t="34601" x="4057650" y="4614863"/>
          <p14:tracePt t="34609" x="4057650" y="4532313"/>
          <p14:tracePt t="34617" x="4057650" y="4441825"/>
          <p14:tracePt t="34625" x="4057650" y="4368800"/>
          <p14:tracePt t="34634" x="4057650" y="4313238"/>
          <p14:tracePt t="34642" x="4075113" y="4240213"/>
          <p14:tracePt t="34651" x="4075113" y="4195763"/>
          <p14:tracePt t="34658" x="4094163" y="4149725"/>
          <p14:tracePt t="34667" x="4094163" y="4130675"/>
          <p14:tracePt t="34674" x="4102100" y="4113213"/>
          <p14:tracePt t="34811" x="4102100" y="4159250"/>
          <p14:tracePt t="34818" x="4102100" y="4213225"/>
          <p14:tracePt t="34827" x="4102100" y="4313238"/>
          <p14:tracePt t="34836" x="4102100" y="4422775"/>
          <p14:tracePt t="34841" x="4102100" y="4532313"/>
          <p14:tracePt t="34850" x="4102100" y="4660900"/>
          <p14:tracePt t="34857" x="4102100" y="4768850"/>
          <p14:tracePt t="34866" x="4102100" y="4897438"/>
          <p14:tracePt t="34873" x="4102100" y="5043488"/>
          <p14:tracePt t="34881" x="4102100" y="5170488"/>
          <p14:tracePt t="34889" x="4102100" y="5262563"/>
          <p14:tracePt t="34897" x="4102100" y="5353050"/>
          <p14:tracePt t="34917" x="4102100" y="5462588"/>
          <p14:tracePt t="34921" x="4102100" y="5499100"/>
          <p14:tracePt t="34929" x="4102100" y="5508625"/>
          <p14:tracePt t="34937" x="4102100" y="5526088"/>
          <p14:tracePt t="34945" x="4102100" y="5535613"/>
          <p14:tracePt t="35355" x="4102100" y="5562600"/>
          <p14:tracePt t="35363" x="4102100" y="5608638"/>
          <p14:tracePt t="35370" x="4102100" y="5635625"/>
          <p14:tracePt t="35379" x="4075113" y="5681663"/>
          <p14:tracePt t="35386" x="4057650" y="5699125"/>
          <p14:tracePt t="35393" x="4029075" y="5745163"/>
          <p14:tracePt t="35401" x="4021138" y="5764213"/>
          <p14:tracePt t="35411" x="3984625" y="5791200"/>
          <p14:tracePt t="35420" x="3975100" y="5800725"/>
          <p14:tracePt t="35428" x="3956050" y="5818188"/>
          <p14:tracePt t="35435" x="3938588" y="5837238"/>
          <p14:tracePt t="35442" x="3929063" y="5845175"/>
          <p14:tracePt t="36651" x="3929063" y="5827713"/>
          <p14:tracePt t="36660" x="3956050" y="5808663"/>
          <p14:tracePt t="36676" x="3965575" y="5781675"/>
          <p14:tracePt t="36690" x="3965575" y="5772150"/>
          <p14:tracePt t="36706" x="3965575" y="5764213"/>
          <p14:tracePt t="37474" x="3965575" y="5754688"/>
          <p14:tracePt t="37481" x="3919538" y="5754688"/>
          <p14:tracePt t="37489" x="3875088" y="5745163"/>
          <p14:tracePt t="37497" x="3792538" y="5691188"/>
          <p14:tracePt t="37505" x="3709988" y="5618163"/>
          <p14:tracePt t="37513" x="3636963" y="5572125"/>
          <p14:tracePt t="37521" x="3556000" y="5499100"/>
          <p14:tracePt t="37529" x="3473450" y="5426075"/>
          <p14:tracePt t="37537" x="3390900" y="5362575"/>
          <p14:tracePt t="37545" x="3317875" y="5270500"/>
          <p14:tracePt t="37553" x="3273425" y="5207000"/>
          <p14:tracePt t="37562" x="3200400" y="5143500"/>
          <p14:tracePt t="37570" x="3154363" y="5089525"/>
          <p14:tracePt t="37577" x="3127375" y="5043488"/>
          <p14:tracePt t="37585" x="3090863" y="4997450"/>
          <p14:tracePt t="37593" x="3081338" y="4987925"/>
          <p14:tracePt t="37601" x="3081338" y="4960938"/>
          <p14:tracePt t="37609" x="3054350" y="4933950"/>
          <p14:tracePt t="37617" x="3044825" y="4924425"/>
          <p14:tracePt t="37625" x="3035300" y="4897438"/>
          <p14:tracePt t="37634" x="3035300" y="4887913"/>
          <p14:tracePt t="37641" x="3027363" y="4870450"/>
          <p14:tracePt t="37650" x="2998788" y="4833938"/>
          <p14:tracePt t="37657" x="2990850" y="4814888"/>
          <p14:tracePt t="37666" x="2954338" y="4768850"/>
          <p14:tracePt t="37673" x="2944813" y="4751388"/>
          <p14:tracePt t="37681" x="2925763" y="4705350"/>
          <p14:tracePt t="37689" x="2889250" y="4678363"/>
          <p14:tracePt t="37697" x="2889250" y="4668838"/>
          <p14:tracePt t="37705" x="2862263" y="4641850"/>
          <p14:tracePt t="37713" x="2835275" y="4614863"/>
          <p14:tracePt t="37721" x="2825750" y="4605338"/>
          <p14:tracePt t="37729" x="2808288" y="4587875"/>
          <p14:tracePt t="37738" x="2808288" y="4578350"/>
          <p14:tracePt t="37745" x="2808288" y="4559300"/>
          <p14:tracePt t="37761" x="2798763" y="4551363"/>
          <p14:tracePt t="37771" x="2798763" y="4532313"/>
          <p14:tracePt t="37786" x="2789238" y="4514850"/>
          <p14:tracePt t="37793" x="2789238" y="4478338"/>
          <p14:tracePt t="37801" x="2771775" y="4449763"/>
          <p14:tracePt t="37809" x="2771775" y="4422775"/>
          <p14:tracePt t="37817" x="2771775" y="4376738"/>
          <p14:tracePt t="37825" x="2752725" y="4340225"/>
          <p14:tracePt t="37834" x="2752725" y="4286250"/>
          <p14:tracePt t="37841" x="2752725" y="4249738"/>
          <p14:tracePt t="37850" x="2752725" y="4213225"/>
          <p14:tracePt t="37857" x="2752725" y="4167188"/>
          <p14:tracePt t="37866" x="2752725" y="4113213"/>
          <p14:tracePt t="37873" x="2752725" y="4103688"/>
          <p14:tracePt t="37882" x="2752725" y="4057650"/>
          <p14:tracePt t="37889" x="2752725" y="4021138"/>
          <p14:tracePt t="37897" x="2744788" y="3994150"/>
          <p14:tracePt t="37905" x="2744788" y="3967163"/>
          <p14:tracePt t="37913" x="2744788" y="3957638"/>
          <p14:tracePt t="37921" x="2735263" y="3930650"/>
          <p14:tracePt t="37945" x="2735263" y="3921125"/>
          <p14:tracePt t="37961" x="2725738" y="3903663"/>
          <p14:tracePt t="37977" x="2725738" y="3894138"/>
          <p14:tracePt t="37985" x="2716213" y="3875088"/>
          <p14:tracePt t="38001" x="2708275" y="3867150"/>
          <p14:tracePt t="38026" x="2698750" y="3857625"/>
          <p14:tracePt t="38035" x="2679700" y="3857625"/>
          <p14:tracePt t="38054" x="2671763" y="3848100"/>
          <p14:tracePt t="38057" x="2652713" y="3830638"/>
          <p14:tracePt t="38066" x="2635250" y="3821113"/>
          <p14:tracePt t="38073" x="2616200" y="3803650"/>
          <p14:tracePt t="38082" x="2606675" y="3794125"/>
          <p14:tracePt t="38089" x="2598738" y="3784600"/>
          <p14:tracePt t="38099" x="2570163" y="3757613"/>
          <p14:tracePt t="38105" x="2570163" y="3748088"/>
          <p14:tracePt t="38113" x="2562225" y="3738563"/>
          <p14:tracePt t="38122" x="2552700" y="3730625"/>
          <p14:tracePt t="38129" x="2533650" y="3711575"/>
          <p14:tracePt t="38145" x="2525713" y="3711575"/>
          <p14:tracePt t="38449" x="2533650" y="3730625"/>
          <p14:tracePt t="38457" x="2606675" y="3775075"/>
          <p14:tracePt t="38466" x="2689225" y="3794125"/>
          <p14:tracePt t="38473" x="2817813" y="3830638"/>
          <p14:tracePt t="38483" x="2898775" y="3848100"/>
          <p14:tracePt t="38491" x="3044825" y="3867150"/>
          <p14:tracePt t="38500" x="3190875" y="3911600"/>
          <p14:tracePt t="38508" x="3263900" y="3911600"/>
          <p14:tracePt t="38514" x="3382963" y="3930650"/>
          <p14:tracePt t="38523" x="3455988" y="3940175"/>
          <p14:tracePt t="38529" x="3500438" y="3940175"/>
          <p14:tracePt t="38539" x="3519488" y="3940175"/>
          <p14:tracePt t="38547" x="3536950" y="3957638"/>
          <p14:tracePt t="38634" x="3546475" y="3957638"/>
          <p14:tracePt t="38658" x="3556000" y="3948113"/>
          <p14:tracePt t="38667" x="3609975" y="3921125"/>
          <p14:tracePt t="38674" x="3656013" y="3894138"/>
          <p14:tracePt t="38686" x="3683000" y="3884613"/>
          <p14:tracePt t="38689" x="3709988" y="3867150"/>
          <p14:tracePt t="38697" x="3746500" y="3857625"/>
          <p14:tracePt t="38705" x="3765550" y="3848100"/>
          <p14:tracePt t="38713" x="3792538" y="3840163"/>
          <p14:tracePt t="38721" x="3810000" y="3821113"/>
          <p14:tracePt t="38729" x="3829050" y="3811588"/>
          <p14:tracePt t="38745" x="3846513" y="3803650"/>
          <p14:tracePt t="38753" x="3856038" y="3794125"/>
          <p14:tracePt t="38761" x="3875088" y="3775075"/>
          <p14:tracePt t="38770" x="3883025" y="3767138"/>
          <p14:tracePt t="38793" x="3892550" y="3757613"/>
          <p14:tracePt t="38817" x="3902075" y="3748088"/>
          <p14:tracePt t="38987" x="3902075" y="3775075"/>
          <p14:tracePt t="38995" x="3902075" y="3821113"/>
          <p14:tracePt t="39002" x="3892550" y="3894138"/>
          <p14:tracePt t="39011" x="3865563" y="3984625"/>
          <p14:tracePt t="39021" x="3838575" y="4103688"/>
          <p14:tracePt t="39026" x="3792538" y="4232275"/>
          <p14:tracePt t="39036" x="3765550" y="4332288"/>
          <p14:tracePt t="39042" x="3709988" y="4478338"/>
          <p14:tracePt t="39055" x="3665538" y="4632325"/>
          <p14:tracePt t="39058" x="3636963" y="4741863"/>
          <p14:tracePt t="39071" x="3592513" y="4870450"/>
          <p14:tracePt t="39073" x="3546475" y="4987925"/>
          <p14:tracePt t="39084" x="3500438" y="5126038"/>
          <p14:tracePt t="39089" x="3473450" y="5253038"/>
          <p14:tracePt t="39097" x="3427413" y="5380038"/>
          <p14:tracePt t="39105" x="3419475" y="5445125"/>
          <p14:tracePt t="39113" x="3409950" y="5518150"/>
          <p14:tracePt t="39121" x="3354388" y="5599113"/>
          <p14:tracePt t="39129" x="3354388" y="5645150"/>
          <p14:tracePt t="39137" x="3346450" y="5681663"/>
          <p14:tracePt t="39145" x="3317875" y="5708650"/>
          <p14:tracePt t="39153" x="3300413" y="5735638"/>
          <p14:tracePt t="39161" x="3290888" y="5754688"/>
          <p14:tracePt t="39170" x="3273425" y="5772150"/>
          <p14:tracePt t="39186" x="3263900" y="5781675"/>
          <p14:tracePt t="39402" x="3254375" y="5791200"/>
          <p14:tracePt t="39427" x="3236913" y="5791200"/>
          <p14:tracePt t="39449" x="3217863" y="5791200"/>
          <p14:tracePt t="39457" x="3190875" y="5791200"/>
          <p14:tracePt t="39466" x="3154363" y="5791200"/>
          <p14:tracePt t="39474" x="3117850" y="5791200"/>
          <p14:tracePt t="39483" x="3071813" y="5791200"/>
          <p14:tracePt t="39489" x="3035300" y="5791200"/>
          <p14:tracePt t="39497" x="2990850" y="5791200"/>
          <p14:tracePt t="39513" x="2981325" y="5791200"/>
          <p14:tracePt t="39521" x="2962275" y="5800725"/>
          <p14:tracePt t="39529" x="2954338" y="5800725"/>
          <p14:tracePt t="39537" x="2944813" y="5800725"/>
          <p14:tracePt t="39569" x="2935288" y="5808663"/>
          <p14:tracePt t="39628" x="2925763" y="5808663"/>
          <p14:tracePt t="39710" x="2925763" y="5818188"/>
          <p14:tracePt t="39713" x="2917825" y="5827713"/>
          <p14:tracePt t="39721" x="2898775" y="5837238"/>
          <p14:tracePt t="39729" x="2852738" y="5845175"/>
          <p14:tracePt t="39738" x="2808288" y="5864225"/>
          <p14:tracePt t="39745" x="2781300" y="5891213"/>
          <p14:tracePt t="39754" x="2698750" y="5918200"/>
          <p14:tracePt t="39761" x="2635250" y="5946775"/>
          <p14:tracePt t="39769" x="2606675" y="5954713"/>
          <p14:tracePt t="39777" x="2579688" y="5964238"/>
          <p14:tracePt t="39785" x="2562225" y="5973763"/>
          <p14:tracePt t="39793" x="2552700" y="5973763"/>
          <p14:tracePt t="40029" x="2579688" y="5991225"/>
          <p14:tracePt t="40034" x="2708275" y="5991225"/>
          <p14:tracePt t="40043" x="2852738" y="5991225"/>
          <p14:tracePt t="40056" x="3017838" y="5991225"/>
          <p14:tracePt t="40058" x="3217863" y="5991225"/>
          <p14:tracePt t="40071" x="3400425" y="5991225"/>
          <p14:tracePt t="40073" x="3619500" y="5991225"/>
          <p14:tracePt t="40083" x="3765550" y="5991225"/>
          <p14:tracePt t="40089" x="3911600" y="5991225"/>
          <p14:tracePt t="40097" x="4038600" y="5991225"/>
          <p14:tracePt t="40105" x="4111625" y="5991225"/>
          <p14:tracePt t="40113" x="4165600" y="5991225"/>
          <p14:tracePt t="40121" x="4194175" y="5991225"/>
          <p14:tracePt t="40130" x="4202113" y="5991225"/>
          <p14:tracePt t="40203" x="4238625" y="5991225"/>
          <p14:tracePt t="40211" x="4267200" y="5991225"/>
          <p14:tracePt t="40220" x="4284663" y="5983288"/>
          <p14:tracePt t="40226" x="4303713" y="5973763"/>
          <p14:tracePt t="40235" x="4348163" y="5937250"/>
          <p14:tracePt t="40242" x="4357688" y="5927725"/>
          <p14:tracePt t="40249" x="4376738" y="5910263"/>
          <p14:tracePt t="40257" x="4394200" y="5891213"/>
          <p14:tracePt t="40267" x="4403725" y="5881688"/>
          <p14:tracePt t="40273" x="4413250" y="5854700"/>
          <p14:tracePt t="40283" x="4421188" y="5854700"/>
          <p14:tracePt t="40289" x="4448175" y="5837238"/>
          <p14:tracePt t="40297" x="4457700" y="5818188"/>
          <p14:tracePt t="40305" x="4457700" y="5808663"/>
          <p14:tracePt t="40313" x="4467225" y="5791200"/>
          <p14:tracePt t="40321" x="4476750" y="5772150"/>
          <p14:tracePt t="40329" x="4484688" y="5764213"/>
          <p14:tracePt t="40337" x="4484688" y="5754688"/>
          <p14:tracePt t="40345" x="4494213" y="5735638"/>
          <p14:tracePt t="40353" x="4494213" y="5727700"/>
          <p14:tracePt t="40362" x="4494213" y="5718175"/>
          <p14:tracePt t="40620" x="4494213" y="5708650"/>
          <p14:tracePt t="40627" x="4476750" y="5708650"/>
          <p14:tracePt t="40634" x="4430713" y="5727700"/>
          <p14:tracePt t="40643" x="4413250" y="5754688"/>
          <p14:tracePt t="40651" x="4403725" y="5791200"/>
          <p14:tracePt t="40658" x="4384675" y="5808663"/>
          <p14:tracePt t="40666" x="4357688" y="5845175"/>
          <p14:tracePt t="40673" x="4348163" y="5854700"/>
          <p14:tracePt t="40682" x="4340225" y="5864225"/>
          <p14:tracePt t="40689" x="4340225" y="5873750"/>
          <p14:tracePt t="40697" x="4330700" y="5881688"/>
          <p14:tracePt t="40795" x="4321175" y="5891213"/>
          <p14:tracePt t="40803" x="4294188" y="5900738"/>
          <p14:tracePt t="40810" x="4238625" y="5927725"/>
          <p14:tracePt t="40817" x="4202113" y="5937250"/>
          <p14:tracePt t="40825" x="4138613" y="5946775"/>
          <p14:tracePt t="40833" x="4094163" y="5946775"/>
          <p14:tracePt t="40842" x="4021138" y="5954713"/>
          <p14:tracePt t="40850" x="3929063" y="5983288"/>
          <p14:tracePt t="40857" x="3875088" y="5983288"/>
          <p14:tracePt t="40866" x="3775075" y="6000750"/>
          <p14:tracePt t="40874" x="3719513" y="6000750"/>
          <p14:tracePt t="40882" x="3646488" y="6010275"/>
          <p14:tracePt t="40891" x="3600450" y="6018213"/>
          <p14:tracePt t="40901" x="3582988" y="6018213"/>
          <p14:tracePt t="40920" x="3556000" y="6018213"/>
          <p14:tracePt t="40979" x="3546475" y="6018213"/>
          <p14:tracePt t="40988" x="3500438" y="6018213"/>
          <p14:tracePt t="40994" x="3455988" y="6018213"/>
          <p14:tracePt t="41004" x="3400425" y="6018213"/>
          <p14:tracePt t="41010" x="3327400" y="6018213"/>
          <p14:tracePt t="41018" x="3254375" y="6018213"/>
          <p14:tracePt t="41026" x="3200400" y="6018213"/>
          <p14:tracePt t="41037" x="3117850" y="6018213"/>
          <p14:tracePt t="41043" x="3044825" y="5991225"/>
          <p14:tracePt t="41058" x="2971800" y="5973763"/>
          <p14:tracePt t="41071" x="2925763" y="5964238"/>
          <p14:tracePt t="41073" x="2898775" y="5946775"/>
          <p14:tracePt t="41085" x="2889250" y="5946775"/>
          <p14:tracePt t="41089" x="2871788" y="5937250"/>
          <p14:tracePt t="41097" x="2862263" y="5937250"/>
          <p14:tracePt t="41105" x="2852738" y="5927725"/>
          <p14:tracePt t="41113" x="2844800" y="5927725"/>
          <p14:tracePt t="41137" x="2835275" y="5918200"/>
          <p14:tracePt t="41661" x="2844800" y="5918200"/>
          <p14:tracePt t="41932" x="2935288" y="5854700"/>
          <p14:tracePt t="41939" x="3035300" y="5764213"/>
          <p14:tracePt t="41947" x="3081338" y="5681663"/>
          <p14:tracePt t="41955" x="3127375" y="5635625"/>
          <p14:tracePt t="41962" x="3144838" y="5618163"/>
          <p14:tracePt t="41970" x="3171825" y="5554663"/>
          <p14:tracePt t="41978" x="3190875" y="5508625"/>
          <p14:tracePt t="41987" x="3200400" y="5499100"/>
          <p14:tracePt t="41994" x="3208338" y="5462588"/>
          <p14:tracePt t="42003" x="3244850" y="5399088"/>
          <p14:tracePt t="42010" x="3273425" y="5353050"/>
          <p14:tracePt t="42017" x="3281363" y="5326063"/>
          <p14:tracePt t="42027" x="3300413" y="5280025"/>
          <p14:tracePt t="42036" x="3309938" y="5253038"/>
          <p14:tracePt t="42043" x="3317875" y="5233988"/>
          <p14:tracePt t="42054" x="3327400" y="5226050"/>
          <p14:tracePt t="42059" x="3327400" y="5216525"/>
          <p14:tracePt t="42068" x="3336925" y="5197475"/>
          <p14:tracePt t="42074" x="3346450" y="5197475"/>
          <p14:tracePt t="42099" x="3354388" y="5189538"/>
          <p14:tracePt t="42187" x="3373438" y="5160963"/>
          <p14:tracePt t="42195" x="3390900" y="5126038"/>
          <p14:tracePt t="42203" x="3409950" y="5106988"/>
          <p14:tracePt t="42211" x="3419475" y="5080000"/>
          <p14:tracePt t="42221" x="3446463" y="5053013"/>
          <p14:tracePt t="42227" x="3455988" y="5033963"/>
          <p14:tracePt t="42236" x="3473450" y="4997450"/>
          <p14:tracePt t="42243" x="3490913" y="4979988"/>
          <p14:tracePt t="42253" x="3500438" y="4960938"/>
          <p14:tracePt t="42259" x="3500438" y="4924425"/>
          <p14:tracePt t="42270" x="3509963" y="4914900"/>
          <p14:tracePt t="42275" x="3527425" y="4878388"/>
          <p14:tracePt t="42287" x="3546475" y="4851400"/>
          <p14:tracePt t="42290" x="3556000" y="4824413"/>
          <p14:tracePt t="42300" x="3592513" y="4778375"/>
          <p14:tracePt t="42305" x="3600450" y="4751388"/>
          <p14:tracePt t="42313" x="3619500" y="4714875"/>
          <p14:tracePt t="42321" x="3656013" y="4678363"/>
          <p14:tracePt t="42329" x="3692525" y="4624388"/>
          <p14:tracePt t="42337" x="3729038" y="4578350"/>
          <p14:tracePt t="42345" x="3765550" y="4514850"/>
          <p14:tracePt t="42353" x="3802063" y="4468813"/>
          <p14:tracePt t="42361" x="3846513" y="4432300"/>
          <p14:tracePt t="42370" x="3902075" y="4349750"/>
          <p14:tracePt t="42378" x="3948113" y="4313238"/>
          <p14:tracePt t="42386" x="3984625" y="4268788"/>
          <p14:tracePt t="42394" x="4057650" y="4195763"/>
          <p14:tracePt t="42403" x="4157663" y="4130675"/>
          <p14:tracePt t="42409" x="4238625" y="4057650"/>
          <p14:tracePt t="42419" x="4321175" y="4003675"/>
          <p14:tracePt t="42425" x="4421188" y="3930650"/>
          <p14:tracePt t="42433" x="4521200" y="3875088"/>
          <p14:tracePt t="42442" x="4540250" y="3830638"/>
          <p14:tracePt t="42450" x="4603750" y="3775075"/>
          <p14:tracePt t="42457" x="4659313" y="3738563"/>
          <p14:tracePt t="42466" x="4686300" y="3721100"/>
          <p14:tracePt t="42474" x="4730750" y="3684588"/>
          <p14:tracePt t="42483" x="4749800" y="3675063"/>
          <p14:tracePt t="42489" x="4759325" y="3665538"/>
          <p14:tracePt t="42497" x="4776788" y="3648075"/>
          <p14:tracePt t="42505" x="4786313" y="3648075"/>
          <p14:tracePt t="42513" x="4795838" y="3638550"/>
          <p14:tracePt t="42521" x="4822825" y="3611563"/>
          <p14:tracePt t="42529" x="4840288" y="3592513"/>
          <p14:tracePt t="42537" x="4876800" y="3565525"/>
          <p14:tracePt t="42545" x="4932363" y="3529013"/>
          <p14:tracePt t="42553" x="4959350" y="3502025"/>
          <p14:tracePt t="42561" x="5022850" y="3446463"/>
          <p14:tracePt t="42570" x="5078413" y="3402013"/>
          <p14:tracePt t="42577" x="5141913" y="3346450"/>
          <p14:tracePt t="42585" x="5224463" y="3292475"/>
          <p14:tracePt t="42593" x="5268913" y="3236913"/>
          <p14:tracePt t="42601" x="5305425" y="3219450"/>
          <p14:tracePt t="42609" x="5351463" y="3182938"/>
          <p14:tracePt t="42617" x="5368925" y="3163888"/>
          <p14:tracePt t="42625" x="5387975" y="3155950"/>
          <p14:tracePt t="42634" x="5405438" y="3136900"/>
          <p14:tracePt t="42641" x="5424488" y="3127375"/>
          <p14:tracePt t="42650" x="5434013" y="3119438"/>
          <p14:tracePt t="42875" x="5461000" y="3119438"/>
          <p14:tracePt t="42887" x="5524500" y="3119438"/>
          <p14:tracePt t="42893" x="5653088" y="3119438"/>
          <p14:tracePt t="42900" x="5826125" y="3155950"/>
          <p14:tracePt t="42906" x="6053138" y="3192463"/>
          <p14:tracePt t="42914" x="6372225" y="3228975"/>
          <p14:tracePt t="42922" x="6718300" y="3246438"/>
          <p14:tracePt t="42930" x="7056438" y="3273425"/>
          <p14:tracePt t="42937" x="7392988" y="3273425"/>
          <p14:tracePt t="42946" x="7731125" y="3273425"/>
          <p14:tracePt t="42953" x="8031163" y="3273425"/>
          <p14:tracePt t="42961" x="8259763" y="3273425"/>
          <p14:tracePt t="42970" x="8478838" y="3273425"/>
          <p14:tracePt t="42977" x="8678863" y="3273425"/>
          <p14:tracePt t="42985" x="8878888" y="3273425"/>
          <p14:tracePt t="42993" x="9043988" y="3273425"/>
          <p14:tracePt t="45662" x="8532813" y="4295775"/>
          <p14:tracePt t="45667" x="7967663" y="4276725"/>
          <p14:tracePt t="45674" x="7704138" y="4340225"/>
          <p14:tracePt t="45682" x="7421563" y="4405313"/>
          <p14:tracePt t="45689" x="7138988" y="4441825"/>
          <p14:tracePt t="45697" x="6827838" y="4459288"/>
          <p14:tracePt t="45705" x="6508750" y="4522788"/>
          <p14:tracePt t="45713" x="6262688" y="4551363"/>
          <p14:tracePt t="45722" x="6089650" y="4587875"/>
          <p14:tracePt t="45729" x="5889625" y="4614863"/>
          <p14:tracePt t="45737" x="5770563" y="4678363"/>
          <p14:tracePt t="45745" x="5680075" y="4687888"/>
          <p14:tracePt t="45754" x="5580063" y="4732338"/>
          <p14:tracePt t="45761" x="5543550" y="4741863"/>
          <p14:tracePt t="45771" x="5507038" y="4751388"/>
          <p14:tracePt t="45777" x="5487988" y="4751388"/>
          <p14:tracePt t="45786" x="5478463" y="4760913"/>
          <p14:tracePt t="46201" x="5478463" y="4778375"/>
          <p14:tracePt t="46209" x="5451475" y="4787900"/>
          <p14:tracePt t="46218" x="5434013" y="4797425"/>
          <p14:tracePt t="46226" x="5405438" y="4805363"/>
          <p14:tracePt t="46234" x="5387975" y="4805363"/>
          <p14:tracePt t="46242" x="5351463" y="4824413"/>
          <p14:tracePt t="46250" x="5314950" y="4833938"/>
          <p14:tracePt t="46258" x="5287963" y="4833938"/>
          <p14:tracePt t="46266" x="5232400" y="4841875"/>
          <p14:tracePt t="46275" x="5168900" y="4860925"/>
          <p14:tracePt t="46286" x="5114925" y="4860925"/>
          <p14:tracePt t="46291" x="5049838" y="4870450"/>
          <p14:tracePt t="46304" x="4995863" y="4878388"/>
          <p14:tracePt t="46307" x="4905375" y="4878388"/>
          <p14:tracePt t="46314" x="4849813" y="4878388"/>
          <p14:tracePt t="46322" x="4767263" y="4878388"/>
          <p14:tracePt t="46337" x="4759325" y="4878388"/>
          <p14:tracePt t="46345" x="4713288" y="4870450"/>
          <p14:tracePt t="46353" x="4713288" y="4860925"/>
          <p14:tracePt t="46361" x="4695825" y="4841875"/>
          <p14:tracePt t="46369" x="4676775" y="4824413"/>
          <p14:tracePt t="46377" x="4667250" y="4824413"/>
          <p14:tracePt t="46385" x="4659313" y="4814888"/>
          <p14:tracePt t="46393" x="4659313" y="4805363"/>
          <p14:tracePt t="46409" x="4640263" y="4778375"/>
          <p14:tracePt t="46418" x="4630738" y="4760913"/>
          <p14:tracePt t="46426" x="4622800" y="4751388"/>
          <p14:tracePt t="46434" x="4622800" y="4741863"/>
          <p14:tracePt t="46442" x="4603750" y="4705350"/>
          <p14:tracePt t="46450" x="4594225" y="4697413"/>
          <p14:tracePt t="46457" x="4586288" y="4668838"/>
          <p14:tracePt t="46466" x="4576763" y="4660900"/>
          <p14:tracePt t="46473" x="4576763" y="4632325"/>
          <p14:tracePt t="46482" x="4567238" y="4614863"/>
          <p14:tracePt t="46490" x="4567238" y="4605338"/>
          <p14:tracePt t="46499" x="4567238" y="4595813"/>
          <p14:tracePt t="46513" x="4567238" y="4587875"/>
          <p14:tracePt t="46529" x="4567238" y="4578350"/>
          <p14:tracePt t="46554" x="4567238" y="4568825"/>
          <p14:tracePt t="46562" x="4567238" y="4541838"/>
          <p14:tracePt t="46570" x="4586288" y="4532313"/>
          <p14:tracePt t="46578" x="4622800" y="4522788"/>
          <p14:tracePt t="46586" x="4649788" y="4514850"/>
          <p14:tracePt t="46594" x="4703763" y="4486275"/>
          <p14:tracePt t="46602" x="4749800" y="4478338"/>
          <p14:tracePt t="46610" x="4803775" y="4478338"/>
          <p14:tracePt t="46618" x="4859338" y="4468813"/>
          <p14:tracePt t="46626" x="4941888" y="4468813"/>
          <p14:tracePt t="46634" x="4978400" y="4459288"/>
          <p14:tracePt t="46642" x="5032375" y="4459288"/>
          <p14:tracePt t="46650" x="5078413" y="4432300"/>
          <p14:tracePt t="46658" x="5114925" y="4432300"/>
          <p14:tracePt t="46666" x="5168900" y="4422775"/>
          <p14:tracePt t="46674" x="5195888" y="4422775"/>
          <p14:tracePt t="46683" x="5214938" y="4422775"/>
          <p14:tracePt t="46690" x="5241925" y="4422775"/>
          <p14:tracePt t="46698" x="5260975" y="4422775"/>
          <p14:tracePt t="46705" x="5287963" y="4422775"/>
          <p14:tracePt t="46713" x="5297488" y="4422775"/>
          <p14:tracePt t="46729" x="5305425" y="4422775"/>
          <p14:tracePt t="46755" x="5324475" y="4422775"/>
          <p14:tracePt t="46761" x="5334000" y="4422775"/>
          <p14:tracePt t="46786" x="5351463" y="4422775"/>
          <p14:tracePt t="46793" x="5360988" y="4422775"/>
          <p14:tracePt t="46801" x="5378450" y="4422775"/>
          <p14:tracePt t="46817" x="5387975" y="4422775"/>
          <p14:tracePt t="46899" x="5405438" y="4422775"/>
          <p14:tracePt t="46913" x="5414963" y="4432300"/>
          <p14:tracePt t="46922" x="5434013" y="4441825"/>
          <p14:tracePt t="46930" x="5451475" y="4449763"/>
          <p14:tracePt t="46937" x="5487988" y="4478338"/>
          <p14:tracePt t="46945" x="5507038" y="4486275"/>
          <p14:tracePt t="46953" x="5534025" y="4505325"/>
          <p14:tracePt t="46962" x="5551488" y="4532313"/>
          <p14:tracePt t="46970" x="5561013" y="4532313"/>
          <p14:tracePt t="46986" x="5570538" y="4541838"/>
          <p14:tracePt t="47059" x="5570538" y="4551363"/>
          <p14:tracePt t="47069" x="5570538" y="4559300"/>
          <p14:tracePt t="47075" x="5570538" y="4578350"/>
          <p14:tracePt t="47088" x="5570538" y="4605338"/>
          <p14:tracePt t="47091" x="5570538" y="4624388"/>
          <p14:tracePt t="47102" x="5543550" y="4668838"/>
          <p14:tracePt t="47105" x="5534025" y="4697413"/>
          <p14:tracePt t="47119" x="5524500" y="4714875"/>
          <p14:tracePt t="47123" x="5497513" y="4751388"/>
          <p14:tracePt t="47133" x="5487988" y="4768850"/>
          <p14:tracePt t="47138" x="5478463" y="4797425"/>
          <p14:tracePt t="47146" x="5470525" y="4814888"/>
          <p14:tracePt t="47154" x="5461000" y="4824413"/>
          <p14:tracePt t="47162" x="5451475" y="4833938"/>
          <p14:tracePt t="47170" x="5451475" y="4841875"/>
          <p14:tracePt t="47178" x="5441950" y="4841875"/>
          <p14:tracePt t="47186" x="5434013" y="4851400"/>
          <p14:tracePt t="47194" x="5414963" y="4870450"/>
          <p14:tracePt t="47210" x="5405438" y="4878388"/>
          <p14:tracePt t="47219" x="5397500" y="4887913"/>
          <p14:tracePt t="47233" x="5397500" y="4897438"/>
          <p14:tracePt t="47242" x="5387975" y="4906963"/>
          <p14:tracePt t="47258" x="5378450" y="4914900"/>
          <p14:tracePt t="47267" x="5368925" y="4914900"/>
          <p14:tracePt t="47285" x="5351463" y="4924425"/>
          <p14:tracePt t="47290" x="5341938" y="4933950"/>
          <p14:tracePt t="47315" x="5334000" y="4943475"/>
          <p14:tracePt t="47330" x="5324475" y="4943475"/>
          <p14:tracePt t="47338" x="5287963" y="4951413"/>
          <p14:tracePt t="47346" x="5260975" y="4951413"/>
          <p14:tracePt t="47354" x="5224463" y="4970463"/>
          <p14:tracePt t="47362" x="5205413" y="4970463"/>
          <p14:tracePt t="47370" x="5178425" y="4987925"/>
          <p14:tracePt t="47378" x="5151438" y="4997450"/>
          <p14:tracePt t="47386" x="5141913" y="4997450"/>
          <p14:tracePt t="47394" x="5132388" y="4997450"/>
          <p14:tracePt t="47403" x="5114925" y="4997450"/>
          <p14:tracePt t="47635" x="5105400" y="4997450"/>
          <p14:tracePt t="47643" x="5086350" y="4997450"/>
          <p14:tracePt t="47650" x="5059363" y="4997450"/>
          <p14:tracePt t="47657" x="5041900" y="4997450"/>
          <p14:tracePt t="47665" x="5022850" y="4997450"/>
          <p14:tracePt t="47683" x="4968875" y="4997450"/>
          <p14:tracePt t="47689" x="4949825" y="4970463"/>
          <p14:tracePt t="47699" x="4932363" y="4960938"/>
          <p14:tracePt t="47705" x="4913313" y="4951413"/>
          <p14:tracePt t="47713" x="4905375" y="4943475"/>
          <p14:tracePt t="47721" x="4895850" y="4943475"/>
          <p14:tracePt t="47729" x="4876800" y="4924425"/>
          <p14:tracePt t="47737" x="4868863" y="4906963"/>
          <p14:tracePt t="47745" x="4868863" y="4897438"/>
          <p14:tracePt t="47753" x="4859338" y="4878388"/>
          <p14:tracePt t="47770" x="4859338" y="4860925"/>
          <p14:tracePt t="47788" x="4849813" y="4841875"/>
          <p14:tracePt t="48138" x="4840288" y="4824413"/>
          <p14:tracePt t="48148" x="4822825" y="4805363"/>
          <p14:tracePt t="48156" x="4813300" y="4787900"/>
          <p14:tracePt t="48163" x="4803775" y="4732338"/>
          <p14:tracePt t="48171" x="4803775" y="4687888"/>
          <p14:tracePt t="48179" x="4803775" y="4651375"/>
          <p14:tracePt t="48186" x="4803775" y="4605338"/>
          <p14:tracePt t="48194" x="4803775" y="4568825"/>
          <p14:tracePt t="48202" x="4803775" y="4532313"/>
          <p14:tracePt t="48210" x="4803775" y="4505325"/>
          <p14:tracePt t="48218" x="4803775" y="4486275"/>
          <p14:tracePt t="48226" x="4803775" y="4468813"/>
          <p14:tracePt t="48234" x="4822825" y="4441825"/>
          <p14:tracePt t="48242" x="4832350" y="4432300"/>
          <p14:tracePt t="48250" x="4840288" y="4422775"/>
          <p14:tracePt t="48258" x="4849813" y="4413250"/>
          <p14:tracePt t="48267" x="4868863" y="4395788"/>
          <p14:tracePt t="48284" x="4876800" y="4395788"/>
          <p14:tracePt t="48300" x="4895850" y="4395788"/>
          <p14:tracePt t="48305" x="4905375" y="4395788"/>
          <p14:tracePt t="48322" x="4913313" y="4395788"/>
          <p14:tracePt t="48331" x="4922838" y="4395788"/>
          <p14:tracePt t="48339" x="4941888" y="4395788"/>
          <p14:tracePt t="48347" x="4949825" y="4395788"/>
          <p14:tracePt t="48355" x="4995863" y="4395788"/>
          <p14:tracePt t="48362" x="5032375" y="4395788"/>
          <p14:tracePt t="48371" x="5068888" y="4395788"/>
          <p14:tracePt t="48379" x="5122863" y="4405313"/>
          <p14:tracePt t="48387" x="5159375" y="4413250"/>
          <p14:tracePt t="48394" x="5205413" y="4422775"/>
          <p14:tracePt t="48401" x="5232400" y="4432300"/>
          <p14:tracePt t="48409" x="5278438" y="4449763"/>
          <p14:tracePt t="48425" x="5305425" y="4468813"/>
          <p14:tracePt t="48435" x="5314950" y="4468813"/>
          <p14:tracePt t="48441" x="5324475" y="4468813"/>
          <p14:tracePt t="48570" x="5324475" y="4495800"/>
          <p14:tracePt t="48578" x="5324475" y="4514850"/>
          <p14:tracePt t="48586" x="5324475" y="4541838"/>
          <p14:tracePt t="48594" x="5324475" y="4559300"/>
          <p14:tracePt t="48601" x="5314950" y="4595813"/>
          <p14:tracePt t="48610" x="5314950" y="4614863"/>
          <p14:tracePt t="48618" x="5297488" y="4651375"/>
          <p14:tracePt t="48627" x="5278438" y="4687888"/>
          <p14:tracePt t="48635" x="5268913" y="4714875"/>
          <p14:tracePt t="48643" x="5251450" y="4732338"/>
          <p14:tracePt t="48650" x="5241925" y="4760913"/>
          <p14:tracePt t="48658" x="5232400" y="4778375"/>
          <p14:tracePt t="48667" x="5232400" y="4787900"/>
          <p14:tracePt t="48674" x="5214938" y="4805363"/>
          <p14:tracePt t="48690" x="5205413" y="4841875"/>
          <p14:tracePt t="48700" x="5195888" y="4841875"/>
          <p14:tracePt t="48715" x="5187950" y="4851400"/>
          <p14:tracePt t="48730" x="5178425" y="4860925"/>
          <p14:tracePt t="48739" x="5178425" y="4870450"/>
          <p14:tracePt t="48746" x="5159375" y="4887913"/>
          <p14:tracePt t="48755" x="5151438" y="4897438"/>
          <p14:tracePt t="48761" x="5132388" y="4906963"/>
          <p14:tracePt t="48770" x="5114925" y="4924425"/>
          <p14:tracePt t="48777" x="5086350" y="4933950"/>
          <p14:tracePt t="48785" x="5059363" y="4943475"/>
          <p14:tracePt t="48793" x="5032375" y="4943475"/>
          <p14:tracePt t="48803" x="5022850" y="4951413"/>
          <p14:tracePt t="48994" x="5005388" y="4951413"/>
          <p14:tracePt t="49009" x="4995863" y="4951413"/>
          <p14:tracePt t="49025" x="4978400" y="4951413"/>
          <p14:tracePt t="49033" x="4968875" y="4943475"/>
          <p14:tracePt t="49041" x="4968875" y="4924425"/>
          <p14:tracePt t="49051" x="4941888" y="4887913"/>
          <p14:tracePt t="49057" x="4941888" y="4870450"/>
          <p14:tracePt t="49066" x="4932363" y="4870450"/>
          <p14:tracePt t="49073" x="4922838" y="4841875"/>
          <p14:tracePt t="49084" x="4922838" y="4833938"/>
          <p14:tracePt t="49099" x="4922838" y="4805363"/>
          <p14:tracePt t="49129" x="4922838" y="4797425"/>
          <p14:tracePt t="49137" x="4913313" y="4787900"/>
          <p14:tracePt t="49417" x="4968875" y="4787900"/>
          <p14:tracePt t="49425" x="5059363" y="4787900"/>
          <p14:tracePt t="49433" x="5132388" y="4787900"/>
          <p14:tracePt t="49441" x="5187950" y="4787900"/>
          <p14:tracePt t="49449" x="5224463" y="4787900"/>
          <p14:tracePt t="49457" x="5260975" y="4778375"/>
          <p14:tracePt t="49474" x="5278438" y="4778375"/>
          <p14:tracePt t="49545" x="5287963" y="4768850"/>
          <p14:tracePt t="50257" x="5224463" y="4768850"/>
          <p14:tracePt t="50266" x="5068888" y="4724400"/>
          <p14:tracePt t="50274" x="4922838" y="4697413"/>
          <p14:tracePt t="50282" x="4786313" y="4624388"/>
          <p14:tracePt t="50289" x="4649788" y="4559300"/>
          <p14:tracePt t="50298" x="4549775" y="4495800"/>
          <p14:tracePt t="50305" x="4467225" y="4432300"/>
          <p14:tracePt t="50313" x="4367213" y="4368800"/>
          <p14:tracePt t="50321" x="4330700" y="4313238"/>
          <p14:tracePt t="50329" x="4303713" y="4268788"/>
          <p14:tracePt t="50337" x="4284663" y="4240213"/>
          <p14:tracePt t="50345" x="4275138" y="4195763"/>
          <p14:tracePt t="50353" x="4257675" y="4167188"/>
          <p14:tracePt t="50362" x="4257675" y="4149725"/>
          <p14:tracePt t="50370" x="4257675" y="4113213"/>
          <p14:tracePt t="50377" x="4257675" y="4103688"/>
          <p14:tracePt t="50385" x="4257675" y="4076700"/>
          <p14:tracePt t="50393" x="4257675" y="4067175"/>
          <p14:tracePt t="50402" x="4257675" y="4049713"/>
          <p14:tracePt t="50410" x="4257675" y="4021138"/>
          <p14:tracePt t="50419" x="4257675" y="4013200"/>
          <p14:tracePt t="50426" x="4257675" y="3994150"/>
          <p14:tracePt t="50436" x="4257675" y="3976688"/>
          <p14:tracePt t="50442" x="4257675" y="3967163"/>
          <p14:tracePt t="50595" x="4257675" y="3948113"/>
          <p14:tracePt t="50602" x="4248150" y="3930650"/>
          <p14:tracePt t="50626" x="4248150" y="3921125"/>
          <p14:tracePt t="50641" x="4248150" y="3903663"/>
          <p14:tracePt t="50729" x="4321175" y="3894138"/>
          <p14:tracePt t="50737" x="4549775" y="3894138"/>
          <p14:tracePt t="50745" x="4876800" y="3894138"/>
          <p14:tracePt t="50754" x="5324475" y="3894138"/>
          <p14:tracePt t="50761" x="5770563" y="3894138"/>
          <p14:tracePt t="50769" x="6226175" y="3867150"/>
          <p14:tracePt t="50777" x="6673850" y="3867150"/>
          <p14:tracePt t="50786" x="6983413" y="3848100"/>
          <p14:tracePt t="50793" x="7248525" y="3848100"/>
          <p14:tracePt t="50801" x="7429500" y="3840163"/>
          <p14:tracePt t="50809" x="7521575" y="3794125"/>
          <p14:tracePt t="50818" x="7631113" y="3775075"/>
          <p14:tracePt t="50825" x="7648575" y="3775075"/>
          <p14:tracePt t="50833" x="7685088" y="3767138"/>
          <p14:tracePt t="50914" x="7721600" y="3767138"/>
          <p14:tracePt t="50922" x="7804150" y="3767138"/>
          <p14:tracePt t="50930" x="7931150" y="3767138"/>
          <p14:tracePt t="50938" x="8023225" y="3767138"/>
          <p14:tracePt t="50946" x="8150225" y="3767138"/>
          <p14:tracePt t="50954" x="8296275" y="3767138"/>
          <p14:tracePt t="50961" x="8423275" y="3767138"/>
          <p14:tracePt t="50969" x="8588375" y="3767138"/>
          <p14:tracePt t="50977" x="8751888" y="3767138"/>
          <p14:tracePt t="50986" x="8951913" y="3767138"/>
          <p14:tracePt t="50993" x="9117013" y="3767138"/>
          <p14:tracePt t="52291" x="7831138" y="4086225"/>
          <p14:tracePt t="52307" x="7448550" y="4103688"/>
          <p14:tracePt t="52319" x="7283450" y="4113213"/>
          <p14:tracePt t="52321" x="7138988" y="4113213"/>
          <p14:tracePt t="52330" x="6973888" y="4113213"/>
          <p14:tracePt t="52338" x="6773863" y="4113213"/>
          <p14:tracePt t="52346" x="6573838" y="4113213"/>
          <p14:tracePt t="52354" x="6381750" y="4113213"/>
          <p14:tracePt t="52362" x="6126163" y="4113213"/>
          <p14:tracePt t="52369" x="5935663" y="4113213"/>
          <p14:tracePt t="52377" x="5734050" y="4113213"/>
          <p14:tracePt t="52386" x="5507038" y="4113213"/>
          <p14:tracePt t="52394" x="5334000" y="4113213"/>
          <p14:tracePt t="52402" x="5151438" y="4113213"/>
          <p14:tracePt t="52410" x="4986338" y="4113213"/>
          <p14:tracePt t="52418" x="4859338" y="4113213"/>
          <p14:tracePt t="52426" x="4786313" y="4113213"/>
          <p14:tracePt t="52434" x="4730750" y="4113213"/>
          <p14:tracePt t="52442" x="4695825" y="4103688"/>
          <p14:tracePt t="52450" x="4686300" y="4103688"/>
          <p14:tracePt t="52459" x="4686300" y="4094163"/>
          <p14:tracePt t="52483" x="4676775" y="4086225"/>
          <p14:tracePt t="52603" x="4640263" y="4049713"/>
          <p14:tracePt t="52619" x="4622800" y="4040188"/>
          <p14:tracePt t="52627" x="4586288" y="4030663"/>
          <p14:tracePt t="52635" x="4503738" y="4003675"/>
          <p14:tracePt t="52643" x="4467225" y="3994150"/>
          <p14:tracePt t="52651" x="4403725" y="3976688"/>
          <p14:tracePt t="52658" x="4348163" y="3976688"/>
          <p14:tracePt t="52667" x="4321175" y="3967163"/>
          <p14:tracePt t="52674" x="4303713" y="3967163"/>
          <p14:tracePt t="52684" x="4275138" y="3948113"/>
          <p14:tracePt t="52762" x="4257675" y="3930650"/>
          <p14:tracePt t="52770" x="4248150" y="3911600"/>
          <p14:tracePt t="52778" x="4238625" y="3894138"/>
          <p14:tracePt t="52786" x="4211638" y="3875088"/>
          <p14:tracePt t="52794" x="4202113" y="3857625"/>
          <p14:tracePt t="52804" x="4184650" y="3840163"/>
          <p14:tracePt t="52810" x="4165600" y="3803650"/>
          <p14:tracePt t="52821" x="4138613" y="3784600"/>
          <p14:tracePt t="52825" x="4129088" y="3767138"/>
          <p14:tracePt t="52833" x="4129088" y="3748088"/>
          <p14:tracePt t="52841" x="4121150" y="3702050"/>
          <p14:tracePt t="52849" x="4111625" y="3702050"/>
          <p14:tracePt t="52857" x="4111625" y="3694113"/>
          <p14:tracePt t="52866" x="4111625" y="3675063"/>
          <p14:tracePt t="52882" x="4111625" y="3665538"/>
          <p14:tracePt t="53017" x="4111625" y="3702050"/>
          <p14:tracePt t="53025" x="4111625" y="3767138"/>
          <p14:tracePt t="53033" x="4111625" y="3821113"/>
          <p14:tracePt t="53041" x="4129088" y="3884613"/>
          <p14:tracePt t="53049" x="4184650" y="3976688"/>
          <p14:tracePt t="53057" x="4238625" y="4076700"/>
          <p14:tracePt t="53068" x="4311650" y="4176713"/>
          <p14:tracePt t="53074" x="4367213" y="4240213"/>
          <p14:tracePt t="53083" x="4448175" y="4332288"/>
          <p14:tracePt t="53090" x="4521200" y="4386263"/>
          <p14:tracePt t="53098" x="4603750" y="4422775"/>
          <p14:tracePt t="53105" x="4630738" y="4449763"/>
          <p14:tracePt t="53114" x="4676775" y="4478338"/>
          <p14:tracePt t="53121" x="4695825" y="4495800"/>
          <p14:tracePt t="53129" x="4703763" y="4505325"/>
          <p14:tracePt t="53393" x="4730750" y="4505325"/>
          <p14:tracePt t="53401" x="4759325" y="4505325"/>
          <p14:tracePt t="53410" x="4759325" y="4486275"/>
          <p14:tracePt t="53417" x="4759325" y="4478338"/>
          <p14:tracePt t="53425" x="4767263" y="4441825"/>
          <p14:tracePt t="53433" x="4767263" y="4432300"/>
          <p14:tracePt t="53441" x="4767263" y="4405313"/>
          <p14:tracePt t="53449" x="4767263" y="4386263"/>
          <p14:tracePt t="53457" x="4767263" y="4359275"/>
          <p14:tracePt t="53466" x="4767263" y="4349750"/>
          <p14:tracePt t="53473" x="4767263" y="4340225"/>
          <p14:tracePt t="53482" x="4767263" y="4332288"/>
          <p14:tracePt t="53490" x="4749800" y="4313238"/>
          <p14:tracePt t="53505" x="4740275" y="4286250"/>
          <p14:tracePt t="53529" x="4730750" y="4276725"/>
          <p14:tracePt t="53562" x="4722813" y="4268788"/>
          <p14:tracePt t="53641" x="4722813" y="4259263"/>
          <p14:tracePt t="53665" x="4722813" y="4240213"/>
          <p14:tracePt t="53969" x="4722813" y="4268788"/>
          <p14:tracePt t="53978" x="4722813" y="4286250"/>
          <p14:tracePt t="53986" x="4722813" y="4303713"/>
          <p14:tracePt t="53994" x="4722813" y="4313238"/>
          <p14:tracePt t="54002" x="4722813" y="4322763"/>
          <p14:tracePt t="54026" x="4722813" y="4340225"/>
          <p14:tracePt t="54034" x="4722813" y="4349750"/>
          <p14:tracePt t="54137" x="4730750" y="4349750"/>
          <p14:tracePt t="54145" x="4759325" y="4332288"/>
          <p14:tracePt t="54154" x="4767263" y="4322763"/>
          <p14:tracePt t="54161" x="4795838" y="4295775"/>
          <p14:tracePt t="54169" x="4803775" y="4295775"/>
          <p14:tracePt t="54177" x="4832350" y="4276725"/>
          <p14:tracePt t="54185" x="4840288" y="4268788"/>
          <p14:tracePt t="54193" x="4840288" y="4259263"/>
          <p14:tracePt t="54201" x="4849813" y="4249738"/>
          <p14:tracePt t="54218" x="4849813" y="4240213"/>
          <p14:tracePt t="54410" x="4859338" y="4232275"/>
          <p14:tracePt t="54418" x="4868863" y="4232275"/>
          <p14:tracePt t="54426" x="4886325" y="4240213"/>
          <p14:tracePt t="54434" x="4895850" y="4268788"/>
          <p14:tracePt t="54441" x="4913313" y="4286250"/>
          <p14:tracePt t="54449" x="4932363" y="4322763"/>
          <p14:tracePt t="54458" x="4968875" y="4340225"/>
          <p14:tracePt t="54545" x="4978400" y="4349750"/>
          <p14:tracePt t="54738" x="4968875" y="4349750"/>
          <p14:tracePt t="54745" x="4895850" y="4349750"/>
          <p14:tracePt t="54754" x="4803775" y="4349750"/>
          <p14:tracePt t="54761" x="4730750" y="4349750"/>
          <p14:tracePt t="54769" x="4676775" y="4349750"/>
          <p14:tracePt t="54777" x="4613275" y="4332288"/>
          <p14:tracePt t="54785" x="4586288" y="4313238"/>
          <p14:tracePt t="54793" x="4567238" y="4303713"/>
          <p14:tracePt t="54802" x="4557713" y="4295775"/>
          <p14:tracePt t="54809" x="4549775" y="4276725"/>
          <p14:tracePt t="54818" x="4540250" y="4259263"/>
          <p14:tracePt t="54825" x="4540250" y="4240213"/>
          <p14:tracePt t="54833" x="4540250" y="4232275"/>
          <p14:tracePt t="54849" x="4540250" y="4203700"/>
          <p14:tracePt t="54857" x="4540250" y="4195763"/>
          <p14:tracePt t="54865" x="4540250" y="4176713"/>
          <p14:tracePt t="54873" x="4540250" y="4159250"/>
          <p14:tracePt t="54882" x="4540250" y="4149725"/>
          <p14:tracePt t="54890" x="4540250" y="4140200"/>
          <p14:tracePt t="54916" x="4567238" y="4086225"/>
          <p14:tracePt t="54921" x="4603750" y="4086225"/>
          <p14:tracePt t="54929" x="4676775" y="4067175"/>
          <p14:tracePt t="54937" x="4759325" y="4040188"/>
          <p14:tracePt t="54945" x="4905375" y="4021138"/>
          <p14:tracePt t="54953" x="5105400" y="4021138"/>
          <p14:tracePt t="54961" x="5305425" y="4021138"/>
          <p14:tracePt t="54969" x="5497513" y="4021138"/>
          <p14:tracePt t="54977" x="5643563" y="4021138"/>
          <p14:tracePt t="54985" x="5807075" y="4021138"/>
          <p14:tracePt t="54993" x="5935663" y="4021138"/>
          <p14:tracePt t="55001" x="6043613" y="4021138"/>
          <p14:tracePt t="55009" x="6072188" y="4021138"/>
          <p14:tracePt t="55017" x="6089650" y="4021138"/>
          <p14:tracePt t="55074" x="6099175" y="4021138"/>
          <p14:tracePt t="55084" x="6099175" y="4040188"/>
          <p14:tracePt t="55091" x="6053138" y="4103688"/>
          <p14:tracePt t="55100" x="5935663" y="4159250"/>
          <p14:tracePt t="55106" x="5834063" y="4186238"/>
          <p14:tracePt t="55116" x="5724525" y="4232275"/>
          <p14:tracePt t="55121" x="5624513" y="4259263"/>
          <p14:tracePt t="55129" x="5543550" y="4313238"/>
          <p14:tracePt t="55137" x="5487988" y="4322763"/>
          <p14:tracePt t="55145" x="5424488" y="4359275"/>
          <p14:tracePt t="55153" x="5397500" y="4368800"/>
          <p14:tracePt t="55161" x="5387975" y="4368800"/>
          <p14:tracePt t="55169" x="5368925" y="4376738"/>
          <p14:tracePt t="55226" x="5334000" y="4376738"/>
          <p14:tracePt t="55236" x="5297488" y="4376738"/>
          <p14:tracePt t="55243" x="5224463" y="4376738"/>
          <p14:tracePt t="55252" x="5114925" y="4376738"/>
          <p14:tracePt t="55259" x="4949825" y="4376738"/>
          <p14:tracePt t="55269" x="4786313" y="4376738"/>
          <p14:tracePt t="55275" x="4640263" y="4376738"/>
          <p14:tracePt t="55286" x="4484688" y="4376738"/>
          <p14:tracePt t="55290" x="4376738" y="4376738"/>
          <p14:tracePt t="55299" x="4294188" y="4359275"/>
          <p14:tracePt t="55305" x="4230688" y="4340225"/>
          <p14:tracePt t="55315" x="4211638" y="4332288"/>
          <p14:tracePt t="55321" x="4202113" y="4313238"/>
          <p14:tracePt t="55330" x="4184650" y="4295775"/>
          <p14:tracePt t="55345" x="4184650" y="4259263"/>
          <p14:tracePt t="55353" x="4184650" y="4249738"/>
          <p14:tracePt t="55369" x="4184650" y="4222750"/>
          <p14:tracePt t="55377" x="4184650" y="4213225"/>
          <p14:tracePt t="55386" x="4184650" y="4186238"/>
          <p14:tracePt t="55394" x="4184650" y="4167188"/>
          <p14:tracePt t="55402" x="4184650" y="4159250"/>
          <p14:tracePt t="55410" x="4184650" y="4130675"/>
          <p14:tracePt t="55426" x="4184650" y="4103688"/>
          <p14:tracePt t="55434" x="4184650" y="4094163"/>
          <p14:tracePt t="55441" x="4184650" y="4057650"/>
          <p14:tracePt t="55450" x="4184650" y="4049713"/>
          <p14:tracePt t="55458" x="4184650" y="4030663"/>
          <p14:tracePt t="55466" x="4184650" y="4013200"/>
          <p14:tracePt t="55473" x="4184650" y="3994150"/>
          <p14:tracePt t="55482" x="4184650" y="3967163"/>
          <p14:tracePt t="55490" x="4184650" y="3948113"/>
          <p14:tracePt t="55499" x="4184650" y="3940175"/>
          <p14:tracePt t="55515" x="4184650" y="3911600"/>
          <p14:tracePt t="55538" x="4184650" y="3903663"/>
          <p14:tracePt t="55554" x="4184650" y="3884613"/>
          <p14:tracePt t="55570" x="4184650" y="3875088"/>
          <p14:tracePt t="55578" x="4184650" y="3867150"/>
          <p14:tracePt t="55593" x="4184650" y="3857625"/>
          <p14:tracePt t="55601" x="4184650" y="3830638"/>
          <p14:tracePt t="55634" x="4194175" y="3821113"/>
          <p14:tracePt t="55657" x="4194175" y="3803650"/>
          <p14:tracePt t="55681" x="4202113" y="3794125"/>
          <p14:tracePt t="56203" x="4202113" y="3784600"/>
          <p14:tracePt t="56213" x="4202113" y="3775075"/>
          <p14:tracePt t="56219" x="4202113" y="3767138"/>
          <p14:tracePt t="56235" x="4202113" y="3757613"/>
          <p14:tracePt t="56243" x="4202113" y="3748088"/>
          <p14:tracePt t="56270" x="4202113" y="3738563"/>
          <p14:tracePt t="56275" x="4202113" y="3730625"/>
          <p14:tracePt t="56285" x="4202113" y="3721100"/>
          <p14:tracePt t="56305" x="4202113" y="3711575"/>
          <p14:tracePt t="56449" x="4202113" y="3702050"/>
          <p14:tracePt t="57033" x="4202113" y="3684588"/>
          <p14:tracePt t="57049" x="4202113" y="3675063"/>
          <p14:tracePt t="57163" x="4202113" y="3684588"/>
          <p14:tracePt t="57170" x="4202113" y="3711575"/>
          <p14:tracePt t="57177" x="4202113" y="3738563"/>
          <p14:tracePt t="57185" x="4221163" y="3811588"/>
          <p14:tracePt t="57193" x="4248150" y="3894138"/>
          <p14:tracePt t="57201" x="4294188" y="3976688"/>
          <p14:tracePt t="57209" x="4330700" y="4057650"/>
          <p14:tracePt t="57218" x="4367213" y="4103688"/>
          <p14:tracePt t="57225" x="4421188" y="4203700"/>
          <p14:tracePt t="57234" x="4440238" y="4232275"/>
          <p14:tracePt t="57241" x="4494213" y="4303713"/>
          <p14:tracePt t="57249" x="4513263" y="4332288"/>
          <p14:tracePt t="57258" x="4549775" y="4376738"/>
          <p14:tracePt t="57267" x="4567238" y="4405313"/>
          <p14:tracePt t="57274" x="4586288" y="4432300"/>
          <p14:tracePt t="57285" x="4594225" y="4441825"/>
          <p14:tracePt t="57291" x="4594225" y="4449763"/>
          <p14:tracePt t="57301" x="4603750" y="4468813"/>
          <p14:tracePt t="57318" x="4603750" y="4478338"/>
          <p14:tracePt t="57322" x="4613275" y="4486275"/>
          <p14:tracePt t="57331" x="4613275" y="4495800"/>
          <p14:tracePt t="57345" x="4622800" y="4532313"/>
          <p14:tracePt t="57361" x="4630738" y="4541838"/>
          <p14:tracePt t="57369" x="4640263" y="4568825"/>
          <p14:tracePt t="57385" x="4640263" y="4578350"/>
          <p14:tracePt t="57401" x="4649788" y="4595813"/>
          <p14:tracePt t="57418" x="4649788" y="4605338"/>
          <p14:tracePt t="57450" x="4649788" y="4614863"/>
          <p14:tracePt t="57465" x="4667250" y="4632325"/>
          <p14:tracePt t="57473" x="4676775" y="4641850"/>
          <p14:tracePt t="57482" x="4686300" y="4651375"/>
          <p14:tracePt t="57490" x="4695825" y="4660900"/>
          <p14:tracePt t="57498" x="4713288" y="4678363"/>
          <p14:tracePt t="57506" x="4722813" y="4678363"/>
          <p14:tracePt t="57515" x="4740275" y="4697413"/>
          <p14:tracePt t="57522" x="4759325" y="4724400"/>
          <p14:tracePt t="57530" x="4776788" y="4751388"/>
          <p14:tracePt t="57538" x="4786313" y="4778375"/>
          <p14:tracePt t="57546" x="4803775" y="4797425"/>
          <p14:tracePt t="57554" x="4813300" y="4805363"/>
          <p14:tracePt t="57561" x="4822825" y="4833938"/>
          <p14:tracePt t="57570" x="4832350" y="4841875"/>
          <p14:tracePt t="57585" x="4832350" y="4851400"/>
          <p14:tracePt t="57666" x="4840288" y="4860925"/>
          <p14:tracePt t="57713" x="4849813" y="4860925"/>
          <p14:tracePt t="57721" x="4895850" y="4860925"/>
          <p14:tracePt t="57729" x="4949825" y="4860925"/>
          <p14:tracePt t="57738" x="5032375" y="4797425"/>
          <p14:tracePt t="57745" x="5168900" y="4751388"/>
          <p14:tracePt t="57754" x="5297488" y="4724400"/>
          <p14:tracePt t="57761" x="5434013" y="4660900"/>
          <p14:tracePt t="57769" x="5661025" y="4632325"/>
          <p14:tracePt t="57777" x="5943600" y="4595813"/>
          <p14:tracePt t="57785" x="6291263" y="4551363"/>
          <p14:tracePt t="57793" x="6654800" y="4486275"/>
          <p14:tracePt t="57802" x="7000875" y="4449763"/>
          <p14:tracePt t="57811" x="7366000" y="4386263"/>
          <p14:tracePt t="57819" x="7675563" y="4368800"/>
          <p14:tracePt t="57827" x="7877175" y="4349750"/>
          <p14:tracePt t="57834" x="8059738" y="4303713"/>
          <p14:tracePt t="57843" x="8186738" y="4286250"/>
          <p14:tracePt t="57852" x="8277225" y="4276725"/>
          <p14:tracePt t="57857" x="8342313" y="4268788"/>
          <p14:tracePt t="57866" x="8378825" y="4268788"/>
          <p14:tracePt t="57873" x="8442325" y="4232275"/>
          <p14:tracePt t="57881" x="8478838" y="4222750"/>
          <p14:tracePt t="57889" x="8542338" y="4203700"/>
          <p14:tracePt t="57898" x="8642350" y="4167188"/>
          <p14:tracePt t="57916" x="8907463" y="4076700"/>
          <p14:tracePt t="57921" x="9053513" y="4030663"/>
          <p14:tracePt t="59961" x="5224463" y="4906963"/>
          <p14:tracePt t="59970" x="5168900" y="4906963"/>
          <p14:tracePt t="59978" x="5114925" y="4906963"/>
          <p14:tracePt t="59986" x="5005388" y="4906963"/>
          <p14:tracePt t="59994" x="4922838" y="4906963"/>
          <p14:tracePt t="60002" x="4849813" y="4906963"/>
          <p14:tracePt t="60010" x="4759325" y="4906963"/>
          <p14:tracePt t="60018" x="4686300" y="4906963"/>
          <p14:tracePt t="60026" x="4630738" y="4906963"/>
          <p14:tracePt t="60034" x="4576763" y="4906963"/>
          <p14:tracePt t="60042" x="4530725" y="4906963"/>
          <p14:tracePt t="60053" x="4503738" y="4906963"/>
          <p14:tracePt t="60057" x="4484688" y="4906963"/>
          <p14:tracePt t="60065" x="4476750" y="4906963"/>
          <p14:tracePt t="60083" x="4467225" y="4906963"/>
          <p14:tracePt t="60123" x="4457700" y="4906963"/>
          <p14:tracePt t="60138" x="4448175" y="4906963"/>
          <p14:tracePt t="60146" x="4440238" y="4906963"/>
          <p14:tracePt t="60154" x="4440238" y="4897438"/>
          <p14:tracePt t="60162" x="4430713" y="4887913"/>
          <p14:tracePt t="60170" x="4421188" y="4878388"/>
          <p14:tracePt t="60185" x="4421188" y="4851400"/>
          <p14:tracePt t="60202" x="4421188" y="4833938"/>
          <p14:tracePt t="60209" x="4421188" y="4814888"/>
          <p14:tracePt t="60225" x="4421188" y="4805363"/>
          <p14:tracePt t="60233" x="4421188" y="4797425"/>
          <p14:tracePt t="60241" x="4421188" y="4787900"/>
          <p14:tracePt t="60250" x="4430713" y="4760913"/>
          <p14:tracePt t="60257" x="4448175" y="4751388"/>
          <p14:tracePt t="60265" x="4513263" y="4741863"/>
          <p14:tracePt t="60273" x="4603750" y="4741863"/>
          <p14:tracePt t="60281" x="4676775" y="4741863"/>
          <p14:tracePt t="60289" x="4822825" y="4705350"/>
          <p14:tracePt t="60298" x="4986338" y="4678363"/>
          <p14:tracePt t="60305" x="5214938" y="4660900"/>
          <p14:tracePt t="60315" x="5424488" y="4632325"/>
          <p14:tracePt t="60321" x="5624513" y="4632325"/>
          <p14:tracePt t="60330" x="5807075" y="4632325"/>
          <p14:tracePt t="60337" x="5953125" y="4632325"/>
          <p14:tracePt t="60349" x="6026150" y="4632325"/>
          <p14:tracePt t="60353" x="6043613" y="4632325"/>
          <p14:tracePt t="60476" x="5989638" y="4651375"/>
          <p14:tracePt t="60481" x="5899150" y="4697413"/>
          <p14:tracePt t="60489" x="5780088" y="4724400"/>
          <p14:tracePt t="60497" x="5634038" y="4768850"/>
          <p14:tracePt t="60505" x="5478463" y="4797425"/>
          <p14:tracePt t="60514" x="5351463" y="4841875"/>
          <p14:tracePt t="60521" x="5205413" y="4870450"/>
          <p14:tracePt t="60531" x="5086350" y="4914900"/>
          <p14:tracePt t="60537" x="4978400" y="4924425"/>
          <p14:tracePt t="60545" x="4913313" y="4933950"/>
          <p14:tracePt t="60553" x="4886325" y="4960938"/>
          <p14:tracePt t="60561" x="4876800" y="4960938"/>
          <p14:tracePt t="60657" x="4868863" y="4960938"/>
          <p14:tracePt t="60665" x="4868863" y="4951413"/>
          <p14:tracePt t="60673" x="4876800" y="4943475"/>
          <p14:tracePt t="60681" x="4876800" y="4933950"/>
          <p14:tracePt t="60689" x="4886325" y="4914900"/>
          <p14:tracePt t="60697" x="4895850" y="4914900"/>
          <p14:tracePt t="60715" x="4905375" y="4906963"/>
          <p14:tracePt t="60721" x="4913313" y="4906963"/>
          <p14:tracePt t="60731" x="4941888" y="4887913"/>
          <p14:tracePt t="60738" x="4959350" y="4878388"/>
          <p14:tracePt t="60745" x="4978400" y="4851400"/>
          <p14:tracePt t="60754" x="5032375" y="4833938"/>
          <p14:tracePt t="60761" x="5105400" y="4814888"/>
          <p14:tracePt t="60769" x="5168900" y="4814888"/>
          <p14:tracePt t="60777" x="5241925" y="4797425"/>
          <p14:tracePt t="60785" x="5324475" y="4768850"/>
          <p14:tracePt t="60793" x="5378450" y="4751388"/>
          <p14:tracePt t="60802" x="5424488" y="4741863"/>
          <p14:tracePt t="60811" x="5434013" y="4732338"/>
          <p14:tracePt t="60821" x="5451475" y="4714875"/>
          <p14:tracePt t="61145" x="5470525" y="4714875"/>
          <p14:tracePt t="61153" x="5487988" y="4705350"/>
          <p14:tracePt t="61161" x="5570538" y="4705350"/>
          <p14:tracePt t="61169" x="5624513" y="4705350"/>
          <p14:tracePt t="61177" x="5697538" y="4705350"/>
          <p14:tracePt t="61185" x="5761038" y="4705350"/>
          <p14:tracePt t="61193" x="5797550" y="4705350"/>
          <p14:tracePt t="61201" x="5816600" y="4705350"/>
          <p14:tracePt t="61218" x="5826125" y="4705350"/>
          <p14:tracePt t="61338" x="5843588" y="4705350"/>
          <p14:tracePt t="61345" x="5862638" y="4705350"/>
          <p14:tracePt t="61353" x="5870575" y="4705350"/>
          <p14:tracePt t="61361" x="5889625" y="4705350"/>
          <p14:tracePt t="61369" x="5899150" y="4705350"/>
          <p14:tracePt t="61377" x="5907088" y="4705350"/>
          <p14:tracePt t="61385" x="5943600" y="4724400"/>
          <p14:tracePt t="61393" x="5953125" y="4724400"/>
          <p14:tracePt t="61401" x="5980113" y="4732338"/>
          <p14:tracePt t="61409" x="6026150" y="4760913"/>
          <p14:tracePt t="61417" x="6080125" y="4760913"/>
          <p14:tracePt t="61425" x="6145213" y="4778375"/>
          <p14:tracePt t="61434" x="6199188" y="4778375"/>
          <p14:tracePt t="61441" x="6254750" y="4778375"/>
          <p14:tracePt t="61449" x="6308725" y="4778375"/>
          <p14:tracePt t="61458" x="6345238" y="4778375"/>
          <p14:tracePt t="61465" x="6372225" y="4778375"/>
          <p14:tracePt t="61473" x="6391275" y="4768850"/>
          <p14:tracePt t="61481" x="6408738" y="4760913"/>
          <p14:tracePt t="61489" x="6418263" y="4751388"/>
          <p14:tracePt t="61497" x="6427788" y="4751388"/>
          <p14:tracePt t="61505" x="6435725" y="4751388"/>
          <p14:tracePt t="61522" x="6435725" y="4732338"/>
          <p14:tracePt t="61530" x="6445250" y="4724400"/>
          <p14:tracePt t="61537" x="6454775" y="4714875"/>
          <p14:tracePt t="61561" x="6464300" y="4705350"/>
          <p14:tracePt t="61577" x="6472238" y="4697413"/>
          <p14:tracePt t="61593" x="6472238" y="4687888"/>
          <p14:tracePt t="61601" x="6491288" y="4687888"/>
          <p14:tracePt t="61609" x="6500813" y="4678363"/>
          <p14:tracePt t="61673" x="6527800" y="4678363"/>
          <p14:tracePt t="61681" x="6573838" y="4678363"/>
          <p14:tracePt t="61689" x="6637338" y="4678363"/>
          <p14:tracePt t="61697" x="6718300" y="4678363"/>
          <p14:tracePt t="61706" x="6810375" y="4678363"/>
          <p14:tracePt t="61715" x="6937375" y="4678363"/>
          <p14:tracePt t="61721" x="7046913" y="4678363"/>
          <p14:tracePt t="61731" x="7102475" y="4678363"/>
          <p14:tracePt t="61737" x="7175500" y="4678363"/>
          <p14:tracePt t="61745" x="7239000" y="4678363"/>
          <p14:tracePt t="61755" x="7239000" y="4687888"/>
          <p14:tracePt t="62529" x="7283450" y="4678363"/>
          <p14:tracePt t="62537" x="7348538" y="4624388"/>
          <p14:tracePt t="62545" x="7412038" y="4595813"/>
          <p14:tracePt t="62553" x="7475538" y="4541838"/>
          <p14:tracePt t="62561" x="7539038" y="4522788"/>
          <p14:tracePt t="62569" x="7602538" y="4486275"/>
          <p14:tracePt t="62577" x="7667625" y="4432300"/>
          <p14:tracePt t="62585" x="7731125" y="4405313"/>
          <p14:tracePt t="62593" x="7821613" y="4349750"/>
          <p14:tracePt t="62601" x="7885113" y="4313238"/>
          <p14:tracePt t="62609" x="7967663" y="4268788"/>
          <p14:tracePt t="62617" x="8050213" y="4240213"/>
          <p14:tracePt t="62625" x="8132763" y="4213225"/>
          <p14:tracePt t="62634" x="8196263" y="4176713"/>
          <p14:tracePt t="62642" x="8250238" y="4159250"/>
          <p14:tracePt t="62649" x="8296275" y="4140200"/>
          <p14:tracePt t="62657" x="8342313" y="4113213"/>
          <p14:tracePt t="62665" x="8369300" y="4094163"/>
          <p14:tracePt t="62673" x="8415338" y="4086225"/>
          <p14:tracePt t="62682" x="8451850" y="4057650"/>
          <p14:tracePt t="62689" x="8488363" y="4049713"/>
          <p14:tracePt t="62697" x="8532813" y="4030663"/>
          <p14:tracePt t="62705" x="8578850" y="4013200"/>
          <p14:tracePt t="62715" x="8651875" y="3984625"/>
          <p14:tracePt t="62721" x="8697913" y="3976688"/>
          <p14:tracePt t="62730" x="8778875" y="3948113"/>
          <p14:tracePt t="62737" x="8870950" y="3940175"/>
          <p14:tracePt t="62745" x="8961438" y="3921125"/>
          <p14:tracePt t="62753" x="9024938" y="3911600"/>
          <p14:tracePt t="62761" x="9126538" y="3867150"/>
          <p14:tracePt t="64825" x="8842375" y="4805363"/>
          <p14:tracePt t="64833" x="8615363" y="4951413"/>
          <p14:tracePt t="64841" x="8223250" y="5170488"/>
          <p14:tracePt t="64849" x="7821613" y="5380038"/>
          <p14:tracePt t="64857" x="7594600" y="5462588"/>
          <p14:tracePt t="64865" x="7248525" y="5599113"/>
          <p14:tracePt t="64873" x="7037388" y="5699125"/>
          <p14:tracePt t="64882" x="6864350" y="5764213"/>
          <p14:tracePt t="64889" x="6718300" y="5818188"/>
          <p14:tracePt t="64897" x="6581775" y="5854700"/>
          <p14:tracePt t="64915" x="6335713" y="5927725"/>
          <p14:tracePt t="64921" x="6245225" y="5964238"/>
          <p14:tracePt t="64930" x="6189663" y="5964238"/>
          <p14:tracePt t="64937" x="6108700" y="5983288"/>
          <p14:tracePt t="64947" x="6035675" y="5983288"/>
          <p14:tracePt t="64953" x="5989638" y="5991225"/>
          <p14:tracePt t="64961" x="5962650" y="5991225"/>
          <p14:tracePt t="64969" x="5926138" y="5991225"/>
          <p14:tracePt t="64977" x="5916613" y="5991225"/>
          <p14:tracePt t="64985" x="5899150" y="5991225"/>
          <p14:tracePt t="64993" x="5880100" y="5991225"/>
          <p14:tracePt t="65003" x="5862638" y="5991225"/>
          <p14:tracePt t="65011" x="5853113" y="6000750"/>
          <p14:tracePt t="65019" x="5843588" y="6000750"/>
          <p14:tracePt t="65026" x="5834063" y="6000750"/>
          <p14:tracePt t="65034" x="5816600" y="6010275"/>
          <p14:tracePt t="65041" x="5807075" y="6010275"/>
          <p14:tracePt t="65050" x="5797550" y="6010275"/>
          <p14:tracePt t="65058" x="5789613" y="6018213"/>
          <p14:tracePt t="65074" x="5780088" y="6018213"/>
          <p14:tracePt t="65084" x="5780088" y="6027738"/>
          <p14:tracePt t="65090" x="5770563" y="6037263"/>
          <p14:tracePt t="65098" x="5761038" y="6037263"/>
          <p14:tracePt t="65105" x="5743575" y="6037263"/>
          <p14:tracePt t="65115" x="5716588" y="6037263"/>
          <p14:tracePt t="65121" x="5707063" y="6037263"/>
          <p14:tracePt t="65132" x="5688013" y="6054725"/>
          <p14:tracePt t="65146" x="5670550" y="6054725"/>
          <p14:tracePt t="65234" x="5653088" y="6054725"/>
          <p14:tracePt t="65241" x="5616575" y="6054725"/>
          <p14:tracePt t="65249" x="5561013" y="6054725"/>
          <p14:tracePt t="65257" x="5551488" y="6046788"/>
          <p14:tracePt t="65265" x="5487988" y="6000750"/>
          <p14:tracePt t="65273" x="5351463" y="5973763"/>
          <p14:tracePt t="65281" x="5224463" y="5910263"/>
          <p14:tracePt t="65289" x="5078413" y="5900738"/>
          <p14:tracePt t="65297" x="4922838" y="5854700"/>
          <p14:tracePt t="65305" x="4759325" y="5791200"/>
          <p14:tracePt t="65314" x="4622800" y="5781675"/>
          <p14:tracePt t="65321" x="4530725" y="5781675"/>
          <p14:tracePt t="65331" x="4457700" y="5754688"/>
          <p14:tracePt t="65337" x="4440238" y="5754688"/>
          <p14:tracePt t="65345" x="4430713" y="5754688"/>
          <p14:tracePt t="65585" x="4421188" y="5754688"/>
          <p14:tracePt t="65593" x="4348163" y="5772150"/>
          <p14:tracePt t="65601" x="4267200" y="5800725"/>
          <p14:tracePt t="65609" x="4165600" y="5845175"/>
          <p14:tracePt t="65617" x="4129088" y="5854700"/>
          <p14:tracePt t="65625" x="4029075" y="5910263"/>
          <p14:tracePt t="65634" x="3984625" y="5918200"/>
          <p14:tracePt t="65641" x="3919538" y="5946775"/>
          <p14:tracePt t="65649" x="3856038" y="5983288"/>
          <p14:tracePt t="65659" x="3819525" y="6010275"/>
          <p14:tracePt t="65666" x="3783013" y="6027738"/>
          <p14:tracePt t="65673" x="3775075" y="6027738"/>
          <p14:tracePt t="65681" x="3765550" y="6027738"/>
          <p14:tracePt t="66017" x="3765550" y="6018213"/>
          <p14:tracePt t="66025" x="3775075" y="5983288"/>
          <p14:tracePt t="66033" x="3775075" y="5973763"/>
          <p14:tracePt t="66041" x="3783013" y="5946775"/>
          <p14:tracePt t="66049" x="3792538" y="5910263"/>
          <p14:tracePt t="66057" x="3802063" y="5891213"/>
          <p14:tracePt t="66065" x="3819525" y="5864225"/>
          <p14:tracePt t="66073" x="3829050" y="5845175"/>
          <p14:tracePt t="66084" x="3838575" y="5827713"/>
          <p14:tracePt t="66089" x="3856038" y="5791200"/>
          <p14:tracePt t="66099" x="3883025" y="5764213"/>
          <p14:tracePt t="66105" x="3902075" y="5735638"/>
          <p14:tracePt t="66114" x="3948113" y="5691188"/>
          <p14:tracePt t="66121" x="3975100" y="5662613"/>
          <p14:tracePt t="66131" x="4029075" y="5608638"/>
          <p14:tracePt t="66137" x="4075113" y="5572125"/>
          <p14:tracePt t="66147" x="4121150" y="5535613"/>
          <p14:tracePt t="66153" x="4184650" y="5499100"/>
          <p14:tracePt t="66161" x="4267200" y="5462588"/>
          <p14:tracePt t="66169" x="4311650" y="5426075"/>
          <p14:tracePt t="66177" x="4394200" y="5380038"/>
          <p14:tracePt t="66185" x="4440238" y="5362575"/>
          <p14:tracePt t="66193" x="4503738" y="5326063"/>
          <p14:tracePt t="66201" x="4530725" y="5316538"/>
          <p14:tracePt t="66209" x="4576763" y="5289550"/>
          <p14:tracePt t="66217" x="4622800" y="5253038"/>
          <p14:tracePt t="66225" x="4667250" y="5243513"/>
          <p14:tracePt t="66233" x="4730750" y="5207000"/>
          <p14:tracePt t="66241" x="4776788" y="5180013"/>
          <p14:tracePt t="66249" x="4840288" y="5160963"/>
          <p14:tracePt t="66257" x="4886325" y="5133975"/>
          <p14:tracePt t="66265" x="4922838" y="5126038"/>
          <p14:tracePt t="66273" x="4968875" y="5106988"/>
          <p14:tracePt t="66281" x="5005388" y="5080000"/>
          <p14:tracePt t="66289" x="5022850" y="5070475"/>
          <p14:tracePt t="66298" x="5041900" y="5070475"/>
          <p14:tracePt t="66305" x="5059363" y="5060950"/>
          <p14:tracePt t="66393" x="5068888" y="5043488"/>
          <p14:tracePt t="66401" x="5078413" y="5033963"/>
          <p14:tracePt t="66409" x="5086350" y="5016500"/>
          <p14:tracePt t="66417" x="5114925" y="4997450"/>
          <p14:tracePt t="66425" x="5141913" y="4970463"/>
          <p14:tracePt t="66433" x="5151438" y="4951413"/>
          <p14:tracePt t="66443" x="5168900" y="4914900"/>
          <p14:tracePt t="66449" x="5214938" y="4870450"/>
          <p14:tracePt t="66458" x="5251450" y="4841875"/>
          <p14:tracePt t="66465" x="5268913" y="4824413"/>
          <p14:tracePt t="66474" x="5314950" y="4787900"/>
          <p14:tracePt t="66482" x="5341938" y="4760913"/>
          <p14:tracePt t="66489" x="5368925" y="4724400"/>
          <p14:tracePt t="66497" x="5368925" y="4714875"/>
          <p14:tracePt t="66507" x="5378450" y="4687888"/>
          <p14:tracePt t="66516" x="5414963" y="4668838"/>
          <p14:tracePt t="66523" x="5424488" y="4660900"/>
          <p14:tracePt t="66534" x="5441950" y="4632325"/>
          <p14:tracePt t="66540" x="5461000" y="4614863"/>
          <p14:tracePt t="66545" x="5470525" y="4595813"/>
          <p14:tracePt t="66553" x="5478463" y="4587875"/>
          <p14:tracePt t="66561" x="5487988" y="4587875"/>
          <p14:tracePt t="66569" x="5487988" y="4578350"/>
          <p14:tracePt t="66585" x="5497513" y="4568825"/>
          <p14:tracePt t="66601" x="5507038" y="4559300"/>
          <p14:tracePt t="66633" x="5507038" y="4551363"/>
          <p14:tracePt t="66641" x="5514975" y="4541838"/>
          <p14:tracePt t="66785" x="5543550" y="4514850"/>
          <p14:tracePt t="66793" x="5551488" y="4505325"/>
          <p14:tracePt t="66802" x="5561013" y="4505325"/>
          <p14:tracePt t="66812" x="5588000" y="4478338"/>
          <p14:tracePt t="66820" x="5607050" y="4449763"/>
          <p14:tracePt t="66826" x="5634038" y="4432300"/>
          <p14:tracePt t="66836" x="5653088" y="4413250"/>
          <p14:tracePt t="66841" x="5670550" y="4395788"/>
          <p14:tracePt t="66851" x="5697538" y="4376738"/>
          <p14:tracePt t="66857" x="5697538" y="4368800"/>
          <p14:tracePt t="66865" x="5716588" y="4359275"/>
          <p14:tracePt t="66873" x="5724525" y="4349750"/>
          <p14:tracePt t="66889" x="5743575" y="4332288"/>
          <p14:tracePt t="66905" x="5753100" y="4322763"/>
          <p14:tracePt t="67027" x="5761038" y="4322763"/>
          <p14:tracePt t="67133" x="5789613" y="4322763"/>
          <p14:tracePt t="67163" x="5797550" y="4322763"/>
          <p14:tracePt t="67825" x="5780088" y="4376738"/>
          <p14:tracePt t="67833" x="5624513" y="4486275"/>
          <p14:tracePt t="67842" x="5451475" y="4578350"/>
          <p14:tracePt t="67850" x="5260975" y="4724400"/>
          <p14:tracePt t="67858" x="5041900" y="4851400"/>
          <p14:tracePt t="67866" x="4859338" y="4970463"/>
          <p14:tracePt t="67875" x="4703763" y="5060950"/>
          <p14:tracePt t="67883" x="4549775" y="5160963"/>
          <p14:tracePt t="67889" x="4367213" y="5299075"/>
          <p14:tracePt t="67898" x="4248150" y="5389563"/>
          <p14:tracePt t="67905" x="4165600" y="5472113"/>
          <p14:tracePt t="67914" x="4065588" y="5545138"/>
          <p14:tracePt t="67931" x="3919538" y="5654675"/>
          <p14:tracePt t="67937" x="3838575" y="5691188"/>
          <p14:tracePt t="67947" x="3819525" y="5708650"/>
          <p14:tracePt t="67953" x="3792538" y="5718175"/>
          <p14:tracePt t="67961" x="3746500" y="5745163"/>
          <p14:tracePt t="67969" x="3729038" y="5764213"/>
          <p14:tracePt t="67977" x="3692525" y="5772150"/>
          <p14:tracePt t="67985" x="3656013" y="5781675"/>
          <p14:tracePt t="67993" x="3619500" y="5800725"/>
          <p14:tracePt t="68001" x="3592513" y="5808663"/>
          <p14:tracePt t="68009" x="3573463" y="5827713"/>
          <p14:tracePt t="68025" x="3556000" y="5827713"/>
          <p14:tracePt t="68209" x="3546475" y="5827713"/>
          <p14:tracePt t="68217" x="3500438" y="5864225"/>
          <p14:tracePt t="68225" x="3382963" y="5900738"/>
          <p14:tracePt t="68233" x="3254375" y="5937250"/>
          <p14:tracePt t="68241" x="3117850" y="5964238"/>
          <p14:tracePt t="68250" x="2971800" y="6010275"/>
          <p14:tracePt t="68257" x="2825750" y="6054725"/>
          <p14:tracePt t="68265" x="2744788" y="6083300"/>
          <p14:tracePt t="68275" x="2598738" y="6119813"/>
          <p14:tracePt t="68283" x="2479675" y="6156325"/>
          <p14:tracePt t="68289" x="2379663" y="6192838"/>
          <p14:tracePt t="68298" x="2270125" y="6219825"/>
          <p14:tracePt t="68307" x="2179638" y="6237288"/>
          <p14:tracePt t="68318" x="2078038" y="6246813"/>
          <p14:tracePt t="68323" x="2024063" y="6246813"/>
          <p14:tracePt t="68335" x="1997075" y="6246813"/>
          <p14:tracePt t="68339" x="1978025" y="6246813"/>
          <p14:tracePt t="68394" x="1960563" y="6246813"/>
          <p14:tracePt t="68402" x="1931988" y="6246813"/>
          <p14:tracePt t="68410" x="1914525" y="6246813"/>
          <p14:tracePt t="68417" x="1860550" y="6246813"/>
          <p14:tracePt t="68426" x="1758950" y="6200775"/>
          <p14:tracePt t="68434" x="1668463" y="6192838"/>
          <p14:tracePt t="68442" x="1531938" y="6146800"/>
          <p14:tracePt t="68450" x="1439863" y="6119813"/>
          <p14:tracePt t="68457" x="1339850" y="6091238"/>
          <p14:tracePt t="68466" x="1293813" y="6073775"/>
          <p14:tracePt t="68473" x="1258888" y="6054725"/>
          <p14:tracePt t="68482" x="1239838" y="6046788"/>
          <p14:tracePt t="68489" x="1203325" y="6027738"/>
          <p14:tracePt t="68497" x="1193800" y="6018213"/>
          <p14:tracePt t="68505" x="1193800" y="6010275"/>
          <p14:tracePt t="68521" x="1193800" y="6000750"/>
          <p14:tracePt t="68530" x="1193800" y="5983288"/>
          <p14:tracePt t="68537" x="1193800" y="5954713"/>
          <p14:tracePt t="68547" x="1193800" y="5937250"/>
          <p14:tracePt t="68553" x="1193800" y="5900738"/>
          <p14:tracePt t="68561" x="1212850" y="5873750"/>
          <p14:tracePt t="68569" x="1222375" y="5854700"/>
          <p14:tracePt t="68577" x="1239838" y="5827713"/>
          <p14:tracePt t="68585" x="1239838" y="5791200"/>
          <p14:tracePt t="68593" x="1258888" y="5772150"/>
          <p14:tracePt t="68601" x="1276350" y="5745163"/>
          <p14:tracePt t="68618" x="1285875" y="5735638"/>
          <p14:tracePt t="68625" x="1293813" y="5718175"/>
          <p14:tracePt t="68633" x="1312863" y="5699125"/>
          <p14:tracePt t="68649" x="1322388" y="5691188"/>
          <p14:tracePt t="68657" x="1330325" y="5681663"/>
          <p14:tracePt t="68665" x="1349375" y="5672138"/>
          <p14:tracePt t="68673" x="1366838" y="5654675"/>
          <p14:tracePt t="68684" x="1385888" y="5645150"/>
          <p14:tracePt t="68689" x="1412875" y="5626100"/>
          <p14:tracePt t="68697" x="1476375" y="5599113"/>
          <p14:tracePt t="68705" x="1568450" y="5589588"/>
          <p14:tracePt t="68713" x="1658938" y="5581650"/>
          <p14:tracePt t="68721" x="1804988" y="5562600"/>
          <p14:tracePt t="68730" x="1924050" y="5535613"/>
          <p14:tracePt t="68738" x="2014538" y="5518150"/>
          <p14:tracePt t="68745" x="2087563" y="5518150"/>
          <p14:tracePt t="68754" x="2143125" y="5518150"/>
          <p14:tracePt t="68761" x="2187575" y="5518150"/>
          <p14:tracePt t="68770" x="2197100" y="5518150"/>
          <p14:tracePt t="68818" x="2206625" y="5518150"/>
          <p14:tracePt t="68834" x="2206625" y="5535613"/>
          <p14:tracePt t="68842" x="2206625" y="5562600"/>
          <p14:tracePt t="68850" x="2206625" y="5581650"/>
          <p14:tracePt t="68866" x="2206625" y="5626100"/>
          <p14:tracePt t="68874" x="2206625" y="5654675"/>
          <p14:tracePt t="68882" x="2206625" y="5691188"/>
          <p14:tracePt t="68890" x="2206625" y="5727700"/>
          <p14:tracePt t="68902" x="2206625" y="5754688"/>
          <p14:tracePt t="68906" x="2206625" y="5781675"/>
          <p14:tracePt t="68915" x="2197100" y="5827713"/>
          <p14:tracePt t="68922" x="2170113" y="5873750"/>
          <p14:tracePt t="68932" x="2143125" y="5900738"/>
          <p14:tracePt t="68938" x="2124075" y="5927725"/>
          <p14:tracePt t="68948" x="2106613" y="5954713"/>
          <p14:tracePt t="68954" x="2078038" y="5983288"/>
          <p14:tracePt t="68962" x="2070100" y="5991225"/>
          <p14:tracePt t="68970" x="2060575" y="6000750"/>
          <p14:tracePt t="69059" x="2051050" y="6010275"/>
          <p14:tracePt t="69068" x="2041525" y="6010275"/>
          <p14:tracePt t="69075" x="2024063" y="6018213"/>
          <p14:tracePt t="69082" x="1997075" y="6027738"/>
          <p14:tracePt t="69089" x="1978025" y="6046788"/>
          <p14:tracePt t="69097" x="1968500" y="6046788"/>
          <p14:tracePt t="69105" x="1941513" y="6054725"/>
          <p14:tracePt t="69115" x="1924050" y="6073775"/>
          <p14:tracePt t="69121" x="1914525" y="6073775"/>
          <p14:tracePt t="69131" x="1895475" y="6073775"/>
          <p14:tracePt t="69137" x="1887538" y="6073775"/>
          <p14:tracePt t="69161" x="1878013" y="6083300"/>
          <p14:tracePt t="69434" x="1905000" y="6083300"/>
          <p14:tracePt t="69441" x="1951038" y="6046788"/>
          <p14:tracePt t="69450" x="1997075" y="6037263"/>
          <p14:tracePt t="69458" x="2014538" y="6027738"/>
          <p14:tracePt t="69465" x="2060575" y="5991225"/>
          <p14:tracePt t="69474" x="2078038" y="5983288"/>
          <p14:tracePt t="69481" x="2106613" y="5964238"/>
          <p14:tracePt t="69489" x="2133600" y="5946775"/>
          <p14:tracePt t="69497" x="2133600" y="5937250"/>
          <p14:tracePt t="69505" x="2160588" y="5927725"/>
          <p14:tracePt t="69521" x="2179638" y="5918200"/>
          <p14:tracePt t="69530" x="2187575" y="5910263"/>
          <p14:tracePt t="69537" x="2206625" y="5900738"/>
          <p14:tracePt t="69546" x="2214563" y="5900738"/>
          <p14:tracePt t="69553" x="2243138" y="5891213"/>
          <p14:tracePt t="69561" x="2260600" y="5864225"/>
          <p14:tracePt t="69569" x="2279650" y="5864225"/>
          <p14:tracePt t="69577" x="2287588" y="5864225"/>
          <p14:tracePt t="69585" x="2297113" y="5854700"/>
          <p14:tracePt t="69593" x="2316163" y="5845175"/>
          <p14:tracePt t="69610" x="2333625" y="5827713"/>
          <p14:tracePt t="69683" x="2343150" y="5818188"/>
          <p14:tracePt t="69698" x="2360613" y="5808663"/>
          <p14:tracePt t="69706" x="2379663" y="5800725"/>
          <p14:tracePt t="69713" x="2397125" y="5791200"/>
          <p14:tracePt t="69721" x="2425700" y="5772150"/>
          <p14:tracePt t="69730" x="2433638" y="5764213"/>
          <p14:tracePt t="69737" x="2462213" y="5745163"/>
          <p14:tracePt t="69746" x="2470150" y="5735638"/>
          <p14:tracePt t="69754" x="2506663" y="5718175"/>
          <p14:tracePt t="69761" x="2516188" y="5718175"/>
          <p14:tracePt t="69769" x="2525713" y="5708650"/>
          <p14:tracePt t="69778" x="2552700" y="5691188"/>
          <p14:tracePt t="69785" x="2570163" y="5681663"/>
          <p14:tracePt t="69793" x="2589213" y="5672138"/>
          <p14:tracePt t="69801" x="2606675" y="5662613"/>
          <p14:tracePt t="69809" x="2643188" y="5645150"/>
          <p14:tracePt t="69817" x="2662238" y="5635625"/>
          <p14:tracePt t="69825" x="2689225" y="5626100"/>
          <p14:tracePt t="69833" x="2708275" y="5618163"/>
          <p14:tracePt t="69841" x="2725738" y="5599113"/>
          <p14:tracePt t="69850" x="2744788" y="5589588"/>
          <p14:tracePt t="69857" x="2752725" y="5589588"/>
          <p14:tracePt t="69866" x="2771775" y="5581650"/>
          <p14:tracePt t="69889" x="2781300" y="5581650"/>
          <p14:tracePt t="70562" x="2798763" y="5572125"/>
          <p14:tracePt t="70569" x="2898775" y="5545138"/>
          <p14:tracePt t="70578" x="3008313" y="5545138"/>
          <p14:tracePt t="70586" x="3136900" y="5545138"/>
          <p14:tracePt t="70593" x="3244850" y="5545138"/>
          <p14:tracePt t="70601" x="3354388" y="5545138"/>
          <p14:tracePt t="70610" x="3482975" y="5526088"/>
          <p14:tracePt t="70617" x="3609975" y="5518150"/>
          <p14:tracePt t="70625" x="3702050" y="5499100"/>
          <p14:tracePt t="70634" x="3810000" y="5499100"/>
          <p14:tracePt t="70641" x="3875088" y="5481638"/>
          <p14:tracePt t="70650" x="3938588" y="5435600"/>
          <p14:tracePt t="70657" x="3956050" y="5435600"/>
          <p14:tracePt t="70666" x="3975100" y="5435600"/>
          <p14:tracePt t="72082" x="3984625" y="5435600"/>
          <p14:tracePt t="72089" x="4021138" y="5435600"/>
          <p14:tracePt t="72098" x="4102100" y="5445125"/>
          <p14:tracePt t="72105" x="4175125" y="5445125"/>
          <p14:tracePt t="72114" x="4294188" y="5472113"/>
          <p14:tracePt t="72123" x="4367213" y="5462588"/>
          <p14:tracePt t="72135" x="4457700" y="5462588"/>
          <p14:tracePt t="72139" x="4549775" y="5462588"/>
          <p14:tracePt t="72150" x="4613275" y="5462588"/>
          <p14:tracePt t="72155" x="4667250" y="5462588"/>
          <p14:tracePt t="72169" x="4722813" y="5462588"/>
          <p14:tracePt t="72170" x="4759325" y="5462588"/>
          <p14:tracePt t="72177" x="4776788" y="5462588"/>
          <p14:tracePt t="72185" x="4822825" y="5462588"/>
          <p14:tracePt t="72193" x="4832350" y="5462588"/>
          <p14:tracePt t="72201" x="4840288" y="5462588"/>
          <p14:tracePt t="72210" x="4849813" y="5462588"/>
          <p14:tracePt t="72219" x="4859338" y="5462588"/>
          <p14:tracePt t="72233" x="4868863" y="5453063"/>
          <p14:tracePt t="73214" x="4876800" y="5453063"/>
          <p14:tracePt t="73267" x="4895850" y="5453063"/>
          <p14:tracePt t="73275" x="4949825" y="5453063"/>
          <p14:tracePt t="73283" x="5059363" y="5453063"/>
          <p14:tracePt t="73290" x="5205413" y="5453063"/>
          <p14:tracePt t="73301" x="5368925" y="5453063"/>
          <p14:tracePt t="73307" x="5524500" y="5453063"/>
          <p14:tracePt t="73319" x="5688013" y="5453063"/>
          <p14:tracePt t="73322" x="5853113" y="5453063"/>
          <p14:tracePt t="73333" x="5980113" y="5453063"/>
          <p14:tracePt t="73337" x="6108700" y="5453063"/>
          <p14:tracePt t="73347" x="6199188" y="5453063"/>
          <p14:tracePt t="73354" x="6272213" y="5453063"/>
          <p14:tracePt t="73364" x="6318250" y="5453063"/>
          <p14:tracePt t="73370" x="6326188" y="5453063"/>
          <p14:tracePt t="73382" x="6345238" y="5453063"/>
          <p14:tracePt t="73618" x="6354763" y="5462588"/>
          <p14:tracePt t="73697" x="6354763" y="5472113"/>
          <p14:tracePt t="73730" x="6362700" y="5481638"/>
          <p14:tracePt t="73738" x="6372225" y="5489575"/>
          <p14:tracePt t="73746" x="6372225" y="5499100"/>
          <p14:tracePt t="73762" x="6372225" y="5508625"/>
          <p14:tracePt t="73770" x="6372225" y="5518150"/>
          <p14:tracePt t="73778" x="6372225" y="5526088"/>
          <p14:tracePt t="73794" x="6391275" y="5545138"/>
          <p14:tracePt t="73833" x="6391275" y="5554663"/>
          <p14:tracePt t="73850" x="6391275" y="5562600"/>
          <p14:tracePt t="73857" x="6381750" y="5581650"/>
          <p14:tracePt t="73873" x="6381750" y="5589588"/>
          <p14:tracePt t="73881" x="6362700" y="5608638"/>
          <p14:tracePt t="73889" x="6345238" y="5626100"/>
          <p14:tracePt t="73897" x="6308725" y="5654675"/>
          <p14:tracePt t="73915" x="6281738" y="5699125"/>
          <p14:tracePt t="73921" x="6254750" y="5727700"/>
          <p14:tracePt t="73929" x="6226175" y="5754688"/>
          <p14:tracePt t="73937" x="6218238" y="5764213"/>
          <p14:tracePt t="73946" x="6208713" y="5772150"/>
          <p14:tracePt t="73953" x="6199188" y="5781675"/>
          <p14:tracePt t="73962" x="6189663" y="5791200"/>
          <p14:tracePt t="73969" x="6181725" y="5800725"/>
          <p14:tracePt t="73977" x="6172200" y="5808663"/>
          <p14:tracePt t="73993" x="6153150" y="5818188"/>
          <p14:tracePt t="74001" x="6145213" y="5818188"/>
          <p14:tracePt t="74034" x="6135688" y="5827713"/>
          <p14:tracePt t="74177" x="6126163" y="5827713"/>
          <p14:tracePt t="74185" x="6126163" y="5800725"/>
          <p14:tracePt t="74193" x="6126163" y="5764213"/>
          <p14:tracePt t="74201" x="6116638" y="5735638"/>
          <p14:tracePt t="74209" x="6116638" y="5699125"/>
          <p14:tracePt t="74217" x="6116638" y="5681663"/>
          <p14:tracePt t="74225" x="6116638" y="5645150"/>
          <p14:tracePt t="74241" x="6116638" y="5626100"/>
          <p14:tracePt t="74249" x="6116638" y="5608638"/>
          <p14:tracePt t="74266" x="6116638" y="5599113"/>
          <p14:tracePt t="74273" x="6116638" y="5589588"/>
          <p14:tracePt t="74297" x="6116638" y="5572125"/>
          <p14:tracePt t="74305" x="6126163" y="5572125"/>
          <p14:tracePt t="74314" x="6145213" y="5562600"/>
          <p14:tracePt t="74321" x="6181725" y="5554663"/>
          <p14:tracePt t="74330" x="6245225" y="5554663"/>
          <p14:tracePt t="74338" x="6291263" y="5554663"/>
          <p14:tracePt t="74347" x="6354763" y="5554663"/>
          <p14:tracePt t="74354" x="6464300" y="5554663"/>
          <p14:tracePt t="74365" x="6545263" y="5554663"/>
          <p14:tracePt t="74369" x="6618288" y="5554663"/>
          <p14:tracePt t="74377" x="6691313" y="5554663"/>
          <p14:tracePt t="74385" x="6718300" y="5554663"/>
          <p14:tracePt t="74393" x="6746875" y="5554663"/>
          <p14:tracePt t="74401" x="6754813" y="5554663"/>
          <p14:tracePt t="74409" x="6764338" y="5562600"/>
          <p14:tracePt t="74473" x="6773863" y="5572125"/>
          <p14:tracePt t="74497" x="6773863" y="5581650"/>
          <p14:tracePt t="74506" x="6773863" y="5589588"/>
          <p14:tracePt t="74513" x="6773863" y="5599113"/>
          <p14:tracePt t="74522" x="6773863" y="5654675"/>
          <p14:tracePt t="74531" x="6737350" y="5708650"/>
          <p14:tracePt t="74538" x="6681788" y="5754688"/>
          <p14:tracePt t="74547" x="6600825" y="5827713"/>
          <p14:tracePt t="74554" x="6537325" y="5864225"/>
          <p14:tracePt t="74564" x="6472238" y="5918200"/>
          <p14:tracePt t="74570" x="6372225" y="5973763"/>
          <p14:tracePt t="74578" x="6308725" y="6000750"/>
          <p14:tracePt t="74585" x="6291263" y="6010275"/>
          <p14:tracePt t="74594" x="6272213" y="6027738"/>
          <p14:tracePt t="74602" x="6254750" y="6037263"/>
          <p14:tracePt t="74610" x="6208713" y="6046788"/>
          <p14:tracePt t="74617" x="6189663" y="6054725"/>
          <p14:tracePt t="74625" x="6181725" y="6064250"/>
          <p14:tracePt t="74722" x="6172200" y="6064250"/>
          <p14:tracePt t="74730" x="6153150" y="6037263"/>
          <p14:tracePt t="74737" x="6145213" y="6010275"/>
          <p14:tracePt t="74746" x="6135688" y="5964238"/>
          <p14:tracePt t="74754" x="6135688" y="5937250"/>
          <p14:tracePt t="74762" x="6135688" y="5910263"/>
          <p14:tracePt t="74769" x="6135688" y="5864225"/>
          <p14:tracePt t="74777" x="6135688" y="5837238"/>
          <p14:tracePt t="74785" x="6135688" y="5808663"/>
          <p14:tracePt t="74793" x="6135688" y="5791200"/>
          <p14:tracePt t="74801" x="6135688" y="5772150"/>
          <p14:tracePt t="74817" x="6135688" y="5754688"/>
          <p14:tracePt t="74825" x="6145213" y="5745163"/>
          <p14:tracePt t="74841" x="6153150" y="5735638"/>
          <p14:tracePt t="74849" x="6162675" y="5735638"/>
          <p14:tracePt t="74865" x="6181725" y="5727700"/>
          <p14:tracePt t="74873" x="6189663" y="5727700"/>
          <p14:tracePt t="74881" x="6199188" y="5727700"/>
          <p14:tracePt t="74889" x="6245225" y="5718175"/>
          <p14:tracePt t="74898" x="6254750" y="5718175"/>
          <p14:tracePt t="74915" x="6326188" y="5718175"/>
          <p14:tracePt t="74921" x="6381750" y="5718175"/>
          <p14:tracePt t="74930" x="6435725" y="5718175"/>
          <p14:tracePt t="74937" x="6500813" y="5718175"/>
          <p14:tracePt t="74946" x="6554788" y="5718175"/>
          <p14:tracePt t="74953" x="6610350" y="5718175"/>
          <p14:tracePt t="74963" x="6664325" y="5718175"/>
          <p14:tracePt t="74969" x="6691313" y="5718175"/>
          <p14:tracePt t="74977" x="6727825" y="5718175"/>
          <p14:tracePt t="74993" x="6746875" y="5718175"/>
          <p14:tracePt t="75001" x="6754813" y="5718175"/>
          <p14:tracePt t="75010" x="6764338" y="5718175"/>
          <p14:tracePt t="75041" x="6773863" y="5727700"/>
          <p14:tracePt t="75057" x="6773863" y="5735638"/>
          <p14:tracePt t="75066" x="6791325" y="5745163"/>
          <p14:tracePt t="75073" x="6800850" y="5754688"/>
          <p14:tracePt t="75083" x="6800850" y="5764213"/>
          <p14:tracePt t="75097" x="6800850" y="5772150"/>
          <p14:tracePt t="75105" x="6800850" y="5781675"/>
          <p14:tracePt t="75113" x="6800850" y="5800725"/>
          <p14:tracePt t="75121" x="6800850" y="5808663"/>
          <p14:tracePt t="75130" x="6800850" y="5818188"/>
          <p14:tracePt t="75137" x="6800850" y="5827713"/>
          <p14:tracePt t="75153" x="6800850" y="5837238"/>
          <p14:tracePt t="75163" x="6800850" y="5845175"/>
          <p14:tracePt t="75170" x="6800850" y="5854700"/>
          <p14:tracePt t="75177" x="6791325" y="5864225"/>
          <p14:tracePt t="75185" x="6773863" y="5873750"/>
          <p14:tracePt t="75193" x="6754813" y="5891213"/>
          <p14:tracePt t="75201" x="6746875" y="5900738"/>
          <p14:tracePt t="75209" x="6718300" y="5910263"/>
          <p14:tracePt t="75217" x="6691313" y="5918200"/>
          <p14:tracePt t="75225" x="6645275" y="5937250"/>
          <p14:tracePt t="75233" x="6600825" y="5946775"/>
          <p14:tracePt t="75241" x="6564313" y="5964238"/>
          <p14:tracePt t="75250" x="6500813" y="5973763"/>
          <p14:tracePt t="75257" x="6427788" y="5973763"/>
          <p14:tracePt t="75265" x="6362700" y="6000750"/>
          <p14:tracePt t="75273" x="6291263" y="6000750"/>
          <p14:tracePt t="75282" x="6235700" y="6000750"/>
          <p14:tracePt t="75291" x="6181725" y="6000750"/>
          <p14:tracePt t="75300" x="6089650" y="6000750"/>
          <p14:tracePt t="75307" x="6053138" y="6000750"/>
          <p14:tracePt t="75317" x="6016625" y="5991225"/>
          <p14:tracePt t="75321" x="5999163" y="5983288"/>
          <p14:tracePt t="75330" x="5980113" y="5973763"/>
          <p14:tracePt t="75346" x="5962650" y="5954713"/>
          <p14:tracePt t="75363" x="5962650" y="5946775"/>
          <p14:tracePt t="75369" x="5953125" y="5937250"/>
          <p14:tracePt t="75377" x="5953125" y="5918200"/>
          <p14:tracePt t="75385" x="5953125" y="5910263"/>
          <p14:tracePt t="75393" x="5953125" y="5881688"/>
          <p14:tracePt t="75401" x="5953125" y="5864225"/>
          <p14:tracePt t="75409" x="5953125" y="5837238"/>
          <p14:tracePt t="75417" x="5953125" y="5818188"/>
          <p14:tracePt t="75425" x="5953125" y="5772150"/>
          <p14:tracePt t="75433" x="5953125" y="5754688"/>
          <p14:tracePt t="75441" x="5980113" y="5708650"/>
          <p14:tracePt t="75449" x="6007100" y="5681663"/>
          <p14:tracePt t="75457" x="6035675" y="5654675"/>
          <p14:tracePt t="75466" x="6080125" y="5635625"/>
          <p14:tracePt t="75474" x="6126163" y="5608638"/>
          <p14:tracePt t="75481" x="6181725" y="5589588"/>
          <p14:tracePt t="75489" x="6262688" y="5554663"/>
          <p14:tracePt t="75497" x="6345238" y="5535613"/>
          <p14:tracePt t="75505" x="6454775" y="5535613"/>
          <p14:tracePt t="75513" x="6527800" y="5526088"/>
          <p14:tracePt t="75521" x="6618288" y="5526088"/>
          <p14:tracePt t="75532" x="6727825" y="5526088"/>
          <p14:tracePt t="75538" x="6800850" y="5526088"/>
          <p14:tracePt t="75549" x="6864350" y="5526088"/>
          <p14:tracePt t="75554" x="6900863" y="5526088"/>
          <p14:tracePt t="75565" x="6929438" y="5526088"/>
          <p14:tracePt t="75571" x="6946900" y="5526088"/>
          <p14:tracePt t="75578" x="6956425" y="5535613"/>
          <p14:tracePt t="75593" x="6956425" y="5545138"/>
          <p14:tracePt t="75601" x="6956425" y="5554663"/>
          <p14:tracePt t="75609" x="6956425" y="5562600"/>
          <p14:tracePt t="75617" x="6956425" y="5572125"/>
          <p14:tracePt t="75633" x="6956425" y="5589588"/>
          <p14:tracePt t="75641" x="6956425" y="5608638"/>
          <p14:tracePt t="75649" x="6956425" y="5626100"/>
          <p14:tracePt t="75657" x="6956425" y="5635625"/>
          <p14:tracePt t="75667" x="6956425" y="5654675"/>
          <p14:tracePt t="75681" x="6956425" y="5662613"/>
          <p14:tracePt t="75689" x="6956425" y="5672138"/>
          <p14:tracePt t="75697" x="6956425" y="5691188"/>
          <p14:tracePt t="75705" x="6956425" y="5699125"/>
          <p14:tracePt t="75721" x="6956425" y="5708650"/>
          <p14:tracePt t="75730" x="6946900" y="5708650"/>
          <p14:tracePt t="76561" x="6919913" y="5745163"/>
          <p14:tracePt t="76569" x="6892925" y="5754688"/>
          <p14:tracePt t="76577" x="6846888" y="5772150"/>
          <p14:tracePt t="76585" x="6819900" y="5791200"/>
          <p14:tracePt t="76593" x="6800850" y="5800725"/>
          <p14:tracePt t="76601" x="6754813" y="5808663"/>
          <p14:tracePt t="76609" x="6691313" y="5854700"/>
          <p14:tracePt t="76617" x="6673850" y="5854700"/>
          <p14:tracePt t="76625" x="6645275" y="5864225"/>
          <p14:tracePt t="76633" x="6627813" y="5873750"/>
          <p14:tracePt t="76641" x="6600825" y="5873750"/>
          <p14:tracePt t="76650" x="6581775" y="5881688"/>
          <p14:tracePt t="77026" x="6564313" y="5881688"/>
          <p14:tracePt t="77034" x="6537325" y="5881688"/>
          <p14:tracePt t="77042" x="6454775" y="5881688"/>
          <p14:tracePt t="77050" x="6335713" y="5881688"/>
          <p14:tracePt t="77057" x="6145213" y="5881688"/>
          <p14:tracePt t="77066" x="5889625" y="5881688"/>
          <p14:tracePt t="77073" x="5697538" y="5881688"/>
          <p14:tracePt t="77083" x="5497513" y="5881688"/>
          <p14:tracePt t="77089" x="5334000" y="5881688"/>
          <p14:tracePt t="77098" x="5205413" y="5881688"/>
          <p14:tracePt t="77105" x="5132388" y="5881688"/>
          <p14:tracePt t="77113" x="5086350" y="5881688"/>
          <p14:tracePt t="77441" x="5132388" y="5854700"/>
          <p14:tracePt t="77449" x="5159375" y="5845175"/>
          <p14:tracePt t="77457" x="5205413" y="5837238"/>
          <p14:tracePt t="77467" x="5251450" y="5827713"/>
          <p14:tracePt t="77473" x="5268913" y="5827713"/>
          <p14:tracePt t="77881" x="5297488" y="5808663"/>
          <p14:tracePt t="77890" x="5378450" y="5791200"/>
          <p14:tracePt t="77897" x="5524500" y="5791200"/>
          <p14:tracePt t="77905" x="5707063" y="5781675"/>
          <p14:tracePt t="77931" x="6418263" y="5781675"/>
          <p14:tracePt t="77937" x="6564313" y="5764213"/>
          <p14:tracePt t="77947" x="6710363" y="5735638"/>
          <p14:tracePt t="77953" x="6773863" y="5735638"/>
          <p14:tracePt t="77963" x="6810375" y="5727700"/>
          <p14:tracePt t="77969" x="6819900" y="5718175"/>
          <p14:tracePt t="78169" x="6810375" y="5718175"/>
          <p14:tracePt t="78177" x="6764338" y="5718175"/>
          <p14:tracePt t="78185" x="6700838" y="5745163"/>
          <p14:tracePt t="78193" x="6610350" y="5754688"/>
          <p14:tracePt t="78201" x="6481763" y="5772150"/>
          <p14:tracePt t="78209" x="6345238" y="5800725"/>
          <p14:tracePt t="78217" x="6199188" y="5818188"/>
          <p14:tracePt t="78225" x="6108700" y="5827713"/>
          <p14:tracePt t="78233" x="5999163" y="5845175"/>
          <p14:tracePt t="78241" x="5916613" y="5864225"/>
          <p14:tracePt t="78249" x="5880100" y="5864225"/>
          <p14:tracePt t="78257" x="5843588" y="5881688"/>
          <p14:tracePt t="78354" x="5843588" y="5873750"/>
          <p14:tracePt t="78362" x="5843588" y="5827713"/>
          <p14:tracePt t="78369" x="5843588" y="5818188"/>
          <p14:tracePt t="78377" x="5843588" y="5781675"/>
          <p14:tracePt t="78386" x="5843588" y="5764213"/>
          <p14:tracePt t="78396" x="5870575" y="5735638"/>
          <p14:tracePt t="78401" x="5880100" y="5718175"/>
          <p14:tracePt t="78409" x="5899150" y="5681663"/>
          <p14:tracePt t="78417" x="5916613" y="5662613"/>
          <p14:tracePt t="78425" x="5926138" y="5662613"/>
          <p14:tracePt t="78434" x="5972175" y="5635625"/>
          <p14:tracePt t="78441" x="5980113" y="5635625"/>
          <p14:tracePt t="78449" x="6007100" y="5626100"/>
          <p14:tracePt t="78457" x="6035675" y="5626100"/>
          <p14:tracePt t="78466" x="6072188" y="5618163"/>
          <p14:tracePt t="78473" x="6099175" y="5618163"/>
          <p14:tracePt t="78482" x="6126163" y="5618163"/>
          <p14:tracePt t="78489" x="6153150" y="5618163"/>
          <p14:tracePt t="78497" x="6172200" y="5618163"/>
          <p14:tracePt t="78505" x="6199188" y="5618163"/>
          <p14:tracePt t="78513" x="6235700" y="5618163"/>
          <p14:tracePt t="78521" x="6254750" y="5618163"/>
          <p14:tracePt t="78529" x="6272213" y="5618163"/>
          <p14:tracePt t="78537" x="6299200" y="5618163"/>
          <p14:tracePt t="78546" x="6318250" y="5618163"/>
          <p14:tracePt t="78553" x="6335713" y="5618163"/>
          <p14:tracePt t="78569" x="6354763" y="5618163"/>
          <p14:tracePt t="78577" x="6354763" y="5626100"/>
          <p14:tracePt t="78601" x="6362700" y="5635625"/>
          <p14:tracePt t="78617" x="6372225" y="5635625"/>
          <p14:tracePt t="78633" x="6381750" y="5645150"/>
          <p14:tracePt t="78641" x="6391275" y="5654675"/>
          <p14:tracePt t="78649" x="6391275" y="5662613"/>
          <p14:tracePt t="78657" x="6399213" y="5672138"/>
          <p14:tracePt t="78673" x="6399213" y="5681663"/>
          <p14:tracePt t="78689" x="6399213" y="5699125"/>
          <p14:tracePt t="79091" x="6391275" y="5708650"/>
          <p14:tracePt t="79098" x="6208713" y="5735638"/>
          <p14:tracePt t="79106" x="5834063" y="5735638"/>
          <p14:tracePt t="79114" x="5387975" y="5754688"/>
          <p14:tracePt t="79122" x="4905375" y="5754688"/>
          <p14:tracePt t="79130" x="4476750" y="5800725"/>
          <p14:tracePt t="79137" x="4267200" y="5837238"/>
          <p14:tracePt t="79146" x="3956050" y="5854700"/>
          <p14:tracePt t="79153" x="3810000" y="5854700"/>
          <p14:tracePt t="79163" x="3738563" y="5881688"/>
          <p14:tracePt t="79169" x="3709988" y="5881688"/>
          <p14:tracePt t="79233" x="3702050" y="5881688"/>
          <p14:tracePt t="79241" x="3702050" y="5873750"/>
          <p14:tracePt t="79249" x="3702050" y="5864225"/>
          <p14:tracePt t="79257" x="3709988" y="5854700"/>
          <p14:tracePt t="79265" x="3719513" y="5837238"/>
          <p14:tracePt t="79313" x="3729038" y="5837238"/>
          <p14:tracePt t="79658" x="3738563" y="5827713"/>
          <p14:tracePt t="79666" x="3765550" y="5818188"/>
          <p14:tracePt t="79675" x="3865563" y="5781675"/>
          <p14:tracePt t="79681" x="4048125" y="5754688"/>
          <p14:tracePt t="79689" x="4238625" y="5691188"/>
          <p14:tracePt t="79698" x="4430713" y="5626100"/>
          <p14:tracePt t="79705" x="4622800" y="5562600"/>
          <p14:tracePt t="79714" x="4795838" y="5526088"/>
          <p14:tracePt t="79721" x="4959350" y="5472113"/>
          <p14:tracePt t="79731" x="5059363" y="5426075"/>
          <p14:tracePt t="79738" x="5114925" y="5399088"/>
          <p14:tracePt t="79748" x="5159375" y="5380038"/>
          <p14:tracePt t="79756" x="5168900" y="5380038"/>
          <p14:tracePt t="82161" x="5187950" y="5362575"/>
          <p14:tracePt t="82169" x="5195888" y="5353050"/>
          <p14:tracePt t="82179" x="5232400" y="5335588"/>
          <p14:tracePt t="82185" x="5314950" y="5280025"/>
          <p14:tracePt t="82193" x="5424488" y="5270500"/>
          <p14:tracePt t="82201" x="5514975" y="5216525"/>
          <p14:tracePt t="82209" x="5588000" y="5189538"/>
          <p14:tracePt t="82217" x="5653088" y="5143500"/>
          <p14:tracePt t="82225" x="5753100" y="5106988"/>
          <p14:tracePt t="82233" x="5807075" y="5097463"/>
          <p14:tracePt t="82241" x="5889625" y="5070475"/>
          <p14:tracePt t="82250" x="5935663" y="5043488"/>
          <p14:tracePt t="82257" x="5999163" y="5024438"/>
          <p14:tracePt t="82266" x="6026150" y="5006975"/>
          <p14:tracePt t="82274" x="6072188" y="4987925"/>
          <p14:tracePt t="82282" x="6099175" y="4979988"/>
          <p14:tracePt t="82289" x="6135688" y="4960938"/>
          <p14:tracePt t="82305" x="6172200" y="4951413"/>
          <p14:tracePt t="82314" x="6181725" y="4943475"/>
          <p14:tracePt t="82321" x="6189663" y="4933950"/>
          <p14:tracePt t="82329" x="6208713" y="4924425"/>
          <p14:tracePt t="82337" x="6226175" y="4914900"/>
          <p14:tracePt t="82346" x="6245225" y="4914900"/>
          <p14:tracePt t="82353" x="6262688" y="4897438"/>
          <p14:tracePt t="82363" x="6272213" y="4887913"/>
          <p14:tracePt t="82369" x="6299200" y="4878388"/>
          <p14:tracePt t="82379" x="6354763" y="4841875"/>
          <p14:tracePt t="82385" x="6372225" y="4833938"/>
          <p14:tracePt t="82393" x="6418263" y="4824413"/>
          <p14:tracePt t="82401" x="6464300" y="4768850"/>
          <p14:tracePt t="82409" x="6508750" y="4760913"/>
          <p14:tracePt t="82417" x="6564313" y="4751388"/>
          <p14:tracePt t="82425" x="6645275" y="4724400"/>
          <p14:tracePt t="82433" x="6710363" y="4697413"/>
          <p14:tracePt t="82441" x="6783388" y="4687888"/>
          <p14:tracePt t="82449" x="6864350" y="4660900"/>
          <p14:tracePt t="82457" x="6937375" y="4651375"/>
          <p14:tracePt t="82465" x="7019925" y="4624388"/>
          <p14:tracePt t="82473" x="7092950" y="4595813"/>
          <p14:tracePt t="82481" x="7156450" y="4587875"/>
          <p14:tracePt t="82490" x="7219950" y="4559300"/>
          <p14:tracePt t="82497" x="7275513" y="4559300"/>
          <p14:tracePt t="82505" x="7339013" y="4532313"/>
          <p14:tracePt t="82513" x="7392988" y="4532313"/>
          <p14:tracePt t="82521" x="7448550" y="4522788"/>
          <p14:tracePt t="82530" x="7512050" y="4522788"/>
          <p14:tracePt t="82537" x="7585075" y="4495800"/>
          <p14:tracePt t="82546" x="7667625" y="4468813"/>
          <p14:tracePt t="82553" x="7758113" y="4459288"/>
          <p14:tracePt t="82562" x="7858125" y="4432300"/>
          <p14:tracePt t="82569" x="7950200" y="4405313"/>
          <p14:tracePt t="82579" x="8050213" y="4386263"/>
          <p14:tracePt t="82585" x="8140700" y="4359275"/>
          <p14:tracePt t="82593" x="8240713" y="4322763"/>
          <p14:tracePt t="82602" x="8332788" y="4295775"/>
          <p14:tracePt t="82609" x="8469313" y="4249738"/>
          <p14:tracePt t="82617" x="8559800" y="4222750"/>
          <p14:tracePt t="82625" x="8642350" y="4195763"/>
          <p14:tracePt t="82633" x="8742363" y="4167188"/>
          <p14:tracePt t="82641" x="8778875" y="4159250"/>
          <p14:tracePt t="82649" x="8842375" y="4130675"/>
          <p14:tracePt t="82657" x="8870950" y="4122738"/>
          <p14:tracePt t="82665" x="8915400" y="4113213"/>
          <p14:tracePt t="82673" x="8951913" y="4113213"/>
          <p14:tracePt t="82681" x="8970963" y="4103688"/>
          <p14:tracePt t="82689" x="9017000" y="4076700"/>
          <p14:tracePt t="82697" x="9061450" y="405765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90600" y="228600"/>
            <a:ext cx="7772400" cy="1143000"/>
          </a:xfrm>
        </p:spPr>
        <p:txBody>
          <a:bodyPr/>
          <a:lstStyle/>
          <a:p>
            <a:r>
              <a:rPr lang="en-US" altLang="ja-JP"/>
              <a:t>Summary</a:t>
            </a:r>
          </a:p>
        </p:txBody>
      </p:sp>
      <p:sp>
        <p:nvSpPr>
          <p:cNvPr id="67589" name="Text Box 5"/>
          <p:cNvSpPr txBox="1">
            <a:spLocks noChangeArrowheads="1"/>
          </p:cNvSpPr>
          <p:nvPr/>
        </p:nvSpPr>
        <p:spPr bwMode="auto">
          <a:xfrm>
            <a:off x="611188" y="1557338"/>
            <a:ext cx="8602662"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Times New Roman" panose="02020603050405020304" pitchFamily="18" charset="0"/>
              </a:rPr>
              <a:t>・</a:t>
            </a:r>
            <a:r>
              <a:rPr lang="en-US" altLang="ja-JP" sz="2400">
                <a:latin typeface="Times New Roman" panose="02020603050405020304" pitchFamily="18" charset="0"/>
              </a:rPr>
              <a:t>Researches on  relaxed consistency models are almost closing: </a:t>
            </a:r>
          </a:p>
          <a:p>
            <a:pPr lvl="1">
              <a:buFontTx/>
              <a:buChar char="•"/>
            </a:pPr>
            <a:r>
              <a:rPr lang="en-US" altLang="ja-JP" sz="2400">
                <a:latin typeface="Times New Roman" panose="02020603050405020304" pitchFamily="18" charset="0"/>
              </a:rPr>
              <a:t>Further relax is difficult.</a:t>
            </a:r>
          </a:p>
          <a:p>
            <a:pPr lvl="1">
              <a:buFontTx/>
              <a:buChar char="•"/>
            </a:pPr>
            <a:r>
              <a:rPr lang="en-US" altLang="ja-JP" sz="2400">
                <a:latin typeface="Times New Roman" panose="02020603050405020304" pitchFamily="18" charset="0"/>
              </a:rPr>
              <a:t>The impact on the performance becomes small.</a:t>
            </a:r>
          </a:p>
          <a:p>
            <a:pPr lvl="1">
              <a:buFontTx/>
              <a:buChar char="•"/>
            </a:pPr>
            <a:r>
              <a:rPr lang="en-US" altLang="ja-JP" sz="2400">
                <a:latin typeface="Times New Roman" panose="02020603050405020304" pitchFamily="18" charset="0"/>
              </a:rPr>
              <a:t>Speculative execution with PSO/TSO might be a better solution.</a:t>
            </a:r>
          </a:p>
          <a:p>
            <a:pPr>
              <a:buFontTx/>
              <a:buChar char="•"/>
            </a:pPr>
            <a:endParaRPr lang="en-US" altLang="ja-JP" sz="2400">
              <a:latin typeface="Times New Roman" panose="02020603050405020304" pitchFamily="18" charset="0"/>
            </a:endParaRPr>
          </a:p>
          <a:p>
            <a:pPr>
              <a:buFontTx/>
              <a:buChar char="•"/>
            </a:pPr>
            <a:r>
              <a:rPr lang="en-US" altLang="ja-JP" sz="2400">
                <a:latin typeface="Times New Roman" panose="02020603050405020304" pitchFamily="18" charset="0"/>
              </a:rPr>
              <a:t> Software DSM approach is practical.</a:t>
            </a:r>
          </a:p>
        </p:txBody>
      </p:sp>
      <p:pic>
        <p:nvPicPr>
          <p:cNvPr id="2" name="オーディオ 1">
            <a:hlinkClick r:id="" action="ppaction://media"/>
            <a:extLst>
              <a:ext uri="{FF2B5EF4-FFF2-40B4-BE49-F238E27FC236}">
                <a16:creationId xmlns:a16="http://schemas.microsoft.com/office/drawing/2014/main" id="{113F6584-C587-4763-8785-8ED0EB682F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626"/>
    </mc:Choice>
    <mc:Fallback xmlns="">
      <p:transition spd="slow" advTm="6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9" x="8496300" y="4076700"/>
          <p14:tracePt t="857" x="7940675" y="4222750"/>
          <p14:tracePt t="865" x="7458075" y="4349750"/>
          <p14:tracePt t="874" x="6973888" y="4486275"/>
          <p14:tracePt t="882" x="6537325" y="4605338"/>
          <p14:tracePt t="891" x="6262688" y="4705350"/>
          <p14:tracePt t="899" x="6072188" y="4768850"/>
          <p14:tracePt t="906" x="5853113" y="4814888"/>
          <p14:tracePt t="918" x="5707063" y="4860925"/>
          <p14:tracePt t="922" x="5624513" y="4906963"/>
          <p14:tracePt t="930" x="5561013" y="4914900"/>
          <p14:tracePt t="938" x="5478463" y="4951413"/>
          <p14:tracePt t="945" x="5461000" y="4960938"/>
          <p14:tracePt t="953" x="5441950" y="4979988"/>
          <p14:tracePt t="1138" x="5451475" y="4979988"/>
          <p14:tracePt t="1145" x="5461000" y="4979988"/>
          <p14:tracePt t="1153" x="5470525" y="4979988"/>
          <p14:tracePt t="1161" x="5478463" y="4979988"/>
          <p14:tracePt t="1169" x="5497513" y="4987925"/>
          <p14:tracePt t="1177" x="5524500" y="5006975"/>
          <p14:tracePt t="1193" x="5534025" y="5016500"/>
          <p14:tracePt t="1201" x="5543550" y="5016500"/>
          <p14:tracePt t="1209" x="5543550" y="5043488"/>
          <p14:tracePt t="1217" x="5543550" y="5089525"/>
          <p14:tracePt t="1225" x="5534025" y="5133975"/>
          <p14:tracePt t="1233" x="5524500" y="5160963"/>
          <p14:tracePt t="1241" x="5470525" y="5216525"/>
          <p14:tracePt t="1250" x="5451475" y="5299075"/>
          <p14:tracePt t="1257" x="5424488" y="5399088"/>
          <p14:tracePt t="1265" x="5405438" y="5489575"/>
          <p14:tracePt t="1273" x="5397500" y="5562600"/>
          <p14:tracePt t="1282" x="5378450" y="5608638"/>
          <p14:tracePt t="1289" x="5287963" y="5635625"/>
          <p14:tracePt t="1297" x="5068888" y="5635625"/>
          <p14:tracePt t="1305" x="5049838" y="5654675"/>
          <p14:tracePt t="1314" x="5041900" y="5662613"/>
          <p14:tracePt t="1611" x="5032375" y="5672138"/>
          <p14:tracePt t="1621" x="5032375" y="5691188"/>
          <p14:tracePt t="1626" x="5032375" y="5708650"/>
          <p14:tracePt t="1633" x="4868863" y="5718175"/>
          <p14:tracePt t="1641" x="4859338" y="5718175"/>
          <p14:tracePt t="54249" x="4832350" y="5708650"/>
          <p14:tracePt t="54265" x="4813300" y="5708650"/>
          <p14:tracePt t="54273" x="4776788" y="5672138"/>
          <p14:tracePt t="54281" x="4776788" y="5581650"/>
          <p14:tracePt t="54289" x="4776788" y="5435600"/>
          <p14:tracePt t="54297" x="4776788" y="5307013"/>
          <p14:tracePt t="54305" x="4776788" y="5216525"/>
          <p14:tracePt t="54313" x="4776788" y="5143500"/>
          <p14:tracePt t="54321" x="4767263" y="5053013"/>
          <p14:tracePt t="54329" x="4749800" y="4960938"/>
          <p14:tracePt t="54337" x="4749800" y="4878388"/>
          <p14:tracePt t="54345" x="4740275" y="4824413"/>
          <p14:tracePt t="54353" x="4740275" y="4768850"/>
          <p14:tracePt t="54361" x="4713288" y="4687888"/>
          <p14:tracePt t="54369" x="4713288" y="4660900"/>
          <p14:tracePt t="54377" x="4713288" y="4651375"/>
          <p14:tracePt t="54385" x="4713288" y="4632325"/>
          <p14:tracePt t="54826" x="4713288" y="4624388"/>
          <p14:tracePt t="55033" x="4713288" y="4614863"/>
          <p14:tracePt t="55081" x="4713288" y="4595813"/>
          <p14:tracePt t="55154" x="4713288" y="4587875"/>
          <p14:tracePt t="55522" x="4722813" y="4578350"/>
          <p14:tracePt t="55530" x="4740275" y="4568825"/>
          <p14:tracePt t="55538" x="4759325" y="4568825"/>
          <p14:tracePt t="55546" x="4767263" y="4551363"/>
          <p14:tracePt t="55553" x="4795838" y="4532313"/>
          <p14:tracePt t="55561" x="4840288" y="4522788"/>
          <p14:tracePt t="55569" x="4922838" y="4478338"/>
          <p14:tracePt t="55577" x="4978400" y="4468813"/>
          <p14:tracePt t="55585" x="5022850" y="4459288"/>
          <p14:tracePt t="55593" x="5095875" y="4432300"/>
          <p14:tracePt t="55601" x="5159375" y="4405313"/>
          <p14:tracePt t="55609" x="5205413" y="4405313"/>
          <p14:tracePt t="55617" x="5232400" y="4395788"/>
          <p14:tracePt t="55627" x="5287963" y="4386263"/>
          <p14:tracePt t="55633" x="5314950" y="4386263"/>
          <p14:tracePt t="55643" x="5334000" y="4386263"/>
          <p14:tracePt t="55649" x="5360988" y="4386263"/>
          <p14:tracePt t="55841" x="5368925" y="4386263"/>
          <p14:tracePt t="55857" x="5378450" y="4386263"/>
          <p14:tracePt t="56274" x="5397500" y="4386263"/>
          <p14:tracePt t="56282" x="5405438" y="4386263"/>
          <p14:tracePt t="57113" x="5424488" y="4368800"/>
          <p14:tracePt t="57649" x="5441950" y="4368800"/>
          <p14:tracePt t="58810" x="5470525" y="4359275"/>
          <p14:tracePt t="58817" x="5561013" y="4332288"/>
          <p14:tracePt t="58825" x="5653088" y="4303713"/>
          <p14:tracePt t="58833" x="5789613" y="4276725"/>
          <p14:tracePt t="58841" x="5916613" y="4232275"/>
          <p14:tracePt t="58849" x="6016625" y="4203700"/>
          <p14:tracePt t="58857" x="6126163" y="4195763"/>
          <p14:tracePt t="58865" x="6172200" y="4167188"/>
          <p14:tracePt t="58873" x="6226175" y="4159250"/>
          <p14:tracePt t="58881" x="6308725" y="4149725"/>
          <p14:tracePt t="58897" x="6326188" y="4149725"/>
          <p14:tracePt t="59034" x="6345238" y="4149725"/>
          <p14:tracePt t="59043" x="6354763" y="4140200"/>
          <p14:tracePt t="59050" x="6391275" y="4122738"/>
          <p14:tracePt t="59061" x="6435725" y="4094163"/>
          <p14:tracePt t="59066" x="6464300" y="4086225"/>
          <p14:tracePt t="59074" x="6537325" y="4057650"/>
          <p14:tracePt t="59081" x="6618288" y="4030663"/>
          <p14:tracePt t="59089" x="6654800" y="4021138"/>
          <p14:tracePt t="59097" x="6700838" y="4013200"/>
          <p14:tracePt t="59106" x="6727825" y="3994150"/>
          <p14:tracePt t="59113" x="6746875" y="3984625"/>
          <p14:tracePt t="59129" x="6754813" y="3984625"/>
          <p14:tracePt t="59145" x="6773863" y="3976688"/>
          <p14:tracePt t="59169" x="6783388" y="3976688"/>
          <p14:tracePt t="59177" x="6800850" y="3967163"/>
          <p14:tracePt t="59193" x="6810375" y="3957638"/>
          <p14:tracePt t="59202" x="6819900" y="3940175"/>
          <p14:tracePt t="59217" x="6827838" y="3940175"/>
          <p14:tracePt t="59225" x="6837363" y="3930650"/>
          <p14:tracePt t="59265" x="6856413" y="3930650"/>
          <p14:tracePt t="59281" x="6864350" y="3930650"/>
          <p14:tracePt t="59297" x="6873875" y="3930650"/>
          <p14:tracePt t="59322" x="6883400" y="3930650"/>
          <p14:tracePt t="59412" x="6892925" y="3930650"/>
          <p14:tracePt t="59417" x="6900863" y="3930650"/>
          <p14:tracePt t="59433" x="6910388" y="3930650"/>
          <p14:tracePt t="59441" x="6919913" y="3930650"/>
          <p14:tracePt t="59457" x="6919913" y="3940175"/>
          <p14:tracePt t="59465" x="6919913" y="3957638"/>
          <p14:tracePt t="59473" x="6919913" y="3984625"/>
          <p14:tracePt t="59481" x="6919913" y="4040188"/>
          <p14:tracePt t="59489" x="6873875" y="4122738"/>
          <p14:tracePt t="59497" x="6827838" y="4149725"/>
          <p14:tracePt t="59505" x="6783388" y="4167188"/>
          <p14:tracePt t="59513" x="6764338" y="4186238"/>
          <p14:tracePt t="59521" x="6746875" y="4195763"/>
          <p14:tracePt t="59529" x="6681788" y="4232275"/>
          <p14:tracePt t="59539" x="6591300" y="4259263"/>
          <p14:tracePt t="59546" x="6454775" y="4303713"/>
          <p14:tracePt t="59554" x="6262688" y="4405313"/>
          <p14:tracePt t="59563" x="6254750" y="4413250"/>
          <p14:tracePt t="59849" x="6262688" y="4405313"/>
          <p14:tracePt t="59875" x="6281738" y="4395788"/>
          <p14:tracePt t="59881" x="6308725" y="4386263"/>
          <p14:tracePt t="59889" x="6308725" y="4376738"/>
          <p14:tracePt t="59897" x="6335713" y="4359275"/>
          <p14:tracePt t="59905" x="6345238" y="4349750"/>
          <p14:tracePt t="59913" x="6372225" y="4340225"/>
          <p14:tracePt t="59921" x="6418263" y="4303713"/>
          <p14:tracePt t="59929" x="6491288" y="4295775"/>
          <p14:tracePt t="59937" x="6610350" y="4268788"/>
          <p14:tracePt t="59945" x="6727825" y="4222750"/>
          <p14:tracePt t="59953" x="6856413" y="4195763"/>
          <p14:tracePt t="59961" x="7056438" y="4167188"/>
          <p14:tracePt t="59969" x="7302500" y="4130675"/>
          <p14:tracePt t="59977" x="7575550" y="4113213"/>
          <p14:tracePt t="59985" x="7967663" y="4040188"/>
          <p14:tracePt t="59993" x="8442325" y="3948113"/>
          <p14:tracePt t="60002" x="8870950" y="3903663"/>
          <p14:tracePt t="60009" x="9134475" y="388461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ja-JP"/>
              <a:t>Glossary 2</a:t>
            </a:r>
          </a:p>
        </p:txBody>
      </p:sp>
      <p:sp>
        <p:nvSpPr>
          <p:cNvPr id="131075" name="Rectangle 3"/>
          <p:cNvSpPr>
            <a:spLocks noGrp="1" noChangeArrowheads="1"/>
          </p:cNvSpPr>
          <p:nvPr>
            <p:ph type="body" idx="1"/>
          </p:nvPr>
        </p:nvSpPr>
        <p:spPr>
          <a:xfrm>
            <a:off x="468313" y="1341438"/>
            <a:ext cx="8229600" cy="4530725"/>
          </a:xfrm>
        </p:spPr>
        <p:txBody>
          <a:bodyPr/>
          <a:lstStyle/>
          <a:p>
            <a:pPr>
              <a:lnSpc>
                <a:spcPct val="90000"/>
              </a:lnSpc>
            </a:pPr>
            <a:r>
              <a:rPr lang="en-US" altLang="ja-JP" sz="2100"/>
              <a:t>Virtual Shared Memory:</a:t>
            </a:r>
            <a:r>
              <a:rPr lang="ja-JP" altLang="en-US" sz="2100"/>
              <a:t>　仮想共有メモリ、仮想記憶機構を利用してページ単位でソフトウェアを用いて共有メモリを実現する方法。</a:t>
            </a:r>
            <a:r>
              <a:rPr lang="en-US" altLang="ja-JP" sz="2100"/>
              <a:t>Single Writer Protocol</a:t>
            </a:r>
            <a:r>
              <a:rPr lang="ja-JP" altLang="en-US" sz="2100"/>
              <a:t>は、従来のメモリの一貫性を取る方法と同じものを用いるが、</a:t>
            </a:r>
            <a:r>
              <a:rPr lang="en-US" altLang="ja-JP" sz="2100"/>
              <a:t>Multiple Writers</a:t>
            </a:r>
            <a:r>
              <a:rPr lang="ja-JP" altLang="en-US" sz="2100"/>
              <a:t>　</a:t>
            </a:r>
            <a:r>
              <a:rPr lang="en-US" altLang="ja-JP" sz="2100"/>
              <a:t>Protocol</a:t>
            </a:r>
            <a:r>
              <a:rPr lang="ja-JP" altLang="en-US" sz="2100"/>
              <a:t>は</a:t>
            </a:r>
            <a:r>
              <a:rPr lang="en-US" altLang="ja-JP" sz="2100"/>
              <a:t>Twin(</a:t>
            </a:r>
            <a:r>
              <a:rPr lang="ja-JP" altLang="en-US" sz="2100"/>
              <a:t>双子のコピー）を用いて</a:t>
            </a:r>
            <a:r>
              <a:rPr lang="en-US" altLang="ja-JP" sz="2100"/>
              <a:t>Difference(</a:t>
            </a:r>
            <a:r>
              <a:rPr lang="ja-JP" altLang="en-US" sz="2100"/>
              <a:t>差分）のみを送ることで効率化を図る。</a:t>
            </a:r>
            <a:r>
              <a:rPr lang="en-US" altLang="ja-JP" sz="2100"/>
              <a:t>IVY,TreadMark,JiaJia</a:t>
            </a:r>
            <a:r>
              <a:rPr lang="ja-JP" altLang="en-US" sz="2100"/>
              <a:t>などはこの分散共有メモリのシステム名である。</a:t>
            </a:r>
          </a:p>
          <a:p>
            <a:pPr>
              <a:lnSpc>
                <a:spcPct val="90000"/>
              </a:lnSpc>
            </a:pPr>
            <a:r>
              <a:rPr lang="en-US" altLang="ja-JP" sz="2100"/>
              <a:t>Eager Release consistency: Eager</a:t>
            </a:r>
            <a:r>
              <a:rPr lang="ja-JP" altLang="en-US" sz="2100"/>
              <a:t>は熱心な、積極的なという意味で、更新を一度に行うことから（だと思う）</a:t>
            </a:r>
          </a:p>
          <a:p>
            <a:pPr>
              <a:lnSpc>
                <a:spcPct val="90000"/>
              </a:lnSpc>
            </a:pPr>
            <a:r>
              <a:rPr lang="en-US" altLang="ja-JP" sz="2100"/>
              <a:t>Lazy Release consistency:</a:t>
            </a:r>
            <a:r>
              <a:rPr lang="ja-JP" altLang="en-US" sz="2100"/>
              <a:t>　</a:t>
            </a:r>
            <a:r>
              <a:rPr lang="en-US" altLang="ja-JP" sz="2100"/>
              <a:t>Lazy</a:t>
            </a:r>
            <a:r>
              <a:rPr lang="ja-JP" altLang="en-US" sz="2100"/>
              <a:t>はだらけた、という意味で、必要なところだけ更新を行うことから出ているが、</a:t>
            </a:r>
            <a:r>
              <a:rPr lang="en-US" altLang="ja-JP" sz="2100"/>
              <a:t>Eager</a:t>
            </a:r>
            <a:r>
              <a:rPr lang="ja-JP" altLang="en-US" sz="2100"/>
              <a:t>に合わせたネーミングだと思う。</a:t>
            </a:r>
          </a:p>
          <a:p>
            <a:pPr>
              <a:lnSpc>
                <a:spcPct val="90000"/>
              </a:lnSpc>
            </a:pPr>
            <a:r>
              <a:rPr lang="en-US" altLang="ja-JP" sz="2100"/>
              <a:t>Entry Release consistency: Entry</a:t>
            </a:r>
            <a:r>
              <a:rPr lang="ja-JP" altLang="en-US" sz="2100"/>
              <a:t>単位で</a:t>
            </a:r>
            <a:r>
              <a:rPr lang="en-US" altLang="ja-JP" sz="2100"/>
              <a:t>consistency</a:t>
            </a:r>
            <a:r>
              <a:rPr lang="ja-JP" altLang="en-US" sz="2100"/>
              <a:t>を維持することから出たネーミングだと思う。</a:t>
            </a:r>
          </a:p>
          <a:p>
            <a:pPr>
              <a:lnSpc>
                <a:spcPct val="90000"/>
              </a:lnSpc>
            </a:pPr>
            <a:endParaRPr lang="en-US" altLang="ja-JP" sz="2100"/>
          </a:p>
        </p:txBody>
      </p:sp>
      <p:pic>
        <p:nvPicPr>
          <p:cNvPr id="2" name="オーディオ 1">
            <a:hlinkClick r:id="" action="ppaction://media"/>
            <a:extLst>
              <a:ext uri="{FF2B5EF4-FFF2-40B4-BE49-F238E27FC236}">
                <a16:creationId xmlns:a16="http://schemas.microsoft.com/office/drawing/2014/main" id="{C213D2B4-3427-4689-A6BE-D4E0D682CB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47"/>
    </mc:Choice>
    <mc:Fallback xmlns="">
      <p:transition spd="slow" advTm="1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82" x="8724900" y="3811588"/>
          <p14:tracePt t="489" x="8432800" y="3867150"/>
          <p14:tracePt t="497" x="8286750" y="3884613"/>
          <p14:tracePt t="505" x="8104188" y="3894138"/>
          <p14:tracePt t="514" x="7940675" y="3911600"/>
          <p14:tracePt t="521" x="7804150" y="3957638"/>
          <p14:tracePt t="529" x="7712075" y="3957638"/>
          <p14:tracePt t="538" x="7639050" y="3957638"/>
          <p14:tracePt t="546" x="7602538" y="3957638"/>
          <p14:tracePt t="553" x="7585075" y="3957638"/>
          <p14:tracePt t="561" x="7575550" y="3957638"/>
          <p14:tracePt t="804" x="7602538" y="3957638"/>
          <p14:tracePt t="811" x="7675563" y="3957638"/>
          <p14:tracePt t="819" x="7767638" y="3940175"/>
          <p14:tracePt t="825" x="7831138" y="3930650"/>
          <p14:tracePt t="834" x="7904163" y="3911600"/>
          <p14:tracePt t="841" x="7967663" y="3894138"/>
          <p14:tracePt t="849" x="8023225" y="3875088"/>
          <p14:tracePt t="858" x="8104188" y="3848100"/>
          <p14:tracePt t="868" x="8132763" y="3848100"/>
          <p14:tracePt t="875" x="8150225" y="3830638"/>
          <p14:tracePt t="882" x="8169275" y="3830638"/>
          <p14:tracePt t="923" x="8177213" y="3830638"/>
          <p14:tracePt t="1089" x="8159750" y="3830638"/>
          <p14:tracePt t="1106" x="8140700" y="3840163"/>
          <p14:tracePt t="1115" x="8123238" y="3848100"/>
          <p14:tracePt t="1121" x="8077200" y="3875088"/>
          <p14:tracePt t="1129" x="8059738" y="3894138"/>
          <p14:tracePt t="1137" x="8031163" y="3903663"/>
          <p14:tracePt t="1153" x="8013700" y="3921125"/>
          <p14:tracePt t="1162" x="8004175" y="3921125"/>
          <p14:tracePt t="1169" x="7994650" y="3930650"/>
          <p14:tracePt t="1209" x="7977188" y="3940175"/>
          <p14:tracePt t="1217" x="7967663" y="3948113"/>
          <p14:tracePt t="1225" x="7950200" y="3948113"/>
          <p14:tracePt t="1233" x="7931150" y="3967163"/>
          <p14:tracePt t="1241" x="7904163" y="3976688"/>
          <p14:tracePt t="1251" x="7850188" y="3994150"/>
          <p14:tracePt t="1260" x="7804150" y="4021138"/>
          <p14:tracePt t="1266" x="7721600" y="4030663"/>
          <p14:tracePt t="1273" x="7648575" y="4057650"/>
          <p14:tracePt t="1282" x="7585075" y="4086225"/>
          <p14:tracePt t="1289" x="7475538" y="4103688"/>
          <p14:tracePt t="1297" x="7375525" y="4113213"/>
          <p14:tracePt t="1305" x="7248525" y="4130675"/>
          <p14:tracePt t="1313" x="7156450" y="4159250"/>
          <p14:tracePt t="1321" x="7029450" y="4159250"/>
          <p14:tracePt t="1329" x="6910388" y="4159250"/>
          <p14:tracePt t="1337" x="6819900" y="4159250"/>
          <p14:tracePt t="1346" x="6710363" y="4159250"/>
          <p14:tracePt t="1353" x="6681788" y="4159250"/>
          <p14:tracePt t="1365" x="6627813" y="4159250"/>
          <p14:tracePt t="1370" x="6537325" y="4159250"/>
          <p14:tracePt t="1379" x="6472238" y="4140200"/>
          <p14:tracePt t="1386" x="6418263" y="4130675"/>
          <p14:tracePt t="1397" x="6381750" y="4094163"/>
          <p14:tracePt t="1402" x="6326188" y="4067175"/>
          <p14:tracePt t="1410" x="6291263" y="4040188"/>
          <p14:tracePt t="1419" x="6262688" y="4003675"/>
          <p14:tracePt t="1426" x="6226175" y="3976688"/>
          <p14:tracePt t="1435" x="6189663" y="3894138"/>
          <p14:tracePt t="1446" x="6162675" y="3867150"/>
          <p14:tracePt t="1450" x="6153150" y="3794125"/>
          <p14:tracePt t="1457" x="6153150" y="3738563"/>
          <p14:tracePt t="1465" x="6153150" y="3629025"/>
          <p14:tracePt t="1473" x="6153150" y="3575050"/>
          <p14:tracePt t="1481" x="6153150" y="3492500"/>
          <p14:tracePt t="1490" x="6153150" y="3419475"/>
          <p14:tracePt t="1497" x="6153150" y="3328988"/>
          <p14:tracePt t="1505" x="6189663" y="3246438"/>
          <p14:tracePt t="1513" x="6208713" y="3173413"/>
          <p14:tracePt t="1521" x="6262688" y="3090863"/>
          <p14:tracePt t="1529" x="6308725" y="3009900"/>
          <p14:tracePt t="1537" x="6345238" y="2963863"/>
          <p14:tracePt t="1547" x="6399213" y="2890838"/>
          <p14:tracePt t="1553" x="6445250" y="2854325"/>
          <p14:tracePt t="1562" x="6491288" y="2836863"/>
          <p14:tracePt t="1569" x="6537325" y="2800350"/>
          <p14:tracePt t="1577" x="6591300" y="2790825"/>
          <p14:tracePt t="1585" x="6618288" y="2781300"/>
          <p14:tracePt t="1593" x="6654800" y="2771775"/>
          <p14:tracePt t="1601" x="6673850" y="2744788"/>
          <p14:tracePt t="1609" x="6691313" y="2744788"/>
          <p14:tracePt t="1617" x="6710363" y="2744788"/>
          <p14:tracePt t="1625" x="6718300" y="2744788"/>
          <p14:tracePt t="1633" x="6737350" y="2744788"/>
          <p14:tracePt t="1649" x="6746875" y="2744788"/>
          <p14:tracePt t="1665" x="6791325" y="2763838"/>
          <p14:tracePt t="1673" x="6810375" y="2808288"/>
          <p14:tracePt t="1682" x="6810375" y="2836863"/>
          <p14:tracePt t="1689" x="6856413" y="2881313"/>
          <p14:tracePt t="1697" x="6856413" y="2917825"/>
          <p14:tracePt t="1705" x="6910388" y="2990850"/>
          <p14:tracePt t="1713" x="6919913" y="3036888"/>
          <p14:tracePt t="1721" x="6937375" y="3100388"/>
          <p14:tracePt t="1729" x="6983413" y="3163888"/>
          <p14:tracePt t="1738" x="7000875" y="3228975"/>
          <p14:tracePt t="1746" x="7046913" y="3292475"/>
          <p14:tracePt t="1753" x="7056438" y="3346450"/>
          <p14:tracePt t="1761" x="7056438" y="3402013"/>
          <p14:tracePt t="1769" x="7092950" y="3455988"/>
          <p14:tracePt t="1777" x="7092950" y="3482975"/>
          <p14:tracePt t="1785" x="7092950" y="3511550"/>
          <p14:tracePt t="1794" x="7092950" y="3538538"/>
          <p14:tracePt t="1802" x="7092950" y="3556000"/>
          <p14:tracePt t="1810" x="7092950" y="3602038"/>
          <p14:tracePt t="1826" x="7092950" y="3629025"/>
          <p14:tracePt t="1834" x="7073900" y="3648075"/>
          <p14:tracePt t="1842" x="7037388" y="3684588"/>
          <p14:tracePt t="1850" x="7029450" y="3694113"/>
          <p14:tracePt t="1858" x="6992938" y="3711575"/>
          <p14:tracePt t="1874" x="6964363" y="3711575"/>
          <p14:tracePt t="1882" x="6956425" y="3711575"/>
          <p14:tracePt t="1890" x="6937375" y="3711575"/>
          <p14:tracePt t="1906" x="6919913" y="3711575"/>
          <p14:tracePt t="3418" x="6919913" y="3721100"/>
          <p14:tracePt t="3425" x="6919913" y="3738563"/>
          <p14:tracePt t="3433" x="6946900" y="3748088"/>
          <p14:tracePt t="3441" x="6964363" y="3757613"/>
          <p14:tracePt t="3450" x="6992938" y="3775075"/>
          <p14:tracePt t="3459" x="7000875" y="3784600"/>
          <p14:tracePt t="3467" x="7010400" y="3794125"/>
          <p14:tracePt t="3475" x="7037388" y="3794125"/>
          <p14:tracePt t="3484" x="7056438" y="3803650"/>
          <p14:tracePt t="3587" x="7083425" y="3803650"/>
          <p14:tracePt t="3595" x="7092950" y="3803650"/>
          <p14:tracePt t="3603" x="7110413" y="3803650"/>
          <p14:tracePt t="3610" x="7146925" y="3803650"/>
          <p14:tracePt t="3621" x="7202488" y="3794125"/>
          <p14:tracePt t="3627" x="7265988" y="3757613"/>
          <p14:tracePt t="3634" x="7385050" y="3684588"/>
          <p14:tracePt t="3642" x="7466013" y="3629025"/>
          <p14:tracePt t="3650" x="7567613" y="3592513"/>
          <p14:tracePt t="3657" x="7704138" y="3548063"/>
          <p14:tracePt t="3666" x="7813675" y="3519488"/>
          <p14:tracePt t="3674" x="7913688" y="3455988"/>
          <p14:tracePt t="3681" x="7967663" y="3446463"/>
          <p14:tracePt t="3690" x="8031163" y="3419475"/>
          <p14:tracePt t="3697" x="8059738" y="3402013"/>
          <p14:tracePt t="3705" x="8086725" y="3392488"/>
          <p14:tracePt t="3713" x="8113713" y="3375025"/>
          <p14:tracePt t="3722" x="8123238" y="3375025"/>
          <p14:tracePt t="3729" x="8140700" y="3375025"/>
          <p14:tracePt t="3737" x="8159750" y="3365500"/>
          <p14:tracePt t="3745" x="8177213" y="3355975"/>
          <p14:tracePt t="3753" x="8204200" y="3355975"/>
          <p14:tracePt t="3762" x="8250238" y="3319463"/>
          <p14:tracePt t="3770" x="8277225" y="3319463"/>
          <p14:tracePt t="3777" x="8305800" y="3309938"/>
          <p14:tracePt t="3785" x="8359775" y="3302000"/>
          <p14:tracePt t="3793" x="8405813" y="3292475"/>
          <p14:tracePt t="3801" x="8451850" y="3265488"/>
          <p14:tracePt t="3809" x="8515350" y="3255963"/>
          <p14:tracePt t="3817" x="8551863" y="3246438"/>
          <p14:tracePt t="3825" x="8596313" y="3236913"/>
          <p14:tracePt t="3833" x="8661400" y="3209925"/>
          <p14:tracePt t="3842" x="8678863" y="3209925"/>
          <p14:tracePt t="3850" x="8734425" y="3182938"/>
          <p14:tracePt t="3858" x="8761413" y="3182938"/>
          <p14:tracePt t="3866" x="8807450" y="3173413"/>
          <p14:tracePt t="3873" x="8834438" y="3155950"/>
          <p14:tracePt t="3896" x="8915400" y="3146425"/>
          <p14:tracePt t="3898" x="8961438" y="3146425"/>
          <p14:tracePt t="3905" x="9017000" y="3136900"/>
          <p14:tracePt t="3913" x="9070975" y="313690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04800"/>
            <a:ext cx="7772400" cy="1143000"/>
          </a:xfrm>
        </p:spPr>
        <p:txBody>
          <a:bodyPr/>
          <a:lstStyle/>
          <a:p>
            <a:r>
              <a:rPr lang="en-US" altLang="ja-JP"/>
              <a:t> Exercise </a:t>
            </a:r>
          </a:p>
        </p:txBody>
      </p:sp>
      <p:sp>
        <p:nvSpPr>
          <p:cNvPr id="96259" name="Rectangle 3"/>
          <p:cNvSpPr>
            <a:spLocks noGrp="1" noChangeArrowheads="1"/>
          </p:cNvSpPr>
          <p:nvPr>
            <p:ph type="body" idx="1"/>
          </p:nvPr>
        </p:nvSpPr>
        <p:spPr>
          <a:xfrm>
            <a:off x="755650" y="1341438"/>
            <a:ext cx="7970838" cy="1143000"/>
          </a:xfrm>
        </p:spPr>
        <p:txBody>
          <a:bodyPr/>
          <a:lstStyle/>
          <a:p>
            <a:pPr>
              <a:lnSpc>
                <a:spcPct val="80000"/>
              </a:lnSpc>
            </a:pPr>
            <a:r>
              <a:rPr lang="en-US" altLang="ja-JP" sz="2600"/>
              <a:t>Which order should be kept in the following access sequence when TSO,PSO and WO are applied respectively.</a:t>
            </a:r>
          </a:p>
        </p:txBody>
      </p:sp>
      <p:sp>
        <p:nvSpPr>
          <p:cNvPr id="96260" name="Text Box 4"/>
          <p:cNvSpPr txBox="1">
            <a:spLocks noChangeArrowheads="1"/>
          </p:cNvSpPr>
          <p:nvPr/>
        </p:nvSpPr>
        <p:spPr bwMode="auto">
          <a:xfrm>
            <a:off x="4284663" y="2349500"/>
            <a:ext cx="1016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b="1">
                <a:solidFill>
                  <a:srgbClr val="FF0000"/>
                </a:solidFill>
                <a:latin typeface="Times New Roman" panose="02020603050405020304" pitchFamily="18" charset="0"/>
              </a:rPr>
              <a:t>SYNC</a:t>
            </a:r>
          </a:p>
          <a:p>
            <a:r>
              <a:rPr lang="en-US" altLang="ja-JP" sz="2400" b="1">
                <a:solidFill>
                  <a:srgbClr val="FF0000"/>
                </a:solidFill>
                <a:latin typeface="Times New Roman" panose="02020603050405020304" pitchFamily="18" charset="0"/>
              </a:rPr>
              <a:t>Write</a:t>
            </a:r>
          </a:p>
          <a:p>
            <a:r>
              <a:rPr lang="en-US" altLang="ja-JP" sz="2400" b="1">
                <a:solidFill>
                  <a:srgbClr val="FF0000"/>
                </a:solidFill>
                <a:latin typeface="Times New Roman" panose="02020603050405020304" pitchFamily="18" charset="0"/>
              </a:rPr>
              <a:t>Write</a:t>
            </a:r>
          </a:p>
          <a:p>
            <a:r>
              <a:rPr lang="en-US" altLang="ja-JP" sz="2400" b="1">
                <a:solidFill>
                  <a:srgbClr val="FF0000"/>
                </a:solidFill>
                <a:latin typeface="Times New Roman" panose="02020603050405020304" pitchFamily="18" charset="0"/>
              </a:rPr>
              <a:t>Read</a:t>
            </a:r>
          </a:p>
          <a:p>
            <a:r>
              <a:rPr lang="en-US" altLang="ja-JP" sz="2400" b="1">
                <a:solidFill>
                  <a:srgbClr val="FF0000"/>
                </a:solidFill>
                <a:latin typeface="Times New Roman" panose="02020603050405020304" pitchFamily="18" charset="0"/>
              </a:rPr>
              <a:t>Read</a:t>
            </a:r>
          </a:p>
          <a:p>
            <a:r>
              <a:rPr lang="en-US" altLang="ja-JP" sz="2400" b="1">
                <a:solidFill>
                  <a:srgbClr val="FF0000"/>
                </a:solidFill>
                <a:latin typeface="Times New Roman" panose="02020603050405020304" pitchFamily="18" charset="0"/>
              </a:rPr>
              <a:t>SYNC</a:t>
            </a:r>
          </a:p>
          <a:p>
            <a:r>
              <a:rPr lang="en-US" altLang="ja-JP" sz="2400" b="1">
                <a:solidFill>
                  <a:srgbClr val="FF0000"/>
                </a:solidFill>
                <a:latin typeface="Times New Roman" panose="02020603050405020304" pitchFamily="18" charset="0"/>
              </a:rPr>
              <a:t>Read</a:t>
            </a:r>
          </a:p>
          <a:p>
            <a:r>
              <a:rPr lang="en-US" altLang="ja-JP" sz="2400" b="1">
                <a:solidFill>
                  <a:srgbClr val="FF0000"/>
                </a:solidFill>
                <a:latin typeface="Times New Roman" panose="02020603050405020304" pitchFamily="18" charset="0"/>
              </a:rPr>
              <a:t>Write</a:t>
            </a:r>
          </a:p>
          <a:p>
            <a:r>
              <a:rPr lang="en-US" altLang="ja-JP" sz="2400" b="1">
                <a:solidFill>
                  <a:srgbClr val="FF0000"/>
                </a:solidFill>
                <a:latin typeface="Times New Roman" panose="02020603050405020304" pitchFamily="18" charset="0"/>
              </a:rPr>
              <a:t>Write</a:t>
            </a:r>
          </a:p>
          <a:p>
            <a:r>
              <a:rPr lang="en-US" altLang="ja-JP" sz="2400" b="1">
                <a:solidFill>
                  <a:srgbClr val="FF0000"/>
                </a:solidFill>
                <a:latin typeface="Times New Roman" panose="02020603050405020304" pitchFamily="18" charset="0"/>
              </a:rPr>
              <a:t>SYNC</a:t>
            </a:r>
            <a:endParaRPr lang="en-US" altLang="ja-JP" sz="2400">
              <a:latin typeface="Times New Roman" panose="02020603050405020304" pitchFamily="18" charset="0"/>
            </a:endParaRPr>
          </a:p>
        </p:txBody>
      </p:sp>
      <p:pic>
        <p:nvPicPr>
          <p:cNvPr id="2" name="オーディオ 1">
            <a:hlinkClick r:id="" action="ppaction://media"/>
            <a:extLst>
              <a:ext uri="{FF2B5EF4-FFF2-40B4-BE49-F238E27FC236}">
                <a16:creationId xmlns:a16="http://schemas.microsoft.com/office/drawing/2014/main" id="{211BE2F9-797C-4F96-80B0-64B39CF6E3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506"/>
    </mc:Choice>
    <mc:Fallback xmlns="">
      <p:transition spd="slow" advTm="11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29" x="8642350" y="4313238"/>
          <p14:tracePt t="537" x="8232775" y="4422775"/>
          <p14:tracePt t="545" x="7685088" y="4578350"/>
          <p14:tracePt t="553" x="7110413" y="4651375"/>
          <p14:tracePt t="561" x="6527800" y="4751388"/>
          <p14:tracePt t="569" x="5999163" y="4797425"/>
          <p14:tracePt t="577" x="5543550" y="4824413"/>
          <p14:tracePt t="585" x="5187950" y="4887913"/>
          <p14:tracePt t="593" x="4949825" y="4906963"/>
          <p14:tracePt t="603" x="4767263" y="4906963"/>
          <p14:tracePt t="609" x="4640263" y="4906963"/>
          <p14:tracePt t="619" x="4567238" y="4906963"/>
          <p14:tracePt t="625" x="4540250" y="4906963"/>
          <p14:tracePt t="634" x="4530725" y="4906963"/>
          <p14:tracePt t="665" x="4521200" y="4906963"/>
          <p14:tracePt t="673" x="4521200" y="4887913"/>
          <p14:tracePt t="682" x="4521200" y="4878388"/>
          <p14:tracePt t="689" x="4521200" y="4851400"/>
          <p14:tracePt t="697" x="4521200" y="4833938"/>
          <p14:tracePt t="705" x="4530725" y="4797425"/>
          <p14:tracePt t="713" x="4540250" y="4760913"/>
          <p14:tracePt t="721" x="4557713" y="4732338"/>
          <p14:tracePt t="729" x="4576763" y="4687888"/>
          <p14:tracePt t="737" x="4594225" y="4641850"/>
          <p14:tracePt t="745" x="4603750" y="4624388"/>
          <p14:tracePt t="753" x="4603750" y="4595813"/>
          <p14:tracePt t="761" x="4622800" y="4568825"/>
          <p14:tracePt t="769" x="4622800" y="4551363"/>
          <p14:tracePt t="777" x="4630738" y="4532313"/>
          <p14:tracePt t="785" x="4630738" y="4514850"/>
          <p14:tracePt t="793" x="4659313" y="4495800"/>
          <p14:tracePt t="810" x="4659313" y="4486275"/>
          <p14:tracePt t="818" x="4659313" y="4468813"/>
          <p14:tracePt t="825" x="4659313" y="4459288"/>
          <p14:tracePt t="833" x="4667250" y="4441825"/>
          <p14:tracePt t="841" x="4686300" y="4432300"/>
          <p14:tracePt t="848" x="4703763" y="4405313"/>
          <p14:tracePt t="865" x="4740275" y="4376738"/>
          <p14:tracePt t="873" x="4767263" y="4349750"/>
          <p14:tracePt t="881" x="4832350" y="4322763"/>
          <p14:tracePt t="889" x="4849813" y="4303713"/>
          <p14:tracePt t="903" x="4876800" y="4295775"/>
          <p14:tracePt t="905" x="4922838" y="4286250"/>
          <p14:tracePt t="913" x="4959350" y="4276725"/>
          <p14:tracePt t="921" x="4995863" y="4259263"/>
          <p14:tracePt t="929" x="5032375" y="4259263"/>
          <p14:tracePt t="937" x="5078413" y="4259263"/>
          <p14:tracePt t="945" x="5141913" y="4259263"/>
          <p14:tracePt t="953" x="5205413" y="4259263"/>
          <p14:tracePt t="961" x="5297488" y="4259263"/>
          <p14:tracePt t="969" x="5368925" y="4268788"/>
          <p14:tracePt t="977" x="5451475" y="4313238"/>
          <p14:tracePt t="985" x="5514975" y="4349750"/>
          <p14:tracePt t="993" x="5580063" y="4405313"/>
          <p14:tracePt t="1001" x="5634038" y="4449763"/>
          <p14:tracePt t="1009" x="5697538" y="4486275"/>
          <p14:tracePt t="1018" x="5716588" y="4522788"/>
          <p14:tracePt t="1025" x="5753100" y="4578350"/>
          <p14:tracePt t="1034" x="5770563" y="4614863"/>
          <p14:tracePt t="1041" x="5789613" y="4641850"/>
          <p14:tracePt t="1049" x="5816600" y="4660900"/>
          <p14:tracePt t="1057" x="5826125" y="4678363"/>
          <p14:tracePt t="1259" x="5834063" y="4651375"/>
          <p14:tracePt t="1266" x="5834063" y="4605338"/>
          <p14:tracePt t="1273" x="5834063" y="4578350"/>
          <p14:tracePt t="1281" x="5834063" y="4522788"/>
          <p14:tracePt t="1289" x="5834063" y="4505325"/>
          <p14:tracePt t="1297" x="5834063" y="4495800"/>
          <p14:tracePt t="1305" x="5834063" y="4478338"/>
          <p14:tracePt t="16153" x="5834063" y="4468813"/>
          <p14:tracePt t="16161" x="5761038" y="4468813"/>
          <p14:tracePt t="16169" x="5588000" y="4395788"/>
          <p14:tracePt t="16177" x="5487988" y="4313238"/>
          <p14:tracePt t="16185" x="5434013" y="4240213"/>
          <p14:tracePt t="16193" x="5405438" y="4167188"/>
          <p14:tracePt t="16201" x="5368925" y="4067175"/>
          <p14:tracePt t="16209" x="5297488" y="3948113"/>
          <p14:tracePt t="16217" x="5224463" y="3830638"/>
          <p14:tracePt t="16225" x="5151438" y="3694113"/>
          <p14:tracePt t="16235" x="5059363" y="3575050"/>
          <p14:tracePt t="16242" x="4986338" y="3465513"/>
          <p14:tracePt t="16251" x="4932363" y="3365500"/>
          <p14:tracePt t="16258" x="4886325" y="3265488"/>
          <p14:tracePt t="16269" x="4868863" y="3236913"/>
          <p14:tracePt t="16273" x="4832350" y="3192463"/>
          <p14:tracePt t="16281" x="4813300" y="3146425"/>
          <p14:tracePt t="16297" x="4803775" y="3127375"/>
          <p14:tracePt t="16306" x="4795838" y="3127375"/>
          <p14:tracePt t="16313" x="4786313" y="3127375"/>
          <p14:tracePt t="16379" x="4767263" y="3119438"/>
          <p14:tracePt t="16385" x="4722813" y="3119438"/>
          <p14:tracePt t="16392" x="4695825" y="3090863"/>
          <p14:tracePt t="16401" x="4686300" y="3090863"/>
          <p14:tracePt t="16409" x="4676775" y="3090863"/>
          <p14:tracePt t="16433" x="4659313" y="3082925"/>
          <p14:tracePt t="16441" x="4659313" y="3073400"/>
          <p14:tracePt t="16450" x="4649788" y="3063875"/>
          <p14:tracePt t="16457" x="4640263" y="3054350"/>
          <p14:tracePt t="16464" x="4640263" y="3036888"/>
          <p14:tracePt t="16473" x="4640263" y="3017838"/>
          <p14:tracePt t="16482" x="4630738" y="3000375"/>
          <p14:tracePt t="16489" x="4630738" y="2973388"/>
          <p14:tracePt t="16497" x="4622800" y="2946400"/>
          <p14:tracePt t="16505" x="4622800" y="2917825"/>
          <p14:tracePt t="16513" x="4622800" y="2900363"/>
          <p14:tracePt t="16521" x="4622800" y="2854325"/>
          <p14:tracePt t="16529" x="4622800" y="2817813"/>
          <p14:tracePt t="16537" x="4622800" y="2771775"/>
          <p14:tracePt t="16545" x="4622800" y="2754313"/>
          <p14:tracePt t="16553" x="4622800" y="2727325"/>
          <p14:tracePt t="16561" x="4622800" y="2717800"/>
          <p14:tracePt t="16569" x="4622800" y="2708275"/>
          <p14:tracePt t="16835" x="4603750" y="2744788"/>
          <p14:tracePt t="16842" x="4576763" y="2790825"/>
          <p14:tracePt t="16852" x="4576763" y="2827338"/>
          <p14:tracePt t="16857" x="4567238" y="2881313"/>
          <p14:tracePt t="16866" x="4549775" y="2917825"/>
          <p14:tracePt t="16873" x="4540250" y="2936875"/>
          <p14:tracePt t="16881" x="4530725" y="2963863"/>
          <p14:tracePt t="16900" x="4530725" y="2990850"/>
          <p14:tracePt t="16905" x="4530725" y="3000375"/>
          <p14:tracePt t="16914" x="4521200" y="3009900"/>
          <p14:tracePt t="17057" x="4521200" y="3027363"/>
          <p14:tracePt t="17065" x="4521200" y="3046413"/>
          <p14:tracePt t="17073" x="4521200" y="3054350"/>
          <p14:tracePt t="17089" x="4521200" y="3063875"/>
          <p14:tracePt t="17225" x="4521200" y="3073400"/>
          <p14:tracePt t="17610" x="4521200" y="3082925"/>
          <p14:tracePt t="17617" x="4521200" y="3090863"/>
          <p14:tracePt t="17625" x="4513263" y="3109913"/>
          <p14:tracePt t="17632" x="4494213" y="3119438"/>
          <p14:tracePt t="17657" x="4484688" y="3127375"/>
          <p14:tracePt t="18491" x="4476750" y="3136900"/>
          <p14:tracePt t="18499" x="4457700" y="3146425"/>
          <p14:tracePt t="18506" x="4457700" y="3155950"/>
          <p14:tracePt t="18521" x="4457700" y="3163888"/>
          <p14:tracePt t="18835" x="4467225" y="3163888"/>
          <p14:tracePt t="18850" x="4476750" y="3146425"/>
          <p14:tracePt t="18858" x="4494213" y="3119438"/>
          <p14:tracePt t="18866" x="4513263" y="3100388"/>
          <p14:tracePt t="18885" x="4540250" y="3036888"/>
          <p14:tracePt t="18889" x="4557713" y="3017838"/>
          <p14:tracePt t="18897" x="4557713" y="3000375"/>
          <p14:tracePt t="18905" x="4567238" y="2973388"/>
          <p14:tracePt t="18913" x="4576763" y="2936875"/>
          <p14:tracePt t="18931" x="4586288" y="2917825"/>
          <p14:tracePt t="18936" x="4594225" y="2909888"/>
          <p14:tracePt t="19043" x="4603750" y="2909888"/>
          <p14:tracePt t="19154" x="4613275" y="2909888"/>
          <p14:tracePt t="19170" x="4630738" y="2909888"/>
          <p14:tracePt t="19178" x="4649788" y="2909888"/>
          <p14:tracePt t="19186" x="4676775" y="2909888"/>
          <p14:tracePt t="19194" x="4686300" y="2909888"/>
          <p14:tracePt t="19203" x="4695825" y="2909888"/>
          <p14:tracePt t="19210" x="4730750" y="2909888"/>
          <p14:tracePt t="19219" x="4749800" y="2909888"/>
          <p14:tracePt t="19226" x="4759325" y="2909888"/>
          <p14:tracePt t="19236" x="4767263" y="2909888"/>
          <p14:tracePt t="19242" x="4786313" y="2890838"/>
          <p14:tracePt t="19253" x="4795838" y="2890838"/>
          <p14:tracePt t="19258" x="4813300" y="2890838"/>
          <p14:tracePt t="19268" x="4822825" y="2881313"/>
          <p14:tracePt t="19273" x="4832350" y="2873375"/>
          <p14:tracePt t="19281" x="4859338" y="2863850"/>
          <p14:tracePt t="19289" x="4859338" y="2854325"/>
          <p14:tracePt t="19297" x="4868863" y="2844800"/>
          <p14:tracePt t="19305" x="4876800" y="2827338"/>
          <p14:tracePt t="19321" x="4895850" y="2808288"/>
          <p14:tracePt t="19345" x="4895850" y="2800350"/>
          <p14:tracePt t="19386" x="4895850" y="2781300"/>
          <p14:tracePt t="19410" x="4905375" y="2763838"/>
          <p14:tracePt t="19653" x="4932363" y="2763838"/>
          <p14:tracePt t="19657" x="4949825" y="2763838"/>
          <p14:tracePt t="19667" x="4995863" y="2763838"/>
          <p14:tracePt t="19673" x="5005388" y="2771775"/>
          <p14:tracePt t="19681" x="5022850" y="2800350"/>
          <p14:tracePt t="19689" x="5032375" y="2817813"/>
          <p14:tracePt t="19697" x="5049838" y="2844800"/>
          <p14:tracePt t="19705" x="5068888" y="2863850"/>
          <p14:tracePt t="19713" x="5068888" y="2873375"/>
          <p14:tracePt t="19721" x="5086350" y="2900363"/>
          <p14:tracePt t="19729" x="5086350" y="2917825"/>
          <p14:tracePt t="19737" x="5095875" y="2946400"/>
          <p14:tracePt t="19745" x="5105400" y="2963863"/>
          <p14:tracePt t="19753" x="5105400" y="3009900"/>
          <p14:tracePt t="19761" x="5114925" y="3036888"/>
          <p14:tracePt t="19769" x="5132388" y="3054350"/>
          <p14:tracePt t="19777" x="5151438" y="3090863"/>
          <p14:tracePt t="19785" x="5159375" y="3109913"/>
          <p14:tracePt t="19793" x="5159375" y="3136900"/>
          <p14:tracePt t="19801" x="5205413" y="3182938"/>
          <p14:tracePt t="19809" x="5224463" y="3209925"/>
          <p14:tracePt t="19817" x="5232400" y="3219450"/>
          <p14:tracePt t="19824" x="5241925" y="3228975"/>
          <p14:tracePt t="19832" x="5241925" y="3246438"/>
          <p14:tracePt t="19841" x="5241925" y="3255963"/>
          <p14:tracePt t="19850" x="5251450" y="3265488"/>
          <p14:tracePt t="19873" x="5251450" y="3273425"/>
          <p14:tracePt t="19881" x="5251450" y="3282950"/>
          <p14:tracePt t="19900" x="5251450" y="3302000"/>
          <p14:tracePt t="19921" x="5251450" y="3319463"/>
          <p14:tracePt t="19929" x="5251450" y="3328988"/>
          <p14:tracePt t="20987" x="5241925" y="3319463"/>
          <p14:tracePt t="20994" x="5232400" y="3302000"/>
          <p14:tracePt t="21002" x="5224463" y="3292475"/>
          <p14:tracePt t="21012" x="5224463" y="3273425"/>
          <p14:tracePt t="21017" x="5187950" y="3236913"/>
          <p14:tracePt t="21027" x="5178425" y="3219450"/>
          <p14:tracePt t="21035" x="5168900" y="3192463"/>
          <p14:tracePt t="21041" x="5141913" y="3163888"/>
          <p14:tracePt t="21050" x="5141913" y="3155950"/>
          <p14:tracePt t="21057" x="5132388" y="3136900"/>
          <p14:tracePt t="21065" x="5114925" y="3127375"/>
          <p14:tracePt t="21073" x="5105400" y="3109913"/>
          <p14:tracePt t="21080" x="5086350" y="3090863"/>
          <p14:tracePt t="21105" x="5086350" y="3082925"/>
          <p14:tracePt t="21112" x="5086350" y="3073400"/>
          <p14:tracePt t="21120" x="5086350" y="3063875"/>
          <p14:tracePt t="21145" x="5078413" y="3046413"/>
          <p14:tracePt t="22603" x="5078413" y="3027363"/>
          <p14:tracePt t="22627" x="5068888" y="3009900"/>
          <p14:tracePt t="22651" x="5059363" y="3000375"/>
          <p14:tracePt t="26953" x="5059363" y="2973388"/>
          <p14:tracePt t="26969" x="5059363" y="2963863"/>
          <p14:tracePt t="27025" x="5068888" y="2954338"/>
          <p14:tracePt t="27065" x="5078413" y="2954338"/>
          <p14:tracePt t="27425" x="5086350" y="2946400"/>
          <p14:tracePt t="27483" x="5095875" y="2936875"/>
          <p14:tracePt t="27673" x="5105400" y="2936875"/>
          <p14:tracePt t="27683" x="5114925" y="2927350"/>
          <p14:tracePt t="27697" x="5132388" y="2900363"/>
          <p14:tracePt t="27713" x="5132388" y="2890838"/>
          <p14:tracePt t="27729" x="5141913" y="2881313"/>
          <p14:tracePt t="27753" x="5141913" y="2873375"/>
          <p14:tracePt t="27929" x="5141913" y="2854325"/>
          <p14:tracePt t="28089" x="5141913" y="2844800"/>
          <p14:tracePt t="28113" x="5141913" y="2836863"/>
          <p14:tracePt t="28130" x="5141913" y="2817813"/>
          <p14:tracePt t="28146" x="5141913" y="2808288"/>
          <p14:tracePt t="28177" x="5141913" y="2800350"/>
          <p14:tracePt t="28201" x="5132388" y="2800350"/>
          <p14:tracePt t="28241" x="5122863" y="2790825"/>
          <p14:tracePt t="28300" x="5105400" y="2790825"/>
          <p14:tracePt t="28305" x="5095875" y="2790825"/>
          <p14:tracePt t="28321" x="5086350" y="2790825"/>
          <p14:tracePt t="28329" x="5049838" y="2790825"/>
          <p14:tracePt t="28345" x="5022850" y="2790825"/>
          <p14:tracePt t="28353" x="5014913" y="2790825"/>
          <p14:tracePt t="28361" x="4995863" y="2790825"/>
          <p14:tracePt t="28369" x="4978400" y="2808288"/>
          <p14:tracePt t="28377" x="4968875" y="2808288"/>
          <p14:tracePt t="28385" x="4949825" y="2817813"/>
          <p14:tracePt t="28393" x="4941888" y="2827338"/>
          <p14:tracePt t="28401" x="4932363" y="2827338"/>
          <p14:tracePt t="28409" x="4913313" y="2844800"/>
          <p14:tracePt t="28425" x="4905375" y="2854325"/>
          <p14:tracePt t="28441" x="4895850" y="2854325"/>
          <p14:tracePt t="28465" x="4886325" y="2863850"/>
          <p14:tracePt t="28769" x="4868863" y="2863850"/>
          <p14:tracePt t="28777" x="4813300" y="2863850"/>
          <p14:tracePt t="28785" x="4759325" y="2863850"/>
          <p14:tracePt t="28793" x="4713288" y="2863850"/>
          <p14:tracePt t="28809" x="4676775" y="2863850"/>
          <p14:tracePt t="28817" x="4667250" y="2863850"/>
          <p14:tracePt t="28825" x="4649788" y="2873375"/>
          <p14:tracePt t="29057" x="4640263" y="2873375"/>
          <p14:tracePt t="29066" x="4630738" y="2863850"/>
          <p14:tracePt t="29098" x="4630738" y="2854325"/>
          <p14:tracePt t="29114" x="4622800" y="2836863"/>
          <p14:tracePt t="29129" x="4603750" y="2827338"/>
          <p14:tracePt t="29137" x="4594225" y="2827338"/>
          <p14:tracePt t="29145" x="4576763" y="2817813"/>
          <p14:tracePt t="29161" x="4576763" y="2808288"/>
          <p14:tracePt t="29513" x="4576763" y="2800350"/>
          <p14:tracePt t="29531" x="4576763" y="2781300"/>
          <p14:tracePt t="29537" x="4549775" y="2763838"/>
          <p14:tracePt t="29553" x="4540250" y="2763838"/>
          <p14:tracePt t="29561" x="4513263" y="2763838"/>
          <p14:tracePt t="29569" x="4494213" y="2763838"/>
          <p14:tracePt t="29577" x="4476750" y="2763838"/>
          <p14:tracePt t="29585" x="4457700" y="2763838"/>
          <p14:tracePt t="29593" x="4448175" y="2763838"/>
          <p14:tracePt t="29601" x="4440238" y="2763838"/>
          <p14:tracePt t="29617" x="4430713" y="2763838"/>
          <p14:tracePt t="29698" x="4413250" y="2754313"/>
          <p14:tracePt t="29841" x="4413250" y="2744788"/>
          <p14:tracePt t="29849" x="4421188" y="2744788"/>
          <p14:tracePt t="29865" x="4430713" y="2744788"/>
          <p14:tracePt t="29873" x="4457700" y="2744788"/>
          <p14:tracePt t="29885" x="4476750" y="2744788"/>
          <p14:tracePt t="29888" x="4503738" y="2744788"/>
          <p14:tracePt t="29902" x="4513263" y="2744788"/>
          <p14:tracePt t="29905" x="4521200" y="2744788"/>
          <p14:tracePt t="29913" x="4549775" y="2744788"/>
          <p14:tracePt t="29929" x="4557713" y="2744788"/>
          <p14:tracePt t="29985" x="4567238" y="2744788"/>
          <p14:tracePt t="30009" x="4567238" y="2735263"/>
          <p14:tracePt t="30033" x="4567238" y="2727325"/>
          <p14:tracePt t="30057" x="4567238" y="2717800"/>
          <p14:tracePt t="30066" x="4567238" y="2698750"/>
          <p14:tracePt t="30073" x="4567238" y="2690813"/>
          <p14:tracePt t="30089" x="4567238" y="2681288"/>
          <p14:tracePt t="30097" x="4567238" y="2671763"/>
          <p14:tracePt t="30162" x="4567238" y="2654300"/>
          <p14:tracePt t="30233" x="4567238" y="2644775"/>
          <p14:tracePt t="30241" x="4549775" y="2644775"/>
          <p14:tracePt t="30249" x="4494213" y="2644775"/>
          <p14:tracePt t="30257" x="4430713" y="2644775"/>
          <p14:tracePt t="30266" x="4376738" y="2644775"/>
          <p14:tracePt t="30273" x="4340225" y="2644775"/>
          <p14:tracePt t="30282" x="4294188" y="2644775"/>
          <p14:tracePt t="30289" x="4275138" y="2644775"/>
          <p14:tracePt t="30297" x="4275138" y="2635250"/>
          <p14:tracePt t="30313" x="4267200" y="2625725"/>
          <p14:tracePt t="30321" x="4248150" y="2625725"/>
          <p14:tracePt t="30361" x="4238625" y="2625725"/>
          <p14:tracePt t="30370" x="4211638" y="2625725"/>
          <p14:tracePt t="30387" x="4202113" y="2625725"/>
          <p14:tracePt t="30409" x="4194175" y="2625725"/>
          <p14:tracePt t="30425" x="4194175" y="2635250"/>
          <p14:tracePt t="30433" x="4194175" y="2644775"/>
          <p14:tracePt t="30457" x="4194175" y="2654300"/>
          <p14:tracePt t="30483" x="4194175" y="2671763"/>
          <p14:tracePt t="30489" x="4194175" y="2681288"/>
          <p14:tracePt t="30497" x="4194175" y="2690813"/>
          <p14:tracePt t="30513" x="4194175" y="2698750"/>
          <p14:tracePt t="30521" x="4194175" y="2708275"/>
          <p14:tracePt t="30529" x="4194175" y="2727325"/>
          <p14:tracePt t="30545" x="4238625" y="2727325"/>
          <p14:tracePt t="30553" x="4267200" y="2727325"/>
          <p14:tracePt t="30561" x="4311650" y="2727325"/>
          <p14:tracePt t="30569" x="4340225" y="2744788"/>
          <p14:tracePt t="30577" x="4376738" y="2744788"/>
          <p14:tracePt t="30585" x="4413250" y="2754313"/>
          <p14:tracePt t="30593" x="4448175" y="2754313"/>
          <p14:tracePt t="30601" x="4457700" y="2754313"/>
          <p14:tracePt t="30609" x="4467225" y="2754313"/>
          <p14:tracePt t="30617" x="4484688" y="2754313"/>
          <p14:tracePt t="30778" x="4494213" y="2754313"/>
          <p14:tracePt t="30785" x="4494213" y="2744788"/>
          <p14:tracePt t="30802" x="4494213" y="2735263"/>
          <p14:tracePt t="30825" x="4494213" y="2727325"/>
          <p14:tracePt t="30833" x="4494213" y="2717800"/>
          <p14:tracePt t="30841" x="4494213" y="2708275"/>
          <p14:tracePt t="30849" x="4494213" y="2698750"/>
          <p14:tracePt t="30865" x="4476750" y="2681288"/>
          <p14:tracePt t="30873" x="4457700" y="2671763"/>
          <p14:tracePt t="30883" x="4413250" y="2671763"/>
          <p14:tracePt t="30888" x="4384675" y="2671763"/>
          <p14:tracePt t="30897" x="4348163" y="2671763"/>
          <p14:tracePt t="30905" x="4311650" y="2671763"/>
          <p14:tracePt t="30913" x="4294188" y="2671763"/>
          <p14:tracePt t="30921" x="4275138" y="2671763"/>
          <p14:tracePt t="30945" x="4267200" y="2671763"/>
          <p14:tracePt t="30961" x="4257675" y="2681288"/>
          <p14:tracePt t="30977" x="4257675" y="2690813"/>
          <p14:tracePt t="31057" x="4257675" y="2698750"/>
          <p14:tracePt t="31090" x="4257675" y="2717800"/>
          <p14:tracePt t="31098" x="4257675" y="2727325"/>
          <p14:tracePt t="31138" x="4267200" y="2735263"/>
          <p14:tracePt t="31155" x="4267200" y="2744788"/>
          <p14:tracePt t="31177" x="4267200" y="2754313"/>
          <p14:tracePt t="31201" x="4267200" y="2763838"/>
          <p14:tracePt t="31209" x="4284663" y="2763838"/>
          <p14:tracePt t="31218" x="4303713" y="2763838"/>
          <p14:tracePt t="31225" x="4321175" y="2763838"/>
          <p14:tracePt t="31233" x="4340225" y="2763838"/>
          <p14:tracePt t="31241" x="4357688" y="2754313"/>
          <p14:tracePt t="31257" x="4367213" y="2744788"/>
          <p14:tracePt t="31337" x="4367213" y="2735263"/>
          <p14:tracePt t="31489" x="4367213" y="2727325"/>
          <p14:tracePt t="31505" x="4367213" y="2717800"/>
          <p14:tracePt t="31561" x="4367213" y="2698750"/>
          <p14:tracePt t="31666" x="4367213" y="2690813"/>
          <p14:tracePt t="32699" x="4367213" y="2698750"/>
          <p14:tracePt t="32706" x="4330700" y="2763838"/>
          <p14:tracePt t="32714" x="4330700" y="2800350"/>
          <p14:tracePt t="32722" x="4321175" y="2854325"/>
          <p14:tracePt t="32730" x="4321175" y="2909888"/>
          <p14:tracePt t="32738" x="4321175" y="2990850"/>
          <p14:tracePt t="32746" x="4321175" y="3046413"/>
          <p14:tracePt t="32754" x="4321175" y="3100388"/>
          <p14:tracePt t="32762" x="4340225" y="3163888"/>
          <p14:tracePt t="32770" x="4348163" y="3219450"/>
          <p14:tracePt t="32777" x="4376738" y="3282950"/>
          <p14:tracePt t="32785" x="4394200" y="3328988"/>
          <p14:tracePt t="32793" x="4403725" y="3338513"/>
          <p14:tracePt t="32801" x="4421188" y="3365500"/>
          <p14:tracePt t="32809" x="4430713" y="3375025"/>
          <p14:tracePt t="32817" x="4440238" y="3382963"/>
          <p14:tracePt t="32833" x="4448175" y="3382963"/>
          <p14:tracePt t="32865" x="4448175" y="3392488"/>
          <p14:tracePt t="32873" x="4448175" y="3402013"/>
          <p14:tracePt t="32884" x="4448175" y="3419475"/>
          <p14:tracePt t="32898" x="4448175" y="3455988"/>
          <p14:tracePt t="32905" x="4448175" y="3492500"/>
          <p14:tracePt t="32913" x="4440238" y="3519488"/>
          <p14:tracePt t="32921" x="4440238" y="3548063"/>
          <p14:tracePt t="32929" x="4440238" y="3592513"/>
          <p14:tracePt t="32937" x="4440238" y="3611563"/>
          <p14:tracePt t="32945" x="4430713" y="3638550"/>
          <p14:tracePt t="32953" x="4430713" y="3657600"/>
          <p14:tracePt t="32962" x="4430713" y="3684588"/>
          <p14:tracePt t="32969" x="4430713" y="3702050"/>
          <p14:tracePt t="32977" x="4430713" y="3738563"/>
          <p14:tracePt t="32985" x="4430713" y="3748088"/>
          <p14:tracePt t="32994" x="4430713" y="3757613"/>
          <p14:tracePt t="33001" x="4430713" y="3784600"/>
          <p14:tracePt t="33017" x="4430713" y="3794125"/>
          <p14:tracePt t="33041" x="4430713" y="3803650"/>
          <p14:tracePt t="33088" x="4430713" y="3811588"/>
          <p14:tracePt t="33097" x="4430713" y="3830638"/>
          <p14:tracePt t="33104" x="4421188" y="3840163"/>
          <p14:tracePt t="33112" x="4421188" y="3867150"/>
          <p14:tracePt t="33121" x="4384675" y="3911600"/>
          <p14:tracePt t="33128" x="4376738" y="3930650"/>
          <p14:tracePt t="33137" x="4348163" y="3976688"/>
          <p14:tracePt t="33145" x="4330700" y="3994150"/>
          <p14:tracePt t="33153" x="4321175" y="4040188"/>
          <p14:tracePt t="33169" x="4311650" y="4049713"/>
          <p14:tracePt t="33177" x="4311650" y="4067175"/>
          <p14:tracePt t="33186" x="4311650" y="4076700"/>
          <p14:tracePt t="33202" x="4294188" y="4094163"/>
          <p14:tracePt t="33258" x="4294188" y="4103688"/>
          <p14:tracePt t="33266" x="4294188" y="4113213"/>
          <p14:tracePt t="33274" x="4294188" y="4122738"/>
          <p14:tracePt t="33283" x="4294188" y="4130675"/>
          <p14:tracePt t="33290" x="4294188" y="4149725"/>
          <p14:tracePt t="33300" x="4294188" y="4167188"/>
          <p14:tracePt t="33304" x="4294188" y="4203700"/>
          <p14:tracePt t="33321" x="4294188" y="4232275"/>
          <p14:tracePt t="33329" x="4294188" y="4249738"/>
          <p14:tracePt t="33347" x="4294188" y="4259263"/>
          <p14:tracePt t="33378" x="4294188" y="4276725"/>
          <p14:tracePt t="33385" x="4294188" y="4286250"/>
          <p14:tracePt t="33498" x="4303713" y="4295775"/>
          <p14:tracePt t="33538" x="4311650" y="4303713"/>
          <p14:tracePt t="34330" x="4311650" y="4313238"/>
          <p14:tracePt t="34346" x="4311650" y="4322763"/>
          <p14:tracePt t="34354" x="4311650" y="4340225"/>
          <p14:tracePt t="34362" x="4311650" y="4359275"/>
          <p14:tracePt t="34378" x="4311650" y="4368800"/>
          <p14:tracePt t="34393" x="4311650" y="4376738"/>
          <p14:tracePt t="34417" x="4311650" y="4386263"/>
          <p14:tracePt t="34699" x="4311650" y="4376738"/>
          <p14:tracePt t="34704" x="4311650" y="4368800"/>
          <p14:tracePt t="34713" x="4311650" y="4340225"/>
          <p14:tracePt t="34721" x="4311650" y="4313238"/>
          <p14:tracePt t="34729" x="4311650" y="4286250"/>
          <p14:tracePt t="34737" x="4311650" y="4268788"/>
          <p14:tracePt t="34745" x="4311650" y="4222750"/>
          <p14:tracePt t="34753" x="4311650" y="4186238"/>
          <p14:tracePt t="34761" x="4311650" y="4140200"/>
          <p14:tracePt t="34769" x="4311650" y="4122738"/>
          <p14:tracePt t="34777" x="4311650" y="4086225"/>
          <p14:tracePt t="34786" x="4311650" y="4040188"/>
          <p14:tracePt t="34793" x="4311650" y="4030663"/>
          <p14:tracePt t="34802" x="4311650" y="3994150"/>
          <p14:tracePt t="34809" x="4311650" y="3976688"/>
          <p14:tracePt t="34817" x="4311650" y="3948113"/>
          <p14:tracePt t="34825" x="4311650" y="3930650"/>
          <p14:tracePt t="34833" x="4311650" y="3894138"/>
          <p14:tracePt t="34841" x="4284663" y="3875088"/>
          <p14:tracePt t="34849" x="4284663" y="3857625"/>
          <p14:tracePt t="34857" x="4284663" y="3821113"/>
          <p14:tracePt t="34865" x="4284663" y="3794125"/>
          <p14:tracePt t="34873" x="4275138" y="3775075"/>
          <p14:tracePt t="34881" x="4275138" y="3738563"/>
          <p14:tracePt t="34900" x="4267200" y="3657600"/>
          <p14:tracePt t="34904" x="4257675" y="3621088"/>
          <p14:tracePt t="34913" x="4257675" y="3592513"/>
          <p14:tracePt t="34921" x="4257675" y="3556000"/>
          <p14:tracePt t="34929" x="4238625" y="3519488"/>
          <p14:tracePt t="34937" x="4238625" y="3502025"/>
          <p14:tracePt t="34945" x="4238625" y="3482975"/>
          <p14:tracePt t="34952" x="4238625" y="3455988"/>
          <p14:tracePt t="34960" x="4230688" y="3438525"/>
          <p14:tracePt t="34969" x="4230688" y="3429000"/>
          <p14:tracePt t="34977" x="4221163" y="3411538"/>
          <p14:tracePt t="34993" x="4221163" y="3402013"/>
          <p14:tracePt t="35001" x="4221163" y="3392488"/>
          <p14:tracePt t="35009" x="4221163" y="3375025"/>
          <p14:tracePt t="35025" x="4221163" y="3355975"/>
          <p14:tracePt t="35033" x="4221163" y="3346450"/>
          <p14:tracePt t="35041" x="4221163" y="3328988"/>
          <p14:tracePt t="35065" x="4221163" y="3319463"/>
          <p14:tracePt t="35073" x="4221163" y="3309938"/>
          <p14:tracePt t="35081" x="4221163" y="3292475"/>
          <p14:tracePt t="35089" x="4221163" y="3282950"/>
          <p14:tracePt t="35107" x="4221163" y="3273425"/>
          <p14:tracePt t="35123" x="4221163" y="3255963"/>
          <p14:tracePt t="35131" x="4221163" y="3236913"/>
          <p14:tracePt t="35139" x="4221163" y="3228975"/>
          <p14:tracePt t="35145" x="4221163" y="3192463"/>
          <p14:tracePt t="35153" x="4238625" y="3173413"/>
          <p14:tracePt t="35161" x="4248150" y="3155950"/>
          <p14:tracePt t="35169" x="4284663" y="3109913"/>
          <p14:tracePt t="35177" x="4294188" y="3073400"/>
          <p14:tracePt t="35185" x="4294188" y="3063875"/>
          <p14:tracePt t="35194" x="4303713" y="3046413"/>
          <p14:tracePt t="35201" x="4303713" y="3009900"/>
          <p14:tracePt t="35210" x="4311650" y="3000375"/>
          <p14:tracePt t="35226" x="4311650" y="2973388"/>
          <p14:tracePt t="35241" x="4311650" y="2963863"/>
          <p14:tracePt t="35249" x="4321175" y="2954338"/>
          <p14:tracePt t="35266" x="4330700" y="2946400"/>
          <p14:tracePt t="35307" x="4330700" y="2936875"/>
          <p14:tracePt t="35314" x="4330700" y="2927350"/>
          <p14:tracePt t="35329" x="4330700" y="2917825"/>
          <p14:tracePt t="35353" x="4330700" y="2909888"/>
          <p14:tracePt t="35361" x="4330700" y="2881313"/>
          <p14:tracePt t="35369" x="4330700" y="2873375"/>
          <p14:tracePt t="35377" x="4330700" y="2863850"/>
          <p14:tracePt t="35385" x="4330700" y="2844800"/>
          <p14:tracePt t="35393" x="4348163" y="2827338"/>
          <p14:tracePt t="35409" x="4348163" y="2817813"/>
          <p14:tracePt t="35417" x="4348163" y="2808288"/>
          <p14:tracePt t="35425" x="4348163" y="2800350"/>
          <p14:tracePt t="35433" x="4348163" y="2790825"/>
          <p14:tracePt t="35441" x="4348163" y="2781300"/>
          <p14:tracePt t="35449" x="4348163" y="2763838"/>
          <p14:tracePt t="35473" x="4348163" y="2754313"/>
          <p14:tracePt t="35499" x="4348163" y="2744788"/>
          <p14:tracePt t="36001" x="4357688" y="2744788"/>
          <p14:tracePt t="36009" x="4367213" y="2735263"/>
          <p14:tracePt t="36073" x="4367213" y="2727325"/>
          <p14:tracePt t="37451" x="4376738" y="2717800"/>
          <p14:tracePt t="37601" x="4384675" y="2708275"/>
          <p14:tracePt t="40660" x="4376738" y="2717800"/>
          <p14:tracePt t="40673" x="4367213" y="2727325"/>
          <p14:tracePt t="40682" x="4357688" y="2735263"/>
          <p14:tracePt t="40697" x="4357688" y="2754313"/>
          <p14:tracePt t="40713" x="4340225" y="2771775"/>
          <p14:tracePt t="40721" x="4340225" y="2781300"/>
          <p14:tracePt t="40730" x="4330700" y="2790825"/>
          <p14:tracePt t="40737" x="4330700" y="2800350"/>
          <p14:tracePt t="40753" x="4330700" y="2808288"/>
          <p14:tracePt t="40761" x="4321175" y="2817813"/>
          <p14:tracePt t="40777" x="4321175" y="2827338"/>
          <p14:tracePt t="40835" x="4321175" y="2836863"/>
          <p14:tracePt t="40850" x="4311650" y="2844800"/>
          <p14:tracePt t="40858" x="4311650" y="2863850"/>
          <p14:tracePt t="40874" x="4311650" y="2873375"/>
          <p14:tracePt t="40886" x="4294188" y="2890838"/>
          <p14:tracePt t="40899" x="4294188" y="2909888"/>
          <p14:tracePt t="40914" x="4294188" y="2917825"/>
          <p14:tracePt t="40921" x="4284663" y="2936875"/>
          <p14:tracePt t="40929" x="4284663" y="2946400"/>
          <p14:tracePt t="40936" x="4284663" y="2954338"/>
          <p14:tracePt t="40945" x="4284663" y="2963863"/>
          <p14:tracePt t="40953" x="4284663" y="2990850"/>
          <p14:tracePt t="40969" x="4275138" y="3000375"/>
          <p14:tracePt t="40978" x="4275138" y="3009900"/>
          <p14:tracePt t="40985" x="4275138" y="3036888"/>
          <p14:tracePt t="40993" x="4275138" y="3054350"/>
          <p14:tracePt t="41001" x="4275138" y="3073400"/>
          <p14:tracePt t="41010" x="4275138" y="3090863"/>
          <p14:tracePt t="41017" x="4275138" y="3119438"/>
          <p14:tracePt t="41025" x="4275138" y="3146425"/>
          <p14:tracePt t="41033" x="4275138" y="3173413"/>
          <p14:tracePt t="41040" x="4275138" y="3192463"/>
          <p14:tracePt t="41049" x="4275138" y="3228975"/>
          <p14:tracePt t="41057" x="4275138" y="3236913"/>
          <p14:tracePt t="41065" x="4275138" y="3255963"/>
          <p14:tracePt t="41073" x="4275138" y="3273425"/>
          <p14:tracePt t="41081" x="4275138" y="3309938"/>
          <p14:tracePt t="41089" x="4275138" y="3319463"/>
          <p14:tracePt t="41097" x="4275138" y="3328988"/>
          <p14:tracePt t="41105" x="4275138" y="3355975"/>
          <p14:tracePt t="41121" x="4275138" y="3365500"/>
          <p14:tracePt t="41130" x="4275138" y="3375025"/>
          <p14:tracePt t="41137" x="4275138" y="3392488"/>
          <p14:tracePt t="41145" x="4275138" y="3402013"/>
          <p14:tracePt t="41162" x="4275138" y="3411538"/>
          <p14:tracePt t="41170" x="4275138" y="3429000"/>
          <p14:tracePt t="41177" x="4275138" y="3446463"/>
          <p14:tracePt t="41193" x="4275138" y="3455988"/>
          <p14:tracePt t="41201" x="4275138" y="3482975"/>
          <p14:tracePt t="41209" x="4275138" y="3492500"/>
          <p14:tracePt t="41233" x="4275138" y="3511550"/>
          <p14:tracePt t="41241" x="4275138" y="3519488"/>
          <p14:tracePt t="41249" x="4284663" y="3538538"/>
          <p14:tracePt t="41257" x="4284663" y="3565525"/>
          <p14:tracePt t="41265" x="4294188" y="3584575"/>
          <p14:tracePt t="41281" x="4294188" y="3611563"/>
          <p14:tracePt t="41290" x="4303713" y="3657600"/>
          <p14:tracePt t="41300" x="4303713" y="3665538"/>
          <p14:tracePt t="41307" x="4303713" y="3684588"/>
          <p14:tracePt t="41317" x="4303713" y="3702050"/>
          <p14:tracePt t="41323" x="4311650" y="3721100"/>
          <p14:tracePt t="41328" x="4311650" y="3730625"/>
          <p14:tracePt t="41337" x="4340225" y="3767138"/>
          <p14:tracePt t="41344" x="4340225" y="3775075"/>
          <p14:tracePt t="41353" x="4340225" y="3784600"/>
          <p14:tracePt t="41361" x="4340225" y="3794125"/>
          <p14:tracePt t="41369" x="4340225" y="3803650"/>
          <p14:tracePt t="41377" x="4340225" y="3811588"/>
          <p14:tracePt t="41385" x="4340225" y="3830638"/>
          <p14:tracePt t="41393" x="4340225" y="3840163"/>
          <p14:tracePt t="41409" x="4348163" y="3867150"/>
          <p14:tracePt t="41417" x="4348163" y="3875088"/>
          <p14:tracePt t="41426" x="4348163" y="3884613"/>
          <p14:tracePt t="41433" x="4348163" y="3894138"/>
          <p14:tracePt t="41441" x="4348163" y="3911600"/>
          <p14:tracePt t="41449" x="4348163" y="3930650"/>
          <p14:tracePt t="41457" x="4357688" y="3940175"/>
          <p14:tracePt t="41466" x="4357688" y="3948113"/>
          <p14:tracePt t="41474" x="4357688" y="3957638"/>
          <p14:tracePt t="41482" x="4376738" y="3976688"/>
          <p14:tracePt t="41499" x="4376738" y="3994150"/>
          <p14:tracePt t="41506" x="4384675" y="4003675"/>
          <p14:tracePt t="41515" x="4384675" y="4013200"/>
          <p14:tracePt t="41521" x="4384675" y="4021138"/>
          <p14:tracePt t="41529" x="4384675" y="4030663"/>
          <p14:tracePt t="41537" x="4394200" y="4040188"/>
          <p14:tracePt t="41545" x="4403725" y="4049713"/>
          <p14:tracePt t="41553" x="4421188" y="4057650"/>
          <p14:tracePt t="41577" x="4421188" y="4076700"/>
          <p14:tracePt t="41601" x="4421188" y="4086225"/>
          <p14:tracePt t="41609" x="4421188" y="4094163"/>
          <p14:tracePt t="41635" x="4421188" y="4103688"/>
          <p14:tracePt t="41945" x="4421188" y="4122738"/>
          <p14:tracePt t="41953" x="4421188" y="4140200"/>
          <p14:tracePt t="41961" x="4421188" y="4176713"/>
          <p14:tracePt t="41977" x="4421188" y="4186238"/>
          <p14:tracePt t="41985" x="4421188" y="4203700"/>
          <p14:tracePt t="41993" x="4430713" y="4213225"/>
          <p14:tracePt t="42025" x="4430713" y="4222750"/>
          <p14:tracePt t="42041" x="4440238" y="4232275"/>
          <p14:tracePt t="42577" x="4440238" y="4222750"/>
          <p14:tracePt t="42585" x="4440238" y="4213225"/>
          <p14:tracePt t="42601" x="4440238" y="4203700"/>
          <p14:tracePt t="42618" x="4440238" y="4186238"/>
          <p14:tracePt t="42673" x="4440238" y="4176713"/>
          <p14:tracePt t="42707" x="4440238" y="4167188"/>
          <p14:tracePt t="42748" x="4440238" y="4149725"/>
          <p14:tracePt t="42761" x="4440238" y="4140200"/>
          <p14:tracePt t="42875" x="4440238" y="4130675"/>
          <p14:tracePt t="42953" x="4440238" y="4122738"/>
          <p14:tracePt t="42987" x="4440238" y="4113213"/>
          <p14:tracePt t="43011" x="4430713" y="4103688"/>
          <p14:tracePt t="43019" x="4430713" y="4094163"/>
          <p14:tracePt t="43027" x="4413250" y="4094163"/>
          <p14:tracePt t="43034" x="4384675" y="4094163"/>
          <p14:tracePt t="43042" x="4348163" y="4086225"/>
          <p14:tracePt t="43049" x="4311650" y="4076700"/>
          <p14:tracePt t="43057" x="4303713" y="4067175"/>
          <p14:tracePt t="43065" x="4275138" y="4057650"/>
          <p14:tracePt t="43074" x="4257675" y="4049713"/>
          <p14:tracePt t="43082" x="4248150" y="4049713"/>
          <p14:tracePt t="43089" x="4238625" y="4049713"/>
          <p14:tracePt t="43097" x="4230688" y="4049713"/>
          <p14:tracePt t="43105" x="4221163" y="4049713"/>
          <p14:tracePt t="43113" x="4211638" y="4049713"/>
          <p14:tracePt t="43121" x="4194175" y="4040188"/>
          <p14:tracePt t="43145" x="4184650" y="4040188"/>
          <p14:tracePt t="43153" x="4165600" y="4040188"/>
          <p14:tracePt t="43161" x="4157663" y="4030663"/>
          <p14:tracePt t="43563" x="4157663" y="4040188"/>
          <p14:tracePt t="43571" x="4157663" y="4049713"/>
          <p14:tracePt t="43589" x="4157663" y="4057650"/>
          <p14:tracePt t="43594" x="4157663" y="4076700"/>
          <p14:tracePt t="43602" x="4157663" y="4086225"/>
          <p14:tracePt t="43610" x="4157663" y="4094163"/>
          <p14:tracePt t="43635" x="4157663" y="4103688"/>
          <p14:tracePt t="43666" x="4165600" y="4122738"/>
          <p14:tracePt t="43713" x="4165600" y="4130675"/>
          <p14:tracePt t="43720" x="4165600" y="4140200"/>
          <p14:tracePt t="43737" x="4165600" y="4159250"/>
          <p14:tracePt t="43745" x="4165600" y="4167188"/>
          <p14:tracePt t="43753" x="4165600" y="4176713"/>
          <p14:tracePt t="43761" x="4175125" y="4176713"/>
          <p14:tracePt t="43769" x="4175125" y="4186238"/>
          <p14:tracePt t="43779" x="4194175" y="4203700"/>
          <p14:tracePt t="43785" x="4202113" y="4213225"/>
          <p14:tracePt t="43809" x="4211638" y="4222750"/>
          <p14:tracePt t="43825" x="4230688" y="4232275"/>
          <p14:tracePt t="43867" x="4238625" y="4240213"/>
          <p14:tracePt t="43873" x="4248150" y="4249738"/>
          <p14:tracePt t="43889" x="4257675" y="4249738"/>
          <p14:tracePt t="43898" x="4267200" y="4259263"/>
          <p14:tracePt t="43906" x="4275138" y="4259263"/>
          <p14:tracePt t="43915" x="4284663" y="4268788"/>
          <p14:tracePt t="43922" x="4303713" y="4286250"/>
          <p14:tracePt t="43934" x="4311650" y="4295775"/>
          <p14:tracePt t="43937" x="4330700" y="4303713"/>
          <p14:tracePt t="43953" x="4357688" y="4313238"/>
          <p14:tracePt t="43961" x="4376738" y="4332288"/>
          <p14:tracePt t="43977" x="4394200" y="4340225"/>
          <p14:tracePt t="44001" x="4413250" y="4349750"/>
          <p14:tracePt t="44370" x="4421188" y="4332288"/>
          <p14:tracePt t="44378" x="4430713" y="4322763"/>
          <p14:tracePt t="44385" x="4440238" y="4295775"/>
          <p14:tracePt t="44393" x="4448175" y="4286250"/>
          <p14:tracePt t="45185" x="4457700" y="4249738"/>
          <p14:tracePt t="45193" x="4457700" y="4195763"/>
          <p14:tracePt t="45201" x="4484688" y="4130675"/>
          <p14:tracePt t="45209" x="4484688" y="4057650"/>
          <p14:tracePt t="45218" x="4513263" y="3984625"/>
          <p14:tracePt t="45225" x="4540250" y="3903663"/>
          <p14:tracePt t="45233" x="4549775" y="3811588"/>
          <p14:tracePt t="45241" x="4586288" y="3730625"/>
          <p14:tracePt t="45249" x="4603750" y="3648075"/>
          <p14:tracePt t="45257" x="4640263" y="3565525"/>
          <p14:tracePt t="45265" x="4667250" y="3492500"/>
          <p14:tracePt t="45273" x="4703763" y="3429000"/>
          <p14:tracePt t="45282" x="4730750" y="3411538"/>
          <p14:tracePt t="45289" x="4740275" y="3375025"/>
          <p14:tracePt t="45297" x="4759325" y="3346450"/>
          <p14:tracePt t="45314" x="4767263" y="3319463"/>
          <p14:tracePt t="45321" x="4776788" y="3309938"/>
          <p14:tracePt t="45329" x="4786313" y="3282950"/>
          <p14:tracePt t="45345" x="4803775" y="3255963"/>
          <p14:tracePt t="45353" x="4813300" y="3236913"/>
          <p14:tracePt t="45361" x="4822825" y="3228975"/>
          <p14:tracePt t="45369" x="4832350" y="3209925"/>
          <p14:tracePt t="45377" x="4849813" y="3192463"/>
          <p14:tracePt t="45393" x="4859338" y="3173413"/>
          <p14:tracePt t="45402" x="4868863" y="3136900"/>
          <p14:tracePt t="45409" x="4886325" y="3109913"/>
          <p14:tracePt t="45417" x="4913313" y="3082925"/>
          <p14:tracePt t="45425" x="4922838" y="3063875"/>
          <p14:tracePt t="45433" x="4932363" y="3027363"/>
          <p14:tracePt t="45443" x="4949825" y="2982913"/>
          <p14:tracePt t="45450" x="4949825" y="2973388"/>
          <p14:tracePt t="45459" x="4959350" y="2963863"/>
          <p14:tracePt t="45468" x="4959350" y="2936875"/>
          <p14:tracePt t="45475" x="4959350" y="2917825"/>
          <p14:tracePt t="45484" x="4968875" y="2900363"/>
          <p14:tracePt t="45490" x="4968875" y="2890838"/>
          <p14:tracePt t="45499" x="4978400" y="2873375"/>
          <p14:tracePt t="45506" x="4978400" y="2854325"/>
          <p14:tracePt t="45516" x="4978400" y="2844800"/>
          <p14:tracePt t="45521" x="4978400" y="2836863"/>
          <p14:tracePt t="45531" x="4995863" y="2827338"/>
          <p14:tracePt t="45536" x="4995863" y="2817813"/>
          <p14:tracePt t="45569" x="4995863" y="2808288"/>
          <p14:tracePt t="45625" x="5005388" y="2800350"/>
          <p14:tracePt t="45649" x="5005388" y="2790825"/>
          <p14:tracePt t="45657" x="5005388" y="2771775"/>
          <p14:tracePt t="45673" x="5014913" y="2754313"/>
          <p14:tracePt t="45700" x="5014913" y="2744788"/>
          <p14:tracePt t="45721" x="5014913" y="2735263"/>
          <p14:tracePt t="45858" x="5014913" y="2727325"/>
          <p14:tracePt t="45874" x="5014913" y="2717800"/>
          <p14:tracePt t="45888" x="5014913" y="2708275"/>
          <p14:tracePt t="45905" x="5014913" y="2690813"/>
          <p14:tracePt t="46234" x="5014913" y="2708275"/>
          <p14:tracePt t="46242" x="5014913" y="2717800"/>
          <p14:tracePt t="46249" x="5014913" y="2727325"/>
          <p14:tracePt t="46265" x="5005388" y="2727325"/>
          <p14:tracePt t="46274" x="4995863" y="2735263"/>
          <p14:tracePt t="46285" x="4995863" y="2744788"/>
          <p14:tracePt t="46290" x="4986338" y="2754313"/>
          <p14:tracePt t="46301" x="4978400" y="2763838"/>
          <p14:tracePt t="46315" x="4968875" y="2771775"/>
          <p14:tracePt t="46609" x="4959350" y="2771775"/>
          <p14:tracePt t="46865" x="4932363" y="2771775"/>
          <p14:tracePt t="46872" x="4859338" y="2771775"/>
          <p14:tracePt t="46880" x="4786313" y="2771775"/>
          <p14:tracePt t="46888" x="4713288" y="2771775"/>
          <p14:tracePt t="46897" x="4659313" y="2781300"/>
          <p14:tracePt t="46905" x="4613275" y="2800350"/>
          <p14:tracePt t="46914" x="4603750" y="2800350"/>
          <p14:tracePt t="46932" x="4576763" y="2808288"/>
          <p14:tracePt t="47083" x="4576763" y="2817813"/>
          <p14:tracePt t="47090" x="4576763" y="2844800"/>
          <p14:tracePt t="47099" x="4576763" y="2890838"/>
          <p14:tracePt t="47104" x="4586288" y="2909888"/>
          <p14:tracePt t="47114" x="4613275" y="2963863"/>
          <p14:tracePt t="47121" x="4640263" y="3000375"/>
          <p14:tracePt t="47129" x="4676775" y="3046413"/>
          <p14:tracePt t="47137" x="4703763" y="3073400"/>
          <p14:tracePt t="47145" x="4730750" y="3090863"/>
          <p14:tracePt t="47153" x="4786313" y="3127375"/>
          <p14:tracePt t="47161" x="4795838" y="3136900"/>
          <p14:tracePt t="47177" x="4803775" y="3146425"/>
          <p14:tracePt t="47475" x="4803775" y="3163888"/>
          <p14:tracePt t="47482" x="4803775" y="3173413"/>
          <p14:tracePt t="47490" x="4786313" y="3173413"/>
          <p14:tracePt t="47500" x="4749800" y="3182938"/>
          <p14:tracePt t="47506" x="4703763" y="3182938"/>
          <p14:tracePt t="47514" x="4686300" y="3182938"/>
          <p14:tracePt t="47521" x="4630738" y="3182938"/>
          <p14:tracePt t="47530" x="4594225" y="3182938"/>
          <p14:tracePt t="47537" x="4576763" y="3182938"/>
          <p14:tracePt t="47545" x="4530725" y="3182938"/>
          <p14:tracePt t="47553" x="4494213" y="3182938"/>
          <p14:tracePt t="47561" x="4476750" y="3182938"/>
          <p14:tracePt t="47569" x="4448175" y="3182938"/>
          <p14:tracePt t="47577" x="4403725" y="3182938"/>
          <p14:tracePt t="47585" x="4384675" y="3173413"/>
          <p14:tracePt t="47593" x="4376738" y="3173413"/>
          <p14:tracePt t="47601" x="4367213" y="3163888"/>
          <p14:tracePt t="47609" x="4357688" y="3163888"/>
          <p14:tracePt t="47849" x="4357688" y="3155950"/>
          <p14:tracePt t="47865" x="4357688" y="3136900"/>
          <p14:tracePt t="47873" x="4357688" y="3127375"/>
          <p14:tracePt t="47889" x="4357688" y="3100388"/>
          <p14:tracePt t="47906" x="4357688" y="3090863"/>
          <p14:tracePt t="47915" x="4357688" y="3082925"/>
          <p14:tracePt t="47922" x="4376738" y="3073400"/>
          <p14:tracePt t="47933" x="4384675" y="3063875"/>
          <p14:tracePt t="47949" x="4394200" y="3054350"/>
          <p14:tracePt t="47970" x="4403725" y="3046413"/>
          <p14:tracePt t="47977" x="4413250" y="3046413"/>
          <p14:tracePt t="47985" x="4421188" y="3036888"/>
          <p14:tracePt t="48001" x="4430713" y="3036888"/>
          <p14:tracePt t="48009" x="4448175" y="3027363"/>
          <p14:tracePt t="48017" x="4457700" y="3027363"/>
          <p14:tracePt t="48025" x="4484688" y="3017838"/>
          <p14:tracePt t="48041" x="4494213" y="3009900"/>
          <p14:tracePt t="48298" x="4521200" y="2990850"/>
          <p14:tracePt t="48306" x="4530725" y="2990850"/>
          <p14:tracePt t="48314" x="4567238" y="2990850"/>
          <p14:tracePt t="48321" x="4603750" y="2982913"/>
          <p14:tracePt t="48329" x="4613275" y="2982913"/>
          <p14:tracePt t="48336" x="4640263" y="2982913"/>
          <p14:tracePt t="48345" x="4667250" y="2982913"/>
          <p14:tracePt t="48353" x="4695825" y="2982913"/>
          <p14:tracePt t="48361" x="4703763" y="2982913"/>
          <p14:tracePt t="48369" x="4713288" y="2982913"/>
          <p14:tracePt t="48377" x="4730750" y="2982913"/>
          <p14:tracePt t="48537" x="4713288" y="2982913"/>
          <p14:tracePt t="48554" x="4703763" y="2982913"/>
          <p14:tracePt t="48561" x="4695825" y="2982913"/>
          <p14:tracePt t="48642" x="4695825" y="2990850"/>
          <p14:tracePt t="48658" x="4695825" y="3000375"/>
          <p14:tracePt t="48683" x="4695825" y="3009900"/>
          <p14:tracePt t="48721" x="4695825" y="3027363"/>
          <p14:tracePt t="48730" x="4686300" y="3036888"/>
          <p14:tracePt t="48737" x="4667250" y="3054350"/>
          <p14:tracePt t="48746" x="4659313" y="3063875"/>
          <p14:tracePt t="48753" x="4603750" y="3090863"/>
          <p14:tracePt t="48761" x="4567238" y="3100388"/>
          <p14:tracePt t="48769" x="4503738" y="3127375"/>
          <p14:tracePt t="48777" x="4484688" y="3146425"/>
          <p14:tracePt t="48785" x="4440238" y="3155950"/>
          <p14:tracePt t="48793" x="4413250" y="3163888"/>
          <p14:tracePt t="48801" x="4376738" y="3182938"/>
          <p14:tracePt t="48825" x="4376738" y="3192463"/>
          <p14:tracePt t="49067" x="4376738" y="3182938"/>
          <p14:tracePt t="49075" x="4376738" y="3163888"/>
          <p14:tracePt t="49082" x="4376738" y="3155950"/>
          <p14:tracePt t="49090" x="4376738" y="3109913"/>
          <p14:tracePt t="49096" x="4376738" y="3090863"/>
          <p14:tracePt t="49105" x="4376738" y="3063875"/>
          <p14:tracePt t="49113" x="4376738" y="3054350"/>
          <p14:tracePt t="49121" x="4376738" y="3027363"/>
          <p14:tracePt t="49130" x="4376738" y="3017838"/>
          <p14:tracePt t="49145" x="4376738" y="3000375"/>
          <p14:tracePt t="49169" x="4376738" y="2990850"/>
          <p14:tracePt t="49193" x="4384675" y="2990850"/>
          <p14:tracePt t="49202" x="4413250" y="2973388"/>
          <p14:tracePt t="49210" x="4457700" y="2973388"/>
          <p14:tracePt t="49218" x="4513263" y="2973388"/>
          <p14:tracePt t="49226" x="4567238" y="2973388"/>
          <p14:tracePt t="49234" x="4676775" y="2963863"/>
          <p14:tracePt t="49242" x="4767263" y="2963863"/>
          <p14:tracePt t="49251" x="4859338" y="2963863"/>
          <p14:tracePt t="49258" x="4949825" y="2963863"/>
          <p14:tracePt t="49266" x="5022850" y="2963863"/>
          <p14:tracePt t="49274" x="5086350" y="2963863"/>
          <p14:tracePt t="49282" x="5122863" y="2963863"/>
          <p14:tracePt t="49289" x="5151438" y="2963863"/>
          <p14:tracePt t="49297" x="5159375" y="2963863"/>
          <p14:tracePt t="49394" x="5168900" y="2963863"/>
          <p14:tracePt t="49419" x="5178425" y="2963863"/>
          <p14:tracePt t="49427" x="5195888" y="2963863"/>
          <p14:tracePt t="49433" x="5205413" y="2963863"/>
          <p14:tracePt t="49450" x="5214938" y="2963863"/>
          <p14:tracePt t="49561" x="5224463" y="2963863"/>
          <p14:tracePt t="49593" x="5224463" y="2990850"/>
          <p14:tracePt t="49601" x="5205413" y="3009900"/>
          <p14:tracePt t="49609" x="5195888" y="3017838"/>
          <p14:tracePt t="49617" x="5168900" y="3046413"/>
          <p14:tracePt t="49625" x="5151438" y="3063875"/>
          <p14:tracePt t="49633" x="5141913" y="3073400"/>
          <p14:tracePt t="49641" x="5114925" y="3100388"/>
          <p14:tracePt t="49650" x="5086350" y="3109913"/>
          <p14:tracePt t="49657" x="5059363" y="3127375"/>
          <p14:tracePt t="49664" x="5049838" y="3146425"/>
          <p14:tracePt t="49673" x="5032375" y="3146425"/>
          <p14:tracePt t="49683" x="5014913" y="3155950"/>
          <p14:tracePt t="49688" x="4978400" y="3163888"/>
          <p14:tracePt t="49697" x="4968875" y="3173413"/>
          <p14:tracePt t="49746" x="4959350" y="3173413"/>
          <p14:tracePt t="49802" x="4941888" y="3173413"/>
          <p14:tracePt t="49810" x="4922838" y="3173413"/>
          <p14:tracePt t="49818" x="4913313" y="3173413"/>
          <p14:tracePt t="49826" x="4876800" y="3173413"/>
          <p14:tracePt t="49834" x="4840288" y="3173413"/>
          <p14:tracePt t="49842" x="4822825" y="3173413"/>
          <p14:tracePt t="49850" x="4776788" y="3173413"/>
          <p14:tracePt t="49857" x="4749800" y="3173413"/>
          <p14:tracePt t="49864" x="4730750" y="3173413"/>
          <p14:tracePt t="49873" x="4703763" y="3173413"/>
          <p14:tracePt t="49898" x="4659313" y="3173413"/>
          <p14:tracePt t="49904" x="4640263" y="3173413"/>
          <p14:tracePt t="49921" x="4603750" y="3173413"/>
          <p14:tracePt t="49930" x="4567238" y="3173413"/>
          <p14:tracePt t="49937" x="4540250" y="3146425"/>
          <p14:tracePt t="49945" x="4521200" y="3136900"/>
          <p14:tracePt t="49953" x="4494213" y="3136900"/>
          <p14:tracePt t="49961" x="4467225" y="3136900"/>
          <p14:tracePt t="49970" x="4448175" y="3127375"/>
          <p14:tracePt t="49986" x="4430713" y="3127375"/>
          <p14:tracePt t="50218" x="4476750" y="3119438"/>
          <p14:tracePt t="50224" x="4549775" y="3090863"/>
          <p14:tracePt t="50233" x="4586288" y="3090863"/>
          <p14:tracePt t="50241" x="4622800" y="3082925"/>
          <p14:tracePt t="50249" x="4630738" y="3082925"/>
          <p14:tracePt t="50257" x="4649788" y="3073400"/>
          <p14:tracePt t="50265" x="4667250" y="3063875"/>
          <p14:tracePt t="50305" x="4686300" y="3046413"/>
          <p14:tracePt t="50321" x="4695825" y="3036888"/>
          <p14:tracePt t="50330" x="4703763" y="3027363"/>
          <p14:tracePt t="50338" x="4722813" y="3017838"/>
          <p14:tracePt t="50354" x="4730750" y="3009900"/>
          <p14:tracePt t="50361" x="4740275" y="3000375"/>
          <p14:tracePt t="50377" x="4740275" y="2990850"/>
          <p14:tracePt t="50385" x="4740275" y="2973388"/>
          <p14:tracePt t="50393" x="4740275" y="2963863"/>
          <p14:tracePt t="50417" x="4740275" y="2954338"/>
          <p14:tracePt t="50434" x="4740275" y="2946400"/>
          <p14:tracePt t="50460" x="4749800" y="2936875"/>
          <p14:tracePt t="50466" x="4759325" y="2936875"/>
          <p14:tracePt t="50491" x="4759325" y="2927350"/>
          <p14:tracePt t="50507" x="4759325" y="2917825"/>
          <p14:tracePt t="50522" x="4759325" y="2909888"/>
          <p14:tracePt t="50538" x="4759325" y="2890838"/>
          <p14:tracePt t="50570" x="4759325" y="2881313"/>
          <p14:tracePt t="50604" x="4759325" y="2873375"/>
          <p14:tracePt t="50618" x="4767263" y="2863850"/>
          <p14:tracePt t="50624" x="4767263" y="2854325"/>
          <p14:tracePt t="50641" x="4767263" y="2844800"/>
          <p14:tracePt t="50649" x="4767263" y="2836863"/>
          <p14:tracePt t="50656" x="4767263" y="2827338"/>
          <p14:tracePt t="50665" x="4767263" y="2808288"/>
          <p14:tracePt t="50689" x="4767263" y="2800350"/>
          <p14:tracePt t="50714" x="4767263" y="2790825"/>
          <p14:tracePt t="50755" x="4776788" y="2781300"/>
          <p14:tracePt t="50764" x="4776788" y="2771775"/>
          <p14:tracePt t="50781" x="4776788" y="2763838"/>
          <p14:tracePt t="50891" x="4786313" y="2754313"/>
          <p14:tracePt t="51419" x="4786313" y="2735263"/>
          <p14:tracePt t="51433" x="4786313" y="2727325"/>
          <p14:tracePt t="51442" x="4803775" y="2708275"/>
          <p14:tracePt t="51803" x="4803775" y="2690813"/>
          <p14:tracePt t="52771" x="4803775" y="2681288"/>
          <p14:tracePt t="53417" x="4803775" y="2708275"/>
          <p14:tracePt t="53426" x="4803775" y="2717800"/>
          <p14:tracePt t="53434" x="4803775" y="2735263"/>
          <p14:tracePt t="53442" x="4803775" y="2754313"/>
          <p14:tracePt t="53451" x="4795838" y="2754313"/>
          <p14:tracePt t="53458" x="4786313" y="2771775"/>
          <p14:tracePt t="53467" x="4786313" y="2790825"/>
          <p14:tracePt t="53474" x="4786313" y="2808288"/>
          <p14:tracePt t="53481" x="4786313" y="2836863"/>
          <p14:tracePt t="53489" x="4786313" y="2844800"/>
          <p14:tracePt t="53497" x="4786313" y="2863850"/>
          <p14:tracePt t="53513" x="4786313" y="2881313"/>
          <p14:tracePt t="53521" x="4786313" y="2890838"/>
          <p14:tracePt t="53857" x="4786313" y="2881313"/>
          <p14:tracePt t="53874" x="4767263" y="2863850"/>
          <p14:tracePt t="53889" x="4767263" y="2854325"/>
          <p14:tracePt t="53913" x="4767263" y="2844800"/>
          <p14:tracePt t="53946" x="4759325" y="2817813"/>
          <p14:tracePt t="53985" x="4749800" y="2808288"/>
          <p14:tracePt t="54404" x="4749800" y="2817813"/>
          <p14:tracePt t="54412" x="4749800" y="2836863"/>
          <p14:tracePt t="54419" x="4749800" y="2844800"/>
          <p14:tracePt t="54425" x="4749800" y="2854325"/>
          <p14:tracePt t="54441" x="4749800" y="2863850"/>
          <p14:tracePt t="54473" x="4759325" y="2881313"/>
          <p14:tracePt t="54897" x="4767263" y="2946400"/>
          <p14:tracePt t="54905" x="4749800" y="3046413"/>
          <p14:tracePt t="54912" x="4676775" y="3182938"/>
          <p14:tracePt t="54921" x="4630738" y="3328988"/>
          <p14:tracePt t="54932" x="4576763" y="3429000"/>
          <p14:tracePt t="54937" x="4530725" y="3548063"/>
          <p14:tracePt t="54946" x="4476750" y="3657600"/>
          <p14:tracePt t="54952" x="4467225" y="3721100"/>
          <p14:tracePt t="54961" x="4467225" y="3748088"/>
          <p14:tracePt t="54968" x="4467225" y="3775075"/>
          <p14:tracePt t="54977" x="4467225" y="3784600"/>
          <p14:tracePt t="54985" x="4467225" y="3794125"/>
          <p14:tracePt t="55186" x="4467225" y="3803650"/>
          <p14:tracePt t="55194" x="4503738" y="3803650"/>
          <p14:tracePt t="55201" x="4521200" y="3784600"/>
          <p14:tracePt t="55209" x="4540250" y="3738563"/>
          <p14:tracePt t="55217" x="4576763" y="3702050"/>
          <p14:tracePt t="55225" x="4594225" y="3675063"/>
          <p14:tracePt t="55233" x="4613275" y="3648075"/>
          <p14:tracePt t="55241" x="4630738" y="3611563"/>
          <p14:tracePt t="55249" x="4640263" y="3575050"/>
          <p14:tracePt t="55257" x="4640263" y="3565525"/>
          <p14:tracePt t="55265" x="4640263" y="3556000"/>
          <p14:tracePt t="55273" x="4659313" y="3529013"/>
          <p14:tracePt t="55281" x="4667250" y="3511550"/>
          <p14:tracePt t="55298" x="4686300" y="3482975"/>
          <p14:tracePt t="55313" x="4686300" y="3475038"/>
          <p14:tracePt t="55321" x="4686300" y="3465513"/>
          <p14:tracePt t="55329" x="4686300" y="3446463"/>
          <p14:tracePt t="55338" x="4713288" y="3429000"/>
          <p14:tracePt t="55354" x="4722813" y="3411538"/>
          <p14:tracePt t="55360" x="4722813" y="3402013"/>
          <p14:tracePt t="55369" x="4730750" y="3382963"/>
          <p14:tracePt t="55377" x="4730750" y="3375025"/>
          <p14:tracePt t="55385" x="4740275" y="3365500"/>
          <p14:tracePt t="55393" x="4749800" y="3346450"/>
          <p14:tracePt t="55401" x="4759325" y="3346450"/>
          <p14:tracePt t="55417" x="4759325" y="3338513"/>
          <p14:tracePt t="55425" x="4767263" y="3328988"/>
          <p14:tracePt t="55433" x="4767263" y="3319463"/>
          <p14:tracePt t="55449" x="4767263" y="3309938"/>
          <p14:tracePt t="55472" x="4767263" y="3302000"/>
          <p14:tracePt t="55480" x="4767263" y="3292475"/>
          <p14:tracePt t="55505" x="4767263" y="3273425"/>
          <p14:tracePt t="55513" x="4767263" y="3265488"/>
          <p14:tracePt t="55521" x="4767263" y="3255963"/>
          <p14:tracePt t="55530" x="4767263" y="3236913"/>
          <p14:tracePt t="55537" x="4767263" y="3228975"/>
          <p14:tracePt t="55547" x="4767263" y="3219450"/>
          <p14:tracePt t="55553" x="4767263" y="3209925"/>
          <p14:tracePt t="55561" x="4767263" y="3200400"/>
          <p14:tracePt t="55577" x="4767263" y="3192463"/>
          <p14:tracePt t="55825" x="4767263" y="3182938"/>
          <p14:tracePt t="55833" x="4767263" y="3173413"/>
          <p14:tracePt t="55842" x="4767263" y="3155950"/>
          <p14:tracePt t="55850" x="4767263" y="3146425"/>
          <p14:tracePt t="55865" x="4767263" y="3136900"/>
          <p14:tracePt t="55889" x="4767263" y="3119438"/>
          <p14:tracePt t="57385" x="4767263" y="3109913"/>
          <p14:tracePt t="59625" x="4767263" y="3090863"/>
          <p14:tracePt t="59633" x="4767263" y="3063875"/>
          <p14:tracePt t="59641" x="4749800" y="3046413"/>
          <p14:tracePt t="59658" x="4749800" y="3017838"/>
          <p14:tracePt t="59668" x="4740275" y="3009900"/>
          <p14:tracePt t="59689" x="4740275" y="3000375"/>
          <p14:tracePt t="59705" x="4740275" y="2982913"/>
          <p14:tracePt t="59721" x="4740275" y="2973388"/>
          <p14:tracePt t="59729" x="4740275" y="2963863"/>
          <p14:tracePt t="59737" x="4730750" y="2963863"/>
          <p14:tracePt t="59769" x="4730750" y="2946400"/>
          <p14:tracePt t="59785" x="4730750" y="2927350"/>
          <p14:tracePt t="59793" x="4730750" y="2917825"/>
          <p14:tracePt t="59801" x="4713288" y="2900363"/>
          <p14:tracePt t="59817" x="4713288" y="2890838"/>
          <p14:tracePt t="59833" x="4713288" y="2881313"/>
          <p14:tracePt t="59857" x="4713288" y="2873375"/>
          <p14:tracePt t="59873" x="4713288" y="2863850"/>
          <p14:tracePt t="59913" x="4713288" y="2854325"/>
          <p14:tracePt t="59928" x="4713288" y="2844800"/>
          <p14:tracePt t="59936" x="4713288" y="2836863"/>
          <p14:tracePt t="59953" x="4713288" y="2817813"/>
          <p14:tracePt t="59962" x="4713288" y="2808288"/>
          <p14:tracePt t="59977" x="4703763" y="2781300"/>
          <p14:tracePt t="59985" x="4703763" y="2771775"/>
          <p14:tracePt t="59993" x="4703763" y="2754313"/>
          <p14:tracePt t="60001" x="4703763" y="2744788"/>
          <p14:tracePt t="60009" x="4703763" y="2735263"/>
          <p14:tracePt t="60017" x="4695825" y="2717800"/>
          <p14:tracePt t="60073" x="4695825" y="2698750"/>
          <p14:tracePt t="60402" x="4686300" y="2690813"/>
          <p14:tracePt t="60416" x="4676775" y="2717800"/>
          <p14:tracePt t="60425" x="4676775" y="2727325"/>
          <p14:tracePt t="60433" x="4676775" y="2735263"/>
          <p14:tracePt t="60441" x="4676775" y="2771775"/>
          <p14:tracePt t="60457" x="4676775" y="2781300"/>
          <p14:tracePt t="60465" x="4667250" y="2808288"/>
          <p14:tracePt t="60481" x="4667250" y="2817813"/>
          <p14:tracePt t="60490" x="4667250" y="2827338"/>
          <p14:tracePt t="60498" x="4667250" y="2844800"/>
          <p14:tracePt t="60506" x="4667250" y="2854325"/>
          <p14:tracePt t="60522" x="4667250" y="2863850"/>
          <p14:tracePt t="60547" x="4667250" y="2881313"/>
          <p14:tracePt t="60570" x="4667250" y="2890838"/>
          <p14:tracePt t="60782" x="4659313" y="2881313"/>
          <p14:tracePt t="60801" x="4659313" y="2863850"/>
          <p14:tracePt t="60817" x="4649788" y="2863850"/>
          <p14:tracePt t="60841" x="4649788" y="2854325"/>
          <p14:tracePt t="60858" x="4649788" y="2844800"/>
          <p14:tracePt t="60866" x="4630738" y="2827338"/>
          <p14:tracePt t="60890" x="4622800" y="2817813"/>
          <p14:tracePt t="61105" x="4622800" y="2827338"/>
          <p14:tracePt t="61121" x="4622800" y="2844800"/>
          <p14:tracePt t="61225" x="4622800" y="2854325"/>
          <p14:tracePt t="61241" x="4630738" y="2854325"/>
          <p14:tracePt t="61249" x="4667250" y="2854325"/>
          <p14:tracePt t="61257" x="4749800" y="2854325"/>
          <p14:tracePt t="61265" x="4803775" y="2854325"/>
          <p14:tracePt t="61273" x="4895850" y="2854325"/>
          <p14:tracePt t="61280" x="4959350" y="2854325"/>
          <p14:tracePt t="61288" x="4968875" y="2844800"/>
          <p14:tracePt t="61345" x="4978400" y="2836863"/>
          <p14:tracePt t="61617" x="4978400" y="2844800"/>
          <p14:tracePt t="61625" x="4978400" y="2854325"/>
          <p14:tracePt t="61641" x="4978400" y="2863850"/>
          <p14:tracePt t="61649" x="4978400" y="2881313"/>
          <p14:tracePt t="61665" x="4978400" y="2890838"/>
          <p14:tracePt t="61673" x="4968875" y="2909888"/>
          <p14:tracePt t="61682" x="4959350" y="2927350"/>
          <p14:tracePt t="61689" x="4949825" y="2936875"/>
          <p14:tracePt t="61696" x="4949825" y="2946400"/>
          <p14:tracePt t="61705" x="4932363" y="2973388"/>
          <p14:tracePt t="61713" x="4922838" y="2982913"/>
          <p14:tracePt t="61721" x="4913313" y="3009900"/>
          <p14:tracePt t="61729" x="4905375" y="3017838"/>
          <p14:tracePt t="61737" x="4886325" y="3027363"/>
          <p14:tracePt t="61745" x="4876800" y="3046413"/>
          <p14:tracePt t="61763" x="4868863" y="3054350"/>
          <p14:tracePt t="61768" x="4868863" y="3063875"/>
          <p14:tracePt t="61793" x="4859338" y="3073400"/>
          <p14:tracePt t="61809" x="4859338" y="3090863"/>
          <p14:tracePt t="61849" x="4859338" y="3100388"/>
          <p14:tracePt t="61865" x="4859338" y="3109913"/>
          <p14:tracePt t="61873" x="4849813" y="3109913"/>
          <p14:tracePt t="61884" x="4849813" y="3119438"/>
          <p14:tracePt t="62002" x="4849813" y="3127375"/>
          <p14:tracePt t="62010" x="4840288" y="3136900"/>
          <p14:tracePt t="62026" x="4832350" y="3146425"/>
          <p14:tracePt t="62049" x="4822825" y="3155950"/>
          <p14:tracePt t="62545" x="4813300" y="3163888"/>
          <p14:tracePt t="62673" x="4803775" y="3163888"/>
          <p14:tracePt t="62682" x="4803775" y="3182938"/>
          <p14:tracePt t="62688" x="4759325" y="3228975"/>
          <p14:tracePt t="62697" x="4730750" y="3236913"/>
          <p14:tracePt t="62705" x="4676775" y="3265488"/>
          <p14:tracePt t="62712" x="4613275" y="3292475"/>
          <p14:tracePt t="62721" x="4567238" y="3309938"/>
          <p14:tracePt t="62729" x="4521200" y="3319463"/>
          <p14:tracePt t="62736" x="4476750" y="3346450"/>
          <p14:tracePt t="62745" x="4457700" y="3355975"/>
          <p14:tracePt t="62753" x="4421188" y="3365500"/>
          <p14:tracePt t="62762" x="4403725" y="3375025"/>
          <p14:tracePt t="62769" x="4357688" y="3392488"/>
          <p14:tracePt t="62777" x="4348163" y="3392488"/>
          <p14:tracePt t="62784" x="4321175" y="3402013"/>
          <p14:tracePt t="62801" x="4303713" y="3411538"/>
          <p14:tracePt t="62809" x="4284663" y="3411538"/>
          <p14:tracePt t="62817" x="4267200" y="3419475"/>
          <p14:tracePt t="62825" x="4248150" y="3429000"/>
          <p14:tracePt t="62833" x="4230688" y="3438525"/>
          <p14:tracePt t="62841" x="4211638" y="3446463"/>
          <p14:tracePt t="62849" x="4184650" y="3455988"/>
          <p14:tracePt t="62857" x="4175125" y="3465513"/>
          <p14:tracePt t="62865" x="4165600" y="3465513"/>
          <p14:tracePt t="62873" x="4138613" y="3475038"/>
          <p14:tracePt t="62881" x="4129088" y="3482975"/>
          <p14:tracePt t="62905" x="4121150" y="3492500"/>
          <p14:tracePt t="62921" x="4094163" y="3502025"/>
          <p14:tracePt t="62937" x="4084638" y="3502025"/>
          <p14:tracePt t="62946" x="4075113" y="3511550"/>
          <p14:tracePt t="62953" x="4065588" y="3511550"/>
          <p14:tracePt t="62963" x="4057650" y="3519488"/>
          <p14:tracePt t="62986" x="4048125" y="3529013"/>
          <p14:tracePt t="63089" x="4038600" y="3548063"/>
          <p14:tracePt t="63105" x="4029075" y="3565525"/>
          <p14:tracePt t="63121" x="4011613" y="3611563"/>
          <p14:tracePt t="63129" x="4002088" y="3611563"/>
          <p14:tracePt t="63137" x="4002088" y="3621088"/>
          <p14:tracePt t="63145" x="4002088" y="3629025"/>
          <p14:tracePt t="63153" x="3992563" y="3657600"/>
          <p14:tracePt t="63161" x="3992563" y="3665538"/>
          <p14:tracePt t="63169" x="3992563" y="3675063"/>
          <p14:tracePt t="63177" x="3992563" y="3702050"/>
          <p14:tracePt t="63202" x="3992563" y="3711575"/>
          <p14:tracePt t="63233" x="3992563" y="3730625"/>
          <p14:tracePt t="63241" x="3992563" y="3738563"/>
          <p14:tracePt t="63257" x="3992563" y="3748088"/>
          <p14:tracePt t="63265" x="3992563" y="3757613"/>
          <p14:tracePt t="63273" x="3992563" y="3794125"/>
          <p14:tracePt t="63280" x="3992563" y="3803650"/>
          <p14:tracePt t="63289" x="3992563" y="3811588"/>
          <p14:tracePt t="63297" x="3992563" y="3821113"/>
          <p14:tracePt t="63305" x="3992563" y="3840163"/>
          <p14:tracePt t="63312" x="3992563" y="3857625"/>
          <p14:tracePt t="63321" x="3992563" y="3867150"/>
          <p14:tracePt t="63329" x="3992563" y="3875088"/>
          <p14:tracePt t="63337" x="3992563" y="3894138"/>
          <p14:tracePt t="63346" x="4011613" y="3911600"/>
          <p14:tracePt t="63353" x="4021138" y="3921125"/>
          <p14:tracePt t="63377" x="4021138" y="3940175"/>
          <p14:tracePt t="63385" x="4029075" y="3957638"/>
          <p14:tracePt t="63393" x="4038600" y="3967163"/>
          <p14:tracePt t="63401" x="4048125" y="3976688"/>
          <p14:tracePt t="63410" x="4048125" y="3984625"/>
          <p14:tracePt t="63419" x="4057650" y="4003675"/>
          <p14:tracePt t="63433" x="4065588" y="4013200"/>
          <p14:tracePt t="63441" x="4075113" y="4030663"/>
          <p14:tracePt t="63449" x="4094163" y="4067175"/>
          <p14:tracePt t="63457" x="4102100" y="4076700"/>
          <p14:tracePt t="63465" x="4121150" y="4094163"/>
          <p14:tracePt t="63473" x="4138613" y="4113213"/>
          <p14:tracePt t="63481" x="4157663" y="4130675"/>
          <p14:tracePt t="63489" x="4165600" y="4140200"/>
          <p14:tracePt t="63497" x="4175125" y="4159250"/>
          <p14:tracePt t="63504" x="4194175" y="4176713"/>
          <p14:tracePt t="63513" x="4202113" y="4186238"/>
          <p14:tracePt t="63520" x="4211638" y="4186238"/>
          <p14:tracePt t="63530" x="4211638" y="4195763"/>
          <p14:tracePt t="63537" x="4221163" y="4203700"/>
          <p14:tracePt t="63546" x="4230688" y="4232275"/>
          <p14:tracePt t="63562" x="4238625" y="4249738"/>
          <p14:tracePt t="63568" x="4248150" y="4259263"/>
          <p14:tracePt t="63585" x="4257675" y="4268788"/>
          <p14:tracePt t="63609" x="4267200" y="4268788"/>
          <p14:tracePt t="63625" x="4284663" y="4276725"/>
          <p14:tracePt t="63657" x="4311650" y="4276725"/>
          <p14:tracePt t="63665" x="4321175" y="4286250"/>
          <p14:tracePt t="63681" x="4330700" y="4286250"/>
          <p14:tracePt t="63689" x="4348163" y="4286250"/>
          <p14:tracePt t="63697" x="4357688" y="4295775"/>
          <p14:tracePt t="63706" x="4367213" y="4295775"/>
          <p14:tracePt t="63715" x="4376738" y="4303713"/>
          <p14:tracePt t="63731" x="4384675" y="4313238"/>
          <p14:tracePt t="63738" x="4394200" y="4322763"/>
          <p14:tracePt t="64033" x="4403725" y="4322763"/>
          <p14:tracePt t="64041" x="4413250" y="4303713"/>
          <p14:tracePt t="64049" x="4413250" y="4286250"/>
          <p14:tracePt t="64057" x="4413250" y="4259263"/>
          <p14:tracePt t="64065" x="4413250" y="4249738"/>
          <p14:tracePt t="64073" x="4413250" y="4222750"/>
          <p14:tracePt t="64081" x="4413250" y="4203700"/>
          <p14:tracePt t="64089" x="4413250" y="4186238"/>
          <p14:tracePt t="64097" x="4413250" y="4176713"/>
          <p14:tracePt t="64105" x="4413250" y="4167188"/>
          <p14:tracePt t="64113" x="4413250" y="4159250"/>
          <p14:tracePt t="64121" x="4413250" y="4149725"/>
          <p14:tracePt t="64128" x="4413250" y="4140200"/>
          <p14:tracePt t="64147" x="4413250" y="4130675"/>
          <p14:tracePt t="64369" x="4413250" y="4140200"/>
          <p14:tracePt t="64377" x="4413250" y="4159250"/>
          <p14:tracePt t="64385" x="4413250" y="4167188"/>
          <p14:tracePt t="64393" x="4413250" y="4176713"/>
          <p14:tracePt t="64416" x="4413250" y="4186238"/>
          <p14:tracePt t="64425" x="4413250" y="4195763"/>
          <p14:tracePt t="64433" x="4413250" y="4203700"/>
          <p14:tracePt t="64449" x="4413250" y="4213225"/>
          <p14:tracePt t="64457" x="4413250" y="4222750"/>
          <p14:tracePt t="64465" x="4413250" y="4232275"/>
          <p14:tracePt t="64473" x="4413250" y="4240213"/>
          <p14:tracePt t="64481" x="4413250" y="4249738"/>
          <p14:tracePt t="64489" x="4413250" y="4259263"/>
          <p14:tracePt t="64496" x="4413250" y="4276725"/>
          <p14:tracePt t="64505" x="4413250" y="4286250"/>
          <p14:tracePt t="64633" x="4413250" y="4295775"/>
          <p14:tracePt t="64753" x="4413250" y="4313238"/>
          <p14:tracePt t="64777" x="4413250" y="4322763"/>
          <p14:tracePt t="64793" x="4413250" y="4340225"/>
          <p14:tracePt t="64801" x="4413250" y="4349750"/>
          <p14:tracePt t="64809" x="4394200" y="4359275"/>
          <p14:tracePt t="64817" x="4394200" y="4368800"/>
          <p14:tracePt t="64825" x="4384675" y="4376738"/>
          <p14:tracePt t="64833" x="4376738" y="4386263"/>
          <p14:tracePt t="64882" x="4367213" y="4386263"/>
          <p14:tracePt t="65666" x="4357688" y="4386263"/>
          <p14:tracePt t="65673" x="4330700" y="4359275"/>
          <p14:tracePt t="65685" x="4311650" y="4359275"/>
          <p14:tracePt t="65690" x="4294188" y="4340225"/>
          <p14:tracePt t="65696" x="4267200" y="4313238"/>
          <p14:tracePt t="65705" x="4248150" y="4303713"/>
          <p14:tracePt t="65721" x="4238625" y="4276725"/>
          <p14:tracePt t="65730" x="4211638" y="4268788"/>
          <p14:tracePt t="65736" x="4211638" y="4259263"/>
          <p14:tracePt t="65745" x="4202113" y="4249738"/>
          <p14:tracePt t="65777" x="4194175" y="4240213"/>
          <p14:tracePt t="66273" x="4194175" y="4213225"/>
          <p14:tracePt t="66281" x="4194175" y="4159250"/>
          <p14:tracePt t="66289" x="4194175" y="4130675"/>
          <p14:tracePt t="66297" x="4221163" y="4086225"/>
          <p14:tracePt t="66305" x="4221163" y="4057650"/>
          <p14:tracePt t="66313" x="4230688" y="4021138"/>
          <p14:tracePt t="66321" x="4230688" y="4003675"/>
          <p14:tracePt t="66329" x="4230688" y="3994150"/>
          <p14:tracePt t="66337" x="4230688" y="3976688"/>
          <p14:tracePt t="66345" x="4230688" y="3967163"/>
          <p14:tracePt t="66353" x="4230688" y="3957638"/>
          <p14:tracePt t="66362" x="4230688" y="3948113"/>
          <p14:tracePt t="66369" x="4230688" y="3940175"/>
          <p14:tracePt t="66377" x="4230688" y="3930650"/>
          <p14:tracePt t="66385" x="4230688" y="3911600"/>
          <p14:tracePt t="66393" x="4230688" y="3903663"/>
          <p14:tracePt t="66401" x="4238625" y="3884613"/>
          <p14:tracePt t="66409" x="4238625" y="3857625"/>
          <p14:tracePt t="66417" x="4267200" y="3821113"/>
          <p14:tracePt t="66425" x="4275138" y="3794125"/>
          <p14:tracePt t="66433" x="4275138" y="3767138"/>
          <p14:tracePt t="66441" x="4275138" y="3748088"/>
          <p14:tracePt t="66449" x="4275138" y="3721100"/>
          <p14:tracePt t="66457" x="4275138" y="3702050"/>
          <p14:tracePt t="66465" x="4284663" y="3694113"/>
          <p14:tracePt t="66473" x="4284663" y="3665538"/>
          <p14:tracePt t="66481" x="4294188" y="3648075"/>
          <p14:tracePt t="66489" x="4294188" y="3621088"/>
          <p14:tracePt t="66497" x="4294188" y="3611563"/>
          <p14:tracePt t="66505" x="4294188" y="3584575"/>
          <p14:tracePt t="66513" x="4294188" y="3575050"/>
          <p14:tracePt t="66521" x="4294188" y="3556000"/>
          <p14:tracePt t="66529" x="4294188" y="3538538"/>
          <p14:tracePt t="66548" x="4294188" y="3529013"/>
          <p14:tracePt t="66555" x="4294188" y="3519488"/>
          <p14:tracePt t="66565" x="4294188" y="3502025"/>
          <p14:tracePt t="66571" x="4294188" y="3492500"/>
          <p14:tracePt t="66582" x="4275138" y="3465513"/>
          <p14:tracePt t="66585" x="4275138" y="3455988"/>
          <p14:tracePt t="66601" x="4275138" y="3446463"/>
          <p14:tracePt t="66609" x="4275138" y="3438525"/>
          <p14:tracePt t="66617" x="4275138" y="3419475"/>
          <p14:tracePt t="66625" x="4275138" y="3411538"/>
          <p14:tracePt t="66641" x="4275138" y="3402013"/>
          <p14:tracePt t="66657" x="4275138" y="3392488"/>
          <p14:tracePt t="66665" x="4284663" y="3382963"/>
          <p14:tracePt t="66673" x="4303713" y="3365500"/>
          <p14:tracePt t="66682" x="4348163" y="3355975"/>
          <p14:tracePt t="66689" x="4376738" y="3338513"/>
          <p14:tracePt t="66698" x="4413250" y="3319463"/>
          <p14:tracePt t="66704" x="4421188" y="3309938"/>
          <p14:tracePt t="66714" x="4430713" y="3302000"/>
          <p14:tracePt t="66721" x="4440238" y="3292475"/>
          <p14:tracePt t="66729" x="4467225" y="3273425"/>
          <p14:tracePt t="66769" x="4484688" y="3265488"/>
          <p14:tracePt t="66779" x="4503738" y="3265488"/>
          <p14:tracePt t="66785" x="4513263" y="3265488"/>
          <p14:tracePt t="66793" x="4530725" y="3265488"/>
          <p14:tracePt t="66801" x="4549775" y="3255963"/>
          <p14:tracePt t="66809" x="4567238" y="3246438"/>
          <p14:tracePt t="66817" x="4594225" y="3228975"/>
          <p14:tracePt t="66825" x="4603750" y="3219450"/>
          <p14:tracePt t="66833" x="4622800" y="3200400"/>
          <p14:tracePt t="66841" x="4640263" y="3182938"/>
          <p14:tracePt t="66849" x="4640263" y="3173413"/>
          <p14:tracePt t="66857" x="4649788" y="3155950"/>
          <p14:tracePt t="66865" x="4649788" y="3136900"/>
          <p14:tracePt t="66873" x="4659313" y="3127375"/>
          <p14:tracePt t="66897" x="4659313" y="3109913"/>
          <p14:tracePt t="66905" x="4659313" y="3100388"/>
          <p14:tracePt t="66921" x="4659313" y="3090863"/>
          <p14:tracePt t="66945" x="4659313" y="3082925"/>
          <p14:tracePt t="66953" x="4659313" y="3063875"/>
          <p14:tracePt t="66963" x="4659313" y="3054350"/>
          <p14:tracePt t="66985" x="4659313" y="3046413"/>
          <p14:tracePt t="67001" x="4659313" y="3027363"/>
          <p14:tracePt t="67019" x="4659313" y="3017838"/>
          <p14:tracePt t="67026" x="4659313" y="3009900"/>
          <p14:tracePt t="67042" x="4659313" y="3000375"/>
          <p14:tracePt t="67049" x="4659313" y="2990850"/>
          <p14:tracePt t="67057" x="4659313" y="2973388"/>
          <p14:tracePt t="67073" x="4659313" y="2936875"/>
          <p14:tracePt t="67089" x="4640263" y="2917825"/>
          <p14:tracePt t="67097" x="4630738" y="2909888"/>
          <p14:tracePt t="67105" x="4630738" y="2900363"/>
          <p14:tracePt t="67114" x="4622800" y="2881313"/>
          <p14:tracePt t="67121" x="4613275" y="2873375"/>
          <p14:tracePt t="67130" x="4603750" y="2863850"/>
          <p14:tracePt t="67136" x="4586288" y="2844800"/>
          <p14:tracePt t="67153" x="4576763" y="2827338"/>
          <p14:tracePt t="67178" x="4567238" y="2827338"/>
          <p14:tracePt t="67196" x="4557713" y="2817813"/>
          <p14:tracePt t="67210" x="4549775" y="2808288"/>
          <p14:tracePt t="67225" x="4549775" y="2800350"/>
          <p14:tracePt t="67249" x="4540250" y="2790825"/>
          <p14:tracePt t="67257" x="4530725" y="2781300"/>
          <p14:tracePt t="67281" x="4521200" y="2781300"/>
          <p14:tracePt t="67289" x="4513263" y="2781300"/>
          <p14:tracePt t="67297" x="4503738" y="2771775"/>
          <p14:tracePt t="67305" x="4484688" y="2771775"/>
          <p14:tracePt t="67321" x="4448175" y="2771775"/>
          <p14:tracePt t="67329" x="4440238" y="2771775"/>
          <p14:tracePt t="67337" x="4421188" y="2771775"/>
          <p14:tracePt t="67344" x="4403725" y="2771775"/>
          <p14:tracePt t="67353" x="4384675" y="2763838"/>
          <p14:tracePt t="67362" x="4376738" y="2763838"/>
          <p14:tracePt t="67377" x="4357688" y="2754313"/>
          <p14:tracePt t="67434" x="4348163" y="2744788"/>
          <p14:tracePt t="67458" x="4348163" y="2735263"/>
          <p14:tracePt t="67466" x="4330700" y="2717800"/>
          <p14:tracePt t="67474" x="4303713" y="2717800"/>
          <p14:tracePt t="67481" x="4284663" y="2717800"/>
          <p14:tracePt t="67489" x="4267200" y="2708275"/>
          <p14:tracePt t="67497" x="4257675" y="2698750"/>
          <p14:tracePt t="67728" x="4257675" y="2690813"/>
          <p14:tracePt t="67745" x="4257675" y="2671763"/>
          <p14:tracePt t="67763" x="4257675" y="2662238"/>
          <p14:tracePt t="67819" x="4267200" y="2662238"/>
          <p14:tracePt t="67857" x="4284663" y="2662238"/>
          <p14:tracePt t="67897" x="4294188" y="2654300"/>
          <p14:tracePt t="68396" x="4294188" y="2635250"/>
          <p14:tracePt t="68402" x="4284663" y="2625725"/>
          <p14:tracePt t="68418" x="4275138" y="2598738"/>
          <p14:tracePt t="68426" x="4275138" y="2589213"/>
          <p14:tracePt t="68434" x="4275138" y="2581275"/>
          <p14:tracePt t="68442" x="4275138" y="2571750"/>
          <p14:tracePt t="69482" x="4284663" y="2571750"/>
          <p14:tracePt t="69490" x="4294188" y="2581275"/>
          <p14:tracePt t="69498" x="4294188" y="2589213"/>
          <p14:tracePt t="69514" x="4294188" y="2598738"/>
          <p14:tracePt t="69529" x="4303713" y="2608263"/>
          <p14:tracePt t="69554" x="4311650" y="2635250"/>
          <p14:tracePt t="70275" x="4311650" y="2662238"/>
          <p14:tracePt t="70281" x="4303713" y="2681288"/>
          <p14:tracePt t="70289" x="4303713" y="2690813"/>
          <p14:tracePt t="70297" x="4294188" y="2698750"/>
          <p14:tracePt t="70305" x="4275138" y="2717800"/>
          <p14:tracePt t="70313" x="4275138" y="2735263"/>
          <p14:tracePt t="70321" x="4257675" y="2754313"/>
          <p14:tracePt t="70330" x="4248150" y="2763838"/>
          <p14:tracePt t="70337" x="4238625" y="2771775"/>
          <p14:tracePt t="70346" x="4230688" y="2790825"/>
          <p14:tracePt t="70353" x="4230688" y="2800350"/>
          <p14:tracePt t="70362" x="4211638" y="2808288"/>
          <p14:tracePt t="70377" x="4202113" y="2836863"/>
          <p14:tracePt t="70393" x="4194175" y="2844800"/>
          <p14:tracePt t="70409" x="4184650" y="2863850"/>
          <p14:tracePt t="70417" x="4175125" y="2873375"/>
          <p14:tracePt t="70425" x="4175125" y="2881313"/>
          <p14:tracePt t="70433" x="4175125" y="2890838"/>
          <p14:tracePt t="70441" x="4165600" y="2900363"/>
          <p14:tracePt t="70465" x="4157663" y="2900363"/>
          <p14:tracePt t="70489" x="4157663" y="2917825"/>
          <p14:tracePt t="70499" x="4148138" y="2927350"/>
          <p14:tracePt t="70504" x="4148138" y="2936875"/>
          <p14:tracePt t="70513" x="4148138" y="2946400"/>
          <p14:tracePt t="70520" x="4121150" y="2973388"/>
          <p14:tracePt t="70537" x="4111625" y="3000375"/>
          <p14:tracePt t="70545" x="4111625" y="3009900"/>
          <p14:tracePt t="70553" x="4102100" y="3027363"/>
          <p14:tracePt t="70561" x="4084638" y="3046413"/>
          <p14:tracePt t="70569" x="4084638" y="3063875"/>
          <p14:tracePt t="70578" x="4075113" y="3073400"/>
          <p14:tracePt t="70585" x="4075113" y="3082925"/>
          <p14:tracePt t="70593" x="4065588" y="3090863"/>
          <p14:tracePt t="70609" x="4065588" y="3100388"/>
          <p14:tracePt t="70618" x="4065588" y="3109913"/>
          <p14:tracePt t="70633" x="4057650" y="3119438"/>
          <p14:tracePt t="70649" x="4057650" y="3136900"/>
          <p14:tracePt t="70657" x="4048125" y="3146425"/>
          <p14:tracePt t="70689" x="4038600" y="3163888"/>
          <p14:tracePt t="70698" x="4038600" y="3173413"/>
          <p14:tracePt t="70713" x="4038600" y="3182938"/>
          <p14:tracePt t="70720" x="4038600" y="3200400"/>
          <p14:tracePt t="70729" x="4038600" y="3219450"/>
          <p14:tracePt t="70738" x="4029075" y="3228975"/>
          <p14:tracePt t="70753" x="4029075" y="3236913"/>
          <p14:tracePt t="70769" x="4029075" y="3255963"/>
          <p14:tracePt t="70785" x="4021138" y="3265488"/>
          <p14:tracePt t="70795" x="4021138" y="3273425"/>
          <p14:tracePt t="70809" x="4011613" y="3292475"/>
          <p14:tracePt t="70825" x="4002088" y="3302000"/>
          <p14:tracePt t="70849" x="3992563" y="3319463"/>
          <p14:tracePt t="70865" x="3992563" y="3355975"/>
          <p14:tracePt t="70873" x="3992563" y="3365500"/>
          <p14:tracePt t="70881" x="3992563" y="3382963"/>
          <p14:tracePt t="70889" x="3992563" y="3392488"/>
          <p14:tracePt t="70897" x="3992563" y="3411538"/>
          <p14:tracePt t="70904" x="3992563" y="3429000"/>
          <p14:tracePt t="70912" x="3992563" y="3438525"/>
          <p14:tracePt t="70921" x="3992563" y="3446463"/>
          <p14:tracePt t="70929" x="3992563" y="3475038"/>
          <p14:tracePt t="70945" x="3992563" y="3482975"/>
          <p14:tracePt t="70953" x="3992563" y="3492500"/>
          <p14:tracePt t="70962" x="3992563" y="3519488"/>
          <p14:tracePt t="70969" x="3992563" y="3529013"/>
          <p14:tracePt t="70978" x="3992563" y="3538538"/>
          <p14:tracePt t="70993" x="3992563" y="3556000"/>
          <p14:tracePt t="71009" x="3992563" y="3565525"/>
          <p14:tracePt t="71017" x="3992563" y="3575050"/>
          <p14:tracePt t="71026" x="3992563" y="3602038"/>
          <p14:tracePt t="71041" x="3992563" y="3611563"/>
          <p14:tracePt t="71049" x="3992563" y="3638550"/>
          <p14:tracePt t="71057" x="3992563" y="3648075"/>
          <p14:tracePt t="71065" x="3992563" y="3657600"/>
          <p14:tracePt t="71073" x="3992563" y="3675063"/>
          <p14:tracePt t="71081" x="3992563" y="3694113"/>
          <p14:tracePt t="71089" x="3992563" y="3738563"/>
          <p14:tracePt t="71105" x="4002088" y="3757613"/>
          <p14:tracePt t="71113" x="4002088" y="3775075"/>
          <p14:tracePt t="71121" x="4002088" y="3784600"/>
          <p14:tracePt t="71137" x="4011613" y="3803650"/>
          <p14:tracePt t="71146" x="4021138" y="3840163"/>
          <p14:tracePt t="71152" x="4029075" y="3848100"/>
          <p14:tracePt t="71161" x="4038600" y="3848100"/>
          <p14:tracePt t="71169" x="4038600" y="3857625"/>
          <p14:tracePt t="71179" x="4048125" y="3875088"/>
          <p14:tracePt t="71193" x="4057650" y="3884613"/>
          <p14:tracePt t="71201" x="4057650" y="3903663"/>
          <p14:tracePt t="71209" x="4057650" y="3921125"/>
          <p14:tracePt t="71217" x="4057650" y="3930650"/>
          <p14:tracePt t="71225" x="4065588" y="3940175"/>
          <p14:tracePt t="71233" x="4065588" y="3948113"/>
          <p14:tracePt t="71241" x="4084638" y="3967163"/>
          <p14:tracePt t="71257" x="4094163" y="3984625"/>
          <p14:tracePt t="71265" x="4102100" y="4021138"/>
          <p14:tracePt t="71281" x="4111625" y="4040188"/>
          <p14:tracePt t="71289" x="4121150" y="4057650"/>
          <p14:tracePt t="71297" x="4138613" y="4076700"/>
          <p14:tracePt t="71305" x="4138613" y="4086225"/>
          <p14:tracePt t="71314" x="4148138" y="4103688"/>
          <p14:tracePt t="71329" x="4157663" y="4103688"/>
          <p14:tracePt t="71337" x="4175125" y="4130675"/>
          <p14:tracePt t="71353" x="4184650" y="4149725"/>
          <p14:tracePt t="71364" x="4194175" y="4159250"/>
          <p14:tracePt t="71370" x="4194175" y="4167188"/>
          <p14:tracePt t="71381" x="4202113" y="4186238"/>
          <p14:tracePt t="71387" x="4202113" y="4195763"/>
          <p14:tracePt t="71402" x="4211638" y="4203700"/>
          <p14:tracePt t="71410" x="4221163" y="4213225"/>
          <p14:tracePt t="71465" x="4221163" y="4222750"/>
          <p14:tracePt t="71473" x="4230688" y="4232275"/>
          <p14:tracePt t="71514" x="4238625" y="4240213"/>
          <p14:tracePt t="71539" x="4257675" y="4249738"/>
          <p14:tracePt t="71547" x="4257675" y="4259263"/>
          <p14:tracePt t="71555" x="4267200" y="4268788"/>
          <p14:tracePt t="71579" x="4275138" y="4276725"/>
          <p14:tracePt t="71588" x="4303713" y="4286250"/>
          <p14:tracePt t="71609" x="4311650" y="4295775"/>
          <p14:tracePt t="71633" x="4330700" y="4295775"/>
          <p14:tracePt t="71657" x="4340225" y="4303713"/>
          <p14:tracePt t="71681" x="4348163" y="4303713"/>
          <p14:tracePt t="71689" x="4348163" y="4313238"/>
          <p14:tracePt t="71705" x="4357688" y="4322763"/>
          <p14:tracePt t="71721" x="4357688" y="4332288"/>
          <p14:tracePt t="72314" x="4357688" y="4303713"/>
          <p14:tracePt t="72321" x="4384675" y="4268788"/>
          <p14:tracePt t="72338" x="4384675" y="4249738"/>
          <p14:tracePt t="72345" x="4413250" y="4203700"/>
          <p14:tracePt t="72352" x="4413250" y="4195763"/>
          <p14:tracePt t="72362" x="4430713" y="4167188"/>
          <p14:tracePt t="72371" x="4430713" y="4159250"/>
          <p14:tracePt t="72382" x="4440238" y="4140200"/>
          <p14:tracePt t="72387" x="4448175" y="4113213"/>
          <p14:tracePt t="72651" x="4448175" y="4140200"/>
          <p14:tracePt t="72656" x="4448175" y="4159250"/>
          <p14:tracePt t="72665" x="4448175" y="4195763"/>
          <p14:tracePt t="72673" x="4448175" y="4240213"/>
          <p14:tracePt t="72681" x="4448175" y="4268788"/>
          <p14:tracePt t="72689" x="4448175" y="4303713"/>
          <p14:tracePt t="72697" x="4448175" y="4322763"/>
          <p14:tracePt t="72704" x="4448175" y="4359275"/>
          <p14:tracePt t="72721" x="4448175" y="4368800"/>
          <p14:tracePt t="72729" x="4448175" y="4376738"/>
          <p14:tracePt t="73123" x="4448175" y="4386263"/>
          <p14:tracePt t="73148" x="4430713" y="4395788"/>
          <p14:tracePt t="73163" x="4421188" y="4395788"/>
          <p14:tracePt t="73170" x="4394200" y="4395788"/>
          <p14:tracePt t="73179" x="4376738" y="4395788"/>
          <p14:tracePt t="73186" x="4367213" y="4395788"/>
          <p14:tracePt t="73197" x="4348163" y="4395788"/>
          <p14:tracePt t="73202" x="4311650" y="4395788"/>
          <p14:tracePt t="73226" x="4303713" y="4405313"/>
          <p14:tracePt t="73289" x="4294188" y="4405313"/>
          <p14:tracePt t="73305" x="4275138" y="4405313"/>
          <p14:tracePt t="73313" x="4267200" y="4405313"/>
          <p14:tracePt t="73321" x="4257675" y="4405313"/>
          <p14:tracePt t="73337" x="4248150" y="4405313"/>
          <p14:tracePt t="73345" x="4238625" y="4405313"/>
          <p14:tracePt t="73450" x="4248150" y="4376738"/>
          <p14:tracePt t="73458" x="4267200" y="4359275"/>
          <p14:tracePt t="73466" x="4284663" y="4340225"/>
          <p14:tracePt t="73474" x="4330700" y="4286250"/>
          <p14:tracePt t="73482" x="4440238" y="4176713"/>
          <p14:tracePt t="73490" x="4503738" y="4094163"/>
          <p14:tracePt t="73498" x="4576763" y="3994150"/>
          <p14:tracePt t="73506" x="4630738" y="3911600"/>
          <p14:tracePt t="73515" x="4630738" y="3821113"/>
          <p14:tracePt t="73520" x="4649788" y="3730625"/>
          <p14:tracePt t="73531" x="4649788" y="3711575"/>
          <p14:tracePt t="73538" x="4649788" y="3665538"/>
          <p14:tracePt t="73546" x="4649788" y="3629025"/>
          <p14:tracePt t="73554" x="4640263" y="3611563"/>
          <p14:tracePt t="73562" x="4613275" y="3575050"/>
          <p14:tracePt t="73569" x="4613275" y="3565525"/>
          <p14:tracePt t="73578" x="4603750" y="3565525"/>
          <p14:tracePt t="73585" x="4603750" y="3548063"/>
          <p14:tracePt t="73595" x="4603750" y="3538538"/>
          <p14:tracePt t="73600" x="4603750" y="3529013"/>
          <p14:tracePt t="73609" x="4603750" y="3519488"/>
          <p14:tracePt t="73616" x="4603750" y="3492500"/>
          <p14:tracePt t="73625" x="4603750" y="3482975"/>
          <p14:tracePt t="73633" x="4603750" y="3465513"/>
          <p14:tracePt t="73641" x="4586288" y="3438525"/>
          <p14:tracePt t="73649" x="4586288" y="3402013"/>
          <p14:tracePt t="73657" x="4586288" y="3382963"/>
          <p14:tracePt t="73665" x="4586288" y="3355975"/>
          <p14:tracePt t="73673" x="4586288" y="3309938"/>
          <p14:tracePt t="73681" x="4586288" y="3292475"/>
          <p14:tracePt t="73689" x="4586288" y="3255963"/>
          <p14:tracePt t="73699" x="4586288" y="3236913"/>
          <p14:tracePt t="73705" x="4586288" y="3209925"/>
          <p14:tracePt t="73713" x="4586288" y="3192463"/>
          <p14:tracePt t="73721" x="4586288" y="3173413"/>
          <p14:tracePt t="73731" x="4586288" y="3163888"/>
          <p14:tracePt t="73738" x="4586288" y="3146425"/>
          <p14:tracePt t="73748" x="4586288" y="3127375"/>
          <p14:tracePt t="73755" x="4586288" y="3109913"/>
          <p14:tracePt t="73771" x="4586288" y="3090863"/>
          <p14:tracePt t="73781" x="4586288" y="3073400"/>
          <p14:tracePt t="73798" x="4586288" y="3063875"/>
          <p14:tracePt t="73811" x="4594225" y="3046413"/>
          <p14:tracePt t="73817" x="4603750" y="3027363"/>
          <p14:tracePt t="73825" x="4613275" y="3017838"/>
          <p14:tracePt t="73841" x="4622800" y="3009900"/>
          <p14:tracePt t="73849" x="4640263" y="2990850"/>
          <p14:tracePt t="73857" x="4659313" y="2973388"/>
          <p14:tracePt t="73865" x="4676775" y="2946400"/>
          <p14:tracePt t="73873" x="4713288" y="2927350"/>
          <p14:tracePt t="73896" x="4740275" y="2881313"/>
          <p14:tracePt t="73897" x="4767263" y="2844800"/>
          <p14:tracePt t="73905" x="4776788" y="2836863"/>
          <p14:tracePt t="73913" x="4776788" y="2827338"/>
          <p14:tracePt t="73923" x="4786313" y="2808288"/>
          <p14:tracePt t="73939" x="4795838" y="2800350"/>
          <p14:tracePt t="73949" x="4803775" y="2790825"/>
          <p14:tracePt t="74032" x="4813300" y="2771775"/>
          <p14:tracePt t="74164" x="4813300" y="2763838"/>
          <p14:tracePt t="74170" x="4813300" y="2754313"/>
          <p14:tracePt t="74186" x="4813300" y="2744788"/>
          <p14:tracePt t="74195" x="4813300" y="2735263"/>
          <p14:tracePt t="74215" x="4813300" y="2727325"/>
          <p14:tracePt t="74449" x="4813300" y="2717800"/>
          <p14:tracePt t="74714" x="4813300" y="2708275"/>
          <p14:tracePt t="74722" x="4813300" y="2690813"/>
          <p14:tracePt t="74731" x="4813300" y="2681288"/>
          <p14:tracePt t="74745" x="4803775" y="2671763"/>
          <p14:tracePt t="75091" x="4803775" y="2681288"/>
          <p14:tracePt t="75098" x="4795838" y="2698750"/>
          <p14:tracePt t="75105" x="4795838" y="2735263"/>
          <p14:tracePt t="75113" x="4786313" y="2735263"/>
          <p14:tracePt t="75121" x="4786313" y="2763838"/>
          <p14:tracePt t="75129" x="4786313" y="2771775"/>
          <p14:tracePt t="75137" x="4786313" y="2800350"/>
          <p14:tracePt t="75147" x="4767263" y="2817813"/>
          <p14:tracePt t="75185" x="4767263" y="2827338"/>
          <p14:tracePt t="75337" x="4767263" y="2817813"/>
          <p14:tracePt t="75345" x="4759325" y="2808288"/>
          <p14:tracePt t="75369" x="4749800" y="2781300"/>
          <p14:tracePt t="75400" x="4749800" y="2771775"/>
          <p14:tracePt t="75715" x="4749800" y="2781300"/>
          <p14:tracePt t="75738" x="4749800" y="2800350"/>
          <p14:tracePt t="76306" x="4759325" y="2800350"/>
          <p14:tracePt t="76329" x="4759325" y="2781300"/>
          <p14:tracePt t="76336" x="4759325" y="2763838"/>
          <p14:tracePt t="76353" x="4759325" y="2735263"/>
          <p14:tracePt t="76394" x="4759325" y="2727325"/>
          <p14:tracePt t="77064" x="4759325" y="2735263"/>
          <p14:tracePt t="77081" x="4759325" y="2754313"/>
          <p14:tracePt t="77088" x="4759325" y="2771775"/>
          <p14:tracePt t="77097" x="4759325" y="2781300"/>
          <p14:tracePt t="77104" x="4759325" y="2790825"/>
          <p14:tracePt t="77120" x="4759325" y="2808288"/>
          <p14:tracePt t="77136" x="4759325" y="2817813"/>
          <p14:tracePt t="77153" x="4759325" y="2836863"/>
          <p14:tracePt t="77169" x="4759325" y="2844800"/>
          <p14:tracePt t="77521" x="4749800" y="2844800"/>
          <p14:tracePt t="77537" x="4749800" y="2836863"/>
          <p14:tracePt t="77545" x="4740275" y="2827338"/>
          <p14:tracePt t="77553" x="4740275" y="2817813"/>
          <p14:tracePt t="77569" x="4722813" y="2808288"/>
          <p14:tracePt t="77794" x="4722813" y="2817813"/>
          <p14:tracePt t="77802" x="4722813" y="2836863"/>
          <p14:tracePt t="77817" x="4722813" y="2844800"/>
          <p14:tracePt t="77915" x="4722813" y="2854325"/>
          <p14:tracePt t="77921" x="4730750" y="2854325"/>
          <p14:tracePt t="77929" x="4813300" y="2854325"/>
          <p14:tracePt t="77938" x="4913313" y="2854325"/>
          <p14:tracePt t="77948" x="4941888" y="2854325"/>
          <p14:tracePt t="77954" x="4995863" y="2844800"/>
          <p14:tracePt t="77965" x="5041900" y="2836863"/>
          <p14:tracePt t="78137" x="5014913" y="2863850"/>
          <p14:tracePt t="78146" x="4986338" y="2890838"/>
          <p14:tracePt t="78152" x="4941888" y="2917825"/>
          <p14:tracePt t="78161" x="4932363" y="2917825"/>
          <p14:tracePt t="78168" x="4895850" y="2954338"/>
          <p14:tracePt t="78179" x="4886325" y="2963863"/>
          <p14:tracePt t="78184" x="4859338" y="2973388"/>
          <p14:tracePt t="78194" x="4849813" y="2973388"/>
          <p14:tracePt t="78209" x="4840288" y="2982913"/>
          <p14:tracePt t="78225" x="4832350" y="2990850"/>
          <p14:tracePt t="78233" x="4813300" y="3000375"/>
          <p14:tracePt t="78249" x="4795838" y="3009900"/>
          <p14:tracePt t="78257" x="4767263" y="3027363"/>
          <p14:tracePt t="78265" x="4759325" y="3036888"/>
          <p14:tracePt t="78273" x="4722813" y="3046413"/>
          <p14:tracePt t="78281" x="4695825" y="3082925"/>
          <p14:tracePt t="78289" x="4659313" y="3100388"/>
          <p14:tracePt t="78297" x="4630738" y="3127375"/>
          <p14:tracePt t="78305" x="4613275" y="3136900"/>
          <p14:tracePt t="78313" x="4603750" y="3146425"/>
          <p14:tracePt t="78321" x="4576763" y="3163888"/>
          <p14:tracePt t="78329" x="4567238" y="3173413"/>
          <p14:tracePt t="78338" x="4557713" y="3182938"/>
          <p14:tracePt t="78723" x="4576763" y="3173413"/>
          <p14:tracePt t="78906" x="4530725" y="3173413"/>
          <p14:tracePt t="78913" x="4513263" y="3192463"/>
          <p14:tracePt t="78921" x="4476750" y="3200400"/>
          <p14:tracePt t="78931" x="4448175" y="3236913"/>
          <p14:tracePt t="78938" x="4413250" y="3255963"/>
          <p14:tracePt t="78948" x="4394200" y="3273425"/>
          <p14:tracePt t="78953" x="4367213" y="3292475"/>
          <p14:tracePt t="78960" x="4357688" y="3302000"/>
          <p14:tracePt t="78968" x="4348163" y="3319463"/>
          <p14:tracePt t="78978" x="4330700" y="3338513"/>
          <p14:tracePt t="78985" x="4321175" y="3346450"/>
          <p14:tracePt t="79001" x="4303713" y="3365500"/>
          <p14:tracePt t="79017" x="4284663" y="3382963"/>
          <p14:tracePt t="79049" x="4275138" y="3411538"/>
          <p14:tracePt t="79065" x="4267200" y="3419475"/>
          <p14:tracePt t="79081" x="4257675" y="3446463"/>
          <p14:tracePt t="79089" x="4238625" y="3465513"/>
          <p14:tracePt t="79097" x="4230688" y="3475038"/>
          <p14:tracePt t="79105" x="4230688" y="3492500"/>
          <p14:tracePt t="79113" x="4221163" y="3511550"/>
          <p14:tracePt t="79121" x="4211638" y="3538538"/>
          <p14:tracePt t="79129" x="4194175" y="3575050"/>
          <p14:tracePt t="79137" x="4184650" y="3602038"/>
          <p14:tracePt t="79145" x="4184650" y="3621088"/>
          <p14:tracePt t="79152" x="4175125" y="3648075"/>
          <p14:tracePt t="79161" x="4175125" y="3665538"/>
          <p14:tracePt t="79170" x="4175125" y="3711575"/>
          <p14:tracePt t="79182" x="4175125" y="3738563"/>
          <p14:tracePt t="79186" x="4175125" y="3757613"/>
          <p14:tracePt t="79197" x="4165600" y="3767138"/>
          <p14:tracePt t="79203" x="4165600" y="3784600"/>
          <p14:tracePt t="79212" x="4165600" y="3803650"/>
          <p14:tracePt t="79217" x="4165600" y="3840163"/>
          <p14:tracePt t="79225" x="4165600" y="3857625"/>
          <p14:tracePt t="79233" x="4165600" y="3894138"/>
          <p14:tracePt t="79241" x="4165600" y="3940175"/>
          <p14:tracePt t="79249" x="4165600" y="3976688"/>
          <p14:tracePt t="79257" x="4165600" y="3984625"/>
          <p14:tracePt t="79265" x="4165600" y="4021138"/>
          <p14:tracePt t="79273" x="4165600" y="4040188"/>
          <p14:tracePt t="79281" x="4165600" y="4067175"/>
          <p14:tracePt t="79289" x="4165600" y="4076700"/>
          <p14:tracePt t="79305" x="4165600" y="4086225"/>
          <p14:tracePt t="79338" x="4165600" y="4103688"/>
          <p14:tracePt t="79417" x="4165600" y="4113213"/>
          <p14:tracePt t="79497" x="4165600" y="4122738"/>
          <p14:tracePt t="79513" x="4165600" y="4130675"/>
          <p14:tracePt t="79529" x="4165600" y="4149725"/>
          <p14:tracePt t="79537" x="4175125" y="4167188"/>
          <p14:tracePt t="79545" x="4184650" y="4167188"/>
          <p14:tracePt t="79553" x="4211638" y="4176713"/>
          <p14:tracePt t="79560" x="4248150" y="4195763"/>
          <p14:tracePt t="79569" x="4284663" y="4203700"/>
          <p14:tracePt t="79577" x="4321175" y="4213225"/>
          <p14:tracePt t="79585" x="4384675" y="4232275"/>
          <p14:tracePt t="79594" x="4413250" y="4240213"/>
          <p14:tracePt t="79601" x="4440238" y="4240213"/>
          <p14:tracePt t="79609" x="4484688" y="4259263"/>
          <p14:tracePt t="79617" x="4503738" y="4259263"/>
          <p14:tracePt t="79625" x="4513263" y="4268788"/>
          <p14:tracePt t="79633" x="4530725" y="4268788"/>
          <p14:tracePt t="79648" x="4530725" y="4276725"/>
          <p14:tracePt t="79865" x="4540250" y="4276725"/>
          <p14:tracePt t="79873" x="4540250" y="4268788"/>
          <p14:tracePt t="79882" x="4540250" y="4259263"/>
          <p14:tracePt t="79897" x="4540250" y="4249738"/>
          <p14:tracePt t="79913" x="4540250" y="4240213"/>
          <p14:tracePt t="79921" x="4540250" y="4232275"/>
          <p14:tracePt t="79929" x="4540250" y="4222750"/>
          <p14:tracePt t="79945" x="4540250" y="4213225"/>
          <p14:tracePt t="79962" x="4540250" y="4195763"/>
          <p14:tracePt t="79977" x="4540250" y="4176713"/>
          <p14:tracePt t="80281" x="4540250" y="4130675"/>
          <p14:tracePt t="80289" x="4540250" y="4076700"/>
          <p14:tracePt t="80297" x="4513263" y="3957638"/>
          <p14:tracePt t="80305" x="4476750" y="3848100"/>
          <p14:tracePt t="80313" x="4440238" y="3784600"/>
          <p14:tracePt t="80321" x="4384675" y="3684588"/>
          <p14:tracePt t="80329" x="4330700" y="3565525"/>
          <p14:tracePt t="80338" x="4284663" y="3475038"/>
          <p14:tracePt t="80344" x="4238625" y="3355975"/>
          <p14:tracePt t="80353" x="4238625" y="3302000"/>
          <p14:tracePt t="80361" x="4211638" y="3219450"/>
          <p14:tracePt t="80369" x="4211638" y="3127375"/>
          <p14:tracePt t="80377" x="4211638" y="3054350"/>
          <p14:tracePt t="80385" x="4211638" y="3000375"/>
          <p14:tracePt t="80395" x="4248150" y="2917825"/>
          <p14:tracePt t="80401" x="4257675" y="2890838"/>
          <p14:tracePt t="80408" x="4275138" y="2863850"/>
          <p14:tracePt t="80417" x="4275138" y="2854325"/>
          <p14:tracePt t="80425" x="4294188" y="2827338"/>
          <p14:tracePt t="80433" x="4303713" y="2827338"/>
          <p14:tracePt t="80752" x="4311650" y="2817813"/>
          <p14:tracePt t="80769" x="4321175" y="2808288"/>
          <p14:tracePt t="80777" x="4330700" y="2800350"/>
          <p14:tracePt t="80785" x="4330700" y="2790825"/>
          <p14:tracePt t="80802" x="4340225" y="2781300"/>
          <p14:tracePt t="80841" x="4340225" y="2763838"/>
          <p14:tracePt t="80849" x="4348163" y="2763838"/>
          <p14:tracePt t="80857" x="4357688" y="2754313"/>
          <p14:tracePt t="80873" x="4357688" y="2744788"/>
          <p14:tracePt t="80889" x="4357688" y="2727325"/>
          <p14:tracePt t="80897" x="4367213" y="2717800"/>
          <p14:tracePt t="80905" x="4376738" y="2708275"/>
          <p14:tracePt t="81162" x="4348163" y="2698750"/>
          <p14:tracePt t="81168" x="4294188" y="2744788"/>
          <p14:tracePt t="81177" x="4230688" y="2808288"/>
          <p14:tracePt t="81185" x="4184650" y="2863850"/>
          <p14:tracePt t="81194" x="4138613" y="2927350"/>
          <p14:tracePt t="81201" x="4102100" y="2973388"/>
          <p14:tracePt t="81211" x="4048125" y="3054350"/>
          <p14:tracePt t="81217" x="4011613" y="3136900"/>
          <p14:tracePt t="81225" x="3984625" y="3182938"/>
          <p14:tracePt t="81233" x="3948113" y="3273425"/>
          <p14:tracePt t="81241" x="3919538" y="3355975"/>
          <p14:tracePt t="81249" x="3911600" y="3382963"/>
          <p14:tracePt t="81257" x="3883025" y="3475038"/>
          <p14:tracePt t="81265" x="3875088" y="3502025"/>
          <p14:tracePt t="81273" x="3865563" y="3556000"/>
          <p14:tracePt t="81281" x="3865563" y="3584575"/>
          <p14:tracePt t="81289" x="3865563" y="3638550"/>
          <p14:tracePt t="81297" x="3865563" y="3657600"/>
          <p14:tracePt t="81305" x="3856038" y="3694113"/>
          <p14:tracePt t="81314" x="3856038" y="3730625"/>
          <p14:tracePt t="81322" x="3856038" y="3757613"/>
          <p14:tracePt t="81329" x="3856038" y="3794125"/>
          <p14:tracePt t="81337" x="3856038" y="3830638"/>
          <p14:tracePt t="81345" x="3856038" y="3848100"/>
          <p14:tracePt t="81353" x="3856038" y="3884613"/>
          <p14:tracePt t="81361" x="3856038" y="3903663"/>
          <p14:tracePt t="81369" x="3856038" y="3948113"/>
          <p14:tracePt t="81377" x="3856038" y="3976688"/>
          <p14:tracePt t="81385" x="3856038" y="3994150"/>
          <p14:tracePt t="81394" x="3856038" y="4030663"/>
          <p14:tracePt t="81401" x="3856038" y="4049713"/>
          <p14:tracePt t="81409" x="3856038" y="4086225"/>
          <p14:tracePt t="81416" x="3856038" y="4103688"/>
          <p14:tracePt t="81425" x="3875088" y="4130675"/>
          <p14:tracePt t="81432" x="3875088" y="4140200"/>
          <p14:tracePt t="81440" x="3883025" y="4149725"/>
          <p14:tracePt t="81448" x="3883025" y="4159250"/>
          <p14:tracePt t="81458" x="3892550" y="4167188"/>
          <p14:tracePt t="81465" x="3902075" y="4186238"/>
          <p14:tracePt t="81481" x="3919538" y="4232275"/>
          <p14:tracePt t="81488" x="3929063" y="4240213"/>
          <p14:tracePt t="81497" x="3938588" y="4259263"/>
          <p14:tracePt t="81505" x="3956050" y="4286250"/>
          <p14:tracePt t="81513" x="3975100" y="4295775"/>
          <p14:tracePt t="81521" x="4021138" y="4332288"/>
          <p14:tracePt t="81529" x="4065588" y="4349750"/>
          <p14:tracePt t="81537" x="4102100" y="4386263"/>
          <p14:tracePt t="81546" x="4138613" y="4395788"/>
          <p14:tracePt t="81553" x="4175125" y="4405313"/>
          <p14:tracePt t="81561" x="4202113" y="4422775"/>
          <p14:tracePt t="81570" x="4221163" y="4432300"/>
          <p14:tracePt t="81582" x="4230688" y="4432300"/>
          <p14:tracePt t="81586" x="4248150" y="4441825"/>
          <p14:tracePt t="81601" x="4267200" y="4441825"/>
          <p14:tracePt t="81610" x="4267200" y="4449763"/>
          <p14:tracePt t="82137" x="4267200" y="4432300"/>
          <p14:tracePt t="82145" x="4257675" y="4422775"/>
          <p14:tracePt t="82153" x="4238625" y="4413250"/>
          <p14:tracePt t="82162" x="4211638" y="4368800"/>
          <p14:tracePt t="82169" x="4194175" y="4332288"/>
          <p14:tracePt t="82177" x="4165600" y="4303713"/>
          <p14:tracePt t="82185" x="4111625" y="4259263"/>
          <p14:tracePt t="82193" x="4102100" y="4222750"/>
          <p14:tracePt t="82201" x="4057650" y="4176713"/>
          <p14:tracePt t="82209" x="4038600" y="4149725"/>
          <p14:tracePt t="82217" x="4002088" y="4086225"/>
          <p14:tracePt t="82225" x="3984625" y="4040188"/>
          <p14:tracePt t="82233" x="3956050" y="4013200"/>
          <p14:tracePt t="82241" x="3948113" y="3957638"/>
          <p14:tracePt t="82249" x="3938588" y="3940175"/>
          <p14:tracePt t="82257" x="3902075" y="3894138"/>
          <p14:tracePt t="82265" x="3883025" y="3867150"/>
          <p14:tracePt t="82273" x="3875088" y="3821113"/>
          <p14:tracePt t="82281" x="3856038" y="3775075"/>
          <p14:tracePt t="82289" x="3838575" y="3748088"/>
          <p14:tracePt t="82297" x="3829050" y="3730625"/>
          <p14:tracePt t="82305" x="3802063" y="3665538"/>
          <p14:tracePt t="82313" x="3802063" y="3629025"/>
          <p14:tracePt t="82320" x="3792538" y="3611563"/>
          <p14:tracePt t="82329" x="3775075" y="3548063"/>
          <p14:tracePt t="82337" x="3765550" y="3511550"/>
          <p14:tracePt t="82345" x="3756025" y="3465513"/>
          <p14:tracePt t="82353" x="3746500" y="3446463"/>
          <p14:tracePt t="82362" x="3738563" y="3411538"/>
          <p14:tracePt t="82371" x="3738563" y="3375025"/>
          <p14:tracePt t="82379" x="3738563" y="3355975"/>
          <p14:tracePt t="82385" x="3738563" y="3319463"/>
          <p14:tracePt t="82394" x="3738563" y="3309938"/>
          <p14:tracePt t="82400" x="3738563" y="3273425"/>
          <p14:tracePt t="82410" x="3738563" y="3255963"/>
          <p14:tracePt t="82417" x="3738563" y="3236913"/>
          <p14:tracePt t="82425" x="3738563" y="3219450"/>
          <p14:tracePt t="82441" x="3756025" y="3192463"/>
          <p14:tracePt t="82449" x="3756025" y="3182938"/>
          <p14:tracePt t="82457" x="3756025" y="3173413"/>
          <p14:tracePt t="82465" x="3765550" y="3155950"/>
          <p14:tracePt t="82473" x="3775075" y="3146425"/>
          <p14:tracePt t="82490" x="3783013" y="3127375"/>
          <p14:tracePt t="82498" x="3792538" y="3119438"/>
          <p14:tracePt t="82506" x="3802063" y="3119438"/>
          <p14:tracePt t="82514" x="3819525" y="3090863"/>
          <p14:tracePt t="82522" x="3829050" y="3082925"/>
          <p14:tracePt t="82530" x="3856038" y="3063875"/>
          <p14:tracePt t="82537" x="3875088" y="3054350"/>
          <p14:tracePt t="82547" x="3883025" y="3054350"/>
          <p14:tracePt t="82552" x="3892550" y="3046413"/>
          <p14:tracePt t="82561" x="3902075" y="3046413"/>
          <p14:tracePt t="82569" x="3919538" y="3046413"/>
          <p14:tracePt t="82578" x="3948113" y="3036888"/>
          <p14:tracePt t="82584" x="3956050" y="3036888"/>
          <p14:tracePt t="82594" x="3975100" y="3027363"/>
          <p14:tracePt t="82601" x="3992563" y="3017838"/>
          <p14:tracePt t="82609" x="4011613" y="3009900"/>
          <p14:tracePt t="82617" x="4029075" y="3009900"/>
          <p14:tracePt t="82625" x="4048125" y="3009900"/>
          <p14:tracePt t="82633" x="4075113" y="3009900"/>
          <p14:tracePt t="82641" x="4111625" y="3000375"/>
          <p14:tracePt t="82649" x="4138613" y="3000375"/>
          <p14:tracePt t="82657" x="4157663" y="2990850"/>
          <p14:tracePt t="82665" x="4211638" y="2963863"/>
          <p14:tracePt t="82673" x="4238625" y="2963863"/>
          <p14:tracePt t="82683" x="4257675" y="2954338"/>
          <p14:tracePt t="82689" x="4294188" y="2946400"/>
          <p14:tracePt t="82697" x="4311650" y="2946400"/>
          <p14:tracePt t="82705" x="4321175" y="2936875"/>
          <p14:tracePt t="82721" x="4330700" y="2936875"/>
          <p14:tracePt t="82729" x="4340225" y="2936875"/>
          <p14:tracePt t="82737" x="4348163" y="2927350"/>
          <p14:tracePt t="82745" x="4357688" y="2917825"/>
          <p14:tracePt t="82761" x="4367213" y="2917825"/>
          <p14:tracePt t="82891" x="4376738" y="2909888"/>
          <p14:tracePt t="83001" x="4384675" y="2909888"/>
          <p14:tracePt t="83010" x="4413250" y="2890838"/>
          <p14:tracePt t="83017" x="4421188" y="2873375"/>
          <p14:tracePt t="83025" x="4430713" y="2836863"/>
          <p14:tracePt t="83033" x="4440238" y="2827338"/>
          <p14:tracePt t="83041" x="4457700" y="2808288"/>
          <p14:tracePt t="83049" x="4467225" y="2781300"/>
          <p14:tracePt t="83634" x="4467225" y="2771775"/>
          <p14:tracePt t="83650" x="4467225" y="2754313"/>
          <p14:tracePt t="83674" x="4457700" y="2744788"/>
          <p14:tracePt t="84107" x="4448175" y="2727325"/>
          <p14:tracePt t="84115" x="4421188" y="2717800"/>
          <p14:tracePt t="84122" x="4413250" y="2698750"/>
          <p14:tracePt t="84129" x="4413250" y="2690813"/>
          <p14:tracePt t="84137" x="4403725" y="2662238"/>
          <p14:tracePt t="84145" x="4394200" y="2644775"/>
          <p14:tracePt t="84162" x="4384675" y="2635250"/>
          <p14:tracePt t="84169" x="4376738" y="2635250"/>
          <p14:tracePt t="84491" x="4367213" y="2617788"/>
          <p14:tracePt t="84499" x="4357688" y="2608263"/>
          <p14:tracePt t="86933" x="4357688" y="2617788"/>
          <p14:tracePt t="86953" x="4357688" y="2635250"/>
          <p14:tracePt t="86961" x="4357688" y="2644775"/>
          <p14:tracePt t="86968" x="4357688" y="2654300"/>
          <p14:tracePt t="86977" x="4357688" y="2662238"/>
          <p14:tracePt t="86993" x="4384675" y="2671763"/>
          <p14:tracePt t="87001" x="4421188" y="2671763"/>
          <p14:tracePt t="87010" x="4467225" y="2690813"/>
          <p14:tracePt t="87017" x="4484688" y="2690813"/>
          <p14:tracePt t="87027" x="4513263" y="2690813"/>
          <p14:tracePt t="87033" x="4521200" y="2690813"/>
          <p14:tracePt t="87042" x="4530725" y="2698750"/>
          <p14:tracePt t="87193" x="4540250" y="2698750"/>
          <p14:tracePt t="87813" x="4549775" y="2727325"/>
          <p14:tracePt t="87818" x="4549775" y="2735263"/>
          <p14:tracePt t="87827" x="4549775" y="2744788"/>
          <p14:tracePt t="88611" x="4567238" y="2735263"/>
          <p14:tracePt t="88619" x="4594225" y="2708275"/>
          <p14:tracePt t="88628" x="4613275" y="2698750"/>
          <p14:tracePt t="88634" x="4630738" y="2681288"/>
          <p14:tracePt t="88666" x="4640263" y="2671763"/>
          <p14:tracePt t="88993" x="4640263" y="2681288"/>
          <p14:tracePt t="89001" x="4640263" y="2690813"/>
          <p14:tracePt t="89017" x="4640263" y="2717800"/>
          <p14:tracePt t="89032" x="4622800" y="2735263"/>
          <p14:tracePt t="89049" x="4603750" y="2763838"/>
          <p14:tracePt t="89057" x="4603750" y="2771775"/>
          <p14:tracePt t="89065" x="4576763" y="2790825"/>
          <p14:tracePt t="89196" x="4567238" y="2800350"/>
          <p14:tracePt t="89372" x="4567238" y="2790825"/>
          <p14:tracePt t="89395" x="4567238" y="2781300"/>
          <p14:tracePt t="89410" x="4567238" y="2771775"/>
          <p14:tracePt t="89433" x="4567238" y="2754313"/>
          <p14:tracePt t="89449" x="4567238" y="2744788"/>
          <p14:tracePt t="89619" x="4557713" y="2735263"/>
          <p14:tracePt t="89706" x="4549775" y="2735263"/>
          <p14:tracePt t="89714" x="4549775" y="2744788"/>
          <p14:tracePt t="89722" x="4521200" y="2771775"/>
          <p14:tracePt t="90122" x="4521200" y="2781300"/>
          <p14:tracePt t="90153" x="4521200" y="2790825"/>
          <p14:tracePt t="90161" x="4540250" y="2790825"/>
          <p14:tracePt t="90169" x="4594225" y="2790825"/>
          <p14:tracePt t="90185" x="4622800" y="2790825"/>
          <p14:tracePt t="90194" x="4630738" y="2781300"/>
          <p14:tracePt t="90299" x="4630738" y="2771775"/>
          <p14:tracePt t="90307" x="4630738" y="2754313"/>
          <p14:tracePt t="90313" x="4630738" y="2744788"/>
          <p14:tracePt t="90321" x="4630738" y="2735263"/>
          <p14:tracePt t="90329" x="4630738" y="2727325"/>
          <p14:tracePt t="90345" x="4630738" y="2708275"/>
          <p14:tracePt t="90369" x="4630738" y="2698750"/>
          <p14:tracePt t="90384" x="4630738" y="2690813"/>
          <p14:tracePt t="90401" x="4630738" y="2662238"/>
          <p14:tracePt t="90417" x="4630738" y="2654300"/>
          <p14:tracePt t="90426" x="4630738" y="2644775"/>
          <p14:tracePt t="90433" x="4630738" y="2635250"/>
          <p14:tracePt t="90440" x="4630738" y="2625725"/>
          <p14:tracePt t="90457" x="4630738" y="2617788"/>
          <p14:tracePt t="90465" x="4630738" y="2608263"/>
          <p14:tracePt t="90473" x="4630738" y="2589213"/>
          <p14:tracePt t="90489" x="4630738" y="2581275"/>
          <p14:tracePt t="90497" x="4630738" y="2571750"/>
          <p14:tracePt t="95460" x="4640263" y="2562225"/>
          <p14:tracePt t="95467" x="4803775" y="2562225"/>
          <p14:tracePt t="95475" x="5068888" y="2562225"/>
          <p14:tracePt t="95483" x="5334000" y="2562225"/>
          <p14:tracePt t="95491" x="5597525" y="2562225"/>
          <p14:tracePt t="95498" x="5743575" y="2562225"/>
          <p14:tracePt t="95505" x="5907088" y="2562225"/>
          <p14:tracePt t="95513" x="6016625" y="2589213"/>
          <p14:tracePt t="95521" x="6080125" y="2608263"/>
          <p14:tracePt t="95529" x="6099175" y="2617788"/>
          <p14:tracePt t="95579" x="6116638" y="2625725"/>
          <p14:tracePt t="95586" x="6126163" y="2635250"/>
          <p14:tracePt t="95595" x="6126163" y="2654300"/>
          <p14:tracePt t="95613" x="6135688" y="2690813"/>
          <p14:tracePt t="95616" x="6162675" y="2717800"/>
          <p14:tracePt t="95626" x="6189663" y="2744788"/>
          <p14:tracePt t="95633" x="6208713" y="2763838"/>
          <p14:tracePt t="95642" x="6245225" y="2800350"/>
          <p14:tracePt t="95649" x="6262688" y="2817813"/>
          <p14:tracePt t="95657" x="6291263" y="2863850"/>
          <p14:tracePt t="95665" x="6299200" y="2881313"/>
          <p14:tracePt t="95673" x="6326188" y="2900363"/>
          <p14:tracePt t="95681" x="6335713" y="2936875"/>
          <p14:tracePt t="95689" x="6345238" y="2946400"/>
          <p14:tracePt t="95697" x="6354763" y="2982913"/>
          <p14:tracePt t="95705" x="6381750" y="3017838"/>
          <p14:tracePt t="95713" x="6381750" y="3046413"/>
          <p14:tracePt t="95721" x="6399213" y="3090863"/>
          <p14:tracePt t="95729" x="6427788" y="3155950"/>
          <p14:tracePt t="95737" x="6445250" y="3209925"/>
          <p14:tracePt t="95745" x="6454775" y="3282950"/>
          <p14:tracePt t="95753" x="6454775" y="3346450"/>
          <p14:tracePt t="95761" x="6454775" y="3402013"/>
          <p14:tracePt t="95769" x="6454775" y="3511550"/>
          <p14:tracePt t="95777" x="6454775" y="3621088"/>
          <p14:tracePt t="95785" x="6454775" y="3730625"/>
          <p14:tracePt t="95793" x="6464300" y="3857625"/>
          <p14:tracePt t="95801" x="6491288" y="3957638"/>
          <p14:tracePt t="95811" x="6508750" y="4067175"/>
          <p14:tracePt t="95816" x="6527800" y="4176713"/>
          <p14:tracePt t="95826" x="6527800" y="4286250"/>
          <p14:tracePt t="95833" x="6537325" y="4386263"/>
          <p14:tracePt t="95841" x="6537325" y="4478338"/>
          <p14:tracePt t="95849" x="6537325" y="4551363"/>
          <p14:tracePt t="95857" x="6537325" y="4605338"/>
          <p14:tracePt t="95866" x="6537325" y="4660900"/>
          <p14:tracePt t="95873" x="6537325" y="4714875"/>
          <p14:tracePt t="95893" x="6537325" y="4814888"/>
          <p14:tracePt t="95897" x="6537325" y="4851400"/>
          <p14:tracePt t="95905" x="6527800" y="4897438"/>
          <p14:tracePt t="95913" x="6500813" y="4924425"/>
          <p14:tracePt t="95921" x="6481763" y="4970463"/>
          <p14:tracePt t="95929" x="6445250" y="5016500"/>
          <p14:tracePt t="95937" x="6427788" y="5060950"/>
          <p14:tracePt t="95945" x="6391275" y="5116513"/>
          <p14:tracePt t="95953" x="6335713" y="5207000"/>
          <p14:tracePt t="95961" x="6308725" y="5253038"/>
          <p14:tracePt t="95968" x="6254750" y="5326063"/>
          <p14:tracePt t="95977" x="6199188" y="5408613"/>
          <p14:tracePt t="95986" x="6135688" y="5489575"/>
          <p14:tracePt t="95996" x="6108700" y="5554663"/>
          <p14:tracePt t="96002" x="6043613" y="5618163"/>
          <p14:tracePt t="96014" x="5972175" y="5718175"/>
          <p14:tracePt t="96018" x="5935663" y="5745163"/>
          <p14:tracePt t="96029" x="5843588" y="5864225"/>
          <p14:tracePt t="96034" x="5797550" y="5937250"/>
          <p14:tracePt t="96043" x="5761038" y="5964238"/>
          <p14:tracePt t="96050" x="5697538" y="6046788"/>
          <p14:tracePt t="96059" x="5624513" y="6137275"/>
          <p14:tracePt t="96066" x="5561013" y="6200775"/>
          <p14:tracePt t="96074" x="5487988" y="6283325"/>
          <p14:tracePt t="96082" x="5434013" y="6365875"/>
          <p14:tracePt t="96090" x="5378450" y="6419850"/>
          <p14:tracePt t="96098" x="5334000" y="6465888"/>
          <p14:tracePt t="96106" x="5305425" y="6492875"/>
          <p14:tracePt t="96113" x="5268913" y="6519863"/>
          <p14:tracePt t="96122" x="5214938" y="6556375"/>
          <p14:tracePt t="96130" x="5178425" y="6575425"/>
          <p14:tracePt t="96137" x="5151438" y="6592888"/>
          <p14:tracePt t="96147" x="5122863" y="6611938"/>
          <p14:tracePt t="96154" x="5114925" y="6621463"/>
          <p14:tracePt t="96163" x="5105400" y="6621463"/>
          <p14:tracePt t="96169" x="5086350" y="6621463"/>
          <p14:tracePt t="96218" x="5078413" y="6621463"/>
          <p14:tracePt t="96227" x="5068888" y="6621463"/>
          <p14:tracePt t="96234" x="5022850" y="6602413"/>
          <p14:tracePt t="96242" x="4932363" y="6465888"/>
          <p14:tracePt t="96249" x="4795838" y="6283325"/>
          <p14:tracePt t="96259" x="4659313" y="6146800"/>
          <p14:tracePt t="96266" x="4476750" y="6010275"/>
          <p14:tracePt t="96274" x="4275138" y="5845175"/>
          <p14:tracePt t="96282" x="4102100" y="5754688"/>
          <p14:tracePt t="96290" x="3902075" y="5589588"/>
          <p14:tracePt t="96298" x="3765550" y="5462588"/>
          <p14:tracePt t="96305" x="3646488" y="5380038"/>
          <p14:tracePt t="96314" x="3490913" y="5289550"/>
          <p14:tracePt t="96321" x="3409950" y="5216525"/>
          <p14:tracePt t="96329" x="3309938" y="5143500"/>
          <p14:tracePt t="96338" x="3208338" y="5070475"/>
          <p14:tracePt t="96345" x="3171825" y="5024438"/>
          <p14:tracePt t="96353" x="3117850" y="4960938"/>
          <p14:tracePt t="96361" x="3081338" y="4914900"/>
          <p14:tracePt t="96369" x="3044825" y="4851400"/>
          <p14:tracePt t="96377" x="3027363" y="4814888"/>
          <p14:tracePt t="96384" x="3017838" y="4778375"/>
          <p14:tracePt t="96393" x="3008313" y="4732338"/>
          <p14:tracePt t="96401" x="3008313" y="4678363"/>
          <p14:tracePt t="96409" x="3008313" y="4624388"/>
          <p14:tracePt t="96417" x="2990850" y="4559300"/>
          <p14:tracePt t="96426" x="2990850" y="4505325"/>
          <p14:tracePt t="96433" x="2990850" y="4432300"/>
          <p14:tracePt t="96441" x="2990850" y="4340225"/>
          <p14:tracePt t="96449" x="2990850" y="4268788"/>
          <p14:tracePt t="96457" x="2990850" y="4186238"/>
          <p14:tracePt t="96465" x="2990850" y="4076700"/>
          <p14:tracePt t="96473" x="2990850" y="3984625"/>
          <p14:tracePt t="96481" x="2990850" y="3875088"/>
          <p14:tracePt t="96489" x="3027363" y="3784600"/>
          <p14:tracePt t="96497" x="3071813" y="3665538"/>
          <p14:tracePt t="96505" x="3127375" y="3548063"/>
          <p14:tracePt t="96513" x="3181350" y="3446463"/>
          <p14:tracePt t="96521" x="3254375" y="3328988"/>
          <p14:tracePt t="96529" x="3300413" y="3255963"/>
          <p14:tracePt t="96537" x="3400425" y="3146425"/>
          <p14:tracePt t="96545" x="3482975" y="3046413"/>
          <p14:tracePt t="96553" x="3546475" y="2963863"/>
          <p14:tracePt t="96561" x="3646488" y="2863850"/>
          <p14:tracePt t="96569" x="3729038" y="2790825"/>
          <p14:tracePt t="96576" x="3829050" y="2717800"/>
          <p14:tracePt t="96585" x="3892550" y="2681288"/>
          <p14:tracePt t="96594" x="3975100" y="2625725"/>
          <p14:tracePt t="96601" x="4057650" y="2571750"/>
          <p14:tracePt t="96608" x="4084638" y="2562225"/>
          <p14:tracePt t="96617" x="4121150" y="2554288"/>
          <p14:tracePt t="96625" x="4148138" y="2554288"/>
          <p14:tracePt t="96633" x="4165600" y="2535238"/>
          <p14:tracePt t="96642" x="4184650" y="2535238"/>
          <p14:tracePt t="96648" x="4221163" y="2535238"/>
          <p14:tracePt t="96657" x="4267200" y="2535238"/>
          <p14:tracePt t="96665" x="4330700" y="2535238"/>
          <p14:tracePt t="96673" x="4376738" y="2535238"/>
          <p14:tracePt t="96681" x="4448175" y="2535238"/>
          <p14:tracePt t="96689" x="4503738" y="2535238"/>
          <p14:tracePt t="96697" x="4576763" y="2535238"/>
          <p14:tracePt t="96705" x="4649788" y="2535238"/>
          <p14:tracePt t="96713" x="4776788" y="2535238"/>
          <p14:tracePt t="96721" x="4886325" y="2535238"/>
          <p14:tracePt t="96729" x="4995863" y="2554288"/>
          <p14:tracePt t="96737" x="5059363" y="2562225"/>
          <p14:tracePt t="96745" x="5178425" y="2608263"/>
          <p14:tracePt t="96753" x="5268913" y="2635250"/>
          <p14:tracePt t="96761" x="5351463" y="2671763"/>
          <p14:tracePt t="96769" x="5397500" y="2698750"/>
          <p14:tracePt t="96778" x="5478463" y="2735263"/>
          <p14:tracePt t="96785" x="5524500" y="2763838"/>
          <p14:tracePt t="96793" x="5551488" y="2790825"/>
          <p14:tracePt t="96801" x="5588000" y="2808288"/>
          <p14:tracePt t="96810" x="5616575" y="2844800"/>
          <p14:tracePt t="96817" x="5634038" y="2890838"/>
          <p14:tracePt t="96826" x="5670550" y="2936875"/>
          <p14:tracePt t="96833" x="5716588" y="3017838"/>
          <p14:tracePt t="96842" x="5743575" y="3046413"/>
          <p14:tracePt t="96848" x="5789613" y="3109913"/>
          <p14:tracePt t="96857" x="5807075" y="3155950"/>
          <p14:tracePt t="96865" x="5843588" y="3219450"/>
          <p14:tracePt t="96873" x="5870575" y="3265488"/>
          <p14:tracePt t="96893" x="5962650" y="3402013"/>
          <p14:tracePt t="96897" x="5980113" y="3429000"/>
          <p14:tracePt t="96905" x="6016625" y="3502025"/>
          <p14:tracePt t="96913" x="6035675" y="3548063"/>
          <p14:tracePt t="96921" x="6043613" y="3584575"/>
          <p14:tracePt t="96929" x="6089650" y="3657600"/>
          <p14:tracePt t="96937" x="6099175" y="3694113"/>
          <p14:tracePt t="96946" x="6099175" y="3721100"/>
          <p14:tracePt t="96952" x="6108700" y="3767138"/>
          <p14:tracePt t="96962" x="6116638" y="3821113"/>
          <p14:tracePt t="96968" x="6145213" y="3884613"/>
          <p14:tracePt t="96977" x="6153150" y="3921125"/>
          <p14:tracePt t="96985" x="6153150" y="3976688"/>
          <p14:tracePt t="96994" x="6153150" y="4067175"/>
          <p14:tracePt t="97000" x="6153150" y="4140200"/>
          <p14:tracePt t="97011" x="6153150" y="4232275"/>
          <p14:tracePt t="97018" x="6145213" y="4340225"/>
          <p14:tracePt t="97029" x="6116638" y="4441825"/>
          <p14:tracePt t="97034" x="6080125" y="4568825"/>
          <p14:tracePt t="97044" x="6062663" y="4651375"/>
          <p14:tracePt t="97051" x="6035675" y="4741863"/>
          <p14:tracePt t="97059" x="5999163" y="4841875"/>
          <p14:tracePt t="97065" x="5935663" y="4960938"/>
          <p14:tracePt t="97073" x="5899150" y="5070475"/>
          <p14:tracePt t="97081" x="5853113" y="5153025"/>
          <p14:tracePt t="97089" x="5797550" y="5253038"/>
          <p14:tracePt t="97097" x="5724525" y="5353050"/>
          <p14:tracePt t="97105" x="5688013" y="5416550"/>
          <p14:tracePt t="97113" x="5616575" y="5499100"/>
          <p14:tracePt t="97121" x="5543550" y="5599113"/>
          <p14:tracePt t="97129" x="5507038" y="5645150"/>
          <p14:tracePt t="97137" x="5424488" y="5745163"/>
          <p14:tracePt t="97145" x="5351463" y="5818188"/>
          <p14:tracePt t="97153" x="5314950" y="5881688"/>
          <p14:tracePt t="97161" x="5287963" y="5910263"/>
          <p14:tracePt t="97169" x="5214938" y="5983288"/>
          <p14:tracePt t="97178" x="5168900" y="6027738"/>
          <p14:tracePt t="97185" x="5141913" y="6064250"/>
          <p14:tracePt t="97193" x="5132388" y="6064250"/>
          <p14:tracePt t="97201" x="5078413" y="6110288"/>
          <p14:tracePt t="97209" x="5049838" y="6119813"/>
          <p14:tracePt t="97216" x="5005388" y="6156325"/>
          <p14:tracePt t="97225" x="4968875" y="6173788"/>
          <p14:tracePt t="97233" x="4932363" y="6183313"/>
          <p14:tracePt t="97241" x="4868863" y="6219825"/>
          <p14:tracePt t="97248" x="4803775" y="6246813"/>
          <p14:tracePt t="97257" x="4759325" y="6283325"/>
          <p14:tracePt t="97265" x="4695825" y="6338888"/>
          <p14:tracePt t="97273" x="4676775" y="6338888"/>
          <p14:tracePt t="97281" x="4613275" y="6346825"/>
          <p14:tracePt t="97289" x="4576763" y="6356350"/>
          <p14:tracePt t="97297" x="4530725" y="6365875"/>
          <p14:tracePt t="97305" x="4503738" y="6392863"/>
          <p14:tracePt t="97313" x="4476750" y="6392863"/>
          <p14:tracePt t="97321" x="4457700" y="6392863"/>
          <p14:tracePt t="97329" x="4421188" y="6392863"/>
          <p14:tracePt t="97337" x="4413250" y="6392863"/>
          <p14:tracePt t="97345" x="4394200" y="6392863"/>
          <p14:tracePt t="97353" x="4384675" y="6392863"/>
          <p14:tracePt t="97369" x="4367213" y="6383338"/>
          <p14:tracePt t="97386" x="4340225" y="6375400"/>
          <p14:tracePt t="97633" x="4330700" y="6375400"/>
          <p14:tracePt t="97659" x="4311650" y="6365875"/>
          <p14:tracePt t="97665" x="4267200" y="6338888"/>
          <p14:tracePt t="97673" x="4221163" y="6329363"/>
          <p14:tracePt t="97681" x="4094163" y="6273800"/>
          <p14:tracePt t="97689" x="3956050" y="6210300"/>
          <p14:tracePt t="97697" x="3856038" y="6173788"/>
          <p14:tracePt t="97705" x="3765550" y="6127750"/>
          <p14:tracePt t="97713" x="3629025" y="6073775"/>
          <p14:tracePt t="97721" x="3473450" y="5991225"/>
          <p14:tracePt t="97729" x="3346450" y="5937250"/>
          <p14:tracePt t="97737" x="3227388" y="5845175"/>
          <p14:tracePt t="97745" x="3108325" y="5791200"/>
          <p14:tracePt t="97753" x="3008313" y="5727700"/>
          <p14:tracePt t="97761" x="2925763" y="5672138"/>
          <p14:tracePt t="97769" x="2881313" y="5635625"/>
          <p14:tracePt t="97777" x="2817813" y="5572125"/>
          <p14:tracePt t="97786" x="2789238" y="5554663"/>
          <p14:tracePt t="97793" x="2771775" y="5499100"/>
          <p14:tracePt t="97801" x="2735263" y="5435600"/>
          <p14:tracePt t="97811" x="2708275" y="5335588"/>
          <p14:tracePt t="97817" x="2689225" y="5243513"/>
          <p14:tracePt t="97826" x="2662238" y="5143500"/>
          <p14:tracePt t="97832" x="2662238" y="5053013"/>
          <p14:tracePt t="97843" x="2662238" y="4960938"/>
          <p14:tracePt t="97848" x="2662238" y="4851400"/>
          <p14:tracePt t="97857" x="2662238" y="4760913"/>
          <p14:tracePt t="97865" x="2662238" y="4651375"/>
          <p14:tracePt t="97873" x="2662238" y="4559300"/>
          <p14:tracePt t="97892" x="2708275" y="4349750"/>
          <p14:tracePt t="97897" x="2725738" y="4222750"/>
          <p14:tracePt t="97904" x="2762250" y="4140200"/>
          <p14:tracePt t="97913" x="2825750" y="4021138"/>
          <p14:tracePt t="97921" x="2852738" y="3940175"/>
          <p14:tracePt t="97929" x="2908300" y="3857625"/>
          <p14:tracePt t="97937" x="2981325" y="3730625"/>
          <p14:tracePt t="97946" x="3054350" y="3611563"/>
          <p14:tracePt t="97953" x="3127375" y="3492500"/>
          <p14:tracePt t="97961" x="3244850" y="3355975"/>
          <p14:tracePt t="97969" x="3354388" y="3236913"/>
          <p14:tracePt t="97977" x="3473450" y="3109913"/>
          <p14:tracePt t="97985" x="3609975" y="3017838"/>
          <p14:tracePt t="97994" x="3719513" y="2881313"/>
          <p14:tracePt t="98000" x="3856038" y="2763838"/>
          <p14:tracePt t="98010" x="3956050" y="2681288"/>
          <p14:tracePt t="98016" x="4057650" y="2608263"/>
          <p14:tracePt t="98025" x="4121150" y="2581275"/>
          <p14:tracePt t="98033" x="4194175" y="2535238"/>
          <p14:tracePt t="98042" x="4257675" y="2517775"/>
          <p14:tracePt t="98049" x="4275138" y="2517775"/>
          <p14:tracePt t="98057" x="4303713" y="2517775"/>
          <p14:tracePt t="98065" x="4321175" y="2517775"/>
          <p14:tracePt t="98073" x="4376738" y="2517775"/>
          <p14:tracePt t="98081" x="4467225" y="2517775"/>
          <p14:tracePt t="98089" x="4567238" y="2517775"/>
          <p14:tracePt t="98097" x="4695825" y="2589213"/>
          <p14:tracePt t="98105" x="4832350" y="2698750"/>
          <p14:tracePt t="98113" x="4968875" y="2771775"/>
          <p14:tracePt t="98121" x="5068888" y="2881313"/>
          <p14:tracePt t="98129" x="5214938" y="3000375"/>
          <p14:tracePt t="98137" x="5334000" y="3100388"/>
          <p14:tracePt t="98146" x="5414963" y="3192463"/>
          <p14:tracePt t="98153" x="5514975" y="3273425"/>
          <p14:tracePt t="98161" x="5570538" y="3355975"/>
          <p14:tracePt t="98169" x="5624513" y="3429000"/>
          <p14:tracePt t="98178" x="5661025" y="3475038"/>
          <p14:tracePt t="98185" x="5670550" y="3502025"/>
          <p14:tracePt t="98193" x="5680075" y="3529013"/>
          <p14:tracePt t="98201" x="5680075" y="3538538"/>
          <p14:tracePt t="98210" x="5697538" y="3556000"/>
          <p14:tracePt t="98401" x="5697538" y="3538538"/>
          <p14:tracePt t="98409" x="5697538" y="3519488"/>
          <p14:tracePt t="98417" x="5697538" y="3482975"/>
          <p14:tracePt t="98425" x="5697538" y="3438525"/>
          <p14:tracePt t="98433" x="5697538" y="3402013"/>
          <p14:tracePt t="98443" x="5697538" y="3365500"/>
          <p14:tracePt t="98449" x="5670550" y="3309938"/>
          <p14:tracePt t="98457" x="5643563" y="3246438"/>
          <p14:tracePt t="98465" x="5624513" y="3200400"/>
          <p14:tracePt t="98473" x="5570538" y="3136900"/>
          <p14:tracePt t="98481" x="5561013" y="3090863"/>
          <p14:tracePt t="98489" x="5514975" y="3046413"/>
          <p14:tracePt t="98497" x="5478463" y="3009900"/>
          <p14:tracePt t="98505" x="5451475" y="2982913"/>
          <p14:tracePt t="98512" x="5414963" y="2946400"/>
          <p14:tracePt t="98521" x="5397500" y="2927350"/>
          <p14:tracePt t="98529" x="5360988" y="2881313"/>
          <p14:tracePt t="98537" x="5341938" y="2863850"/>
          <p14:tracePt t="98545" x="5314950" y="2836863"/>
          <p14:tracePt t="98553" x="5297488" y="2817813"/>
          <p14:tracePt t="98561" x="5260975" y="2781300"/>
          <p14:tracePt t="98569" x="5241925" y="2754313"/>
          <p14:tracePt t="98577" x="5178425" y="2708275"/>
          <p14:tracePt t="98584" x="5151438" y="2681288"/>
          <p14:tracePt t="98595" x="5114925" y="2654300"/>
          <p14:tracePt t="98600" x="5068888" y="2608263"/>
          <p14:tracePt t="98609" x="5041900" y="2571750"/>
          <p14:tracePt t="98617" x="5014913" y="2544763"/>
          <p14:tracePt t="98625" x="4986338" y="2517775"/>
          <p14:tracePt t="98633" x="4978400" y="2517775"/>
          <p14:tracePt t="98643" x="4968875" y="2508250"/>
          <p14:tracePt t="98652" x="4959350" y="2498725"/>
          <p14:tracePt t="98921" x="4968875" y="2498725"/>
          <p14:tracePt t="98929" x="4978400" y="2498725"/>
          <p14:tracePt t="98936" x="4986338" y="2498725"/>
          <p14:tracePt t="98953" x="4986338" y="2508250"/>
          <p14:tracePt t="98993" x="4986338" y="2525713"/>
          <p14:tracePt t="99306" x="4995863" y="2535238"/>
          <p14:tracePt t="99313" x="5014913" y="2535238"/>
          <p14:tracePt t="99337" x="5032375" y="2535238"/>
          <p14:tracePt t="99345" x="5059363" y="2535238"/>
          <p14:tracePt t="99353" x="5122863" y="2562225"/>
          <p14:tracePt t="99361" x="5159375" y="2562225"/>
          <p14:tracePt t="99368" x="5178425" y="2562225"/>
          <p14:tracePt t="99377" x="5195888" y="2571750"/>
          <p14:tracePt t="99384" x="5205413" y="2571750"/>
          <p14:tracePt t="102067" x="5214938" y="2571750"/>
          <p14:tracePt t="102076" x="5260975" y="2581275"/>
          <p14:tracePt t="102084" x="5324475" y="2598738"/>
          <p14:tracePt t="102089" x="5341938" y="2598738"/>
          <p14:tracePt t="102097" x="5368925" y="2617788"/>
          <p14:tracePt t="102113" x="5378450" y="2617788"/>
          <p14:tracePt t="102291" x="5368925" y="2617788"/>
          <p14:tracePt t="102306" x="5351463" y="2617788"/>
          <p14:tracePt t="102315" x="5341938" y="2617788"/>
          <p14:tracePt t="102322" x="5324475" y="2608263"/>
          <p14:tracePt t="104329" x="5314950" y="2608263"/>
          <p14:tracePt t="104337" x="5287963" y="2644775"/>
          <p14:tracePt t="104352" x="5278438" y="2662238"/>
          <p14:tracePt t="104361" x="5278438" y="2681288"/>
          <p14:tracePt t="104369" x="5268913" y="2690813"/>
          <p14:tracePt t="108844" x="5260975" y="2698750"/>
          <p14:tracePt t="109099" x="5241925" y="2690813"/>
          <p14:tracePt t="110307" x="5232400" y="2690813"/>
          <p14:tracePt t="115361" x="5095875" y="2690813"/>
          <p14:tracePt t="115369" x="4630738" y="2690813"/>
          <p14:tracePt t="115377" x="3775075" y="2671763"/>
          <p14:tracePt t="115384" x="2981325" y="2562225"/>
          <p14:tracePt t="115393" x="1997075" y="2389188"/>
          <p14:tracePt t="115401" x="1020763" y="2270125"/>
          <p14:tracePt t="115409" x="9525" y="2125663"/>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D2D77-BEC3-4E54-8CA6-CE7EA7DEC744}"/>
              </a:ext>
            </a:extLst>
          </p:cNvPr>
          <p:cNvSpPr>
            <a:spLocks noGrp="1"/>
          </p:cNvSpPr>
          <p:nvPr>
            <p:ph type="title"/>
          </p:nvPr>
        </p:nvSpPr>
        <p:spPr/>
        <p:txBody>
          <a:bodyPr/>
          <a:lstStyle/>
          <a:p>
            <a:r>
              <a:rPr lang="en-US" altLang="ja-JP" dirty="0"/>
              <a:t>How to use ITC machine</a:t>
            </a:r>
            <a:endParaRPr kumimoji="1" lang="ja-JP" altLang="en-US" dirty="0"/>
          </a:p>
        </p:txBody>
      </p:sp>
      <p:sp>
        <p:nvSpPr>
          <p:cNvPr id="3" name="コンテンツ プレースホルダー 2">
            <a:extLst>
              <a:ext uri="{FF2B5EF4-FFF2-40B4-BE49-F238E27FC236}">
                <a16:creationId xmlns:a16="http://schemas.microsoft.com/office/drawing/2014/main" id="{3370B499-811E-4223-AF6F-9CD908AA54A0}"/>
              </a:ext>
            </a:extLst>
          </p:cNvPr>
          <p:cNvSpPr>
            <a:spLocks noGrp="1"/>
          </p:cNvSpPr>
          <p:nvPr>
            <p:ph idx="1"/>
          </p:nvPr>
        </p:nvSpPr>
        <p:spPr>
          <a:xfrm>
            <a:off x="90032" y="1340768"/>
            <a:ext cx="9234496" cy="4525963"/>
          </a:xfrm>
        </p:spPr>
        <p:txBody>
          <a:bodyPr/>
          <a:lstStyle/>
          <a:p>
            <a:r>
              <a:rPr kumimoji="1" lang="en-US" altLang="ja-JP" dirty="0"/>
              <a:t>login to the assigned ITC Linux machine</a:t>
            </a:r>
          </a:p>
          <a:p>
            <a:endParaRPr kumimoji="1" lang="en-US" altLang="ja-JP" dirty="0"/>
          </a:p>
          <a:p>
            <a:pPr lvl="1"/>
            <a:r>
              <a:rPr lang="en-US" altLang="ja-JP" dirty="0"/>
              <a:t>If you use windows 10, open command prompt</a:t>
            </a:r>
            <a:endParaRPr kumimoji="1" lang="en-US" altLang="ja-JP" dirty="0"/>
          </a:p>
          <a:p>
            <a:pPr marL="400050" lvl="1" indent="0">
              <a:buNone/>
            </a:pPr>
            <a:r>
              <a:rPr kumimoji="1" lang="en-US" altLang="ja-JP" dirty="0"/>
              <a:t>    </a:t>
            </a:r>
            <a:r>
              <a:rPr kumimoji="1" lang="en-US" altLang="ja-JP" dirty="0" err="1"/>
              <a:t>ssh</a:t>
            </a:r>
            <a:r>
              <a:rPr kumimoji="1" lang="en-US" altLang="ja-JP" dirty="0"/>
              <a:t>  </a:t>
            </a:r>
            <a:r>
              <a:rPr kumimoji="1" lang="en-US" altLang="ja-JP" dirty="0">
                <a:hlinkClick r:id="rId5"/>
              </a:rPr>
              <a:t>login_name@</a:t>
            </a:r>
            <a:r>
              <a:rPr lang="en-US" altLang="ja-JP" dirty="0">
                <a:hlinkClick r:id="rId5"/>
              </a:rPr>
              <a:t>XXXX</a:t>
            </a:r>
            <a:r>
              <a:rPr kumimoji="1" lang="en-US" altLang="ja-JP" dirty="0">
                <a:hlinkClick r:id="rId5"/>
              </a:rPr>
              <a:t>.educ.cc.keio.ac.jp</a:t>
            </a:r>
            <a:endParaRPr lang="ja-JP" altLang="en-US" dirty="0"/>
          </a:p>
          <a:p>
            <a:pPr marL="800100" lvl="2" indent="0">
              <a:buNone/>
            </a:pPr>
            <a:endParaRPr lang="en-US" altLang="ja-JP" dirty="0"/>
          </a:p>
          <a:p>
            <a:pPr marL="457200" indent="-457200"/>
            <a:r>
              <a:rPr lang="en-US" altLang="ja-JP" dirty="0"/>
              <a:t>Get</a:t>
            </a:r>
            <a:r>
              <a:rPr lang="ja-JP" altLang="en-US" dirty="0"/>
              <a:t> </a:t>
            </a:r>
            <a:r>
              <a:rPr lang="en-US" altLang="ja-JP" dirty="0"/>
              <a:t>the</a:t>
            </a:r>
            <a:r>
              <a:rPr lang="ja-JP" altLang="en-US" dirty="0"/>
              <a:t> </a:t>
            </a:r>
            <a:r>
              <a:rPr lang="en-US" altLang="ja-JP" dirty="0"/>
              <a:t>compressed file:</a:t>
            </a:r>
            <a:endParaRPr kumimoji="1" lang="en-US" altLang="ja-JP" dirty="0"/>
          </a:p>
          <a:p>
            <a:pPr marL="857250" lvl="1" indent="-457200"/>
            <a:r>
              <a:rPr lang="en-US" altLang="ja-JP" dirty="0" err="1"/>
              <a:t>wget</a:t>
            </a:r>
            <a:r>
              <a:rPr lang="en-US" altLang="ja-JP" dirty="0"/>
              <a:t> </a:t>
            </a:r>
            <a:r>
              <a:rPr lang="en-US" altLang="ja-JP" dirty="0">
                <a:hlinkClick r:id="rId6"/>
              </a:rPr>
              <a:t>http://www.am.ics.keio.ac.jp/comparc/open20.tar</a:t>
            </a:r>
            <a:endParaRPr lang="en-US" altLang="ja-JP" dirty="0"/>
          </a:p>
          <a:p>
            <a:pPr marL="857250" lvl="1" indent="-457200"/>
            <a:r>
              <a:rPr kumimoji="1" lang="en-US" altLang="ja-JP" dirty="0"/>
              <a:t>tar </a:t>
            </a:r>
            <a:r>
              <a:rPr kumimoji="1" lang="en-US" altLang="ja-JP" dirty="0" err="1"/>
              <a:t>xvf</a:t>
            </a:r>
            <a:r>
              <a:rPr kumimoji="1" lang="en-US" altLang="ja-JP" dirty="0"/>
              <a:t> open20.tar</a:t>
            </a:r>
          </a:p>
          <a:p>
            <a:pPr marL="857250" lvl="1" indent="-457200"/>
            <a:r>
              <a:rPr lang="en-US" altLang="ja-JP" dirty="0"/>
              <a:t>cd open</a:t>
            </a:r>
            <a:endParaRPr kumimoji="1" lang="ja-JP" altLang="en-US" dirty="0"/>
          </a:p>
        </p:txBody>
      </p:sp>
      <p:pic>
        <p:nvPicPr>
          <p:cNvPr id="5" name="オーディオ 4">
            <a:hlinkClick r:id="" action="ppaction://media"/>
            <a:extLst>
              <a:ext uri="{FF2B5EF4-FFF2-40B4-BE49-F238E27FC236}">
                <a16:creationId xmlns:a16="http://schemas.microsoft.com/office/drawing/2014/main" id="{8FB86735-AF11-4926-879D-B3C2E0409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6" name="Rectangle 1">
            <a:extLst>
              <a:ext uri="{FF2B5EF4-FFF2-40B4-BE49-F238E27FC236}">
                <a16:creationId xmlns:a16="http://schemas.microsoft.com/office/drawing/2014/main" id="{4D8398EF-D695-42D8-9105-195945638C9C}"/>
              </a:ext>
            </a:extLst>
          </p:cNvPr>
          <p:cNvSpPr txBox="1">
            <a:spLocks noChangeArrowheads="1"/>
          </p:cNvSpPr>
          <p:nvPr/>
        </p:nvSpPr>
        <p:spPr bwMode="auto">
          <a:xfrm>
            <a:off x="755576" y="1844824"/>
            <a:ext cx="6045245"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eaLnBrk="0" hangingPunct="0">
              <a:spcBef>
                <a:spcPct val="0"/>
              </a:spcBef>
              <a:buClrTx/>
              <a:buSzTx/>
              <a:buFontTx/>
              <a:buNone/>
            </a:pPr>
            <a:r>
              <a:rPr kumimoji="0" lang="ja-JP" altLang="ja-JP" sz="1800">
                <a:solidFill>
                  <a:srgbClr val="1155CC"/>
                </a:solidFill>
                <a:latin typeface="Arial" panose="020B0604020202020204" pitchFamily="34" charset="0"/>
                <a:cs typeface="Arial" panose="020B0604020202020204" pitchFamily="34" charset="0"/>
                <a:hlinkClick r:id="rId8"/>
              </a:rPr>
              <a:t>https://keio.box.com/s/uwlczjfq4sp73xsni2c1y4vbwrk3ityp</a:t>
            </a:r>
            <a:br>
              <a:rPr kumimoji="0" lang="ja-JP" altLang="ja-JP" sz="1800"/>
            </a:br>
            <a:endParaRPr kumimoji="0" lang="ja-JP" altLang="ja-JP" sz="1800" dirty="0">
              <a:latin typeface="Arial" panose="020B0604020202020204" pitchFamily="34" charset="0"/>
            </a:endParaRPr>
          </a:p>
        </p:txBody>
      </p:sp>
    </p:spTree>
    <p:extLst>
      <p:ext uri="{BB962C8B-B14F-4D97-AF65-F5344CB8AC3E}">
        <p14:creationId xmlns:p14="http://schemas.microsoft.com/office/powerpoint/2010/main" val="3016431918"/>
      </p:ext>
    </p:extLst>
  </p:cSld>
  <p:clrMapOvr>
    <a:masterClrMapping/>
  </p:clrMapOvr>
  <mc:AlternateContent xmlns:mc="http://schemas.openxmlformats.org/markup-compatibility/2006" xmlns:p14="http://schemas.microsoft.com/office/powerpoint/2010/main">
    <mc:Choice Requires="p14">
      <p:transition spd="slow" p14:dur="2000" advTm="135602"/>
    </mc:Choice>
    <mc:Fallback xmlns="">
      <p:transition spd="slow" advTm="13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57" x="8232775" y="3794125"/>
          <p14:tracePt t="463" x="7785100" y="3794125"/>
          <p14:tracePt t="471" x="7494588" y="3794125"/>
          <p14:tracePt t="479" x="7156450" y="3794125"/>
          <p14:tracePt t="488" x="6973888" y="3794125"/>
          <p14:tracePt t="495" x="6773863" y="3794125"/>
          <p14:tracePt t="503" x="6627813" y="3794125"/>
          <p14:tracePt t="511" x="6537325" y="3794125"/>
          <p14:tracePt t="519" x="6481763" y="3794125"/>
          <p14:tracePt t="527" x="6427788" y="3794125"/>
          <p14:tracePt t="535" x="6408738" y="3794125"/>
          <p14:tracePt t="543" x="6399213" y="3794125"/>
          <p14:tracePt t="551" x="6391275" y="3794125"/>
          <p14:tracePt t="691" x="6381750" y="3794125"/>
          <p14:tracePt t="752" x="6345238" y="3767138"/>
          <p14:tracePt t="760" x="6326188" y="3738563"/>
          <p14:tracePt t="768" x="6291263" y="3721100"/>
          <p14:tracePt t="776" x="6262688" y="3694113"/>
          <p14:tracePt t="785" x="6245225" y="3684588"/>
          <p14:tracePt t="792" x="6226175" y="3665538"/>
          <p14:tracePt t="801" x="6208713" y="3638550"/>
          <p14:tracePt t="808" x="6181725" y="3621088"/>
          <p14:tracePt t="816" x="6181725" y="3611563"/>
          <p14:tracePt t="824" x="6162675" y="3602038"/>
          <p14:tracePt t="832" x="6153150" y="3592513"/>
          <p14:tracePt t="840" x="6145213" y="3575050"/>
          <p14:tracePt t="848" x="6135688" y="3565525"/>
          <p14:tracePt t="856" x="6135688" y="3556000"/>
          <p14:tracePt t="872" x="6126163" y="3519488"/>
          <p14:tracePt t="880" x="6116638" y="3511550"/>
          <p14:tracePt t="888" x="6116638" y="3502025"/>
          <p14:tracePt t="896" x="6108700" y="3465513"/>
          <p14:tracePt t="912" x="6108700" y="3429000"/>
          <p14:tracePt t="920" x="6108700" y="3411538"/>
          <p14:tracePt t="941" x="6108700" y="3382963"/>
          <p14:tracePt t="944" x="6108700" y="3375025"/>
          <p14:tracePt t="953" x="6108700" y="3365500"/>
          <p14:tracePt t="969" x="6108700" y="3355975"/>
          <p14:tracePt t="991" x="6108700" y="3346450"/>
          <p14:tracePt t="1282" x="6108700" y="3328988"/>
          <p14:tracePt t="1291" x="6135688" y="3228975"/>
          <p14:tracePt t="1296" x="6226175" y="3127375"/>
          <p14:tracePt t="1306" x="6326188" y="3017838"/>
          <p14:tracePt t="1312" x="6445250" y="2917825"/>
          <p14:tracePt t="1322" x="6518275" y="2863850"/>
          <p14:tracePt t="1327" x="6545263" y="2836863"/>
          <p14:tracePt t="1337" x="6581775" y="2800350"/>
          <p14:tracePt t="1343" x="6610350" y="2771775"/>
          <p14:tracePt t="1353" x="6618288" y="2763838"/>
          <p14:tracePt t="23689" x="6500813" y="2763838"/>
          <p14:tracePt t="23698" x="6189663" y="2808288"/>
          <p14:tracePt t="23703" x="5670550" y="2927350"/>
          <p14:tracePt t="23711" x="4986338" y="3009900"/>
          <p14:tracePt t="23719" x="4549775" y="3100388"/>
          <p14:tracePt t="23727" x="4129088" y="3146425"/>
          <p14:tracePt t="23735" x="3892550" y="3163888"/>
          <p14:tracePt t="23743" x="3609975" y="3200400"/>
          <p14:tracePt t="23751" x="3427413" y="3228975"/>
          <p14:tracePt t="23759" x="3317875" y="3246438"/>
          <p14:tracePt t="23768" x="3227388" y="3246438"/>
          <p14:tracePt t="23779" x="3171825" y="3246438"/>
          <p14:tracePt t="23787" x="3144838" y="3246438"/>
          <p14:tracePt t="23792" x="3127375" y="3246438"/>
          <p14:tracePt t="23832" x="3117850" y="3246438"/>
          <p14:tracePt t="23840" x="3117850" y="3228975"/>
          <p14:tracePt t="23848" x="3117850" y="3209925"/>
          <p14:tracePt t="23856" x="3117850" y="3192463"/>
          <p14:tracePt t="23864" x="3117850" y="3173413"/>
          <p14:tracePt t="23880" x="3117850" y="3146425"/>
          <p14:tracePt t="23888" x="3117850" y="3100388"/>
          <p14:tracePt t="23896" x="3117850" y="3082925"/>
          <p14:tracePt t="23904" x="3108325" y="3054350"/>
          <p14:tracePt t="23911" x="3108325" y="3036888"/>
          <p14:tracePt t="23919" x="3108325" y="3009900"/>
          <p14:tracePt t="23936" x="3081338" y="2982913"/>
          <p14:tracePt t="23943" x="3071813" y="2954338"/>
          <p14:tracePt t="23951" x="3063875" y="2936875"/>
          <p14:tracePt t="23959" x="3027363" y="2900363"/>
          <p14:tracePt t="23975" x="3017838" y="2900363"/>
          <p14:tracePt t="23983" x="2998788" y="2890838"/>
          <p14:tracePt t="23999" x="2998788" y="2881313"/>
          <p14:tracePt t="24040" x="2990850" y="2881313"/>
          <p14:tracePt t="24048" x="2981325" y="2881313"/>
          <p14:tracePt t="24056" x="2962275" y="2881313"/>
          <p14:tracePt t="24063" x="2954338" y="2881313"/>
          <p14:tracePt t="24071" x="2935288" y="2881313"/>
          <p14:tracePt t="24079" x="2898775" y="2881313"/>
          <p14:tracePt t="24087" x="2871788" y="2881313"/>
          <p14:tracePt t="24095" x="2844800" y="2881313"/>
          <p14:tracePt t="24103" x="2789238" y="2881313"/>
          <p14:tracePt t="24112" x="2708275" y="2881313"/>
          <p14:tracePt t="24121" x="2616200" y="2881313"/>
          <p14:tracePt t="24128" x="2543175" y="2881313"/>
          <p14:tracePt t="24137" x="2416175" y="2881313"/>
          <p14:tracePt t="24144" x="2270125" y="2881313"/>
          <p14:tracePt t="24154" x="2160588" y="2881313"/>
          <p14:tracePt t="24160" x="2033588" y="2881313"/>
          <p14:tracePt t="24168" x="1924050" y="2881313"/>
          <p14:tracePt t="24175" x="1831975" y="2881313"/>
          <p14:tracePt t="24183" x="1741488" y="2881313"/>
          <p14:tracePt t="24191" x="1714500" y="2881313"/>
          <p14:tracePt t="24200" x="1668463" y="2881313"/>
          <p14:tracePt t="24207" x="1641475" y="2881313"/>
          <p14:tracePt t="24216" x="1622425" y="2881313"/>
          <p14:tracePt t="24233" x="1612900" y="2881313"/>
          <p14:tracePt t="24313" x="1604963" y="2881313"/>
          <p14:tracePt t="24321" x="1568450" y="2881313"/>
          <p14:tracePt t="24329" x="1549400" y="2881313"/>
          <p14:tracePt t="24339" x="1541463" y="2881313"/>
          <p14:tracePt t="24343" x="1504950" y="2881313"/>
          <p14:tracePt t="24352" x="1485900" y="2881313"/>
          <p14:tracePt t="24359" x="1468438" y="2881313"/>
          <p14:tracePt t="24455" x="1458913" y="2881313"/>
          <p14:tracePt t="24464" x="1422400" y="2881313"/>
          <p14:tracePt t="24471" x="1366838" y="2881313"/>
          <p14:tracePt t="24480" x="1276350" y="2881313"/>
          <p14:tracePt t="24488" x="1203325" y="2881313"/>
          <p14:tracePt t="24495" x="1093788" y="2881313"/>
          <p14:tracePt t="24503" x="1003300" y="2881313"/>
          <p14:tracePt t="24511" x="884238" y="2881313"/>
          <p14:tracePt t="24519" x="774700" y="2881313"/>
          <p14:tracePt t="24527" x="647700" y="2881313"/>
          <p14:tracePt t="24535" x="519113" y="2881313"/>
          <p14:tracePt t="24543" x="409575" y="2881313"/>
          <p14:tracePt t="24551" x="336550" y="2881313"/>
          <p14:tracePt t="24559" x="282575" y="2881313"/>
          <p14:tracePt t="24567" x="273050" y="2881313"/>
          <p14:tracePt t="24575" x="265113" y="2881313"/>
          <p14:tracePt t="24641" x="265113" y="2873375"/>
          <p14:tracePt t="24657" x="265113" y="2863850"/>
          <p14:tracePt t="24673" x="265113" y="2844800"/>
          <p14:tracePt t="24682" x="282575" y="2827338"/>
          <p14:tracePt t="24687" x="282575" y="2817813"/>
          <p14:tracePt t="24695" x="292100" y="2800350"/>
          <p14:tracePt t="24703" x="301625" y="2781300"/>
          <p14:tracePt t="24711" x="301625" y="2771775"/>
          <p14:tracePt t="24719" x="319088" y="2744788"/>
          <p14:tracePt t="24736" x="328613" y="2727325"/>
          <p14:tracePt t="24743" x="336550" y="2727325"/>
          <p14:tracePt t="24759" x="355600" y="2717800"/>
          <p14:tracePt t="24767" x="373063" y="2708275"/>
          <p14:tracePt t="24775" x="401638" y="2708275"/>
          <p14:tracePt t="24784" x="428625" y="2681288"/>
          <p14:tracePt t="24791" x="455613" y="2671763"/>
          <p14:tracePt t="24801" x="482600" y="2671763"/>
          <p14:tracePt t="24807" x="538163" y="2662238"/>
          <p14:tracePt t="24815" x="628650" y="2662238"/>
          <p14:tracePt t="24823" x="747713" y="2654300"/>
          <p14:tracePt t="24831" x="857250" y="2625725"/>
          <p14:tracePt t="24839" x="984250" y="2608263"/>
          <p14:tracePt t="24847" x="1130300" y="2581275"/>
          <p14:tracePt t="24855" x="1239838" y="2581275"/>
          <p14:tracePt t="24863" x="1431925" y="2544763"/>
          <p14:tracePt t="24871" x="1541463" y="2535238"/>
          <p14:tracePt t="24880" x="1649413" y="2517775"/>
          <p14:tracePt t="24889" x="1722438" y="2508250"/>
          <p14:tracePt t="24895" x="1787525" y="2508250"/>
          <p14:tracePt t="24903" x="1824038" y="2498725"/>
          <p14:tracePt t="24911" x="1831975" y="2489200"/>
          <p14:tracePt t="25111" x="1831975" y="2498725"/>
          <p14:tracePt t="25119" x="1814513" y="2525713"/>
          <p14:tracePt t="25127" x="1804988" y="2525713"/>
          <p14:tracePt t="25143" x="1787525" y="2554288"/>
          <p14:tracePt t="25152" x="1778000" y="2562225"/>
          <p14:tracePt t="25159" x="1778000" y="2581275"/>
          <p14:tracePt t="25168" x="1751013" y="2598738"/>
          <p14:tracePt t="25177" x="1731963" y="2617788"/>
          <p14:tracePt t="25186" x="1704975" y="2644775"/>
          <p14:tracePt t="25193" x="1668463" y="2671763"/>
          <p14:tracePt t="25201" x="1622425" y="2698750"/>
          <p14:tracePt t="25208" x="1595438" y="2717800"/>
          <p14:tracePt t="25217" x="1549400" y="2754313"/>
          <p14:tracePt t="25223" x="1522413" y="2771775"/>
          <p14:tracePt t="25232" x="1512888" y="2781300"/>
          <p14:tracePt t="25239" x="1485900" y="2790825"/>
          <p14:tracePt t="25248" x="1476375" y="2790825"/>
          <p14:tracePt t="25255" x="1468438" y="2790825"/>
          <p14:tracePt t="25264" x="1449388" y="2808288"/>
          <p14:tracePt t="25486" x="1449388" y="2817813"/>
          <p14:tracePt t="25490" x="1412875" y="2827338"/>
          <p14:tracePt t="25500" x="1330325" y="2844800"/>
          <p14:tracePt t="25504" x="1285875" y="2863850"/>
          <p14:tracePt t="25511" x="1258888" y="2873375"/>
          <p14:tracePt t="25519" x="1230313" y="2881313"/>
          <p14:tracePt t="25527" x="1222375" y="2881313"/>
          <p14:tracePt t="25535" x="1212850" y="2881313"/>
          <p14:tracePt t="25712" x="1203325" y="2881313"/>
          <p14:tracePt t="25783" x="1203325" y="2873375"/>
          <p14:tracePt t="25791" x="1203325" y="2863850"/>
          <p14:tracePt t="25799" x="1203325" y="2854325"/>
          <p14:tracePt t="25807" x="1203325" y="2844800"/>
          <p14:tracePt t="25823" x="1203325" y="2836863"/>
          <p14:tracePt t="25839" x="1203325" y="2827338"/>
          <p14:tracePt t="26259" x="1212850" y="2827338"/>
          <p14:tracePt t="26274" x="1222375" y="2836863"/>
          <p14:tracePt t="26321" x="1230313" y="2844800"/>
          <p14:tracePt t="26338" x="1249363" y="2844800"/>
          <p14:tracePt t="26344" x="1285875" y="2844800"/>
          <p14:tracePt t="26352" x="1339850" y="2844800"/>
          <p14:tracePt t="26360" x="1395413" y="2844800"/>
          <p14:tracePt t="26367" x="1485900" y="2844800"/>
          <p14:tracePt t="26375" x="1558925" y="2844800"/>
          <p14:tracePt t="26384" x="1631950" y="2844800"/>
          <p14:tracePt t="26392" x="1685925" y="2844800"/>
          <p14:tracePt t="26402" x="1758950" y="2844800"/>
          <p14:tracePt t="26408" x="1795463" y="2844800"/>
          <p14:tracePt t="26416" x="1831975" y="2844800"/>
          <p14:tracePt t="26424" x="1860550" y="2836863"/>
          <p14:tracePt t="26431" x="1905000" y="2817813"/>
          <p14:tracePt t="26439" x="1924050" y="2808288"/>
          <p14:tracePt t="26447" x="1941513" y="2800350"/>
          <p14:tracePt t="26455" x="1951038" y="2790825"/>
          <p14:tracePt t="26464" x="1960563" y="2781300"/>
          <p14:tracePt t="26479" x="1968500" y="2771775"/>
          <p14:tracePt t="27097" x="1968500" y="2781300"/>
          <p14:tracePt t="27105" x="1968500" y="2817813"/>
          <p14:tracePt t="27113" x="1968500" y="2836863"/>
          <p14:tracePt t="27128" x="1968500" y="2844800"/>
          <p14:tracePt t="27136" x="1987550" y="2873375"/>
          <p14:tracePt t="27144" x="2005013" y="2881313"/>
          <p14:tracePt t="27152" x="2024063" y="2881313"/>
          <p14:tracePt t="27160" x="2033588" y="2881313"/>
          <p14:tracePt t="27169" x="2051050" y="2881313"/>
          <p14:tracePt t="27176" x="2060575" y="2881313"/>
          <p14:tracePt t="27449" x="2070100" y="2881313"/>
          <p14:tracePt t="27457" x="2106613" y="2881313"/>
          <p14:tracePt t="27465" x="2133600" y="2881313"/>
          <p14:tracePt t="27472" x="2187575" y="2881313"/>
          <p14:tracePt t="27481" x="2233613" y="2881313"/>
          <p14:tracePt t="27487" x="2287588" y="2881313"/>
          <p14:tracePt t="27495" x="2343150" y="2881313"/>
          <p14:tracePt t="27503" x="2389188" y="2881313"/>
          <p14:tracePt t="27511" x="2406650" y="2881313"/>
          <p14:tracePt t="27519" x="2433638" y="2881313"/>
          <p14:tracePt t="27527" x="2452688" y="2881313"/>
          <p14:tracePt t="27649" x="2443163" y="2890838"/>
          <p14:tracePt t="27657" x="2379663" y="2917825"/>
          <p14:tracePt t="27667" x="2316163" y="2946400"/>
          <p14:tracePt t="27673" x="2243138" y="2954338"/>
          <p14:tracePt t="27680" x="2206625" y="2954338"/>
          <p14:tracePt t="27687" x="2133600" y="2954338"/>
          <p14:tracePt t="27695" x="2070100" y="2982913"/>
          <p14:tracePt t="27703" x="2033588" y="2982913"/>
          <p14:tracePt t="27711" x="1987550" y="2982913"/>
          <p14:tracePt t="27719" x="1968500" y="2982913"/>
          <p14:tracePt t="27751" x="1951038" y="2963863"/>
          <p14:tracePt t="27767" x="1951038" y="2954338"/>
          <p14:tracePt t="27775" x="1951038" y="2946400"/>
          <p14:tracePt t="27783" x="1951038" y="2909888"/>
          <p14:tracePt t="27791" x="1951038" y="2890838"/>
          <p14:tracePt t="27799" x="1951038" y="2873375"/>
          <p14:tracePt t="27807" x="1968500" y="2827338"/>
          <p14:tracePt t="27815" x="1997075" y="2800350"/>
          <p14:tracePt t="27823" x="2014538" y="2763838"/>
          <p14:tracePt t="27831" x="2051050" y="2735263"/>
          <p14:tracePt t="27839" x="2078038" y="2717800"/>
          <p14:tracePt t="27847" x="2106613" y="2690813"/>
          <p14:tracePt t="27855" x="2151063" y="2671763"/>
          <p14:tracePt t="27864" x="2233613" y="2662238"/>
          <p14:tracePt t="27871" x="2343150" y="2617788"/>
          <p14:tracePt t="27879" x="2470150" y="2598738"/>
          <p14:tracePt t="27888" x="2598738" y="2598738"/>
          <p14:tracePt t="27895" x="2752725" y="2589213"/>
          <p14:tracePt t="27903" x="2889250" y="2589213"/>
          <p14:tracePt t="27911" x="3008313" y="2589213"/>
          <p14:tracePt t="27919" x="3063875" y="2589213"/>
          <p14:tracePt t="27937" x="3136900" y="2589213"/>
          <p14:tracePt t="27943" x="3144838" y="2589213"/>
          <p14:tracePt t="27959" x="3154363" y="2589213"/>
          <p14:tracePt t="27999" x="3154363" y="2608263"/>
          <p14:tracePt t="28007" x="3154363" y="2617788"/>
          <p14:tracePt t="28015" x="3154363" y="2644775"/>
          <p14:tracePt t="28023" x="3163888" y="2662238"/>
          <p14:tracePt t="28031" x="3171825" y="2690813"/>
          <p14:tracePt t="28040" x="3190875" y="2708275"/>
          <p14:tracePt t="28049" x="3200400" y="2744788"/>
          <p14:tracePt t="28058" x="3200400" y="2763838"/>
          <p14:tracePt t="28071" x="3200400" y="2781300"/>
          <p14:tracePt t="28079" x="3217863" y="2844800"/>
          <p14:tracePt t="28095" x="3217863" y="2854325"/>
          <p14:tracePt t="28103" x="3217863" y="2873375"/>
          <p14:tracePt t="28111" x="3208338" y="2881313"/>
          <p14:tracePt t="28119" x="3200400" y="2890838"/>
          <p14:tracePt t="28263" x="3254375" y="2890838"/>
          <p14:tracePt t="28271" x="3300413" y="2890838"/>
          <p14:tracePt t="28279" x="3317875" y="2890838"/>
          <p14:tracePt t="28287" x="3354388" y="2890838"/>
          <p14:tracePt t="28295" x="3400425" y="2890838"/>
          <p14:tracePt t="28303" x="3436938" y="2890838"/>
          <p14:tracePt t="28311" x="3455988" y="2890838"/>
          <p14:tracePt t="28321" x="3500438" y="2890838"/>
          <p14:tracePt t="28327" x="3509963" y="2890838"/>
          <p14:tracePt t="28343" x="3519488" y="2881313"/>
          <p14:tracePt t="28586" x="3519488" y="2873375"/>
          <p14:tracePt t="28617" x="3519488" y="2863850"/>
          <p14:tracePt t="28625" x="3519488" y="2854325"/>
          <p14:tracePt t="28634" x="3519488" y="2844800"/>
          <p14:tracePt t="28639" x="3519488" y="2817813"/>
          <p14:tracePt t="28647" x="3519488" y="2808288"/>
          <p14:tracePt t="28655" x="3527425" y="2790825"/>
          <p14:tracePt t="28664" x="3536950" y="2781300"/>
          <p14:tracePt t="28671" x="3546475" y="2763838"/>
          <p14:tracePt t="28931" x="3573463" y="2754313"/>
          <p14:tracePt t="28935" x="3609975" y="2754313"/>
          <p14:tracePt t="28943" x="3673475" y="2754313"/>
          <p14:tracePt t="28951" x="3746500" y="2754313"/>
          <p14:tracePt t="28959" x="3810000" y="2754313"/>
          <p14:tracePt t="28967" x="3865563" y="2754313"/>
          <p14:tracePt t="28975" x="3892550" y="2754313"/>
          <p14:tracePt t="28984" x="3948113" y="2754313"/>
          <p14:tracePt t="28991" x="3984625" y="2754313"/>
          <p14:tracePt t="28999" x="4021138" y="2754313"/>
          <p14:tracePt t="29007" x="4038600" y="2754313"/>
          <p14:tracePt t="29023" x="4057650" y="2754313"/>
          <p14:tracePt t="29235" x="4065588" y="2754313"/>
          <p14:tracePt t="29241" x="4065588" y="2771775"/>
          <p14:tracePt t="29250" x="4057650" y="2781300"/>
          <p14:tracePt t="29259" x="4048125" y="2790825"/>
          <p14:tracePt t="29271" x="4029075" y="2808288"/>
          <p14:tracePt t="29465" x="4057650" y="2808288"/>
          <p14:tracePt t="29473" x="4111625" y="2808288"/>
          <p14:tracePt t="29481" x="4175125" y="2808288"/>
          <p14:tracePt t="29489" x="4230688" y="2808288"/>
          <p14:tracePt t="29497" x="4257675" y="2808288"/>
          <p14:tracePt t="29504" x="4311650" y="2808288"/>
          <p14:tracePt t="29512" x="4348163" y="2808288"/>
          <p14:tracePt t="29520" x="4394200" y="2808288"/>
          <p14:tracePt t="29527" x="4430713" y="2808288"/>
          <p14:tracePt t="29535" x="4448175" y="2808288"/>
          <p14:tracePt t="29543" x="4484688" y="2808288"/>
          <p14:tracePt t="29867" x="4440238" y="2808288"/>
          <p14:tracePt t="29873" x="4413250" y="2808288"/>
          <p14:tracePt t="29883" x="4394200" y="2817813"/>
          <p14:tracePt t="29889" x="4348163" y="2817813"/>
          <p14:tracePt t="29896" x="4330700" y="2827338"/>
          <p14:tracePt t="29903" x="4303713" y="2827338"/>
          <p14:tracePt t="29911" x="4284663" y="2836863"/>
          <p14:tracePt t="29919" x="4267200" y="2836863"/>
          <p14:tracePt t="29937" x="4257675" y="2836863"/>
          <p14:tracePt t="29944" x="4248150" y="2836863"/>
          <p14:tracePt t="30241" x="4230688" y="2836863"/>
          <p14:tracePt t="30251" x="4211638" y="2836863"/>
          <p14:tracePt t="30259" x="4165600" y="2836863"/>
          <p14:tracePt t="30265" x="4129088" y="2836863"/>
          <p14:tracePt t="30272" x="4102100" y="2836863"/>
          <p14:tracePt t="30280" x="4048125" y="2836863"/>
          <p14:tracePt t="30288" x="4002088" y="2827338"/>
          <p14:tracePt t="30296" x="3992563" y="2827338"/>
          <p14:tracePt t="30303" x="3965575" y="2827338"/>
          <p14:tracePt t="30312" x="3956050" y="2817813"/>
          <p14:tracePt t="30666" x="3956050" y="2808288"/>
          <p14:tracePt t="30673" x="3956050" y="2800350"/>
          <p14:tracePt t="30683" x="3956050" y="2771775"/>
          <p14:tracePt t="30690" x="3956050" y="2754313"/>
          <p14:tracePt t="30697" x="3956050" y="2727325"/>
          <p14:tracePt t="30705" x="3956050" y="2708275"/>
          <p14:tracePt t="30712" x="3956050" y="2681288"/>
          <p14:tracePt t="30719" x="3956050" y="2635250"/>
          <p14:tracePt t="30727" x="3956050" y="2617788"/>
          <p14:tracePt t="30735" x="3956050" y="2589213"/>
          <p14:tracePt t="30743" x="3956050" y="2571750"/>
          <p14:tracePt t="30751" x="3956050" y="2544763"/>
          <p14:tracePt t="30759" x="3956050" y="2535238"/>
          <p14:tracePt t="30768" x="3956050" y="2525713"/>
          <p14:tracePt t="30799" x="3956050" y="2508250"/>
          <p14:tracePt t="30857" x="3956050" y="2498725"/>
          <p14:tracePt t="30900" x="3965575" y="2489200"/>
          <p14:tracePt t="30905" x="3984625" y="2481263"/>
          <p14:tracePt t="30916" x="4002088" y="2471738"/>
          <p14:tracePt t="30924" x="4048125" y="2444750"/>
          <p14:tracePt t="30937" x="4121150" y="2444750"/>
          <p14:tracePt t="30943" x="4165600" y="2444750"/>
          <p14:tracePt t="30951" x="4184650" y="2444750"/>
          <p14:tracePt t="30960" x="4211638" y="2444750"/>
          <p14:tracePt t="30967" x="4221163" y="2444750"/>
          <p14:tracePt t="30991" x="4238625" y="2444750"/>
          <p14:tracePt t="30999" x="4248150" y="2444750"/>
          <p14:tracePt t="31015" x="4267200" y="2444750"/>
          <p14:tracePt t="31023" x="4284663" y="2452688"/>
          <p14:tracePt t="31031" x="4303713" y="2462213"/>
          <p14:tracePt t="31039" x="4311650" y="2462213"/>
          <p14:tracePt t="31048" x="4340225" y="2489200"/>
          <p14:tracePt t="31055" x="4348163" y="2489200"/>
          <p14:tracePt t="31067" x="4367213" y="2498725"/>
          <p14:tracePt t="31072" x="4384675" y="2508250"/>
          <p14:tracePt t="31097" x="4394200" y="2508250"/>
          <p14:tracePt t="31106" x="4394200" y="2517775"/>
          <p14:tracePt t="31112" x="4403725" y="2525713"/>
          <p14:tracePt t="31128" x="4413250" y="2535238"/>
          <p14:tracePt t="31136" x="4421188" y="2535238"/>
          <p14:tracePt t="31144" x="4430713" y="2544763"/>
          <p14:tracePt t="31192" x="4430713" y="2562225"/>
          <p14:tracePt t="31207" x="4430713" y="2571750"/>
          <p14:tracePt t="31223" x="4430713" y="2598738"/>
          <p14:tracePt t="31231" x="4430713" y="2608263"/>
          <p14:tracePt t="31239" x="4430713" y="2625725"/>
          <p14:tracePt t="31247" x="4430713" y="2644775"/>
          <p14:tracePt t="31255" x="4440238" y="2662238"/>
          <p14:tracePt t="31271" x="4440238" y="2671763"/>
          <p14:tracePt t="31279" x="4440238" y="2698750"/>
          <p14:tracePt t="31287" x="4448175" y="2717800"/>
          <p14:tracePt t="31303" x="4467225" y="2754313"/>
          <p14:tracePt t="31311" x="4476750" y="2763838"/>
          <p14:tracePt t="31319" x="4484688" y="2790825"/>
          <p14:tracePt t="31327" x="4494213" y="2800350"/>
          <p14:tracePt t="31336" x="4521200" y="2827338"/>
          <p14:tracePt t="31343" x="4540250" y="2854325"/>
          <p14:tracePt t="31351" x="4549775" y="2863850"/>
          <p14:tracePt t="31359" x="4567238" y="2873375"/>
          <p14:tracePt t="31367" x="4576763" y="2881313"/>
          <p14:tracePt t="31375" x="4586288" y="2890838"/>
          <p14:tracePt t="31497" x="4594225" y="2890838"/>
          <p14:tracePt t="31504" x="4603750" y="2881313"/>
          <p14:tracePt t="31511" x="4649788" y="2863850"/>
          <p14:tracePt t="31519" x="4686300" y="2844800"/>
          <p14:tracePt t="31535" x="4703763" y="2836863"/>
          <p14:tracePt t="31543" x="4713288" y="2827338"/>
          <p14:tracePt t="31551" x="4722813" y="2817813"/>
          <p14:tracePt t="31559" x="4730750" y="2817813"/>
          <p14:tracePt t="31567" x="4749800" y="2817813"/>
          <p14:tracePt t="31575" x="4767263" y="2800350"/>
          <p14:tracePt t="31583" x="4786313" y="2790825"/>
          <p14:tracePt t="31591" x="4803775" y="2771775"/>
          <p14:tracePt t="31599" x="4822825" y="2744788"/>
          <p14:tracePt t="31607" x="4832350" y="2744788"/>
          <p14:tracePt t="31615" x="4849813" y="2735263"/>
          <p14:tracePt t="31623" x="4868863" y="2727325"/>
          <p14:tracePt t="31632" x="4876800" y="2717800"/>
          <p14:tracePt t="31801" x="4876800" y="2744788"/>
          <p14:tracePt t="31809" x="4876800" y="2754313"/>
          <p14:tracePt t="31817" x="4876800" y="2771775"/>
          <p14:tracePt t="31826" x="4876800" y="2781300"/>
          <p14:tracePt t="31831" x="4876800" y="2790825"/>
          <p14:tracePt t="31840" x="4876800" y="2800350"/>
          <p14:tracePt t="32017" x="4886325" y="2808288"/>
          <p14:tracePt t="32041" x="4922838" y="2808288"/>
          <p14:tracePt t="32049" x="4968875" y="2808288"/>
          <p14:tracePt t="32057" x="5005388" y="2808288"/>
          <p14:tracePt t="32065" x="5041900" y="2808288"/>
          <p14:tracePt t="32072" x="5068888" y="2808288"/>
          <p14:tracePt t="32080" x="5086350" y="2808288"/>
          <p14:tracePt t="32087" x="5114925" y="2808288"/>
          <p14:tracePt t="32096" x="5122863" y="2808288"/>
          <p14:tracePt t="32737" x="5132388" y="2817813"/>
          <p14:tracePt t="32801" x="5132388" y="2827338"/>
          <p14:tracePt t="32809" x="5132388" y="2836863"/>
          <p14:tracePt t="32817" x="5141913" y="2844800"/>
          <p14:tracePt t="32824" x="5178425" y="2844800"/>
          <p14:tracePt t="32833" x="5205413" y="2844800"/>
          <p14:tracePt t="32839" x="5214938" y="2844800"/>
          <p14:tracePt t="32848" x="5241925" y="2844800"/>
          <p14:tracePt t="32871" x="5251450" y="2844800"/>
          <p14:tracePt t="32953" x="5260975" y="2844800"/>
          <p14:tracePt t="32969" x="5278438" y="2844800"/>
          <p14:tracePt t="32979" x="5287963" y="2844800"/>
          <p14:tracePt t="32986" x="5297488" y="2844800"/>
          <p14:tracePt t="32992" x="5305425" y="2844800"/>
          <p14:tracePt t="33000" x="5314950" y="2844800"/>
          <p14:tracePt t="33031" x="5324475" y="2844800"/>
          <p14:tracePt t="33039" x="5334000" y="2844800"/>
          <p14:tracePt t="33048" x="5341938" y="2844800"/>
          <p14:tracePt t="33056" x="5360988" y="2844800"/>
          <p14:tracePt t="33064" x="5387975" y="2827338"/>
          <p14:tracePt t="33080" x="5414963" y="2817813"/>
          <p14:tracePt t="33087" x="5434013" y="2817813"/>
          <p14:tracePt t="33095" x="5470525" y="2808288"/>
          <p14:tracePt t="33103" x="5497513" y="2808288"/>
          <p14:tracePt t="33111" x="5514975" y="2800350"/>
          <p14:tracePt t="33119" x="5534025" y="2800350"/>
          <p14:tracePt t="33127" x="5561013" y="2800350"/>
          <p14:tracePt t="33135" x="5570538" y="2800350"/>
          <p14:tracePt t="33143" x="5588000" y="2800350"/>
          <p14:tracePt t="33151" x="5607050" y="2800350"/>
          <p14:tracePt t="33159" x="5616575" y="2800350"/>
          <p14:tracePt t="33425" x="5661025" y="2817813"/>
          <p14:tracePt t="33432" x="5697538" y="2836863"/>
          <p14:tracePt t="33439" x="5761038" y="2863850"/>
          <p14:tracePt t="33448" x="5789613" y="2881313"/>
          <p14:tracePt t="33455" x="5870575" y="2909888"/>
          <p14:tracePt t="33464" x="5935663" y="2936875"/>
          <p14:tracePt t="33471" x="5962650" y="2946400"/>
          <p14:tracePt t="33482" x="6016625" y="2946400"/>
          <p14:tracePt t="33487" x="6062663" y="2946400"/>
          <p14:tracePt t="33495" x="6089650" y="2946400"/>
          <p14:tracePt t="33503" x="6099175" y="2946400"/>
          <p14:tracePt t="33777" x="6108700" y="2946400"/>
          <p14:tracePt t="33785" x="6126163" y="2946400"/>
          <p14:tracePt t="33801" x="6135688" y="2946400"/>
          <p14:tracePt t="33808" x="6145213" y="2946400"/>
          <p14:tracePt t="33881" x="6153150" y="2936875"/>
          <p14:tracePt t="33937" x="6181725" y="2927350"/>
          <p14:tracePt t="34082" x="6199188" y="2936875"/>
          <p14:tracePt t="34089" x="6218238" y="2946400"/>
          <p14:tracePt t="34097" x="6245225" y="2963863"/>
          <p14:tracePt t="34107" x="6291263" y="2990850"/>
          <p14:tracePt t="34112" x="6345238" y="3000375"/>
          <p14:tracePt t="34119" x="6391275" y="3009900"/>
          <p14:tracePt t="34127" x="6454775" y="3027363"/>
          <p14:tracePt t="34135" x="6472238" y="3027363"/>
          <p14:tracePt t="34143" x="6508750" y="3036888"/>
          <p14:tracePt t="34151" x="6518275" y="3046413"/>
          <p14:tracePt t="34207" x="6527800" y="3046413"/>
          <p14:tracePt t="34223" x="6545263" y="3036888"/>
          <p14:tracePt t="34231" x="6554788" y="3027363"/>
          <p14:tracePt t="34239" x="6564313" y="3009900"/>
          <p14:tracePt t="34255" x="6573838" y="3000375"/>
          <p14:tracePt t="34263" x="6581775" y="2990850"/>
          <p14:tracePt t="34271" x="6591300" y="2982913"/>
          <p14:tracePt t="34281" x="6610350" y="2973388"/>
          <p14:tracePt t="34303" x="6618288" y="2963863"/>
          <p14:tracePt t="34327" x="6627813" y="2954338"/>
          <p14:tracePt t="34336" x="6627813" y="2946400"/>
          <p14:tracePt t="34351" x="6645275" y="2927350"/>
          <p14:tracePt t="34562" x="6654800" y="2927350"/>
          <p14:tracePt t="34569" x="6710363" y="2946400"/>
          <p14:tracePt t="34577" x="6800850" y="2973388"/>
          <p14:tracePt t="34587" x="6846888" y="2982913"/>
          <p14:tracePt t="34592" x="6900863" y="3000375"/>
          <p14:tracePt t="34600" x="6929438" y="3009900"/>
          <p14:tracePt t="34608" x="6956425" y="3009900"/>
          <p14:tracePt t="34616" x="6973888" y="3009900"/>
          <p14:tracePt t="34624" x="6992938" y="3009900"/>
          <p14:tracePt t="34633" x="7000875" y="3009900"/>
          <p14:tracePt t="34640" x="7010400" y="3009900"/>
          <p14:tracePt t="34647" x="7029450" y="3009900"/>
          <p14:tracePt t="34656" x="7065963" y="2990850"/>
          <p14:tracePt t="34666" x="7083425" y="2973388"/>
          <p14:tracePt t="34671" x="7102475" y="2963863"/>
          <p14:tracePt t="34681" x="7110413" y="2963863"/>
          <p14:tracePt t="34687" x="7138988" y="2936875"/>
          <p14:tracePt t="34696" x="7138988" y="2927350"/>
          <p14:tracePt t="34703" x="7146925" y="2927350"/>
          <p14:tracePt t="34711" x="7192963" y="2890838"/>
          <p14:tracePt t="34727" x="7219950" y="2881313"/>
          <p14:tracePt t="34735" x="7239000" y="2873375"/>
          <p14:tracePt t="34743" x="7248525" y="2873375"/>
          <p14:tracePt t="34751" x="7256463" y="2873375"/>
          <p14:tracePt t="34767" x="7265988" y="2863850"/>
          <p14:tracePt t="35329" x="7248525" y="2890838"/>
          <p14:tracePt t="35340" x="7229475" y="2900363"/>
          <p14:tracePt t="35345" x="7212013" y="2917825"/>
          <p14:tracePt t="35352" x="7192963" y="2936875"/>
          <p14:tracePt t="35360" x="7183438" y="2936875"/>
          <p14:tracePt t="35368" x="7175500" y="2946400"/>
          <p14:tracePt t="35384" x="7146925" y="2946400"/>
          <p14:tracePt t="35391" x="7119938" y="2946400"/>
          <p14:tracePt t="35400" x="7037388" y="2954338"/>
          <p14:tracePt t="35407" x="6929438" y="2973388"/>
          <p14:tracePt t="35415" x="6810375" y="3000375"/>
          <p14:tracePt t="35423" x="6664325" y="3009900"/>
          <p14:tracePt t="35431" x="6537325" y="3009900"/>
          <p14:tracePt t="35439" x="6445250" y="3009900"/>
          <p14:tracePt t="35448" x="6335713" y="3009900"/>
          <p14:tracePt t="35455" x="6262688" y="3009900"/>
          <p14:tracePt t="35463" x="6172200" y="3009900"/>
          <p14:tracePt t="35471" x="6080125" y="3009900"/>
          <p14:tracePt t="35480" x="6016625" y="3009900"/>
          <p14:tracePt t="35487" x="5962650" y="3009900"/>
          <p14:tracePt t="35495" x="5935663" y="3009900"/>
          <p14:tracePt t="35503" x="5899150" y="3009900"/>
          <p14:tracePt t="35511" x="5889625" y="3009900"/>
          <p14:tracePt t="35611" x="5862638" y="3009900"/>
          <p14:tracePt t="35617" x="5807075" y="3009900"/>
          <p14:tracePt t="35625" x="5716588" y="3009900"/>
          <p14:tracePt t="35636" x="5588000" y="3009900"/>
          <p14:tracePt t="35640" x="5461000" y="3009900"/>
          <p14:tracePt t="35649" x="5314950" y="3009900"/>
          <p14:tracePt t="35655" x="5224463" y="3009900"/>
          <p14:tracePt t="35664" x="5114925" y="3009900"/>
          <p14:tracePt t="35671" x="5022850" y="3009900"/>
          <p14:tracePt t="35682" x="4932363" y="3009900"/>
          <p14:tracePt t="35687" x="4849813" y="3009900"/>
          <p14:tracePt t="35695" x="4813300" y="3009900"/>
          <p14:tracePt t="35703" x="4795838" y="3009900"/>
          <p14:tracePt t="35711" x="4767263" y="3009900"/>
          <p14:tracePt t="35719" x="4759325" y="3017838"/>
          <p14:tracePt t="35810" x="4749800" y="3017838"/>
          <p14:tracePt t="35816" x="4713288" y="3027363"/>
          <p14:tracePt t="35825" x="4695825" y="3027363"/>
          <p14:tracePt t="35833" x="4649788" y="3054350"/>
          <p14:tracePt t="35839" x="4622800" y="3063875"/>
          <p14:tracePt t="35848" x="4594225" y="3063875"/>
          <p14:tracePt t="35855" x="4586288" y="3063875"/>
          <p14:tracePt t="35863" x="4576763" y="3063875"/>
          <p14:tracePt t="36098" x="4521200" y="3063875"/>
          <p14:tracePt t="36105" x="4421188" y="3063875"/>
          <p14:tracePt t="36113" x="4294188" y="3063875"/>
          <p14:tracePt t="36121" x="4157663" y="3063875"/>
          <p14:tracePt t="36128" x="4029075" y="3063875"/>
          <p14:tracePt t="36135" x="3929063" y="3063875"/>
          <p14:tracePt t="36144" x="3838575" y="3063875"/>
          <p14:tracePt t="36152" x="3810000" y="3063875"/>
          <p14:tracePt t="36159" x="3783013" y="3063875"/>
          <p14:tracePt t="36167" x="3765550" y="3063875"/>
          <p14:tracePt t="36240" x="3765550" y="3054350"/>
          <p14:tracePt t="36247" x="3765550" y="3046413"/>
          <p14:tracePt t="36256" x="3765550" y="3027363"/>
          <p14:tracePt t="36265" x="3765550" y="3017838"/>
          <p14:tracePt t="36272" x="3765550" y="3000375"/>
          <p14:tracePt t="36288" x="3765550" y="2973388"/>
          <p14:tracePt t="36296" x="3765550" y="2963863"/>
          <p14:tracePt t="36305" x="3775075" y="2936875"/>
          <p14:tracePt t="36311" x="3775075" y="2927350"/>
          <p14:tracePt t="36320" x="3783013" y="2909888"/>
          <p14:tracePt t="36327" x="3792538" y="2890838"/>
          <p14:tracePt t="36336" x="3792538" y="2873375"/>
          <p14:tracePt t="36343" x="3802063" y="2854325"/>
          <p14:tracePt t="36352" x="3819525" y="2827338"/>
          <p14:tracePt t="36361" x="3829050" y="2817813"/>
          <p14:tracePt t="36370" x="3838575" y="2781300"/>
          <p14:tracePt t="36377" x="3846513" y="2763838"/>
          <p14:tracePt t="36389" x="3865563" y="2717800"/>
          <p14:tracePt t="36392" x="3875088" y="2717800"/>
          <p14:tracePt t="36401" x="3883025" y="2698750"/>
          <p14:tracePt t="36407" x="3902075" y="2662238"/>
          <p14:tracePt t="36416" x="3919538" y="2654300"/>
          <p14:tracePt t="36423" x="3929063" y="2644775"/>
          <p14:tracePt t="36434" x="3938588" y="2635250"/>
          <p14:tracePt t="36440" x="3948113" y="2625725"/>
          <p14:tracePt t="36455" x="3965575" y="2608263"/>
          <p14:tracePt t="36463" x="3975100" y="2598738"/>
          <p14:tracePt t="36471" x="3992563" y="2589213"/>
          <p14:tracePt t="36480" x="4002088" y="2589213"/>
          <p14:tracePt t="36487" x="4002088" y="2581275"/>
          <p14:tracePt t="36496" x="4029075" y="2562225"/>
          <p14:tracePt t="36504" x="4065588" y="2554288"/>
          <p14:tracePt t="36511" x="4121150" y="2544763"/>
          <p14:tracePt t="36519" x="4175125" y="2525713"/>
          <p14:tracePt t="36528" x="4257675" y="2508250"/>
          <p14:tracePt t="36536" x="4303713" y="2508250"/>
          <p14:tracePt t="36543" x="4340225" y="2489200"/>
          <p14:tracePt t="36551" x="4394200" y="2489200"/>
          <p14:tracePt t="36559" x="4430713" y="2489200"/>
          <p14:tracePt t="36567" x="4457700" y="2481263"/>
          <p14:tracePt t="36576" x="4494213" y="2481263"/>
          <p14:tracePt t="36584" x="4540250" y="2481263"/>
          <p14:tracePt t="36591" x="4557713" y="2481263"/>
          <p14:tracePt t="36601" x="4586288" y="2481263"/>
          <p14:tracePt t="36607" x="4603750" y="2481263"/>
          <p14:tracePt t="36616" x="4630738" y="2481263"/>
          <p14:tracePt t="36623" x="4640263" y="2481263"/>
          <p14:tracePt t="36631" x="4659313" y="2481263"/>
          <p14:tracePt t="36639" x="4667250" y="2498725"/>
          <p14:tracePt t="36647" x="4686300" y="2517775"/>
          <p14:tracePt t="36655" x="4703763" y="2544763"/>
          <p14:tracePt t="36664" x="4722813" y="2554288"/>
          <p14:tracePt t="36671" x="4740275" y="2571750"/>
          <p14:tracePt t="36681" x="4749800" y="2589213"/>
          <p14:tracePt t="36687" x="4759325" y="2598738"/>
          <p14:tracePt t="36696" x="4786313" y="2625725"/>
          <p14:tracePt t="36703" x="4803775" y="2644775"/>
          <p14:tracePt t="36711" x="4813300" y="2654300"/>
          <p14:tracePt t="36719" x="4822825" y="2690813"/>
          <p14:tracePt t="36727" x="4822825" y="2698750"/>
          <p14:tracePt t="36735" x="4832350" y="2717800"/>
          <p14:tracePt t="36744" x="4832350" y="2727325"/>
          <p14:tracePt t="36751" x="4832350" y="2735263"/>
          <p14:tracePt t="36759" x="4832350" y="2754313"/>
          <p14:tracePt t="36839" x="4832350" y="2763838"/>
          <p14:tracePt t="36847" x="4832350" y="2771775"/>
          <p14:tracePt t="36855" x="4813300" y="2771775"/>
          <p14:tracePt t="36864" x="4786313" y="2781300"/>
          <p14:tracePt t="36871" x="4730750" y="2790825"/>
          <p14:tracePt t="36879" x="4667250" y="2817813"/>
          <p14:tracePt t="36887" x="4594225" y="2827338"/>
          <p14:tracePt t="36895" x="4513263" y="2844800"/>
          <p14:tracePt t="36903" x="4476750" y="2844800"/>
          <p14:tracePt t="36911" x="4421188" y="2844800"/>
          <p14:tracePt t="36919" x="4348163" y="2854325"/>
          <p14:tracePt t="36936" x="4257675" y="2873375"/>
          <p14:tracePt t="36947" x="4230688" y="2873375"/>
          <p14:tracePt t="36954" x="4211638" y="2873375"/>
          <p14:tracePt t="36963" x="4202113" y="2873375"/>
          <p14:tracePt t="36970" x="4194175" y="2873375"/>
          <p14:tracePt t="37016" x="4175125" y="2873375"/>
          <p14:tracePt t="37032" x="4157663" y="2873375"/>
          <p14:tracePt t="37041" x="4148138" y="2873375"/>
          <p14:tracePt t="37047" x="4111625" y="2873375"/>
          <p14:tracePt t="37056" x="4065588" y="2873375"/>
          <p14:tracePt t="37063" x="3992563" y="2844800"/>
          <p14:tracePt t="37071" x="3948113" y="2836863"/>
          <p14:tracePt t="37079" x="3919538" y="2817813"/>
          <p14:tracePt t="37087" x="3875088" y="2808288"/>
          <p14:tracePt t="37095" x="3846513" y="2800350"/>
          <p14:tracePt t="37103" x="3829050" y="2800350"/>
          <p14:tracePt t="37111" x="3810000" y="2781300"/>
          <p14:tracePt t="37119" x="3792538" y="2771775"/>
          <p14:tracePt t="37217" x="3792538" y="2763838"/>
          <p14:tracePt t="37225" x="3792538" y="2744788"/>
          <p14:tracePt t="37233" x="3792538" y="2735263"/>
          <p14:tracePt t="37242" x="3792538" y="2717800"/>
          <p14:tracePt t="37249" x="3792538" y="2690813"/>
          <p14:tracePt t="37256" x="3783013" y="2662238"/>
          <p14:tracePt t="37263" x="3783013" y="2625725"/>
          <p14:tracePt t="37279" x="3783013" y="2598738"/>
          <p14:tracePt t="37287" x="3775075" y="2581275"/>
          <p14:tracePt t="37295" x="3775075" y="2544763"/>
          <p14:tracePt t="37311" x="3775075" y="2535238"/>
          <p14:tracePt t="37320" x="3775075" y="2517775"/>
          <p14:tracePt t="37327" x="3775075" y="2508250"/>
          <p14:tracePt t="37360" x="3775075" y="2498725"/>
          <p14:tracePt t="37376" x="3775075" y="2489200"/>
          <p14:tracePt t="37384" x="3792538" y="2471738"/>
          <p14:tracePt t="37392" x="3819525" y="2452688"/>
          <p14:tracePt t="37401" x="3838575" y="2452688"/>
          <p14:tracePt t="37408" x="3856038" y="2444750"/>
          <p14:tracePt t="37416" x="3911600" y="2435225"/>
          <p14:tracePt t="37424" x="3975100" y="2408238"/>
          <p14:tracePt t="37433" x="4029075" y="2398713"/>
          <p14:tracePt t="37439" x="4094163" y="2389188"/>
          <p14:tracePt t="37448" x="4148138" y="2371725"/>
          <p14:tracePt t="37455" x="4211638" y="2352675"/>
          <p14:tracePt t="37463" x="4267200" y="2335213"/>
          <p14:tracePt t="37471" x="4311650" y="2335213"/>
          <p14:tracePt t="37479" x="4348163" y="2325688"/>
          <p14:tracePt t="37487" x="4367213" y="2325688"/>
          <p14:tracePt t="37496" x="4413250" y="2325688"/>
          <p14:tracePt t="37503" x="4421188" y="2325688"/>
          <p14:tracePt t="37511" x="4448175" y="2325688"/>
          <p14:tracePt t="37535" x="4457700" y="2325688"/>
          <p14:tracePt t="37551" x="4476750" y="2325688"/>
          <p14:tracePt t="37567" x="4484688" y="2325688"/>
          <p14:tracePt t="37583" x="4494213" y="2325688"/>
          <p14:tracePt t="37591" x="4503738" y="2325688"/>
          <p14:tracePt t="37599" x="4530725" y="2325688"/>
          <p14:tracePt t="37607" x="4549775" y="2343150"/>
          <p14:tracePt t="37615" x="4557713" y="2352675"/>
          <p14:tracePt t="37623" x="4567238" y="2362200"/>
          <p14:tracePt t="37632" x="4594225" y="2371725"/>
          <p14:tracePt t="37640" x="4603750" y="2389188"/>
          <p14:tracePt t="37647" x="4622800" y="2408238"/>
          <p14:tracePt t="37665" x="4640263" y="2425700"/>
          <p14:tracePt t="37671" x="4649788" y="2435225"/>
          <p14:tracePt t="37687" x="4667250" y="2452688"/>
          <p14:tracePt t="37695" x="4667250" y="2462213"/>
          <p14:tracePt t="37703" x="4667250" y="2471738"/>
          <p14:tracePt t="37713" x="4667250" y="2481263"/>
          <p14:tracePt t="37767" x="4667250" y="2489200"/>
          <p14:tracePt t="37799" x="4667250" y="2498725"/>
          <p14:tracePt t="37808" x="4667250" y="2508250"/>
          <p14:tracePt t="37823" x="4667250" y="2525713"/>
          <p14:tracePt t="37831" x="4667250" y="2544763"/>
          <p14:tracePt t="37839" x="4667250" y="2562225"/>
          <p14:tracePt t="37848" x="4667250" y="2589213"/>
          <p14:tracePt t="37855" x="4667250" y="2598738"/>
          <p14:tracePt t="37863" x="4667250" y="2617788"/>
          <p14:tracePt t="37871" x="4659313" y="2644775"/>
          <p14:tracePt t="37880" x="4659313" y="2654300"/>
          <p14:tracePt t="37887" x="4649788" y="2662238"/>
          <p14:tracePt t="37903" x="4622800" y="2681288"/>
          <p14:tracePt t="37911" x="4613275" y="2690813"/>
          <p14:tracePt t="37919" x="4603750" y="2698750"/>
          <p14:tracePt t="37935" x="4586288" y="2708275"/>
          <p14:tracePt t="37943" x="4576763" y="2708275"/>
          <p14:tracePt t="37967" x="4549775" y="2727325"/>
          <p14:tracePt t="37984" x="4540250" y="2727325"/>
          <p14:tracePt t="38016" x="4521200" y="2744788"/>
          <p14:tracePt t="38024" x="4513263" y="2744788"/>
          <p14:tracePt t="38031" x="4503738" y="2744788"/>
          <p14:tracePt t="38040" x="4494213" y="2744788"/>
          <p14:tracePt t="38047" x="4467225" y="2744788"/>
          <p14:tracePt t="38056" x="4448175" y="2744788"/>
          <p14:tracePt t="38067" x="4421188" y="2754313"/>
          <p14:tracePt t="38072" x="4394200" y="2781300"/>
          <p14:tracePt t="38080" x="4348163" y="2790825"/>
          <p14:tracePt t="38088" x="4294188" y="2800350"/>
          <p14:tracePt t="38096" x="4275138" y="2800350"/>
          <p14:tracePt t="38104" x="4211638" y="2808288"/>
          <p14:tracePt t="38112" x="4175125" y="2808288"/>
          <p14:tracePt t="38120" x="4121150" y="2836863"/>
          <p14:tracePt t="38128" x="4084638" y="2836863"/>
          <p14:tracePt t="38136" x="4075113" y="2836863"/>
          <p14:tracePt t="38144" x="4038600" y="2836863"/>
          <p14:tracePt t="38152" x="4029075" y="2836863"/>
          <p14:tracePt t="38167" x="4002088" y="2836863"/>
          <p14:tracePt t="38176" x="3984625" y="2836863"/>
          <p14:tracePt t="38183" x="3965575" y="2836863"/>
          <p14:tracePt t="38191" x="3938588" y="2836863"/>
          <p14:tracePt t="38199" x="3919538" y="2827338"/>
          <p14:tracePt t="38207" x="3911600" y="2827338"/>
          <p14:tracePt t="38215" x="3892550" y="2817813"/>
          <p14:tracePt t="38224" x="3875088" y="2800350"/>
          <p14:tracePt t="38234" x="3865563" y="2800350"/>
          <p14:tracePt t="38241" x="3856038" y="2790825"/>
          <p14:tracePt t="38328" x="3846513" y="2781300"/>
          <p14:tracePt t="38353" x="3838575" y="2771775"/>
          <p14:tracePt t="38361" x="3838575" y="2763838"/>
          <p14:tracePt t="38369" x="3810000" y="2735263"/>
          <p14:tracePt t="38384" x="3802063" y="2717800"/>
          <p14:tracePt t="38392" x="3792538" y="2698750"/>
          <p14:tracePt t="38408" x="3775075" y="2671763"/>
          <p14:tracePt t="38417" x="3775075" y="2662238"/>
          <p14:tracePt t="38423" x="3765550" y="2654300"/>
          <p14:tracePt t="38432" x="3765550" y="2644775"/>
          <p14:tracePt t="38439" x="3765550" y="2625725"/>
          <p14:tracePt t="38455" x="3756025" y="2608263"/>
          <p14:tracePt t="38479" x="3756025" y="2589213"/>
          <p14:tracePt t="38487" x="3756025" y="2581275"/>
          <p14:tracePt t="38495" x="3756025" y="2571750"/>
          <p14:tracePt t="38503" x="3756025" y="2562225"/>
          <p14:tracePt t="38512" x="3756025" y="2544763"/>
          <p14:tracePt t="38527" x="3756025" y="2535238"/>
          <p14:tracePt t="38536" x="3756025" y="2525713"/>
          <p14:tracePt t="38543" x="3756025" y="2498725"/>
          <p14:tracePt t="38559" x="3765550" y="2471738"/>
          <p14:tracePt t="38567" x="3792538" y="2444750"/>
          <p14:tracePt t="38575" x="3810000" y="2435225"/>
          <p14:tracePt t="38583" x="3838575" y="2416175"/>
          <p14:tracePt t="38591" x="3865563" y="2398713"/>
          <p14:tracePt t="38600" x="3911600" y="2379663"/>
          <p14:tracePt t="38607" x="3938588" y="2362200"/>
          <p14:tracePt t="38615" x="4002088" y="2335213"/>
          <p14:tracePt t="38623" x="4057650" y="2316163"/>
          <p14:tracePt t="38631" x="4121150" y="2306638"/>
          <p14:tracePt t="38639" x="4184650" y="2279650"/>
          <p14:tracePt t="38648" x="4238625" y="2279650"/>
          <p14:tracePt t="38655" x="4294188" y="2270125"/>
          <p14:tracePt t="38665" x="4357688" y="2270125"/>
          <p14:tracePt t="38671" x="4413250" y="2270125"/>
          <p14:tracePt t="38680" x="4448175" y="2270125"/>
          <p14:tracePt t="38687" x="4494213" y="2270125"/>
          <p14:tracePt t="38695" x="4530725" y="2270125"/>
          <p14:tracePt t="38703" x="4540250" y="2270125"/>
          <p14:tracePt t="38711" x="4549775" y="2270125"/>
          <p14:tracePt t="38719" x="4557713" y="2270125"/>
          <p14:tracePt t="38727" x="4576763" y="2270125"/>
          <p14:tracePt t="38735" x="4594225" y="2279650"/>
          <p14:tracePt t="38743" x="4603750" y="2298700"/>
          <p14:tracePt t="38751" x="4630738" y="2335213"/>
          <p14:tracePt t="38759" x="4630738" y="2362200"/>
          <p14:tracePt t="38767" x="4649788" y="2389188"/>
          <p14:tracePt t="38776" x="4649788" y="2408238"/>
          <p14:tracePt t="38783" x="4667250" y="2435225"/>
          <p14:tracePt t="38791" x="4667250" y="2471738"/>
          <p14:tracePt t="38800" x="4686300" y="2489200"/>
          <p14:tracePt t="38816" x="4686300" y="2517775"/>
          <p14:tracePt t="38823" x="4695825" y="2535238"/>
          <p14:tracePt t="38898" x="4695825" y="2554288"/>
          <p14:tracePt t="38917" x="4695825" y="2571750"/>
          <p14:tracePt t="38920" x="4676775" y="2589213"/>
          <p14:tracePt t="38927" x="4667250" y="2608263"/>
          <p14:tracePt t="38935" x="4630738" y="2644775"/>
          <p14:tracePt t="38943" x="4613275" y="2671763"/>
          <p14:tracePt t="38951" x="4594225" y="2690813"/>
          <p14:tracePt t="38959" x="4567238" y="2735263"/>
          <p14:tracePt t="38968" x="4549775" y="2763838"/>
          <p14:tracePt t="38975" x="4521200" y="2781300"/>
          <p14:tracePt t="38983" x="4484688" y="2827338"/>
          <p14:tracePt t="38991" x="4467225" y="2854325"/>
          <p14:tracePt t="38999" x="4457700" y="2881313"/>
          <p14:tracePt t="39007" x="4440238" y="2900363"/>
          <p14:tracePt t="39016" x="4413250" y="2917825"/>
          <p14:tracePt t="39031" x="4413250" y="2927350"/>
          <p14:tracePt t="39039" x="4403725" y="2936875"/>
          <p14:tracePt t="39329" x="4394200" y="2936875"/>
          <p14:tracePt t="39545" x="4384675" y="2946400"/>
          <p14:tracePt t="39553" x="4321175" y="2963863"/>
          <p14:tracePt t="39561" x="4230688" y="2963863"/>
          <p14:tracePt t="39568" x="4121150" y="2963863"/>
          <p14:tracePt t="39576" x="4011613" y="2963863"/>
          <p14:tracePt t="39583" x="3919538" y="2963863"/>
          <p14:tracePt t="39591" x="3846513" y="2963863"/>
          <p14:tracePt t="39599" x="3775075" y="2963863"/>
          <p14:tracePt t="39607" x="3738563" y="2963863"/>
          <p14:tracePt t="39615" x="3709988" y="2963863"/>
          <p14:tracePt t="39623" x="3702050" y="2963863"/>
          <p14:tracePt t="39769" x="3702050" y="2954338"/>
          <p14:tracePt t="39777" x="3692525" y="2927350"/>
          <p14:tracePt t="39783" x="3692525" y="2909888"/>
          <p14:tracePt t="39791" x="3692525" y="2881313"/>
          <p14:tracePt t="39799" x="3665538" y="2863850"/>
          <p14:tracePt t="39807" x="3665538" y="2836863"/>
          <p14:tracePt t="39815" x="3665538" y="2808288"/>
          <p14:tracePt t="39823" x="3656013" y="2771775"/>
          <p14:tracePt t="39832" x="3656013" y="2763838"/>
          <p14:tracePt t="39839" x="3656013" y="2744788"/>
          <p14:tracePt t="39847" x="3656013" y="2735263"/>
          <p14:tracePt t="39855" x="3656013" y="2727325"/>
          <p14:tracePt t="39864" x="3656013" y="2698750"/>
          <p14:tracePt t="39872" x="3656013" y="2690813"/>
          <p14:tracePt t="39880" x="3656013" y="2681288"/>
          <p14:tracePt t="39887" x="3656013" y="2654300"/>
          <p14:tracePt t="39903" x="3656013" y="2625725"/>
          <p14:tracePt t="39911" x="3656013" y="2608263"/>
          <p14:tracePt t="39933" x="3656013" y="2571750"/>
          <p14:tracePt t="39935" x="3656013" y="2535238"/>
          <p14:tracePt t="39943" x="3683000" y="2498725"/>
          <p14:tracePt t="39951" x="3702050" y="2471738"/>
          <p14:tracePt t="39960" x="3719513" y="2452688"/>
          <p14:tracePt t="39968" x="3738563" y="2416175"/>
          <p14:tracePt t="39976" x="3756025" y="2398713"/>
          <p14:tracePt t="39984" x="3775075" y="2389188"/>
          <p14:tracePt t="39991" x="3810000" y="2362200"/>
          <p14:tracePt t="39999" x="3838575" y="2343150"/>
          <p14:tracePt t="40008" x="3883025" y="2316163"/>
          <p14:tracePt t="40015" x="3902075" y="2316163"/>
          <p14:tracePt t="40023" x="3929063" y="2306638"/>
          <p14:tracePt t="40031" x="3975100" y="2298700"/>
          <p14:tracePt t="40039" x="4011613" y="2289175"/>
          <p14:tracePt t="40048" x="4094163" y="2270125"/>
          <p14:tracePt t="40055" x="4148138" y="2262188"/>
          <p14:tracePt t="40063" x="4230688" y="2262188"/>
          <p14:tracePt t="40071" x="4284663" y="2262188"/>
          <p14:tracePt t="40080" x="4376738" y="2262188"/>
          <p14:tracePt t="40087" x="4430713" y="2262188"/>
          <p14:tracePt t="40096" x="4503738" y="2262188"/>
          <p14:tracePt t="40103" x="4557713" y="2262188"/>
          <p14:tracePt t="40111" x="4603750" y="2262188"/>
          <p14:tracePt t="40119" x="4630738" y="2262188"/>
          <p14:tracePt t="40127" x="4676775" y="2289175"/>
          <p14:tracePt t="40135" x="4686300" y="2289175"/>
          <p14:tracePt t="40143" x="4695825" y="2306638"/>
          <p14:tracePt t="40151" x="4713288" y="2325688"/>
          <p14:tracePt t="40159" x="4713288" y="2343150"/>
          <p14:tracePt t="40168" x="4713288" y="2362200"/>
          <p14:tracePt t="40178" x="4713288" y="2398713"/>
          <p14:tracePt t="40184" x="4722813" y="2416175"/>
          <p14:tracePt t="40193" x="4722813" y="2425700"/>
          <p14:tracePt t="40201" x="4722813" y="2435225"/>
          <p14:tracePt t="40208" x="4722813" y="2452688"/>
          <p14:tracePt t="40218" x="4722813" y="2471738"/>
          <p14:tracePt t="40224" x="4722813" y="2481263"/>
          <p14:tracePt t="40233" x="4722813" y="2489200"/>
          <p14:tracePt t="40247" x="4722813" y="2498725"/>
          <p14:tracePt t="40258" x="4713288" y="2498725"/>
          <p14:tracePt t="40263" x="4713288" y="2508250"/>
          <p14:tracePt t="40288" x="4703763" y="2525713"/>
          <p14:tracePt t="40297" x="4695825" y="2535238"/>
          <p14:tracePt t="40312" x="4686300" y="2562225"/>
          <p14:tracePt t="40320" x="4676775" y="2571750"/>
          <p14:tracePt t="40328" x="4667250" y="2589213"/>
          <p14:tracePt t="40344" x="4640263" y="2608263"/>
          <p14:tracePt t="40352" x="4640263" y="2617788"/>
          <p14:tracePt t="40368" x="4613275" y="2635250"/>
          <p14:tracePt t="40375" x="4603750" y="2635250"/>
          <p14:tracePt t="40383" x="4586288" y="2644775"/>
          <p14:tracePt t="40391" x="4567238" y="2671763"/>
          <p14:tracePt t="40399" x="4549775" y="2681288"/>
          <p14:tracePt t="40407" x="4521200" y="2698750"/>
          <p14:tracePt t="40415" x="4484688" y="2727325"/>
          <p14:tracePt t="40423" x="4440238" y="2735263"/>
          <p14:tracePt t="40433" x="4394200" y="2771775"/>
          <p14:tracePt t="40439" x="4367213" y="2771775"/>
          <p14:tracePt t="40447" x="4321175" y="2781300"/>
          <p14:tracePt t="40455" x="4275138" y="2790825"/>
          <p14:tracePt t="40464" x="4221163" y="2817813"/>
          <p14:tracePt t="40471" x="4175125" y="2827338"/>
          <p14:tracePt t="40479" x="4157663" y="2827338"/>
          <p14:tracePt t="40487" x="4129088" y="2836863"/>
          <p14:tracePt t="40495" x="4121150" y="2836863"/>
          <p14:tracePt t="40511" x="4111625" y="2836863"/>
          <p14:tracePt t="40865" x="4111625" y="2844800"/>
          <p14:tracePt t="40874" x="4121150" y="2863850"/>
          <p14:tracePt t="40888" x="4129088" y="2863850"/>
          <p14:tracePt t="40903" x="4148138" y="2863850"/>
          <p14:tracePt t="67777" x="4157663" y="2863850"/>
          <p14:tracePt t="68057" x="4102100" y="2881313"/>
          <p14:tracePt t="68065" x="4011613" y="2927350"/>
          <p14:tracePt t="68073" x="3838575" y="2990850"/>
          <p14:tracePt t="68080" x="3646488" y="3073400"/>
          <p14:tracePt t="68088" x="3463925" y="3119438"/>
          <p14:tracePt t="68096" x="3244850" y="3182938"/>
          <p14:tracePt t="68103" x="2981325" y="3255963"/>
          <p14:tracePt t="68111" x="2817813" y="3302000"/>
          <p14:tracePt t="68119" x="2606675" y="3346450"/>
          <p14:tracePt t="68129" x="2443163" y="3365500"/>
          <p14:tracePt t="68135" x="2316163" y="3382963"/>
          <p14:tracePt t="68144" x="2187575" y="3382963"/>
          <p14:tracePt t="68152" x="2097088" y="3382963"/>
          <p14:tracePt t="68160" x="2060575" y="3382963"/>
          <p14:tracePt t="68167" x="2051050" y="3382963"/>
          <p14:tracePt t="68223" x="2041525" y="3382963"/>
          <p14:tracePt t="68231" x="2041525" y="3375025"/>
          <p14:tracePt t="68322" x="2041525" y="3365500"/>
          <p14:tracePt t="68343" x="2041525" y="3355975"/>
          <p14:tracePt t="68351" x="2041525" y="3328988"/>
          <p14:tracePt t="68360" x="2041525" y="3309938"/>
          <p14:tracePt t="68367" x="2041525" y="3273425"/>
          <p14:tracePt t="68375" x="2041525" y="3219450"/>
          <p14:tracePt t="68383" x="2041525" y="3200400"/>
          <p14:tracePt t="68391" x="2041525" y="3146425"/>
          <p14:tracePt t="68399" x="2041525" y="3090863"/>
          <p14:tracePt t="68407" x="2041525" y="3046413"/>
          <p14:tracePt t="68415" x="2024063" y="2990850"/>
          <p14:tracePt t="68423" x="2024063" y="2954338"/>
          <p14:tracePt t="68431" x="2024063" y="2936875"/>
          <p14:tracePt t="68439" x="2024063" y="2890838"/>
          <p14:tracePt t="68447" x="2024063" y="2863850"/>
          <p14:tracePt t="68455" x="2024063" y="2844800"/>
          <p14:tracePt t="68464" x="2024063" y="2836863"/>
          <p14:tracePt t="68545" x="2024063" y="2817813"/>
          <p14:tracePt t="68859" x="2005013" y="2817813"/>
          <p14:tracePt t="68865" x="1987550" y="2844800"/>
          <p14:tracePt t="68873" x="1960563" y="2863850"/>
          <p14:tracePt t="68880" x="1941513" y="2881313"/>
          <p14:tracePt t="68888" x="1931988" y="2900363"/>
          <p14:tracePt t="68896" x="1924050" y="2917825"/>
          <p14:tracePt t="68903" x="1914525" y="2936875"/>
          <p14:tracePt t="68914" x="1895475" y="2963863"/>
          <p14:tracePt t="68920" x="1887538" y="2973388"/>
          <p14:tracePt t="68927" x="1887538" y="2982913"/>
          <p14:tracePt t="68935" x="1887538" y="2990850"/>
          <p14:tracePt t="68943" x="1878013" y="3000375"/>
          <p14:tracePt t="69369" x="1878013" y="3027363"/>
          <p14:tracePt t="69432" x="1878013" y="3036888"/>
          <p14:tracePt t="69826" x="1878013" y="3046413"/>
          <p14:tracePt t="69833" x="1878013" y="3063875"/>
          <p14:tracePt t="69849" x="1878013" y="3073400"/>
          <p14:tracePt t="69864" x="1887538" y="3090863"/>
          <p14:tracePt t="69888" x="1895475" y="3100388"/>
          <p14:tracePt t="69935" x="1905000" y="3119438"/>
          <p14:tracePt t="69951" x="1924050" y="3119438"/>
          <p14:tracePt t="69960" x="1951038" y="3119438"/>
          <p14:tracePt t="69967" x="1997075" y="3119438"/>
          <p14:tracePt t="69975" x="2033588" y="3109913"/>
          <p14:tracePt t="69983" x="2097088" y="3100388"/>
          <p14:tracePt t="69991" x="2170113" y="3082925"/>
          <p14:tracePt t="69999" x="2233613" y="3046413"/>
          <p14:tracePt t="70007" x="2279650" y="3046413"/>
          <p14:tracePt t="70015" x="2316163" y="3036888"/>
          <p14:tracePt t="70023" x="2333625" y="3027363"/>
          <p14:tracePt t="70031" x="2397125" y="3000375"/>
          <p14:tracePt t="70047" x="2406650" y="3000375"/>
          <p14:tracePt t="70056" x="2416175" y="3000375"/>
          <p14:tracePt t="70322" x="2425700" y="3000375"/>
          <p14:tracePt t="70383" x="2425700" y="2973388"/>
          <p14:tracePt t="70392" x="2425700" y="2963863"/>
          <p14:tracePt t="70399" x="2425700" y="2954338"/>
          <p14:tracePt t="70407" x="2425700" y="2946400"/>
          <p14:tracePt t="70415" x="2425700" y="2927350"/>
          <p14:tracePt t="70423" x="2425700" y="2917825"/>
          <p14:tracePt t="70447" x="2425700" y="2909888"/>
          <p14:tracePt t="70455" x="2425700" y="2890838"/>
          <p14:tracePt t="70464" x="2425700" y="2881313"/>
          <p14:tracePt t="70471" x="2425700" y="2873375"/>
          <p14:tracePt t="70480" x="2425700" y="2863850"/>
          <p14:tracePt t="70487" x="2425700" y="2854325"/>
          <p14:tracePt t="70495" x="2425700" y="2844800"/>
          <p14:tracePt t="70503" x="2425700" y="2827338"/>
          <p14:tracePt t="70511" x="2425700" y="2808288"/>
          <p14:tracePt t="70519" x="2425700" y="2800350"/>
          <p14:tracePt t="70528" x="2425700" y="2790825"/>
          <p14:tracePt t="70535" x="2425700" y="2781300"/>
          <p14:tracePt t="70551" x="2425700" y="2771775"/>
          <p14:tracePt t="70560" x="2425700" y="2763838"/>
          <p14:tracePt t="70567" x="2433638" y="2754313"/>
          <p14:tracePt t="70583" x="2443163" y="2744788"/>
          <p14:tracePt t="70648" x="2443163" y="2727325"/>
          <p14:tracePt t="70667" x="2452688" y="2717800"/>
          <p14:tracePt t="70697" x="2462213" y="2690813"/>
          <p14:tracePt t="70703" x="2479675" y="2671763"/>
          <p14:tracePt t="70712" x="2489200" y="2662238"/>
          <p14:tracePt t="70719" x="2498725" y="2662238"/>
          <p14:tracePt t="70727" x="2525713" y="2635250"/>
          <p14:tracePt t="70735" x="2552700" y="2617788"/>
          <p14:tracePt t="70743" x="2579688" y="2598738"/>
          <p14:tracePt t="70751" x="2643188" y="2562225"/>
          <p14:tracePt t="70760" x="2671763" y="2544763"/>
          <p14:tracePt t="70767" x="2735263" y="2508250"/>
          <p14:tracePt t="70775" x="2771775" y="2498725"/>
          <p14:tracePt t="70783" x="2835275" y="2489200"/>
          <p14:tracePt t="70791" x="2862263" y="2471738"/>
          <p14:tracePt t="70799" x="2898775" y="2444750"/>
          <p14:tracePt t="70807" x="2935288" y="2435225"/>
          <p14:tracePt t="70815" x="2962275" y="2416175"/>
          <p14:tracePt t="70823" x="2998788" y="2398713"/>
          <p14:tracePt t="70831" x="3017838" y="2389188"/>
          <p14:tracePt t="70839" x="3054350" y="2371725"/>
          <p14:tracePt t="70847" x="3090863" y="2343150"/>
          <p14:tracePt t="70855" x="3117850" y="2335213"/>
          <p14:tracePt t="70863" x="3154363" y="2298700"/>
          <p14:tracePt t="70871" x="3171825" y="2289175"/>
          <p14:tracePt t="70880" x="3190875" y="2279650"/>
          <p14:tracePt t="70888" x="3200400" y="2279650"/>
          <p14:tracePt t="70905" x="3217863" y="2270125"/>
          <p14:tracePt t="71258" x="3217863" y="2252663"/>
          <p14:tracePt t="71265" x="3217863" y="2233613"/>
          <p14:tracePt t="71273" x="3217863" y="2216150"/>
          <p14:tracePt t="71284" x="3217863" y="2170113"/>
          <p14:tracePt t="71290" x="3217863" y="2152650"/>
          <p14:tracePt t="71297" x="3217863" y="2116138"/>
          <p14:tracePt t="71303" x="3217863" y="2089150"/>
          <p14:tracePt t="71312" x="3217863" y="2052638"/>
          <p14:tracePt t="71320" x="3217863" y="2024063"/>
          <p14:tracePt t="71328" x="3217863" y="2006600"/>
          <p14:tracePt t="71335" x="3217863" y="1979613"/>
          <p14:tracePt t="71343" x="3217863" y="1960563"/>
          <p14:tracePt t="71352" x="3217863" y="1933575"/>
          <p14:tracePt t="71360" x="3217863" y="1924050"/>
          <p14:tracePt t="71367" x="3217863" y="1914525"/>
          <p14:tracePt t="71383" x="3217863" y="1897063"/>
          <p14:tracePt t="71713" x="3217863" y="1924050"/>
          <p14:tracePt t="71721" x="3208338" y="1960563"/>
          <p14:tracePt t="71727" x="3200400" y="2006600"/>
          <p14:tracePt t="71735" x="3190875" y="2060575"/>
          <p14:tracePt t="71744" x="3190875" y="2106613"/>
          <p14:tracePt t="71751" x="3190875" y="2143125"/>
          <p14:tracePt t="71760" x="3190875" y="2189163"/>
          <p14:tracePt t="71767" x="3190875" y="2216150"/>
          <p14:tracePt t="71776" x="3190875" y="2262188"/>
          <p14:tracePt t="71783" x="3190875" y="2298700"/>
          <p14:tracePt t="71791" x="3190875" y="2316163"/>
          <p14:tracePt t="71799" x="3190875" y="2352675"/>
          <p14:tracePt t="71807" x="3190875" y="2389188"/>
          <p14:tracePt t="71815" x="3190875" y="2408238"/>
          <p14:tracePt t="71823" x="3190875" y="2435225"/>
          <p14:tracePt t="71831" x="3190875" y="2462213"/>
          <p14:tracePt t="71839" x="3190875" y="2489200"/>
          <p14:tracePt t="71847" x="3190875" y="2498725"/>
          <p14:tracePt t="71855" x="3190875" y="2535238"/>
          <p14:tracePt t="71863" x="3190875" y="2544763"/>
          <p14:tracePt t="71871" x="3190875" y="2571750"/>
          <p14:tracePt t="71880" x="3190875" y="2589213"/>
          <p14:tracePt t="71887" x="3190875" y="2617788"/>
          <p14:tracePt t="71898" x="3190875" y="2625725"/>
          <p14:tracePt t="71905" x="3190875" y="2644775"/>
          <p14:tracePt t="71912" x="3190875" y="2671763"/>
          <p14:tracePt t="71921" x="3190875" y="2690813"/>
          <p14:tracePt t="71937" x="3190875" y="2717800"/>
          <p14:tracePt t="71943" x="3190875" y="2754313"/>
          <p14:tracePt t="71951" x="3200400" y="2781300"/>
          <p14:tracePt t="71962" x="3200400" y="2808288"/>
          <p14:tracePt t="71967" x="3208338" y="2827338"/>
          <p14:tracePt t="71977" x="3208338" y="2863850"/>
          <p14:tracePt t="71983" x="3217863" y="2881313"/>
          <p14:tracePt t="71991" x="3227388" y="2917825"/>
          <p14:tracePt t="71999" x="3236913" y="2927350"/>
          <p14:tracePt t="72015" x="3236913" y="2946400"/>
          <p14:tracePt t="72215" x="3236913" y="2963863"/>
          <p14:tracePt t="72223" x="3236913" y="2990850"/>
          <p14:tracePt t="72231" x="3236913" y="3009900"/>
          <p14:tracePt t="72239" x="3236913" y="3017838"/>
          <p14:tracePt t="72247" x="3236913" y="3054350"/>
          <p14:tracePt t="72255" x="3227388" y="3063875"/>
          <p14:tracePt t="72271" x="3217863" y="3090863"/>
          <p14:tracePt t="72423" x="3217863" y="3100388"/>
          <p14:tracePt t="72432" x="3217863" y="3109913"/>
          <p14:tracePt t="72439" x="3208338" y="3136900"/>
          <p14:tracePt t="72448" x="3208338" y="3182938"/>
          <p14:tracePt t="72455" x="3208338" y="3192463"/>
          <p14:tracePt t="72464" x="3200400" y="3219450"/>
          <p14:tracePt t="72480" x="3200400" y="3236913"/>
          <p14:tracePt t="72496" x="3200400" y="3255963"/>
          <p14:tracePt t="72504" x="3190875" y="3265488"/>
          <p14:tracePt t="75927" x="3181350" y="3273425"/>
          <p14:tracePt t="75935" x="3163888" y="3309938"/>
          <p14:tracePt t="75943" x="3163888" y="3346450"/>
          <p14:tracePt t="75951" x="3154363" y="3375025"/>
          <p14:tracePt t="75960" x="3144838" y="3392488"/>
          <p14:tracePt t="75976" x="3144838" y="3402013"/>
          <p14:tracePt t="75983" x="3136900" y="3419475"/>
          <p14:tracePt t="76151" x="3136900" y="3438525"/>
          <p14:tracePt t="76168" x="3136900" y="3446463"/>
          <p14:tracePt t="76175" x="3136900" y="3455988"/>
          <p14:tracePt t="76199" x="3136900" y="3465513"/>
          <p14:tracePt t="76393" x="3136900" y="3475038"/>
          <p14:tracePt t="76401" x="3136900" y="3482975"/>
          <p14:tracePt t="76409" x="3136900" y="3492500"/>
          <p14:tracePt t="76415" x="3136900" y="3502025"/>
          <p14:tracePt t="76423" x="3136900" y="3529013"/>
          <p14:tracePt t="76431" x="3136900" y="3538538"/>
          <p14:tracePt t="76439" x="3136900" y="3548063"/>
          <p14:tracePt t="76449" x="3154363" y="3556000"/>
          <p14:tracePt t="76463" x="3181350" y="3575050"/>
          <p14:tracePt t="76471" x="3217863" y="3575050"/>
          <p14:tracePt t="76480" x="3254375" y="3584575"/>
          <p14:tracePt t="76487" x="3281363" y="3584575"/>
          <p14:tracePt t="76495" x="3336925" y="3584575"/>
          <p14:tracePt t="76503" x="3373438" y="3584575"/>
          <p14:tracePt t="76511" x="3409950" y="3584575"/>
          <p14:tracePt t="76519" x="3436938" y="3584575"/>
          <p14:tracePt t="76528" x="3455988" y="3584575"/>
          <p14:tracePt t="76535" x="3482975" y="3584575"/>
          <p14:tracePt t="76544" x="3500438" y="3584575"/>
          <p14:tracePt t="76551" x="3509963" y="3584575"/>
          <p14:tracePt t="76559" x="3519488" y="3584575"/>
          <p14:tracePt t="76567" x="3527425" y="3584575"/>
          <p14:tracePt t="76625" x="3536950" y="3584575"/>
          <p14:tracePt t="76689" x="3546475" y="3584575"/>
          <p14:tracePt t="76697" x="3556000" y="3575050"/>
          <p14:tracePt t="76705" x="3609975" y="3575050"/>
          <p14:tracePt t="76714" x="3656013" y="3548063"/>
          <p14:tracePt t="76721" x="3709988" y="3548063"/>
          <p14:tracePt t="76730" x="3765550" y="3529013"/>
          <p14:tracePt t="76735" x="3829050" y="3511550"/>
          <p14:tracePt t="76744" x="3883025" y="3511550"/>
          <p14:tracePt t="76751" x="3938588" y="3511550"/>
          <p14:tracePt t="76761" x="4029075" y="3511550"/>
          <p14:tracePt t="76767" x="4111625" y="3502025"/>
          <p14:tracePt t="76776" x="4165600" y="3502025"/>
          <p14:tracePt t="76783" x="4221163" y="3502025"/>
          <p14:tracePt t="76791" x="4267200" y="3492500"/>
          <p14:tracePt t="76799" x="4284663" y="3492500"/>
          <p14:tracePt t="76807" x="4311650" y="3492500"/>
          <p14:tracePt t="76815" x="4330700" y="3492500"/>
          <p14:tracePt t="76823" x="4340225" y="3492500"/>
          <p14:tracePt t="77377" x="4348163" y="3492500"/>
          <p14:tracePt t="77385" x="4348163" y="3502025"/>
          <p14:tracePt t="77402" x="4348163" y="3511550"/>
          <p14:tracePt t="77569" x="4348163" y="3519488"/>
          <p14:tracePt t="77578" x="4348163" y="3548063"/>
          <p14:tracePt t="77586" x="4348163" y="3556000"/>
          <p14:tracePt t="77593" x="4348163" y="3565525"/>
          <p14:tracePt t="77776" x="4348163" y="3575050"/>
          <p14:tracePt t="77783" x="4357688" y="3575050"/>
          <p14:tracePt t="77791" x="4421188" y="3575050"/>
          <p14:tracePt t="77799" x="4513263" y="3575050"/>
          <p14:tracePt t="77807" x="4640263" y="3575050"/>
          <p14:tracePt t="77815" x="4786313" y="3575050"/>
          <p14:tracePt t="77823" x="4913313" y="3575050"/>
          <p14:tracePt t="77831" x="5041900" y="3575050"/>
          <p14:tracePt t="77839" x="5168900" y="3575050"/>
          <p14:tracePt t="77847" x="5241925" y="3575050"/>
          <p14:tracePt t="77855" x="5334000" y="3575050"/>
          <p14:tracePt t="77863" x="5387975" y="3575050"/>
          <p14:tracePt t="77872" x="5434013" y="3575050"/>
          <p14:tracePt t="77879" x="5461000" y="3575050"/>
          <p14:tracePt t="77887" x="5470525" y="3575050"/>
          <p14:tracePt t="78058" x="5478463" y="3575050"/>
          <p14:tracePt t="78065" x="5487988" y="3556000"/>
          <p14:tracePt t="78073" x="5487988" y="3548063"/>
          <p14:tracePt t="78083" x="5487988" y="3519488"/>
          <p14:tracePt t="78088" x="5487988" y="3502025"/>
          <p14:tracePt t="78095" x="5487988" y="3492500"/>
          <p14:tracePt t="78103" x="5487988" y="3482975"/>
          <p14:tracePt t="78111" x="5487988" y="3475038"/>
          <p14:tracePt t="78119" x="5487988" y="3465513"/>
          <p14:tracePt t="78127" x="5487988" y="3455988"/>
          <p14:tracePt t="78160" x="5487988" y="3438525"/>
          <p14:tracePt t="78204" x="5487988" y="3429000"/>
          <p14:tracePt t="78209" x="5487988" y="3419475"/>
          <p14:tracePt t="78232" x="5487988" y="3402013"/>
          <p14:tracePt t="78248" x="5487988" y="3392488"/>
          <p14:tracePt t="78323" x="5424488" y="3382963"/>
          <p14:tracePt t="78328" x="5268913" y="3382963"/>
          <p14:tracePt t="78338" x="5105400" y="3429000"/>
          <p14:tracePt t="78345" x="4895850" y="3502025"/>
          <p14:tracePt t="78351" x="4622800" y="3592513"/>
          <p14:tracePt t="78359" x="4394200" y="3665538"/>
          <p14:tracePt t="78367" x="4230688" y="3730625"/>
          <p14:tracePt t="78376" x="3992563" y="3775075"/>
          <p14:tracePt t="78385" x="3819525" y="3840163"/>
          <p14:tracePt t="78392" x="3673475" y="3894138"/>
          <p14:tracePt t="78399" x="3482975" y="3948113"/>
          <p14:tracePt t="78407" x="3354388" y="3984625"/>
          <p14:tracePt t="78416" x="3244850" y="4003675"/>
          <p14:tracePt t="78423" x="3181350" y="4040188"/>
          <p14:tracePt t="78432" x="3117850" y="4049713"/>
          <p14:tracePt t="78440" x="3081338" y="4049713"/>
          <p14:tracePt t="78448" x="3063875" y="4057650"/>
          <p14:tracePt t="78456" x="3027363" y="4086225"/>
          <p14:tracePt t="78464" x="3017838" y="4086225"/>
          <p14:tracePt t="78480" x="2998788" y="4086225"/>
          <p14:tracePt t="78487" x="2990850" y="4086225"/>
          <p14:tracePt t="78496" x="2981325" y="4094163"/>
          <p14:tracePt t="78504" x="2971800" y="4094163"/>
          <p14:tracePt t="78513" x="2954338" y="4094163"/>
          <p14:tracePt t="78520" x="2935288" y="4103688"/>
          <p14:tracePt t="78530" x="2908300" y="4103688"/>
          <p14:tracePt t="78536" x="2881313" y="4103688"/>
          <p14:tracePt t="78545" x="2852738" y="4103688"/>
          <p14:tracePt t="78551" x="2808288" y="4113213"/>
          <p14:tracePt t="78559" x="2789238" y="4113213"/>
          <p14:tracePt t="78568" x="2735263" y="4130675"/>
          <p14:tracePt t="78576" x="2708275" y="4130675"/>
          <p14:tracePt t="78583" x="2671763" y="4130675"/>
          <p14:tracePt t="78592" x="2635250" y="4140200"/>
          <p14:tracePt t="78600" x="2606675" y="4140200"/>
          <p14:tracePt t="78607" x="2570163" y="4140200"/>
          <p14:tracePt t="78615" x="2516188" y="4140200"/>
          <p14:tracePt t="78623" x="2479675" y="4159250"/>
          <p14:tracePt t="78632" x="2425700" y="4159250"/>
          <p14:tracePt t="78639" x="2352675" y="4159250"/>
          <p14:tracePt t="78648" x="2287588" y="4159250"/>
          <p14:tracePt t="78655" x="2197100" y="4167188"/>
          <p14:tracePt t="78664" x="2114550" y="4195763"/>
          <p14:tracePt t="78671" x="2024063" y="4203700"/>
          <p14:tracePt t="78681" x="1914525" y="4222750"/>
          <p14:tracePt t="78687" x="1841500" y="4222750"/>
          <p14:tracePt t="78695" x="1731963" y="4222750"/>
          <p14:tracePt t="78703" x="1649413" y="4232275"/>
          <p14:tracePt t="78711" x="1576388" y="4259263"/>
          <p14:tracePt t="78720" x="1512888" y="4276725"/>
          <p14:tracePt t="78729" x="1476375" y="4276725"/>
          <p14:tracePt t="78736" x="1439863" y="4286250"/>
          <p14:tracePt t="78744" x="1412875" y="4286250"/>
          <p14:tracePt t="78752" x="1385888" y="4286250"/>
          <p14:tracePt t="78761" x="1376363" y="4286250"/>
          <p14:tracePt t="78792" x="1366838" y="4286250"/>
          <p14:tracePt t="78889" x="1358900" y="4286250"/>
          <p14:tracePt t="78905" x="1349375" y="4295775"/>
          <p14:tracePt t="79185" x="1349375" y="4303713"/>
          <p14:tracePt t="79209" x="1349375" y="4313238"/>
          <p14:tracePt t="79217" x="1349375" y="4322763"/>
          <p14:tracePt t="79227" x="1330325" y="4340225"/>
          <p14:tracePt t="79232" x="1322388" y="4349750"/>
          <p14:tracePt t="79239" x="1312863" y="4349750"/>
          <p14:tracePt t="79255" x="1303338" y="4359275"/>
          <p14:tracePt t="79417" x="1285875" y="4368800"/>
          <p14:tracePt t="79489" x="1276350" y="4368800"/>
          <p14:tracePt t="79503" x="1276350" y="4359275"/>
          <p14:tracePt t="79511" x="1266825" y="4340225"/>
          <p14:tracePt t="79527" x="1266825" y="4322763"/>
          <p14:tracePt t="79535" x="1266825" y="4313238"/>
          <p14:tracePt t="79544" x="1266825" y="4303713"/>
          <p14:tracePt t="79560" x="1266825" y="4295775"/>
          <p14:tracePt t="79567" x="1266825" y="4286250"/>
          <p14:tracePt t="79576" x="1266825" y="4276725"/>
          <p14:tracePt t="79591" x="1266825" y="4259263"/>
          <p14:tracePt t="79599" x="1266825" y="4232275"/>
          <p14:tracePt t="79607" x="1266825" y="4213225"/>
          <p14:tracePt t="79615" x="1266825" y="4167188"/>
          <p14:tracePt t="79623" x="1266825" y="4113213"/>
          <p14:tracePt t="79631" x="1266825" y="4076700"/>
          <p14:tracePt t="79639" x="1266825" y="4030663"/>
          <p14:tracePt t="79647" x="1266825" y="3994150"/>
          <p14:tracePt t="79655" x="1266825" y="3948113"/>
          <p14:tracePt t="79663" x="1266825" y="3894138"/>
          <p14:tracePt t="79671" x="1266825" y="3857625"/>
          <p14:tracePt t="79679" x="1266825" y="3811588"/>
          <p14:tracePt t="79687" x="1266825" y="3794125"/>
          <p14:tracePt t="79696" x="1266825" y="3767138"/>
          <p14:tracePt t="79703" x="1266825" y="3730625"/>
          <p14:tracePt t="79711" x="1266825" y="3711575"/>
          <p14:tracePt t="79719" x="1266825" y="3702050"/>
          <p14:tracePt t="79727" x="1266825" y="3665538"/>
          <p14:tracePt t="79735" x="1266825" y="3657600"/>
          <p14:tracePt t="79744" x="1266825" y="3629025"/>
          <p14:tracePt t="79751" x="1266825" y="3621088"/>
          <p14:tracePt t="79767" x="1266825" y="3611563"/>
          <p14:tracePt t="79776" x="1258888" y="3602038"/>
          <p14:tracePt t="79783" x="1258888" y="3592513"/>
          <p14:tracePt t="79979" x="1230313" y="3592513"/>
          <p14:tracePt t="79984" x="1185863" y="3638550"/>
          <p14:tracePt t="79993" x="1139825" y="3675063"/>
          <p14:tracePt t="79999" x="1130300" y="3694113"/>
          <p14:tracePt t="80007" x="1130300" y="3702050"/>
          <p14:tracePt t="80015" x="1120775" y="3730625"/>
          <p14:tracePt t="80023" x="1093788" y="3748088"/>
          <p14:tracePt t="80031" x="1076325" y="3767138"/>
          <p14:tracePt t="80039" x="1076325" y="3784600"/>
          <p14:tracePt t="80047" x="1076325" y="3794125"/>
          <p14:tracePt t="80055" x="1076325" y="3803650"/>
          <p14:tracePt t="80063" x="1076325" y="3830638"/>
          <p14:tracePt t="80072" x="1076325" y="3848100"/>
          <p14:tracePt t="80079" x="1076325" y="3857625"/>
          <p14:tracePt t="80087" x="1076325" y="3875088"/>
          <p14:tracePt t="80095" x="1076325" y="3911600"/>
          <p14:tracePt t="80103" x="1076325" y="3921125"/>
          <p14:tracePt t="80112" x="1076325" y="3948113"/>
          <p14:tracePt t="80119" x="1084263" y="3948113"/>
          <p14:tracePt t="80127" x="1093788" y="3967163"/>
          <p14:tracePt t="80135" x="1103313" y="3976688"/>
          <p14:tracePt t="80144" x="1112838" y="3984625"/>
          <p14:tracePt t="80151" x="1112838" y="3994150"/>
          <p14:tracePt t="80160" x="1130300" y="4013200"/>
          <p14:tracePt t="80167" x="1139825" y="4021138"/>
          <p14:tracePt t="80207" x="1149350" y="4030663"/>
          <p14:tracePt t="80239" x="1166813" y="4049713"/>
          <p14:tracePt t="80529" x="1203325" y="4013200"/>
          <p14:tracePt t="80537" x="1230313" y="3994150"/>
          <p14:tracePt t="80544" x="1266825" y="3940175"/>
          <p14:tracePt t="80556" x="1285875" y="3930650"/>
          <p14:tracePt t="80560" x="1303338" y="3903663"/>
          <p14:tracePt t="80567" x="1312863" y="3884613"/>
          <p14:tracePt t="80576" x="1330325" y="3867150"/>
          <p14:tracePt t="80583" x="1339850" y="3848100"/>
          <p14:tracePt t="80591" x="1349375" y="3840163"/>
          <p14:tracePt t="80599" x="1349375" y="3830638"/>
          <p14:tracePt t="80607" x="1366838" y="3803650"/>
          <p14:tracePt t="80623" x="1376363" y="3794125"/>
          <p14:tracePt t="80833" x="1376363" y="3784600"/>
          <p14:tracePt t="80993" x="1366838" y="3794125"/>
          <p14:tracePt t="81001" x="1366838" y="3811588"/>
          <p14:tracePt t="81011" x="1366838" y="3848100"/>
          <p14:tracePt t="81019" x="1366838" y="3875088"/>
          <p14:tracePt t="81024" x="1366838" y="3894138"/>
          <p14:tracePt t="81032" x="1366838" y="3921125"/>
          <p14:tracePt t="81040" x="1376363" y="3948113"/>
          <p14:tracePt t="81047" x="1385888" y="3976688"/>
          <p14:tracePt t="81055" x="1395413" y="3994150"/>
          <p14:tracePt t="81063" x="1403350" y="4040188"/>
          <p14:tracePt t="81072" x="1422400" y="4057650"/>
          <p14:tracePt t="81079" x="1431925" y="4076700"/>
          <p14:tracePt t="81087" x="1439863" y="4086225"/>
          <p14:tracePt t="81095" x="1449388" y="4086225"/>
          <p14:tracePt t="81103" x="1458913" y="4094163"/>
          <p14:tracePt t="81111" x="1468438" y="4103688"/>
          <p14:tracePt t="81329" x="1476375" y="4103688"/>
          <p14:tracePt t="81344" x="1495425" y="4103688"/>
          <p14:tracePt t="81352" x="1504950" y="4103688"/>
          <p14:tracePt t="81360" x="1512888" y="4094163"/>
          <p14:tracePt t="81367" x="1522413" y="4094163"/>
          <p14:tracePt t="81400" x="1531938" y="4086225"/>
          <p14:tracePt t="81416" x="1541463" y="4067175"/>
          <p14:tracePt t="81439" x="1541463" y="4057650"/>
          <p14:tracePt t="81447" x="1549400" y="4040188"/>
          <p14:tracePt t="81464" x="1558925" y="4030663"/>
          <p14:tracePt t="81471" x="1568450" y="4013200"/>
          <p14:tracePt t="81480" x="1576388" y="4013200"/>
          <p14:tracePt t="82329" x="1585913" y="4013200"/>
          <p14:tracePt t="82338" x="1585913" y="4030663"/>
          <p14:tracePt t="82344" x="1585913" y="4040188"/>
          <p14:tracePt t="82352" x="1576388" y="4057650"/>
          <p14:tracePt t="82359" x="1576388" y="4076700"/>
          <p14:tracePt t="82367" x="1576388" y="4094163"/>
          <p14:tracePt t="82376" x="1576388" y="4103688"/>
          <p14:tracePt t="82383" x="1576388" y="4122738"/>
          <p14:tracePt t="82399" x="1576388" y="4140200"/>
          <p14:tracePt t="82407" x="1576388" y="4159250"/>
          <p14:tracePt t="82423" x="1576388" y="4176713"/>
          <p14:tracePt t="82439" x="1576388" y="4186238"/>
          <p14:tracePt t="82817" x="1576388" y="4203700"/>
          <p14:tracePt t="84255" x="1585913" y="4213225"/>
          <p14:tracePt t="84263" x="1595438" y="4240213"/>
          <p14:tracePt t="84271" x="1595438" y="4249738"/>
          <p14:tracePt t="84279" x="1604963" y="4259263"/>
          <p14:tracePt t="84287" x="1612900" y="4268788"/>
          <p14:tracePt t="84295" x="1622425" y="4268788"/>
          <p14:tracePt t="84367" x="1631950" y="4268788"/>
          <p14:tracePt t="84375" x="1641475" y="4268788"/>
          <p14:tracePt t="84383" x="1668463" y="4268788"/>
          <p14:tracePt t="84392" x="1685925" y="4268788"/>
          <p14:tracePt t="84399" x="1704975" y="4259263"/>
          <p14:tracePt t="84407" x="1714500" y="4249738"/>
          <p14:tracePt t="84415" x="1731963" y="4249738"/>
          <p14:tracePt t="84431" x="1741488" y="4240213"/>
          <p14:tracePt t="84439" x="1751013" y="4240213"/>
          <p14:tracePt t="84447" x="1758950" y="4232275"/>
          <p14:tracePt t="85225" x="1758950" y="4222750"/>
          <p14:tracePt t="90722" x="1768475" y="4213225"/>
          <p14:tracePt t="90744" x="1787525" y="4213225"/>
          <p14:tracePt t="90751" x="1887538" y="4159250"/>
          <p14:tracePt t="90759" x="2041525" y="4113213"/>
          <p14:tracePt t="90767" x="2170113" y="4076700"/>
          <p14:tracePt t="90775" x="2324100" y="4013200"/>
          <p14:tracePt t="90783" x="2389188" y="3984625"/>
          <p14:tracePt t="90791" x="2462213" y="3948113"/>
          <p14:tracePt t="90799" x="2506663" y="3921125"/>
          <p14:tracePt t="90809" x="2552700" y="3911600"/>
          <p14:tracePt t="90823" x="2570163" y="3894138"/>
          <p14:tracePt t="90839" x="2579688" y="3884613"/>
          <p14:tracePt t="91175" x="2579688" y="3894138"/>
          <p14:tracePt t="91183" x="2579688" y="3921125"/>
          <p14:tracePt t="91191" x="2606675" y="3957638"/>
          <p14:tracePt t="91199" x="2606675" y="4013200"/>
          <p14:tracePt t="91207" x="2635250" y="4040188"/>
          <p14:tracePt t="91215" x="2679700" y="4103688"/>
          <p14:tracePt t="91223" x="2744788" y="4167188"/>
          <p14:tracePt t="91231" x="2781300" y="4186238"/>
          <p14:tracePt t="91239" x="2825750" y="4222750"/>
          <p14:tracePt t="91255" x="2835275" y="4232275"/>
          <p14:tracePt t="91386" x="2844800" y="4232275"/>
          <p14:tracePt t="92074" x="2871788" y="4232275"/>
          <p14:tracePt t="92081" x="2908300" y="4203700"/>
          <p14:tracePt t="92089" x="2935288" y="4167188"/>
          <p14:tracePt t="92098" x="2954338" y="4149725"/>
          <p14:tracePt t="92104" x="2990850" y="4130675"/>
          <p14:tracePt t="92112" x="2990850" y="4122738"/>
          <p14:tracePt t="92128" x="2998788" y="4113213"/>
          <p14:tracePt t="92192" x="2998788" y="4094163"/>
          <p14:tracePt t="115881" x="3027363" y="3948113"/>
          <p14:tracePt t="115889" x="3163888" y="3648075"/>
          <p14:tracePt t="115897" x="3217863" y="3511550"/>
          <p14:tracePt t="115905" x="3244850" y="3402013"/>
          <p14:tracePt t="115912" x="3273425" y="3282950"/>
          <p14:tracePt t="115930" x="3309938" y="3100388"/>
          <p14:tracePt t="115935" x="3336925" y="3000375"/>
          <p14:tracePt t="115944" x="3346450" y="2963863"/>
          <p14:tracePt t="115952" x="3346450" y="2917825"/>
          <p14:tracePt t="115960" x="3354388" y="2900363"/>
          <p14:tracePt t="115968" x="3354388" y="2881313"/>
          <p14:tracePt t="115977" x="3363913" y="2854325"/>
          <p14:tracePt t="115984" x="3363913" y="2836863"/>
          <p14:tracePt t="116000" x="3363913" y="2827338"/>
          <p14:tracePt t="116089" x="3354388" y="2890838"/>
          <p14:tracePt t="116097" x="3254375" y="2963863"/>
          <p14:tracePt t="116105" x="3163888" y="3036888"/>
          <p14:tracePt t="116113" x="3117850" y="3082925"/>
          <p14:tracePt t="116120" x="3071813" y="3119438"/>
          <p14:tracePt t="116128" x="3054350" y="3136900"/>
          <p14:tracePt t="116135" x="3035300" y="3155950"/>
          <p14:tracePt t="116143" x="3017838" y="3173413"/>
          <p14:tracePt t="116151" x="3017838" y="3182938"/>
          <p14:tracePt t="116247" x="3008313" y="3192463"/>
          <p14:tracePt t="116255" x="2971800" y="3246438"/>
          <p14:tracePt t="116263" x="2954338" y="3273425"/>
          <p14:tracePt t="116272" x="2935288" y="3292475"/>
          <p14:tracePt t="116279" x="2908300" y="3309938"/>
          <p14:tracePt t="116287" x="2862263" y="3346450"/>
          <p14:tracePt t="116295" x="2825750" y="3392488"/>
          <p14:tracePt t="116303" x="2808288" y="3411538"/>
          <p14:tracePt t="116312" x="2798763" y="3429000"/>
          <p14:tracePt t="116320" x="2762250" y="3465513"/>
          <p14:tracePt t="116327" x="2744788" y="3492500"/>
          <p14:tracePt t="116335" x="2725738" y="3511550"/>
          <p14:tracePt t="116344" x="2716213" y="3519488"/>
          <p14:tracePt t="116353" x="2708275" y="3538538"/>
          <p14:tracePt t="116367" x="2698750" y="3556000"/>
          <p14:tracePt t="116471" x="2698750" y="3565525"/>
          <p14:tracePt t="116488" x="2698750" y="3575050"/>
          <p14:tracePt t="116495" x="2698750" y="3592513"/>
          <p14:tracePt t="116503" x="2671763" y="3621088"/>
          <p14:tracePt t="116511" x="2662238" y="3629025"/>
          <p14:tracePt t="116521" x="2652713" y="3638550"/>
          <p14:tracePt t="116528" x="2635250" y="3648075"/>
          <p14:tracePt t="116535" x="2625725" y="3657600"/>
          <p14:tracePt t="116545" x="2625725" y="3665538"/>
          <p14:tracePt t="116551" x="2616200" y="3675063"/>
          <p14:tracePt t="116671" x="2606675" y="3684588"/>
          <p14:tracePt t="116679" x="2579688" y="3711575"/>
          <p14:tracePt t="116687" x="2552700" y="3730625"/>
          <p14:tracePt t="116695" x="2525713" y="3767138"/>
          <p14:tracePt t="116703" x="2470150" y="3803650"/>
          <p14:tracePt t="116711" x="2443163" y="3830638"/>
          <p14:tracePt t="116719" x="2406650" y="3867150"/>
          <p14:tracePt t="116727" x="2379663" y="3884613"/>
          <p14:tracePt t="116735" x="2360613" y="3911600"/>
          <p14:tracePt t="116743" x="2343150" y="3930650"/>
          <p14:tracePt t="116752" x="2316163" y="3967163"/>
          <p14:tracePt t="116763" x="2306638" y="3984625"/>
          <p14:tracePt t="116778" x="2306638" y="3994150"/>
          <p14:tracePt t="116784" x="2287588" y="4003675"/>
          <p14:tracePt t="117993" x="2333625" y="3994150"/>
          <p14:tracePt t="118001" x="2379663" y="3957638"/>
          <p14:tracePt t="118011" x="2425700" y="3948113"/>
          <p14:tracePt t="118018" x="2470150" y="3911600"/>
          <p14:tracePt t="118025" x="2533650" y="3875088"/>
          <p14:tracePt t="118031" x="2562225" y="3840163"/>
          <p14:tracePt t="118040" x="2589213" y="3821113"/>
          <p14:tracePt t="118047" x="2635250" y="3775075"/>
          <p14:tracePt t="118056" x="2689225" y="3748088"/>
          <p14:tracePt t="118063" x="2725738" y="3730625"/>
          <p14:tracePt t="118072" x="2744788" y="3711575"/>
          <p14:tracePt t="118079" x="2771775" y="3702050"/>
          <p14:tracePt t="118087" x="2781300" y="3694113"/>
          <p14:tracePt t="118291" x="2781300" y="3702050"/>
          <p14:tracePt t="118297" x="2781300" y="3721100"/>
          <p14:tracePt t="118313" x="2781300" y="3775075"/>
          <p14:tracePt t="118328" x="2781300" y="3803650"/>
          <p14:tracePt t="118335" x="2781300" y="3821113"/>
          <p14:tracePt t="118343" x="2781300" y="3848100"/>
          <p14:tracePt t="118351" x="2781300" y="3867150"/>
          <p14:tracePt t="118360" x="2781300" y="3884613"/>
          <p14:tracePt t="118367" x="2781300" y="3903663"/>
          <p14:tracePt t="118375" x="2781300" y="3911600"/>
          <p14:tracePt t="118383" x="2781300" y="3940175"/>
          <p14:tracePt t="118391" x="2781300" y="3948113"/>
          <p14:tracePt t="118399" x="2781300" y="3957638"/>
          <p14:tracePt t="118407" x="2781300" y="3967163"/>
          <p14:tracePt t="118415" x="2781300" y="3976688"/>
          <p14:tracePt t="118423" x="2781300" y="3984625"/>
          <p14:tracePt t="118440" x="2781300" y="3994150"/>
          <p14:tracePt t="118463" x="2781300" y="4003675"/>
          <p14:tracePt t="119473" x="2752725" y="4030663"/>
          <p14:tracePt t="119481" x="2652713" y="4122738"/>
          <p14:tracePt t="119489" x="2543175" y="4203700"/>
          <p14:tracePt t="119496" x="2443163" y="4276725"/>
          <p14:tracePt t="119503" x="2379663" y="4340225"/>
          <p14:tracePt t="119512" x="2316163" y="4413250"/>
          <p14:tracePt t="119519" x="2260600" y="4449763"/>
          <p14:tracePt t="119527" x="2214563" y="4514850"/>
          <p14:tracePt t="119535" x="2179638" y="4541838"/>
          <p14:tracePt t="119543" x="2151063" y="4578350"/>
          <p14:tracePt t="119551" x="2133600" y="4605338"/>
          <p14:tracePt t="119559" x="2106613" y="4624388"/>
          <p14:tracePt t="119666" x="2106613" y="4632325"/>
          <p14:tracePt t="119674" x="2097088" y="4641850"/>
          <p14:tracePt t="119684" x="2078038" y="4660900"/>
          <p14:tracePt t="119689" x="2070100" y="4668838"/>
          <p14:tracePt t="119697" x="2051050" y="4668838"/>
          <p14:tracePt t="119705" x="2041525" y="4678363"/>
          <p14:tracePt t="119713" x="2033588" y="4687888"/>
          <p14:tracePt t="119752" x="2024063" y="4697413"/>
          <p14:tracePt t="119881" x="2014538" y="4705350"/>
          <p14:tracePt t="119889" x="1997075" y="4705350"/>
          <p14:tracePt t="119897" x="1968500" y="4705350"/>
          <p14:tracePt t="119905" x="1914525" y="4714875"/>
          <p14:tracePt t="119912" x="1851025" y="4714875"/>
          <p14:tracePt t="119919" x="1778000" y="4714875"/>
          <p14:tracePt t="119928" x="1685925" y="4714875"/>
          <p14:tracePt t="119935" x="1576388" y="4714875"/>
          <p14:tracePt t="119943" x="1504950" y="4714875"/>
          <p14:tracePt t="119951" x="1395413" y="4714875"/>
          <p14:tracePt t="119959" x="1322388" y="4714875"/>
          <p14:tracePt t="119967" x="1266825" y="4714875"/>
          <p14:tracePt t="119976" x="1222375" y="4714875"/>
          <p14:tracePt t="119983" x="1212850" y="4714875"/>
          <p14:tracePt t="119992" x="1193800" y="4714875"/>
          <p14:tracePt t="120223" x="1212850" y="4705350"/>
          <p14:tracePt t="120231" x="1293813" y="4705350"/>
          <p14:tracePt t="120239" x="1385888" y="4705350"/>
          <p14:tracePt t="120247" x="1476375" y="4697413"/>
          <p14:tracePt t="120255" x="1558925" y="4687888"/>
          <p14:tracePt t="120263" x="1668463" y="4668838"/>
          <p14:tracePt t="120271" x="1722438" y="4668838"/>
          <p14:tracePt t="120279" x="1804988" y="4641850"/>
          <p14:tracePt t="120287" x="1814513" y="4641850"/>
          <p14:tracePt t="120295" x="1831975" y="4632325"/>
          <p14:tracePt t="120303" x="1841500" y="4624388"/>
          <p14:tracePt t="120311" x="1851025" y="4624388"/>
          <p14:tracePt t="120705" x="1831975" y="4632325"/>
          <p14:tracePt t="120715" x="1814513" y="4651375"/>
          <p14:tracePt t="120721" x="1787525" y="4687888"/>
          <p14:tracePt t="120735" x="1751013" y="4697413"/>
          <p14:tracePt t="120743" x="1731963" y="4705350"/>
          <p14:tracePt t="120751" x="1722438" y="4705350"/>
          <p14:tracePt t="120759" x="1685925" y="4705350"/>
          <p14:tracePt t="120767" x="1677988" y="4714875"/>
          <p14:tracePt t="120783" x="1668463" y="4714875"/>
          <p14:tracePt t="120792" x="1631950" y="4714875"/>
          <p14:tracePt t="120815" x="1622425" y="4714875"/>
          <p14:tracePt t="120931" x="1604963" y="4714875"/>
          <p14:tracePt t="120959" x="1595438" y="4714875"/>
          <p14:tracePt t="120967" x="1576388" y="4714875"/>
          <p14:tracePt t="120975" x="1558925" y="4714875"/>
          <p14:tracePt t="120983" x="1504950" y="4714875"/>
          <p14:tracePt t="120992" x="1449388" y="4714875"/>
          <p14:tracePt t="120999" x="1376363" y="4714875"/>
          <p14:tracePt t="121008" x="1322388" y="4714875"/>
          <p14:tracePt t="121017" x="1222375" y="4714875"/>
          <p14:tracePt t="121024" x="1149350" y="4714875"/>
          <p14:tracePt t="121032" x="1057275" y="4714875"/>
          <p14:tracePt t="121040" x="1003300" y="4714875"/>
          <p14:tracePt t="121048" x="947738" y="4714875"/>
          <p14:tracePt t="121056" x="920750" y="4714875"/>
          <p14:tracePt t="121063" x="903288" y="4714875"/>
          <p14:tracePt t="121079" x="884238" y="4714875"/>
          <p14:tracePt t="121388" x="874713" y="4724400"/>
          <p14:tracePt t="121401" x="874713" y="4732338"/>
          <p14:tracePt t="121409" x="911225" y="4741863"/>
          <p14:tracePt t="121416" x="1020763" y="4751388"/>
          <p14:tracePt t="121426" x="1066800" y="4751388"/>
          <p14:tracePt t="121431" x="1120775" y="4760913"/>
          <p14:tracePt t="121441" x="1157288" y="4760913"/>
          <p14:tracePt t="121447" x="1203325" y="4760913"/>
          <p14:tracePt t="121455" x="1222375" y="4778375"/>
          <p14:tracePt t="121463" x="1258888" y="4778375"/>
          <p14:tracePt t="121472" x="1266825" y="4778375"/>
          <p14:tracePt t="121479" x="1285875" y="4778375"/>
          <p14:tracePt t="121487" x="1293813" y="4778375"/>
          <p14:tracePt t="121721" x="1330325" y="4778375"/>
          <p14:tracePt t="121728" x="1395413" y="4778375"/>
          <p14:tracePt t="121736" x="1476375" y="4778375"/>
          <p14:tracePt t="121745" x="1549400" y="4778375"/>
          <p14:tracePt t="121752" x="1658938" y="4778375"/>
          <p14:tracePt t="121760" x="1714500" y="4778375"/>
          <p14:tracePt t="121767" x="1768475" y="4778375"/>
          <p14:tracePt t="121775" x="1824038" y="4778375"/>
          <p14:tracePt t="121783" x="1868488" y="4778375"/>
          <p14:tracePt t="121792" x="1895475" y="4778375"/>
          <p14:tracePt t="121799" x="1924050" y="4778375"/>
          <p14:tracePt t="122107" x="1931988" y="4787900"/>
          <p14:tracePt t="122129" x="1931988" y="4797425"/>
          <p14:tracePt t="122154" x="1931988" y="4814888"/>
          <p14:tracePt t="123671" x="2014538" y="4814888"/>
          <p14:tracePt t="123679" x="2106613" y="4814888"/>
          <p14:tracePt t="123688" x="2187575" y="4814888"/>
          <p14:tracePt t="123696" x="2224088" y="4814888"/>
          <p14:tracePt t="123704" x="2297113" y="4814888"/>
          <p14:tracePt t="123711" x="2324100" y="4814888"/>
          <p14:tracePt t="123720" x="2360613" y="4805363"/>
          <p14:tracePt t="123729" x="2397125" y="4805363"/>
          <p14:tracePt t="123736" x="2425700" y="4805363"/>
          <p14:tracePt t="123744" x="2443163" y="4805363"/>
          <p14:tracePt t="123751" x="2470150" y="4805363"/>
          <p14:tracePt t="123759" x="2489200" y="4805363"/>
          <p14:tracePt t="123767" x="2506663" y="4805363"/>
          <p14:tracePt t="123775" x="2525713" y="4805363"/>
          <p14:tracePt t="124065" x="2516188" y="4805363"/>
          <p14:tracePt t="124073" x="2462213" y="4805363"/>
          <p14:tracePt t="124079" x="2406650" y="4805363"/>
          <p14:tracePt t="124088" x="2333625" y="4805363"/>
          <p14:tracePt t="124095" x="2287588" y="4805363"/>
          <p14:tracePt t="124103" x="2279650" y="4805363"/>
          <p14:tracePt t="124111" x="2260600" y="4805363"/>
          <p14:tracePt t="124273" x="2370138" y="4805363"/>
          <p14:tracePt t="124279" x="2533650" y="4778375"/>
          <p14:tracePt t="124288" x="2698750" y="4778375"/>
          <p14:tracePt t="124295" x="2881313" y="4778375"/>
          <p14:tracePt t="124303" x="3063875" y="4778375"/>
          <p14:tracePt t="124311" x="3217863" y="4778375"/>
          <p14:tracePt t="124319" x="3382963" y="4778375"/>
          <p14:tracePt t="124327" x="3509963" y="4778375"/>
          <p14:tracePt t="124335" x="3619500" y="4778375"/>
          <p14:tracePt t="124343" x="3702050" y="4778375"/>
          <p14:tracePt t="124359" x="3719513" y="4778375"/>
          <p14:tracePt t="124375" x="3729038" y="4768850"/>
          <p14:tracePt t="124513" x="3702050" y="4768850"/>
          <p14:tracePt t="124521" x="3629025" y="4768850"/>
          <p14:tracePt t="124529" x="3536950" y="4787900"/>
          <p14:tracePt t="124536" x="3409950" y="4787900"/>
          <p14:tracePt t="124543" x="3281363" y="4787900"/>
          <p14:tracePt t="124551" x="3171825" y="4787900"/>
          <p14:tracePt t="124559" x="3044825" y="4787900"/>
          <p14:tracePt t="124567" x="2917825" y="4787900"/>
          <p14:tracePt t="124575" x="2789238" y="4787900"/>
          <p14:tracePt t="124583" x="2716213" y="4787900"/>
          <p14:tracePt t="124592" x="2662238" y="4787900"/>
          <p14:tracePt t="124599" x="2625725" y="4787900"/>
          <p14:tracePt t="124985" x="2689225" y="4778375"/>
          <p14:tracePt t="124993" x="2817813" y="4768850"/>
          <p14:tracePt t="125001" x="2962275" y="4751388"/>
          <p14:tracePt t="125010" x="3127375" y="4741863"/>
          <p14:tracePt t="125015" x="3273425" y="4741863"/>
          <p14:tracePt t="125026" x="3419475" y="4741863"/>
          <p14:tracePt t="125031" x="3563938" y="4741863"/>
          <p14:tracePt t="125040" x="3673475" y="4741863"/>
          <p14:tracePt t="125049" x="3765550" y="4741863"/>
          <p14:tracePt t="125060" x="3856038" y="4741863"/>
          <p14:tracePt t="125064" x="3911600" y="4741863"/>
          <p14:tracePt t="125072" x="3919538" y="4741863"/>
          <p14:tracePt t="125441" x="3892550" y="4741863"/>
          <p14:tracePt t="125449" x="3829050" y="4741863"/>
          <p14:tracePt t="125457" x="3765550" y="4741863"/>
          <p14:tracePt t="125465" x="3709988" y="4741863"/>
          <p14:tracePt t="125473" x="3636963" y="4741863"/>
          <p14:tracePt t="125480" x="3582988" y="4741863"/>
          <p14:tracePt t="125489" x="3527425" y="4741863"/>
          <p14:tracePt t="125495" x="3473450" y="4741863"/>
          <p14:tracePt t="125504" x="3427413" y="4741863"/>
          <p14:tracePt t="125511" x="3390900" y="4741863"/>
          <p14:tracePt t="125519" x="3373438" y="4741863"/>
          <p14:tracePt t="125536" x="3363913" y="4741863"/>
          <p14:tracePt t="125575" x="3346450" y="4741863"/>
          <p14:tracePt t="125583" x="3336925" y="4741863"/>
          <p14:tracePt t="125591" x="3300413" y="4741863"/>
          <p14:tracePt t="125599" x="3263900" y="4741863"/>
          <p14:tracePt t="125607" x="3171825" y="4741863"/>
          <p14:tracePt t="125615" x="3100388" y="4741863"/>
          <p14:tracePt t="125624" x="2990850" y="4741863"/>
          <p14:tracePt t="125631" x="2881313" y="4741863"/>
          <p14:tracePt t="125639" x="2771775" y="4741863"/>
          <p14:tracePt t="125647" x="2679700" y="4741863"/>
          <p14:tracePt t="125655" x="2589213" y="4741863"/>
          <p14:tracePt t="125664" x="2516188" y="4741863"/>
          <p14:tracePt t="125673" x="2470150" y="4741863"/>
          <p14:tracePt t="125682" x="2443163" y="4741863"/>
          <p14:tracePt t="125690" x="2416175" y="4741863"/>
          <p14:tracePt t="125704" x="2406650" y="4741863"/>
          <p14:tracePt t="125881" x="2370138" y="4741863"/>
          <p14:tracePt t="125890" x="2316163" y="4741863"/>
          <p14:tracePt t="125896" x="2260600" y="4741863"/>
          <p14:tracePt t="125904" x="2214563" y="4760913"/>
          <p14:tracePt t="125914" x="2143125" y="4760913"/>
          <p14:tracePt t="125928" x="2070100" y="4778375"/>
          <p14:tracePt t="125935" x="2024063" y="4787900"/>
          <p14:tracePt t="125943" x="1968500" y="4787900"/>
          <p14:tracePt t="125951" x="1941513" y="4797425"/>
          <p14:tracePt t="125959" x="1924050" y="4797425"/>
          <p14:tracePt t="125967" x="1895475" y="4797425"/>
          <p14:tracePt t="125975" x="1887538" y="4797425"/>
          <p14:tracePt t="125983" x="1878013" y="4797425"/>
          <p14:tracePt t="125991" x="1868488" y="4805363"/>
          <p14:tracePt t="127265" x="1878013" y="4805363"/>
          <p14:tracePt t="127273" x="1951038" y="4805363"/>
          <p14:tracePt t="127281" x="2060575" y="4778375"/>
          <p14:tracePt t="127294" x="2143125" y="4741863"/>
          <p14:tracePt t="127296" x="2233613" y="4732338"/>
          <p14:tracePt t="127304" x="2324100" y="4714875"/>
          <p14:tracePt t="127311" x="2360613" y="4714875"/>
          <p14:tracePt t="127319" x="2397125" y="4714875"/>
          <p14:tracePt t="127327" x="2433638" y="4697413"/>
          <p14:tracePt t="127483" x="2406650" y="4697413"/>
          <p14:tracePt t="127490" x="2389188" y="4697413"/>
          <p14:tracePt t="127500" x="2343150" y="4705350"/>
          <p14:tracePt t="127506" x="2287588" y="4705350"/>
          <p14:tracePt t="127512" x="2243138" y="4714875"/>
          <p14:tracePt t="127520" x="2197100" y="4741863"/>
          <p14:tracePt t="127529" x="2179638" y="4751388"/>
          <p14:tracePt t="127536" x="2170113" y="4751388"/>
          <p14:tracePt t="127551" x="2151063" y="4751388"/>
          <p14:tracePt t="127873" x="2260600" y="4751388"/>
          <p14:tracePt t="127881" x="2462213" y="4751388"/>
          <p14:tracePt t="127890" x="2679700" y="4751388"/>
          <p14:tracePt t="127897" x="2862263" y="4751388"/>
          <p14:tracePt t="127906" x="3063875" y="4751388"/>
          <p14:tracePt t="127912" x="3244850" y="4751388"/>
          <p14:tracePt t="127928" x="3463925" y="4741863"/>
          <p14:tracePt t="127936" x="3563938" y="4732338"/>
          <p14:tracePt t="127943" x="3619500" y="4705350"/>
          <p14:tracePt t="127951" x="3636963" y="4705350"/>
          <p14:tracePt t="127959" x="3646488" y="4705350"/>
          <p14:tracePt t="128873" x="3619500" y="4705350"/>
          <p14:tracePt t="128880" x="3563938" y="4732338"/>
          <p14:tracePt t="128888" x="3463925" y="4778375"/>
          <p14:tracePt t="128895" x="3382963" y="4833938"/>
          <p14:tracePt t="128903" x="3281363" y="4887913"/>
          <p14:tracePt t="128911" x="3236913" y="4924425"/>
          <p14:tracePt t="128919" x="3154363" y="4979988"/>
          <p14:tracePt t="128941" x="2962275" y="5060950"/>
          <p14:tracePt t="128943" x="2889250" y="5116513"/>
          <p14:tracePt t="128951" x="2835275" y="5133975"/>
          <p14:tracePt t="128959" x="2798763" y="5153025"/>
          <p14:tracePt t="128967" x="2781300" y="5160963"/>
          <p14:tracePt t="128975" x="2771775" y="5180013"/>
          <p14:tracePt t="128992" x="2762250" y="5180013"/>
          <p14:tracePt t="129090" x="2752725" y="5180013"/>
          <p14:tracePt t="129097" x="2744788" y="5180013"/>
          <p14:tracePt t="129105" x="2735263" y="5180013"/>
          <p14:tracePt t="129112" x="2716213" y="5180013"/>
          <p14:tracePt t="129120" x="2698750" y="5207000"/>
          <p14:tracePt t="129127" x="2679700" y="5216525"/>
          <p14:tracePt t="129135" x="2635250" y="5233988"/>
          <p14:tracePt t="129143" x="2606675" y="5243513"/>
          <p14:tracePt t="129151" x="2589213" y="5253038"/>
          <p14:tracePt t="129159" x="2533650" y="5262563"/>
          <p14:tracePt t="129167" x="2516188" y="5262563"/>
          <p14:tracePt t="129175" x="2479675" y="5289550"/>
          <p14:tracePt t="129183" x="2425700" y="5299075"/>
          <p14:tracePt t="129192" x="2406650" y="5299075"/>
          <p14:tracePt t="129199" x="2352675" y="5307013"/>
          <p14:tracePt t="129207" x="2324100" y="5316538"/>
          <p14:tracePt t="129215" x="2270125" y="5343525"/>
          <p14:tracePt t="129223" x="2224088" y="5353050"/>
          <p14:tracePt t="129231" x="2170113" y="5353050"/>
          <p14:tracePt t="129239" x="2124075" y="5353050"/>
          <p14:tracePt t="129247" x="2070100" y="5362575"/>
          <p14:tracePt t="129255" x="2014538" y="5372100"/>
          <p14:tracePt t="129263" x="1968500" y="5399088"/>
          <p14:tracePt t="129272" x="1887538" y="5399088"/>
          <p14:tracePt t="129279" x="1851025" y="5408613"/>
          <p14:tracePt t="129287" x="1778000" y="5408613"/>
          <p14:tracePt t="129295" x="1758950" y="5408613"/>
          <p14:tracePt t="129304" x="1714500" y="5408613"/>
          <p14:tracePt t="129311" x="1677988" y="5408613"/>
          <p14:tracePt t="129320" x="1658938" y="5408613"/>
          <p14:tracePt t="129327" x="1631950" y="5408613"/>
          <p14:tracePt t="129335" x="1622425" y="5408613"/>
          <p14:tracePt t="129343" x="1612900" y="5408613"/>
          <p14:tracePt t="129359" x="1595438" y="5408613"/>
          <p14:tracePt t="129441" x="1585913" y="5408613"/>
          <p14:tracePt t="129456" x="1568450" y="5408613"/>
          <p14:tracePt t="129464" x="1541463" y="5416550"/>
          <p14:tracePt t="129471" x="1522413" y="5416550"/>
          <p14:tracePt t="129479" x="1495425" y="5416550"/>
          <p14:tracePt t="129488" x="1476375" y="5416550"/>
          <p14:tracePt t="129495" x="1439863" y="5416550"/>
          <p14:tracePt t="129504" x="1431925" y="5416550"/>
          <p14:tracePt t="129511" x="1403350" y="5416550"/>
          <p14:tracePt t="129519" x="1385888" y="5416550"/>
          <p14:tracePt t="129527" x="1358900" y="5416550"/>
          <p14:tracePt t="129535" x="1349375" y="5416550"/>
          <p14:tracePt t="129687" x="1339850" y="5416550"/>
          <p14:tracePt t="129695" x="1339850" y="5408613"/>
          <p14:tracePt t="129703" x="1339850" y="5399088"/>
          <p14:tracePt t="129711" x="1339850" y="5380038"/>
          <p14:tracePt t="129719" x="1339850" y="5372100"/>
          <p14:tracePt t="129727" x="1339850" y="5362575"/>
          <p14:tracePt t="129735" x="1339850" y="5353050"/>
          <p14:tracePt t="129743" x="1339850" y="5335588"/>
          <p14:tracePt t="130043" x="1322388" y="5326063"/>
          <p14:tracePt t="130049" x="1312863" y="5326063"/>
          <p14:tracePt t="130369" x="1322388" y="5307013"/>
          <p14:tracePt t="130375" x="1322388" y="5299075"/>
          <p14:tracePt t="130383" x="1330325" y="5289550"/>
          <p14:tracePt t="130391" x="1339850" y="5270500"/>
          <p14:tracePt t="130400" x="1349375" y="5262563"/>
          <p14:tracePt t="130408" x="1349375" y="5253038"/>
          <p14:tracePt t="130431" x="1358900" y="5243513"/>
          <p14:tracePt t="130546" x="1366838" y="5243513"/>
          <p14:tracePt t="130570" x="1366838" y="5253038"/>
          <p14:tracePt t="130584" x="1366838" y="5270500"/>
          <p14:tracePt t="130593" x="1376363" y="5280025"/>
          <p14:tracePt t="130607" x="1385888" y="5289550"/>
          <p14:tracePt t="130656" x="1395413" y="5299075"/>
          <p14:tracePt t="130713" x="1403350" y="5299075"/>
          <p14:tracePt t="130721" x="1449388" y="5326063"/>
          <p14:tracePt t="130729" x="1504950" y="5326063"/>
          <p14:tracePt t="130738" x="1604963" y="5343525"/>
          <p14:tracePt t="130745" x="1677988" y="5353050"/>
          <p14:tracePt t="130752" x="1751013" y="5353050"/>
          <p14:tracePt t="130759" x="1831975" y="5362575"/>
          <p14:tracePt t="130767" x="1924050" y="5362575"/>
          <p14:tracePt t="130775" x="1997075" y="5389563"/>
          <p14:tracePt t="130783" x="2041525" y="5389563"/>
          <p14:tracePt t="130791" x="2097088" y="5389563"/>
          <p14:tracePt t="130799" x="2114550" y="5389563"/>
          <p14:tracePt t="130945" x="2124075" y="5389563"/>
          <p14:tracePt t="130953" x="2133600" y="5380038"/>
          <p14:tracePt t="130968" x="2143125" y="5372100"/>
          <p14:tracePt t="130984" x="2151063" y="5353050"/>
          <p14:tracePt t="131016" x="2151063" y="5343525"/>
          <p14:tracePt t="131024" x="2151063" y="5326063"/>
          <p14:tracePt t="131032" x="2151063" y="5316538"/>
          <p14:tracePt t="131041" x="2160588" y="5307013"/>
          <p14:tracePt t="131056" x="2160588" y="5299075"/>
          <p14:tracePt t="131063" x="2170113" y="5262563"/>
          <p14:tracePt t="131072" x="2187575" y="5253038"/>
          <p14:tracePt t="131087" x="2197100" y="5243513"/>
          <p14:tracePt t="131111" x="2206625" y="5226050"/>
          <p14:tracePt t="131135" x="2214563" y="5216525"/>
          <p14:tracePt t="131305" x="2187575" y="5216525"/>
          <p14:tracePt t="131311" x="2160588" y="5216525"/>
          <p14:tracePt t="131319" x="2124075" y="5226050"/>
          <p14:tracePt t="131327" x="2097088" y="5243513"/>
          <p14:tracePt t="131335" x="2087563" y="5253038"/>
          <p14:tracePt t="131343" x="2060575" y="5270500"/>
          <p14:tracePt t="131352" x="2051050" y="5280025"/>
          <p14:tracePt t="131359" x="2051050" y="5289550"/>
          <p14:tracePt t="131367" x="2033588" y="5299075"/>
          <p14:tracePt t="131375" x="2024063" y="5299075"/>
          <p14:tracePt t="131383" x="2014538" y="5307013"/>
          <p14:tracePt t="131407" x="2005013" y="5307013"/>
          <p14:tracePt t="132441" x="2014538" y="5307013"/>
          <p14:tracePt t="132449" x="2060575" y="5299075"/>
          <p14:tracePt t="132466" x="2078038" y="5289550"/>
          <p14:tracePt t="132865" x="2133600" y="5253038"/>
          <p14:tracePt t="132873" x="2160588" y="5253038"/>
          <p14:tracePt t="132881" x="2224088" y="5243513"/>
          <p14:tracePt t="132891" x="2297113" y="5207000"/>
          <p14:tracePt t="132896" x="2360613" y="5180013"/>
          <p14:tracePt t="132906" x="2443163" y="5153025"/>
          <p14:tracePt t="132912" x="2506663" y="5126038"/>
          <p14:tracePt t="132920" x="2598738" y="5116513"/>
          <p14:tracePt t="132928" x="2662238" y="5080000"/>
          <p14:tracePt t="132936" x="2725738" y="5060950"/>
          <p14:tracePt t="132944" x="2781300" y="5053013"/>
          <p14:tracePt t="132952" x="2808288" y="5043488"/>
          <p14:tracePt t="132961" x="2871788" y="5016500"/>
          <p14:tracePt t="132967" x="2881313" y="5006975"/>
          <p14:tracePt t="132975" x="2889250" y="4997450"/>
          <p14:tracePt t="132983" x="2908300" y="4987925"/>
          <p14:tracePt t="133009" x="2917825" y="4987925"/>
          <p14:tracePt t="133023" x="2925763" y="4979988"/>
          <p14:tracePt t="133306" x="2925763" y="4970463"/>
          <p14:tracePt t="133314" x="2917825" y="4933950"/>
          <p14:tracePt t="133323" x="2917825" y="4887913"/>
          <p14:tracePt t="133328" x="2917825" y="4860925"/>
          <p14:tracePt t="133336" x="2917825" y="4824413"/>
          <p14:tracePt t="133343" x="2917825" y="4778375"/>
          <p14:tracePt t="133351" x="2917825" y="4768850"/>
          <p14:tracePt t="133367" x="2917825" y="4741863"/>
          <p14:tracePt t="133375" x="2917825" y="4732338"/>
          <p14:tracePt t="133383" x="2917825" y="4697413"/>
          <p14:tracePt t="133391" x="2925763" y="4687888"/>
          <p14:tracePt t="133399" x="2935288" y="4678363"/>
          <p14:tracePt t="133407" x="2954338" y="4668838"/>
          <p14:tracePt t="133424" x="2962275" y="4660900"/>
          <p14:tracePt t="133447" x="2971800" y="4651375"/>
          <p14:tracePt t="133521" x="2981325" y="4660900"/>
          <p14:tracePt t="133529" x="2990850" y="4714875"/>
          <p14:tracePt t="133537" x="2990850" y="4760913"/>
          <p14:tracePt t="133543" x="2990850" y="4814888"/>
          <p14:tracePt t="133551" x="2990850" y="4870450"/>
          <p14:tracePt t="133559" x="2990850" y="4943475"/>
          <p14:tracePt t="133567" x="2990850" y="4997450"/>
          <p14:tracePt t="133575" x="2981325" y="5060950"/>
          <p14:tracePt t="133583" x="2944813" y="5126038"/>
          <p14:tracePt t="133591" x="2908300" y="5189538"/>
          <p14:tracePt t="133602" x="2844800" y="5253038"/>
          <p14:tracePt t="133608" x="2771775" y="5307013"/>
          <p14:tracePt t="133615" x="2689225" y="5362575"/>
          <p14:tracePt t="133623" x="2652713" y="5372100"/>
          <p14:tracePt t="133631" x="2606675" y="5380038"/>
          <p14:tracePt t="133639" x="2589213" y="5380038"/>
          <p14:tracePt t="133647" x="2570163" y="5380038"/>
          <p14:tracePt t="133695" x="2552700" y="5372100"/>
          <p14:tracePt t="133704" x="2516188" y="5335588"/>
          <p14:tracePt t="133711" x="2516188" y="5307013"/>
          <p14:tracePt t="133721" x="2506663" y="5262563"/>
          <p14:tracePt t="133727" x="2506663" y="5226050"/>
          <p14:tracePt t="133735" x="2498725" y="5180013"/>
          <p14:tracePt t="133743" x="2498725" y="5153025"/>
          <p14:tracePt t="133751" x="2498725" y="5133975"/>
          <p14:tracePt t="133759" x="2498725" y="5116513"/>
          <p14:tracePt t="133767" x="2498725" y="5080000"/>
          <p14:tracePt t="133775" x="2516188" y="5033963"/>
          <p14:tracePt t="133783" x="2552700" y="4997450"/>
          <p14:tracePt t="133791" x="2570163" y="4970463"/>
          <p14:tracePt t="133799" x="2625725" y="4960938"/>
          <p14:tracePt t="133807" x="2662238" y="4951413"/>
          <p14:tracePt t="133815" x="2716213" y="4933950"/>
          <p14:tracePt t="133824" x="2744788" y="4914900"/>
          <p14:tracePt t="133833" x="2798763" y="4906963"/>
          <p14:tracePt t="133842" x="2844800" y="4906963"/>
          <p14:tracePt t="133849" x="2881313" y="4906963"/>
          <p14:tracePt t="133856" x="2925763" y="4906963"/>
          <p14:tracePt t="133864" x="2962275" y="4906963"/>
          <p14:tracePt t="133874" x="3008313" y="4906963"/>
          <p14:tracePt t="133880" x="3054350" y="4943475"/>
          <p14:tracePt t="133888" x="3117850" y="4979988"/>
          <p14:tracePt t="133895" x="3144838" y="4997450"/>
          <p14:tracePt t="133905" x="3200400" y="5043488"/>
          <p14:tracePt t="133912" x="3244850" y="5116513"/>
          <p14:tracePt t="133920" x="3254375" y="5143500"/>
          <p14:tracePt t="133928" x="3281363" y="5216525"/>
          <p14:tracePt t="133944" x="3290888" y="5262563"/>
          <p14:tracePt t="133951" x="3290888" y="5307013"/>
          <p14:tracePt t="133959" x="3290888" y="5316538"/>
          <p14:tracePt t="133969" x="3290888" y="5353050"/>
          <p14:tracePt t="133978" x="3273425" y="5372100"/>
          <p14:tracePt t="133984" x="3254375" y="5399088"/>
          <p14:tracePt t="133992" x="3208338" y="5426075"/>
          <p14:tracePt t="133999" x="3163888" y="5435600"/>
          <p14:tracePt t="134010" x="3100388" y="5472113"/>
          <p14:tracePt t="134016" x="3044825" y="5472113"/>
          <p14:tracePt t="134025" x="2981325" y="5499100"/>
          <p14:tracePt t="134032" x="2925763" y="5499100"/>
          <p14:tracePt t="134044" x="2871788" y="5499100"/>
          <p14:tracePt t="134047" x="2808288" y="5518150"/>
          <p14:tracePt t="134056" x="2771775" y="5518150"/>
          <p14:tracePt t="134063" x="2735263" y="5518150"/>
          <p14:tracePt t="134072" x="2708275" y="5518150"/>
          <p14:tracePt t="134095" x="2679700" y="5518150"/>
          <p14:tracePt t="134104" x="2671763" y="5489575"/>
          <p14:tracePt t="134111" x="2671763" y="5462588"/>
          <p14:tracePt t="134119" x="2662238" y="5416550"/>
          <p14:tracePt t="134127" x="2662238" y="5380038"/>
          <p14:tracePt t="134135" x="2662238" y="5335588"/>
          <p14:tracePt t="134143" x="2652713" y="5299075"/>
          <p14:tracePt t="134151" x="2652713" y="5253038"/>
          <p14:tracePt t="134159" x="2652713" y="5216525"/>
          <p14:tracePt t="134167" x="2652713" y="5170488"/>
          <p14:tracePt t="134175" x="2652713" y="5153025"/>
          <p14:tracePt t="134183" x="2652713" y="5116513"/>
          <p14:tracePt t="134191" x="2652713" y="5070475"/>
          <p14:tracePt t="134199" x="2662238" y="5043488"/>
          <p14:tracePt t="134207" x="2689225" y="5006975"/>
          <p14:tracePt t="134215" x="2735263" y="4979988"/>
          <p14:tracePt t="134224" x="2789238" y="4943475"/>
          <p14:tracePt t="134232" x="2825750" y="4933950"/>
          <p14:tracePt t="134241" x="2889250" y="4906963"/>
          <p14:tracePt t="134248" x="2954338" y="4897438"/>
          <p14:tracePt t="134259" x="2981325" y="4897438"/>
          <p14:tracePt t="134266" x="3035300" y="4897438"/>
          <p14:tracePt t="134273" x="3063875" y="4897438"/>
          <p14:tracePt t="134280" x="3081338" y="4897438"/>
          <p14:tracePt t="134288" x="3108325" y="4897438"/>
          <p14:tracePt t="134296" x="3127375" y="4897438"/>
          <p14:tracePt t="134308" x="3144838" y="4897438"/>
          <p14:tracePt t="134312" x="3171825" y="4914900"/>
          <p14:tracePt t="134321" x="3190875" y="4960938"/>
          <p14:tracePt t="134328" x="3208338" y="5006975"/>
          <p14:tracePt t="134336" x="3208338" y="5043488"/>
          <p14:tracePt t="134343" x="3208338" y="5097463"/>
          <p14:tracePt t="134352" x="3208338" y="5126038"/>
          <p14:tracePt t="134360" x="3208338" y="5153025"/>
          <p14:tracePt t="134369" x="3208338" y="5197475"/>
          <p14:tracePt t="134376" x="3208338" y="5253038"/>
          <p14:tracePt t="134384" x="3208338" y="5280025"/>
          <p14:tracePt t="134392" x="3200400" y="5307013"/>
          <p14:tracePt t="134400" x="3190875" y="5316538"/>
          <p14:tracePt t="134408" x="3171825" y="5335588"/>
          <p14:tracePt t="134424" x="3163888" y="5335588"/>
          <p14:tracePt t="134521" x="3181350" y="5316538"/>
          <p14:tracePt t="134528" x="3217863" y="5289550"/>
          <p14:tracePt t="134537" x="3300413" y="5233988"/>
          <p14:tracePt t="134544" x="3373438" y="5189538"/>
          <p14:tracePt t="134551" x="3509963" y="5116513"/>
          <p14:tracePt t="134559" x="3609975" y="5089525"/>
          <p14:tracePt t="134567" x="3746500" y="5016500"/>
          <p14:tracePt t="134575" x="3929063" y="4970463"/>
          <p14:tracePt t="134583" x="4111625" y="4924425"/>
          <p14:tracePt t="134591" x="4348163" y="4851400"/>
          <p14:tracePt t="134599" x="4613275" y="4778375"/>
          <p14:tracePt t="134607" x="4840288" y="4705350"/>
          <p14:tracePt t="134615" x="5132388" y="4651375"/>
          <p14:tracePt t="134624" x="5378450" y="4614863"/>
          <p14:tracePt t="134631" x="5688013" y="4578350"/>
          <p14:tracePt t="134639" x="6199188" y="4478338"/>
          <p14:tracePt t="134647" x="6645275" y="4478338"/>
          <p14:tracePt t="134655" x="6929438" y="4441825"/>
          <p14:tracePt t="134664" x="7175500" y="4405313"/>
          <p14:tracePt t="134671" x="7485063" y="4368800"/>
          <p14:tracePt t="134680" x="7675563" y="4322763"/>
          <p14:tracePt t="134687" x="7867650" y="4303713"/>
          <p14:tracePt t="134695" x="8059738" y="4276725"/>
          <p14:tracePt t="134704" x="8223250" y="4249738"/>
          <p14:tracePt t="134711" x="8423275" y="4232275"/>
          <p14:tracePt t="134719" x="8569325" y="4167188"/>
          <p14:tracePt t="134728" x="8669338" y="4140200"/>
          <p14:tracePt t="134735" x="8815388" y="4094163"/>
          <p14:tracePt t="134743" x="8961438" y="4067175"/>
          <p14:tracePt t="134751" x="9017000" y="40306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ja-JP"/>
              <a:t>Coherence vs. Consistency</a:t>
            </a:r>
          </a:p>
        </p:txBody>
      </p:sp>
      <p:sp>
        <p:nvSpPr>
          <p:cNvPr id="22531" name="Rectangle 3"/>
          <p:cNvSpPr>
            <a:spLocks noGrp="1" noChangeArrowheads="1"/>
          </p:cNvSpPr>
          <p:nvPr>
            <p:ph type="body" idx="1"/>
          </p:nvPr>
        </p:nvSpPr>
        <p:spPr/>
        <p:txBody>
          <a:bodyPr/>
          <a:lstStyle/>
          <a:p>
            <a:pPr eaLnBrk="1" hangingPunct="1"/>
            <a:r>
              <a:rPr lang="en-US" altLang="ja-JP"/>
              <a:t>Coherence and consistency are complementary</a:t>
            </a:r>
            <a:r>
              <a:rPr lang="ja-JP" altLang="en-US"/>
              <a:t>： </a:t>
            </a:r>
          </a:p>
          <a:p>
            <a:pPr eaLnBrk="1" hangingPunct="1"/>
            <a:r>
              <a:rPr lang="en-US" altLang="ja-JP"/>
              <a:t>Coherence defines the behavior of reads and writes to the same memory location, while</a:t>
            </a:r>
          </a:p>
          <a:p>
            <a:pPr eaLnBrk="1" hangingPunct="1"/>
            <a:r>
              <a:rPr lang="en-US" altLang="ja-JP"/>
              <a:t>Consistency defines the behavior of reads and writes with respect to accesses to other memory location.</a:t>
            </a:r>
          </a:p>
          <a:p>
            <a:pPr eaLnBrk="1" hangingPunct="1">
              <a:buFont typeface="Wingdings" panose="05000000000000000000" pitchFamily="2" charset="2"/>
              <a:buNone/>
            </a:pPr>
            <a:r>
              <a:rPr lang="en-US" altLang="ja-JP"/>
              <a:t> Hennessy &amp; Patterson “Computer Architecture the 5</a:t>
            </a:r>
            <a:r>
              <a:rPr lang="en-US" altLang="ja-JP" baseline="30000"/>
              <a:t>th</a:t>
            </a:r>
            <a:r>
              <a:rPr lang="en-US" altLang="ja-JP"/>
              <a:t> edition” pp.353</a:t>
            </a:r>
          </a:p>
        </p:txBody>
      </p:sp>
      <p:pic>
        <p:nvPicPr>
          <p:cNvPr id="2" name="オーディオ 1">
            <a:hlinkClick r:id="" action="ppaction://media"/>
            <a:extLst>
              <a:ext uri="{FF2B5EF4-FFF2-40B4-BE49-F238E27FC236}">
                <a16:creationId xmlns:a16="http://schemas.microsoft.com/office/drawing/2014/main" id="{2EEE96BB-EA55-471E-8CB8-88FC1F0A66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4396"/>
    </mc:Choice>
    <mc:Fallback xmlns="">
      <p:transition spd="slow" advTm="10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9" x="8951913" y="3875088"/>
          <p14:tracePt t="883" x="8788400" y="3875088"/>
          <p14:tracePt t="891" x="8588375" y="3875088"/>
          <p14:tracePt t="899" x="8423275" y="3875088"/>
          <p14:tracePt t="907" x="8223250" y="3875088"/>
          <p14:tracePt t="915" x="8059738" y="3875088"/>
          <p14:tracePt t="929" x="7950200" y="3875088"/>
          <p14:tracePt t="931" x="7858125" y="3875088"/>
          <p14:tracePt t="938" x="7804150" y="3875088"/>
          <p14:tracePt t="946" x="7785100" y="3875088"/>
          <p14:tracePt t="954" x="7758113" y="3875088"/>
          <p14:tracePt t="963" x="7748588" y="3875088"/>
          <p14:tracePt t="1018" x="7740650" y="3867150"/>
          <p14:tracePt t="1058" x="7740650" y="3857625"/>
          <p14:tracePt t="1067" x="7740650" y="3848100"/>
          <p14:tracePt t="1075" x="7712075" y="3811588"/>
          <p14:tracePt t="1083" x="7704138" y="3803650"/>
          <p14:tracePt t="1091" x="7694613" y="3784600"/>
          <p14:tracePt t="1099" x="7685088" y="3757613"/>
          <p14:tracePt t="1107" x="7685088" y="3748088"/>
          <p14:tracePt t="1115" x="7648575" y="3702050"/>
          <p14:tracePt t="1123" x="7639050" y="3638550"/>
          <p14:tracePt t="1132" x="7621588" y="3592513"/>
          <p14:tracePt t="1139" x="7602538" y="3556000"/>
          <p14:tracePt t="1147" x="7602538" y="3492500"/>
          <p14:tracePt t="1156" x="7602538" y="3438525"/>
          <p14:tracePt t="1165" x="7602538" y="3365500"/>
          <p14:tracePt t="1172" x="7602538" y="3292475"/>
          <p14:tracePt t="1181" x="7602538" y="3200400"/>
          <p14:tracePt t="1189" x="7602538" y="3127375"/>
          <p14:tracePt t="1199" x="7602538" y="3054350"/>
          <p14:tracePt t="1203" x="7602538" y="2973388"/>
          <p14:tracePt t="1213" x="7612063" y="2917825"/>
          <p14:tracePt t="1219" x="7621588" y="2836863"/>
          <p14:tracePt t="1231" x="7667625" y="2744788"/>
          <p14:tracePt t="1235" x="7694613" y="2662238"/>
          <p14:tracePt t="1243" x="7694613" y="2554288"/>
          <p14:tracePt t="1253" x="7731125" y="2452688"/>
          <p14:tracePt t="1259" x="7731125" y="2416175"/>
          <p14:tracePt t="1267" x="7740650" y="2371725"/>
          <p14:tracePt t="1275" x="7740650" y="2316163"/>
          <p14:tracePt t="1283" x="7748588" y="2289175"/>
          <p14:tracePt t="1291" x="7748588" y="2262188"/>
          <p14:tracePt t="1299" x="7748588" y="2243138"/>
          <p14:tracePt t="1307" x="7748588" y="2225675"/>
          <p14:tracePt t="1316" x="7748588" y="2216150"/>
          <p14:tracePt t="103245" x="7758113" y="2206625"/>
          <p14:tracePt t="103259" x="7767638" y="2206625"/>
          <p14:tracePt t="103266" x="7777163" y="2206625"/>
          <p14:tracePt t="103274" x="7850188" y="2206625"/>
          <p14:tracePt t="103282" x="8050213" y="2206625"/>
          <p14:tracePt t="103290" x="8323263" y="2206625"/>
          <p14:tracePt t="103298" x="8651875" y="2262188"/>
          <p14:tracePt t="103306" x="8943975" y="2335213"/>
          <p14:tracePt t="103314" x="9107488" y="23526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ja-JP"/>
              <a:t>Sequential</a:t>
            </a:r>
            <a:r>
              <a:rPr lang="ja-JP" altLang="en-US"/>
              <a:t>　</a:t>
            </a:r>
            <a:r>
              <a:rPr lang="en-US" altLang="ja-JP"/>
              <a:t>Consistency</a:t>
            </a:r>
          </a:p>
        </p:txBody>
      </p:sp>
      <p:sp>
        <p:nvSpPr>
          <p:cNvPr id="128005" name="Line 5"/>
          <p:cNvSpPr>
            <a:spLocks noChangeShapeType="1"/>
          </p:cNvSpPr>
          <p:nvPr/>
        </p:nvSpPr>
        <p:spPr bwMode="auto">
          <a:xfrm>
            <a:off x="2759075" y="1890713"/>
            <a:ext cx="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06" name="Line 6"/>
          <p:cNvSpPr>
            <a:spLocks noChangeShapeType="1"/>
          </p:cNvSpPr>
          <p:nvPr/>
        </p:nvSpPr>
        <p:spPr bwMode="auto">
          <a:xfrm>
            <a:off x="2759075" y="3338513"/>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09" name="Line 9"/>
          <p:cNvSpPr>
            <a:spLocks noChangeShapeType="1"/>
          </p:cNvSpPr>
          <p:nvPr/>
        </p:nvSpPr>
        <p:spPr bwMode="auto">
          <a:xfrm flipH="1" flipV="1">
            <a:off x="2911475" y="3109913"/>
            <a:ext cx="3429000" cy="838200"/>
          </a:xfrm>
          <a:prstGeom prst="line">
            <a:avLst/>
          </a:prstGeom>
          <a:noFill/>
          <a:ln w="28575">
            <a:solidFill>
              <a:srgbClr val="0000FF"/>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10" name="Line 10"/>
          <p:cNvSpPr>
            <a:spLocks noChangeShapeType="1"/>
          </p:cNvSpPr>
          <p:nvPr/>
        </p:nvSpPr>
        <p:spPr bwMode="auto">
          <a:xfrm flipV="1">
            <a:off x="3063875" y="3262313"/>
            <a:ext cx="3886200" cy="457200"/>
          </a:xfrm>
          <a:prstGeom prst="line">
            <a:avLst/>
          </a:prstGeom>
          <a:noFill/>
          <a:ln w="28575">
            <a:solidFill>
              <a:srgbClr val="0000FF"/>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11" name="Text Box 11"/>
          <p:cNvSpPr txBox="1">
            <a:spLocks noChangeArrowheads="1"/>
          </p:cNvSpPr>
          <p:nvPr/>
        </p:nvSpPr>
        <p:spPr bwMode="auto">
          <a:xfrm>
            <a:off x="684213" y="4652963"/>
            <a:ext cx="7935912"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Both L1 and L2 are </a:t>
            </a:r>
            <a:r>
              <a:rPr lang="en-US" altLang="ja-JP" sz="2400">
                <a:solidFill>
                  <a:srgbClr val="FF0000"/>
                </a:solidFill>
                <a:latin typeface="Times New Roman" panose="02020603050405020304" pitchFamily="18" charset="0"/>
              </a:rPr>
              <a:t>never </a:t>
            </a:r>
            <a:r>
              <a:rPr lang="en-US" altLang="ja-JP" sz="2400">
                <a:latin typeface="Times New Roman" panose="02020603050405020304" pitchFamily="18" charset="0"/>
              </a:rPr>
              <a:t>established.</a:t>
            </a:r>
          </a:p>
          <a:p>
            <a:r>
              <a:rPr lang="en-US" altLang="ja-JP" sz="2400">
                <a:latin typeface="Times New Roman" panose="02020603050405020304" pitchFamily="18" charset="0"/>
              </a:rPr>
              <a:t>Reads and writes are instantly reflected to the memory in order.</a:t>
            </a:r>
          </a:p>
        </p:txBody>
      </p:sp>
      <p:sp>
        <p:nvSpPr>
          <p:cNvPr id="128012" name="Rectangle 12"/>
          <p:cNvSpPr>
            <a:spLocks noChangeArrowheads="1"/>
          </p:cNvSpPr>
          <p:nvPr/>
        </p:nvSpPr>
        <p:spPr bwMode="auto">
          <a:xfrm>
            <a:off x="1331913" y="1700213"/>
            <a:ext cx="1871662" cy="2592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013" name="Text Box 13"/>
          <p:cNvSpPr txBox="1">
            <a:spLocks noChangeArrowheads="1"/>
          </p:cNvSpPr>
          <p:nvPr/>
        </p:nvSpPr>
        <p:spPr bwMode="auto">
          <a:xfrm>
            <a:off x="1547813" y="1720850"/>
            <a:ext cx="100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P1:A=0;</a:t>
            </a:r>
          </a:p>
        </p:txBody>
      </p:sp>
      <p:sp>
        <p:nvSpPr>
          <p:cNvPr id="128014" name="Text Box 14"/>
          <p:cNvSpPr txBox="1">
            <a:spLocks noChangeArrowheads="1"/>
          </p:cNvSpPr>
          <p:nvPr/>
        </p:nvSpPr>
        <p:spPr bwMode="auto">
          <a:xfrm>
            <a:off x="1908175" y="306228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A=1;</a:t>
            </a:r>
          </a:p>
        </p:txBody>
      </p:sp>
      <p:sp>
        <p:nvSpPr>
          <p:cNvPr id="128015" name="Text Box 15"/>
          <p:cNvSpPr txBox="1">
            <a:spLocks noChangeArrowheads="1"/>
          </p:cNvSpPr>
          <p:nvPr/>
        </p:nvSpPr>
        <p:spPr bwMode="auto">
          <a:xfrm>
            <a:off x="1547813" y="37830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L1: if(B==0) …</a:t>
            </a:r>
          </a:p>
        </p:txBody>
      </p:sp>
      <p:sp>
        <p:nvSpPr>
          <p:cNvPr id="128016" name="Line 16"/>
          <p:cNvSpPr>
            <a:spLocks noChangeShapeType="1"/>
          </p:cNvSpPr>
          <p:nvPr/>
        </p:nvSpPr>
        <p:spPr bwMode="auto">
          <a:xfrm>
            <a:off x="7785100" y="1890713"/>
            <a:ext cx="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17" name="Line 17"/>
          <p:cNvSpPr>
            <a:spLocks noChangeShapeType="1"/>
          </p:cNvSpPr>
          <p:nvPr/>
        </p:nvSpPr>
        <p:spPr bwMode="auto">
          <a:xfrm>
            <a:off x="7785100" y="3338513"/>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8018" name="Rectangle 18"/>
          <p:cNvSpPr>
            <a:spLocks noChangeArrowheads="1"/>
          </p:cNvSpPr>
          <p:nvPr/>
        </p:nvSpPr>
        <p:spPr bwMode="auto">
          <a:xfrm>
            <a:off x="6357938" y="1700213"/>
            <a:ext cx="1871662" cy="2592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8019" name="Text Box 19"/>
          <p:cNvSpPr txBox="1">
            <a:spLocks noChangeArrowheads="1"/>
          </p:cNvSpPr>
          <p:nvPr/>
        </p:nvSpPr>
        <p:spPr bwMode="auto">
          <a:xfrm>
            <a:off x="6573838" y="1720850"/>
            <a:ext cx="100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P2:B=0;</a:t>
            </a:r>
          </a:p>
        </p:txBody>
      </p:sp>
      <p:sp>
        <p:nvSpPr>
          <p:cNvPr id="128020" name="Text Box 20"/>
          <p:cNvSpPr txBox="1">
            <a:spLocks noChangeArrowheads="1"/>
          </p:cNvSpPr>
          <p:nvPr/>
        </p:nvSpPr>
        <p:spPr bwMode="auto">
          <a:xfrm>
            <a:off x="6934200" y="306228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B=1;</a:t>
            </a:r>
          </a:p>
        </p:txBody>
      </p:sp>
      <p:sp>
        <p:nvSpPr>
          <p:cNvPr id="128021" name="Text Box 21"/>
          <p:cNvSpPr txBox="1">
            <a:spLocks noChangeArrowheads="1"/>
          </p:cNvSpPr>
          <p:nvPr/>
        </p:nvSpPr>
        <p:spPr bwMode="auto">
          <a:xfrm>
            <a:off x="6573838" y="37830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L2: if(A==0) …</a:t>
            </a:r>
          </a:p>
        </p:txBody>
      </p:sp>
      <p:pic>
        <p:nvPicPr>
          <p:cNvPr id="2" name="オーディオ 1">
            <a:hlinkClick r:id="" action="ppaction://media"/>
            <a:extLst>
              <a:ext uri="{FF2B5EF4-FFF2-40B4-BE49-F238E27FC236}">
                <a16:creationId xmlns:a16="http://schemas.microsoft.com/office/drawing/2014/main" id="{0E48D167-6EF9-4797-BA43-E0E6EA8D3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7624"/>
    </mc:Choice>
    <mc:Fallback xmlns="">
      <p:transition spd="slow" advTm="12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9" x="8742363" y="4303713"/>
          <p14:tracePt t="455" x="8578850" y="4332288"/>
          <p14:tracePt t="462" x="8396288" y="4349750"/>
          <p14:tracePt t="470" x="8286750" y="4376738"/>
          <p14:tracePt t="478" x="8150225" y="4386263"/>
          <p14:tracePt t="489" x="8040688" y="4405313"/>
          <p14:tracePt t="495" x="7913688" y="4432300"/>
          <p14:tracePt t="504" x="7804150" y="4449763"/>
          <p14:tracePt t="510" x="7721600" y="4449763"/>
          <p14:tracePt t="518" x="7648575" y="4459288"/>
          <p14:tracePt t="526" x="7558088" y="4478338"/>
          <p14:tracePt t="534" x="7458075" y="4505325"/>
          <p14:tracePt t="542" x="7421563" y="4505325"/>
          <p14:tracePt t="551" x="7366000" y="4514850"/>
          <p14:tracePt t="558" x="7283450" y="4514850"/>
          <p14:tracePt t="566" x="7229475" y="4522788"/>
          <p14:tracePt t="574" x="7129463" y="4568825"/>
          <p14:tracePt t="584" x="7092950" y="4578350"/>
          <p14:tracePt t="589" x="7029450" y="4587875"/>
          <p14:tracePt t="598" x="6973888" y="4605338"/>
          <p14:tracePt t="605" x="6929438" y="4624388"/>
          <p14:tracePt t="614" x="6883400" y="4632325"/>
          <p14:tracePt t="621" x="6837363" y="4641850"/>
          <p14:tracePt t="631" x="6819900" y="4641850"/>
          <p14:tracePt t="654" x="6791325" y="4651375"/>
          <p14:tracePt t="775" x="6746875" y="4678363"/>
          <p14:tracePt t="785" x="6737350" y="4678363"/>
          <p14:tracePt t="792" x="6710363" y="4687888"/>
          <p14:tracePt t="802" x="6691313" y="4687888"/>
          <p14:tracePt t="807" x="6681788" y="4697413"/>
          <p14:tracePt t="818" x="6673850" y="4697413"/>
          <p14:tracePt t="919" x="6664325" y="4697413"/>
          <p14:tracePt t="1127" x="6654800" y="4697413"/>
          <p14:tracePt t="1135" x="6618288" y="4697413"/>
          <p14:tracePt t="1143" x="6554788" y="4678363"/>
          <p14:tracePt t="1150" x="6481763" y="4651375"/>
          <p14:tracePt t="1157" x="6399213" y="4614863"/>
          <p14:tracePt t="1166" x="6335713" y="4587875"/>
          <p14:tracePt t="1173" x="6245225" y="4541838"/>
          <p14:tracePt t="1182" x="6162675" y="4514850"/>
          <p14:tracePt t="1189" x="6099175" y="4478338"/>
          <p14:tracePt t="1198" x="6016625" y="4449763"/>
          <p14:tracePt t="1206" x="5980113" y="4441825"/>
          <p14:tracePt t="1217" x="5916613" y="4422775"/>
          <p14:tracePt t="1223" x="5870575" y="4405313"/>
          <p14:tracePt t="1235" x="5843588" y="4395788"/>
          <p14:tracePt t="1240" x="5834063" y="4395788"/>
          <p14:tracePt t="1245" x="5807075" y="4395788"/>
          <p14:tracePt t="5602" x="5797550" y="4376738"/>
          <p14:tracePt t="5607" x="5797550" y="4322763"/>
          <p14:tracePt t="5618" x="5797550" y="4249738"/>
          <p14:tracePt t="5623" x="5797550" y="4213225"/>
          <p14:tracePt t="5632" x="5780088" y="4149725"/>
          <p14:tracePt t="5638" x="5743575" y="4122738"/>
          <p14:tracePt t="5647" x="5724525" y="4076700"/>
          <p14:tracePt t="5654" x="5697538" y="4040188"/>
          <p14:tracePt t="5662" x="5688013" y="4021138"/>
          <p14:tracePt t="5670" x="5670550" y="3984625"/>
          <p14:tracePt t="5678" x="5670550" y="3976688"/>
          <p14:tracePt t="5686" x="5653088" y="3948113"/>
          <p14:tracePt t="5694" x="5653088" y="3921125"/>
          <p14:tracePt t="5702" x="5643563" y="3884613"/>
          <p14:tracePt t="5710" x="5643563" y="3875088"/>
          <p14:tracePt t="5725" x="5643563" y="3857625"/>
          <p14:tracePt t="5750" x="5643563" y="3848100"/>
          <p14:tracePt t="6866" x="5643563" y="3830638"/>
          <p14:tracePt t="6875" x="5643563" y="3811588"/>
          <p14:tracePt t="6881" x="5643563" y="3794125"/>
          <p14:tracePt t="6887" x="5643563" y="3784600"/>
          <p14:tracePt t="6896" x="5624513" y="3748088"/>
          <p14:tracePt t="6905" x="5624513" y="3738563"/>
          <p14:tracePt t="6911" x="5624513" y="3702050"/>
          <p14:tracePt t="6918" x="5597525" y="3665538"/>
          <p14:tracePt t="6926" x="5588000" y="3648075"/>
          <p14:tracePt t="6934" x="5580063" y="3584575"/>
          <p14:tracePt t="6941" x="5580063" y="3556000"/>
          <p14:tracePt t="6950" x="5551488" y="3529013"/>
          <p14:tracePt t="6957" x="5543550" y="3502025"/>
          <p14:tracePt t="6965" x="5543550" y="3465513"/>
          <p14:tracePt t="6973" x="5543550" y="3446463"/>
          <p14:tracePt t="6981" x="5524500" y="3419475"/>
          <p14:tracePt t="6989" x="5524500" y="3402013"/>
          <p14:tracePt t="6998" x="5524500" y="3382963"/>
          <p14:tracePt t="7005" x="5524500" y="3355975"/>
          <p14:tracePt t="7014" x="5524500" y="3328988"/>
          <p14:tracePt t="7022" x="5514975" y="3309938"/>
          <p14:tracePt t="7031" x="5514975" y="3282950"/>
          <p14:tracePt t="7038" x="5507038" y="3246438"/>
          <p14:tracePt t="7048" x="5507038" y="3236913"/>
          <p14:tracePt t="7062" x="5507038" y="3228975"/>
          <p14:tracePt t="7070" x="5497513" y="3209925"/>
          <p14:tracePt t="7095" x="5497513" y="3192463"/>
          <p14:tracePt t="7103" x="5497513" y="3182938"/>
          <p14:tracePt t="7125" x="5497513" y="3173413"/>
          <p14:tracePt t="7133" x="5497513" y="3163888"/>
          <p14:tracePt t="7141" x="5497513" y="3155950"/>
          <p14:tracePt t="7150" x="5487988" y="3146425"/>
          <p14:tracePt t="7166" x="5487988" y="3136900"/>
          <p14:tracePt t="7181" x="5487988" y="3127375"/>
          <p14:tracePt t="7190" x="5478463" y="3119438"/>
          <p14:tracePt t="7199" x="5478463" y="3109913"/>
          <p14:tracePt t="7295" x="5451475" y="3090863"/>
          <p14:tracePt t="7304" x="5424488" y="3082925"/>
          <p14:tracePt t="7311" x="5351463" y="3073400"/>
          <p14:tracePt t="7320" x="5305425" y="3046413"/>
          <p14:tracePt t="7326" x="5224463" y="3036888"/>
          <p14:tracePt t="7334" x="5168900" y="3027363"/>
          <p14:tracePt t="7342" x="5151438" y="3027363"/>
          <p14:tracePt t="7350" x="5078413" y="2990850"/>
          <p14:tracePt t="7358" x="5005388" y="2973388"/>
          <p14:tracePt t="7367" x="4922838" y="2963863"/>
          <p14:tracePt t="7374" x="4868863" y="2954338"/>
          <p14:tracePt t="7383" x="4822825" y="2917825"/>
          <p14:tracePt t="7389" x="4759325" y="2900363"/>
          <p14:tracePt t="7399" x="4730750" y="2890838"/>
          <p14:tracePt t="7405" x="4713288" y="2873375"/>
          <p14:tracePt t="7414" x="4703763" y="2873375"/>
          <p14:tracePt t="7421" x="4686300" y="2863850"/>
          <p14:tracePt t="7431" x="4676775" y="2854325"/>
          <p14:tracePt t="7437" x="4667250" y="2854325"/>
          <p14:tracePt t="7447" x="4659313" y="2854325"/>
          <p14:tracePt t="7455" x="4640263" y="2836863"/>
          <p14:tracePt t="7464" x="4613275" y="2800350"/>
          <p14:tracePt t="7471" x="4594225" y="2781300"/>
          <p14:tracePt t="7487" x="4540250" y="2727325"/>
          <p14:tracePt t="7495" x="4530725" y="2727325"/>
          <p14:tracePt t="7503" x="4494213" y="2717800"/>
          <p14:tracePt t="7511" x="4484688" y="2708275"/>
          <p14:tracePt t="7520" x="4476750" y="2698750"/>
          <p14:tracePt t="7526" x="4467225" y="2681288"/>
          <p14:tracePt t="7534" x="4457700" y="2671763"/>
          <p14:tracePt t="7550" x="4448175" y="2662238"/>
          <p14:tracePt t="7557" x="4448175" y="2654300"/>
          <p14:tracePt t="7574" x="4430713" y="2635250"/>
          <p14:tracePt t="7582" x="4421188" y="2625725"/>
          <p14:tracePt t="7590" x="4413250" y="2617788"/>
          <p14:tracePt t="7598" x="4384675" y="2589213"/>
          <p14:tracePt t="7605" x="4348163" y="2571750"/>
          <p14:tracePt t="7614" x="4330700" y="2544763"/>
          <p14:tracePt t="7621" x="4303713" y="2535238"/>
          <p14:tracePt t="7630" x="4238625" y="2498725"/>
          <p14:tracePt t="7638" x="4211638" y="2489200"/>
          <p14:tracePt t="7647" x="4165600" y="2471738"/>
          <p14:tracePt t="7655" x="4111625" y="2452688"/>
          <p14:tracePt t="7665" x="4094163" y="2435225"/>
          <p14:tracePt t="7671" x="4048125" y="2416175"/>
          <p14:tracePt t="7679" x="4021138" y="2416175"/>
          <p14:tracePt t="7687" x="4002088" y="2416175"/>
          <p14:tracePt t="7695" x="3992563" y="2416175"/>
          <p14:tracePt t="7703" x="3956050" y="2398713"/>
          <p14:tracePt t="7719" x="3948113" y="2398713"/>
          <p14:tracePt t="7727" x="3929063" y="2398713"/>
          <p14:tracePt t="7735" x="3919538" y="2398713"/>
          <p14:tracePt t="7743" x="3911600" y="2389188"/>
          <p14:tracePt t="7769" x="3911600" y="2379663"/>
          <p14:tracePt t="7774" x="3892550" y="2379663"/>
          <p14:tracePt t="7791" x="3875088" y="2371725"/>
          <p14:tracePt t="7801" x="3865563" y="2371725"/>
          <p14:tracePt t="7807" x="3846513" y="2352675"/>
          <p14:tracePt t="7819" x="3838575" y="2343150"/>
          <p14:tracePt t="7823" x="3829050" y="2335213"/>
          <p14:tracePt t="7837" x="3819525" y="2325688"/>
          <p14:tracePt t="7853" x="3802063" y="2306638"/>
          <p14:tracePt t="8223" x="3792538" y="2289175"/>
          <p14:tracePt t="8232" x="3775075" y="2233613"/>
          <p14:tracePt t="8241" x="3719513" y="2189163"/>
          <p14:tracePt t="8247" x="3702050" y="2152650"/>
          <p14:tracePt t="8254" x="3656013" y="2097088"/>
          <p14:tracePt t="8262" x="3619500" y="2043113"/>
          <p14:tracePt t="8270" x="3582988" y="1997075"/>
          <p14:tracePt t="8278" x="3536950" y="1951038"/>
          <p14:tracePt t="8286" x="3482975" y="1897063"/>
          <p14:tracePt t="8294" x="3463925" y="1878013"/>
          <p14:tracePt t="8302" x="3436938" y="1878013"/>
          <p14:tracePt t="8309" x="3373438" y="1841500"/>
          <p14:tracePt t="8317" x="3373438" y="1833563"/>
          <p14:tracePt t="8325" x="3336925" y="1824038"/>
          <p14:tracePt t="8334" x="3327400" y="1824038"/>
          <p14:tracePt t="8670" x="3309938" y="1824038"/>
          <p14:tracePt t="8679" x="3290888" y="1797050"/>
          <p14:tracePt t="8686" x="3281363" y="1797050"/>
          <p14:tracePt t="8693" x="3244850" y="1787525"/>
          <p14:tracePt t="8701" x="3200400" y="1768475"/>
          <p14:tracePt t="8709" x="3163888" y="1768475"/>
          <p14:tracePt t="8718" x="3136900" y="1768475"/>
          <p14:tracePt t="8725" x="3090863" y="1768475"/>
          <p14:tracePt t="8733" x="3054350" y="1768475"/>
          <p14:tracePt t="8741" x="3035300" y="1768475"/>
          <p14:tracePt t="8749" x="2998788" y="1768475"/>
          <p14:tracePt t="9535" x="2971800" y="1768475"/>
          <p14:tracePt t="9543" x="2962275" y="1768475"/>
          <p14:tracePt t="9551" x="2954338" y="1768475"/>
          <p14:tracePt t="9558" x="2935288" y="1768475"/>
          <p14:tracePt t="9566" x="2917825" y="1768475"/>
          <p14:tracePt t="9574" x="2908300" y="1778000"/>
          <p14:tracePt t="9583" x="2908300" y="1787525"/>
          <p14:tracePt t="9590" x="2881313" y="1797050"/>
          <p14:tracePt t="9599" x="2862263" y="1804988"/>
          <p14:tracePt t="9606" x="2825750" y="1814513"/>
          <p14:tracePt t="9616" x="2781300" y="1841500"/>
          <p14:tracePt t="9621" x="2762250" y="1851025"/>
          <p14:tracePt t="9631" x="2735263" y="1851025"/>
          <p14:tracePt t="9637" x="2725738" y="1851025"/>
          <p14:tracePt t="9647" x="2708275" y="1860550"/>
          <p14:tracePt t="9653" x="2679700" y="1887538"/>
          <p14:tracePt t="9678" x="2671763" y="1887538"/>
          <p14:tracePt t="9685" x="2662238" y="1887538"/>
          <p14:tracePt t="10032" x="2662238" y="1943100"/>
          <p14:tracePt t="10039" x="2662238" y="1979613"/>
          <p14:tracePt t="10048" x="2662238" y="2024063"/>
          <p14:tracePt t="10055" x="2662238" y="2052638"/>
          <p14:tracePt t="10067" x="2662238" y="2106613"/>
          <p14:tracePt t="10071" x="2662238" y="2143125"/>
          <p14:tracePt t="10079" x="2662238" y="2197100"/>
          <p14:tracePt t="10087" x="2662238" y="2252663"/>
          <p14:tracePt t="10095" x="2652713" y="2316163"/>
          <p14:tracePt t="10103" x="2652713" y="2371725"/>
          <p14:tracePt t="10111" x="2625725" y="2435225"/>
          <p14:tracePt t="10120" x="2625725" y="2462213"/>
          <p14:tracePt t="10126" x="2625725" y="2517775"/>
          <p14:tracePt t="10134" x="2625725" y="2535238"/>
          <p14:tracePt t="10142" x="2625725" y="2581275"/>
          <p14:tracePt t="10150" x="2616200" y="2598738"/>
          <p14:tracePt t="10158" x="2616200" y="2635250"/>
          <p14:tracePt t="10166" x="2616200" y="2681288"/>
          <p14:tracePt t="10174" x="2606675" y="2698750"/>
          <p14:tracePt t="10183" x="2598738" y="2735263"/>
          <p14:tracePt t="10190" x="2598738" y="2781300"/>
          <p14:tracePt t="10198" x="2598738" y="2817813"/>
          <p14:tracePt t="10206" x="2579688" y="2863850"/>
          <p14:tracePt t="10215" x="2579688" y="2890838"/>
          <p14:tracePt t="10221" x="2579688" y="2936875"/>
          <p14:tracePt t="10232" x="2570163" y="2973388"/>
          <p14:tracePt t="10238" x="2570163" y="3000375"/>
          <p14:tracePt t="10247" x="2570163" y="3036888"/>
          <p14:tracePt t="10253" x="2552700" y="3073400"/>
          <p14:tracePt t="10261" x="2552700" y="3090863"/>
          <p14:tracePt t="10269" x="2552700" y="3119438"/>
          <p14:tracePt t="10278" x="2552700" y="3136900"/>
          <p14:tracePt t="10285" x="2552700" y="3173413"/>
          <p14:tracePt t="10294" x="2552700" y="3182938"/>
          <p14:tracePt t="10302" x="2552700" y="3219450"/>
          <p14:tracePt t="10310" x="2552700" y="3236913"/>
          <p14:tracePt t="10318" x="2552700" y="3265488"/>
          <p14:tracePt t="10326" x="2552700" y="3282950"/>
          <p14:tracePt t="10334" x="2552700" y="3319463"/>
          <p14:tracePt t="10342" x="2543175" y="3365500"/>
          <p14:tracePt t="10350" x="2543175" y="3382963"/>
          <p14:tracePt t="10358" x="2543175" y="3419475"/>
          <p14:tracePt t="10366" x="2543175" y="3438525"/>
          <p14:tracePt t="10374" x="2543175" y="3455988"/>
          <p14:tracePt t="10382" x="2543175" y="3465513"/>
          <p14:tracePt t="10599" x="2543175" y="3438525"/>
          <p14:tracePt t="10607" x="2570163" y="3411538"/>
          <p14:tracePt t="10619" x="2579688" y="3392488"/>
          <p14:tracePt t="10623" x="2589213" y="3375025"/>
          <p14:tracePt t="10634" x="2598738" y="3365500"/>
          <p14:tracePt t="10638" x="2616200" y="3338513"/>
          <p14:tracePt t="10648" x="2625725" y="3319463"/>
          <p14:tracePt t="10663" x="2635250" y="3282950"/>
          <p14:tracePt t="10765" x="2643188" y="3273425"/>
          <p14:tracePt t="10781" x="2652713" y="3246438"/>
          <p14:tracePt t="10799" x="2652713" y="3236913"/>
          <p14:tracePt t="10823" x="2662238" y="3228975"/>
          <p14:tracePt t="10999" x="2689225" y="3228975"/>
          <p14:tracePt t="11007" x="2725738" y="3236913"/>
          <p14:tracePt t="11016" x="2725738" y="3246438"/>
          <p14:tracePt t="11023" x="2771775" y="3273425"/>
          <p14:tracePt t="11035" x="2825750" y="3292475"/>
          <p14:tracePt t="11039" x="2917825" y="3292475"/>
          <p14:tracePt t="11051" x="3017838" y="3319463"/>
          <p14:tracePt t="11055" x="3144838" y="3365500"/>
          <p14:tracePt t="11068" x="3263900" y="3392488"/>
          <p14:tracePt t="11072" x="3373438" y="3429000"/>
          <p14:tracePt t="11078" x="3509963" y="3446463"/>
          <p14:tracePt t="11086" x="3636963" y="3465513"/>
          <p14:tracePt t="11094" x="3729038" y="3475038"/>
          <p14:tracePt t="11102" x="3810000" y="3502025"/>
          <p14:tracePt t="11110" x="3902075" y="3511550"/>
          <p14:tracePt t="11118" x="3965575" y="3529013"/>
          <p14:tracePt t="11133" x="3984625" y="3529013"/>
          <p14:tracePt t="11166" x="3992563" y="3538538"/>
          <p14:tracePt t="11223" x="4021138" y="3548063"/>
          <p14:tracePt t="11235" x="4065588" y="3575050"/>
          <p14:tracePt t="11240" x="4148138" y="3621088"/>
          <p14:tracePt t="11251" x="4194175" y="3638550"/>
          <p14:tracePt t="11254" x="4230688" y="3648075"/>
          <p14:tracePt t="11262" x="4311650" y="3675063"/>
          <p14:tracePt t="11269" x="4376738" y="3684588"/>
          <p14:tracePt t="11278" x="4413250" y="3702050"/>
          <p14:tracePt t="11286" x="4440238" y="3711575"/>
          <p14:tracePt t="11294" x="4476750" y="3711575"/>
          <p14:tracePt t="11301" x="4484688" y="3721100"/>
          <p14:tracePt t="11384" x="4530725" y="3738563"/>
          <p14:tracePt t="11390" x="4676775" y="3748088"/>
          <p14:tracePt t="11399" x="4803775" y="3767138"/>
          <p14:tracePt t="11407" x="4978400" y="3794125"/>
          <p14:tracePt t="11417" x="5178425" y="3830638"/>
          <p14:tracePt t="11423" x="5305425" y="3840163"/>
          <p14:tracePt t="11434" x="5441950" y="3867150"/>
          <p14:tracePt t="11439" x="5497513" y="3867150"/>
          <p14:tracePt t="11449" x="5534025" y="3884613"/>
          <p14:tracePt t="11455" x="5570538" y="3884613"/>
          <p14:tracePt t="11743" x="5570538" y="3894138"/>
          <p14:tracePt t="11759" x="5543550" y="3894138"/>
          <p14:tracePt t="11767" x="5478463" y="3903663"/>
          <p14:tracePt t="11775" x="5434013" y="3903663"/>
          <p14:tracePt t="11782" x="5351463" y="3903663"/>
          <p14:tracePt t="11789" x="5224463" y="3930650"/>
          <p14:tracePt t="11798" x="5078413" y="3930650"/>
          <p14:tracePt t="11805" x="4986338" y="3930650"/>
          <p14:tracePt t="11814" x="4840288" y="3930650"/>
          <p14:tracePt t="11821" x="4695825" y="3930650"/>
          <p14:tracePt t="11831" x="4567238" y="3930650"/>
          <p14:tracePt t="11837" x="4440238" y="3930650"/>
          <p14:tracePt t="11846" x="4330700" y="3930650"/>
          <p14:tracePt t="11853" x="4221163" y="3930650"/>
          <p14:tracePt t="11863" x="4138613" y="3930650"/>
          <p14:tracePt t="11882" x="4038600" y="3903663"/>
          <p14:tracePt t="11885" x="4002088" y="3903663"/>
          <p14:tracePt t="11893" x="3956050" y="3903663"/>
          <p14:tracePt t="11901" x="3929063" y="3903663"/>
          <p14:tracePt t="11911" x="3902075" y="3903663"/>
          <p14:tracePt t="11918" x="3856038" y="3903663"/>
          <p14:tracePt t="11925" x="3838575" y="3903663"/>
          <p14:tracePt t="11933" x="3810000" y="3903663"/>
          <p14:tracePt t="11941" x="3802063" y="3903663"/>
          <p14:tracePt t="11950" x="3792538" y="3903663"/>
          <p14:tracePt t="11958" x="3756025" y="3903663"/>
          <p14:tracePt t="11966" x="3738563" y="3903663"/>
          <p14:tracePt t="11973" x="3709988" y="3903663"/>
          <p14:tracePt t="11982" x="3683000" y="3921125"/>
          <p14:tracePt t="11990" x="3665538" y="3930650"/>
          <p14:tracePt t="11999" x="3646488" y="3930650"/>
          <p14:tracePt t="12006" x="3619500" y="3930650"/>
          <p14:tracePt t="12014" x="3592513" y="3940175"/>
          <p14:tracePt t="12021" x="3563938" y="3940175"/>
          <p14:tracePt t="12030" x="3536950" y="3940175"/>
          <p14:tracePt t="12037" x="3509963" y="3940175"/>
          <p14:tracePt t="12047" x="3482975" y="3957638"/>
          <p14:tracePt t="12053" x="3446463" y="3957638"/>
          <p14:tracePt t="12062" x="3409950" y="3957638"/>
          <p14:tracePt t="12070" x="3354388" y="3976688"/>
          <p14:tracePt t="12078" x="3290888" y="3976688"/>
          <p14:tracePt t="12086" x="3236913" y="3976688"/>
          <p14:tracePt t="12094" x="3181350" y="3984625"/>
          <p14:tracePt t="12102" x="3117850" y="3984625"/>
          <p14:tracePt t="12110" x="3063875" y="3984625"/>
          <p14:tracePt t="12118" x="3008313" y="3984625"/>
          <p14:tracePt t="12127" x="2971800" y="3984625"/>
          <p14:tracePt t="12134" x="2925763" y="3984625"/>
          <p14:tracePt t="12143" x="2871788" y="3984625"/>
          <p14:tracePt t="12150" x="2844800" y="3984625"/>
          <p14:tracePt t="12157" x="2798763" y="4003675"/>
          <p14:tracePt t="12166" x="2771775" y="4003675"/>
          <p14:tracePt t="12174" x="2744788" y="4003675"/>
          <p14:tracePt t="12181" x="2725738" y="4013200"/>
          <p14:tracePt t="12189" x="2708275" y="4013200"/>
          <p14:tracePt t="12197" x="2689225" y="4021138"/>
          <p14:tracePt t="12205" x="2679700" y="4021138"/>
          <p14:tracePt t="12214" x="2671763" y="4021138"/>
          <p14:tracePt t="12230" x="2662238" y="4021138"/>
          <p14:tracePt t="12271" x="2652713" y="4021138"/>
          <p14:tracePt t="12279" x="2635250" y="4021138"/>
          <p14:tracePt t="12287" x="2625725" y="4021138"/>
          <p14:tracePt t="12295" x="2616200" y="4030663"/>
          <p14:tracePt t="12749" x="2635250" y="4030663"/>
          <p14:tracePt t="12757" x="2698750" y="4030663"/>
          <p14:tracePt t="12766" x="2798763" y="4021138"/>
          <p14:tracePt t="12773" x="2852738" y="4013200"/>
          <p14:tracePt t="12781" x="2908300" y="4013200"/>
          <p14:tracePt t="12790" x="2971800" y="3994150"/>
          <p14:tracePt t="12798" x="3035300" y="3976688"/>
          <p14:tracePt t="12806" x="3054350" y="3976688"/>
          <p14:tracePt t="12813" x="3081338" y="3957638"/>
          <p14:tracePt t="12821" x="3090863" y="3957638"/>
          <p14:tracePt t="12833" x="3100388" y="3957638"/>
          <p14:tracePt t="12846" x="3108325" y="3957638"/>
          <p14:tracePt t="12853" x="3117850" y="3957638"/>
          <p14:tracePt t="12862" x="3136900" y="3948113"/>
          <p14:tracePt t="12878" x="3181350" y="3911600"/>
          <p14:tracePt t="12898" x="3227388" y="3903663"/>
          <p14:tracePt t="12901" x="3236913" y="3894138"/>
          <p14:tracePt t="12909" x="3290888" y="3875088"/>
          <p14:tracePt t="12918" x="3336925" y="3848100"/>
          <p14:tracePt t="12926" x="3373438" y="3840163"/>
          <p14:tracePt t="12933" x="3400425" y="3840163"/>
          <p14:tracePt t="12941" x="3463925" y="3803650"/>
          <p14:tracePt t="12949" x="3490913" y="3794125"/>
          <p14:tracePt t="12957" x="3563938" y="3794125"/>
          <p14:tracePt t="12966" x="3629025" y="3757613"/>
          <p14:tracePt t="12973" x="3665538" y="3748088"/>
          <p14:tracePt t="12982" x="3709988" y="3738563"/>
          <p14:tracePt t="12990" x="3775075" y="3721100"/>
          <p14:tracePt t="12998" x="3829050" y="3702050"/>
          <p14:tracePt t="13006" x="3911600" y="3684588"/>
          <p14:tracePt t="13014" x="3984625" y="3657600"/>
          <p14:tracePt t="13022" x="4121150" y="3611563"/>
          <p14:tracePt t="13031" x="4194175" y="3611563"/>
          <p14:tracePt t="13038" x="4267200" y="3602038"/>
          <p14:tracePt t="13048" x="4403725" y="3556000"/>
          <p14:tracePt t="13054" x="4484688" y="3529013"/>
          <p14:tracePt t="13063" x="4594225" y="3502025"/>
          <p14:tracePt t="13071" x="4649788" y="3492500"/>
          <p14:tracePt t="13081" x="4730750" y="3465513"/>
          <p14:tracePt t="13089" x="4795838" y="3455988"/>
          <p14:tracePt t="13095" x="4832350" y="3455988"/>
          <p14:tracePt t="13105" x="4886325" y="3429000"/>
          <p14:tracePt t="13111" x="4932363" y="3429000"/>
          <p14:tracePt t="13118" x="4959350" y="3419475"/>
          <p14:tracePt t="13126" x="5005388" y="3411538"/>
          <p14:tracePt t="13133" x="5032375" y="3411538"/>
          <p14:tracePt t="13141" x="5059363" y="3402013"/>
          <p14:tracePt t="13149" x="5114925" y="3402013"/>
          <p14:tracePt t="13157" x="5159375" y="3402013"/>
          <p14:tracePt t="13166" x="5224463" y="3402013"/>
          <p14:tracePt t="13173" x="5324475" y="3375025"/>
          <p14:tracePt t="13182" x="5414963" y="3355975"/>
          <p14:tracePt t="13190" x="5524500" y="3355975"/>
          <p14:tracePt t="13197" x="5653088" y="3355975"/>
          <p14:tracePt t="13206" x="5797550" y="3355975"/>
          <p14:tracePt t="13215" x="5926138" y="3355975"/>
          <p14:tracePt t="13222" x="6072188" y="3355975"/>
          <p14:tracePt t="13231" x="6199188" y="3355975"/>
          <p14:tracePt t="13238" x="6326188" y="3355975"/>
          <p14:tracePt t="13249" x="6418263" y="3355975"/>
          <p14:tracePt t="13254" x="6518275" y="3328988"/>
          <p14:tracePt t="13262" x="6581775" y="3292475"/>
          <p14:tracePt t="13270" x="6637338" y="3292475"/>
          <p14:tracePt t="13278" x="6664325" y="3273425"/>
          <p14:tracePt t="13286" x="6700838" y="3255963"/>
          <p14:tracePt t="13294" x="6718300" y="3246438"/>
          <p14:tracePt t="13302" x="6746875" y="3236913"/>
          <p14:tracePt t="13310" x="6764338" y="3228975"/>
          <p14:tracePt t="13318" x="6783388" y="3228975"/>
          <p14:tracePt t="13326" x="6800850" y="3200400"/>
          <p14:tracePt t="13350" x="6819900" y="3192463"/>
          <p14:tracePt t="13373" x="6837363" y="3182938"/>
          <p14:tracePt t="13390" x="6856413" y="3173413"/>
          <p14:tracePt t="13397" x="6873875" y="3173413"/>
          <p14:tracePt t="13407" x="6892925" y="3155950"/>
          <p14:tracePt t="13417" x="6910388" y="3146425"/>
          <p14:tracePt t="13423" x="6929438" y="3146425"/>
          <p14:tracePt t="13434" x="6937375" y="3136900"/>
          <p14:tracePt t="13439" x="6973888" y="3136900"/>
          <p14:tracePt t="13451" x="6983413" y="3127375"/>
          <p14:tracePt t="14989" x="6964363" y="3127375"/>
          <p14:tracePt t="14998" x="6846888" y="3163888"/>
          <p14:tracePt t="15007" x="6737350" y="3192463"/>
          <p14:tracePt t="15016" x="6573838" y="3209925"/>
          <p14:tracePt t="15023" x="6391275" y="3236913"/>
          <p14:tracePt t="15034" x="6181725" y="3265488"/>
          <p14:tracePt t="15039" x="5953125" y="3282950"/>
          <p14:tracePt t="15047" x="5734050" y="3338513"/>
          <p14:tracePt t="15053" x="5451475" y="3375025"/>
          <p14:tracePt t="15062" x="5268913" y="3402013"/>
          <p14:tracePt t="15070" x="5086350" y="3419475"/>
          <p14:tracePt t="15078" x="4932363" y="3446463"/>
          <p14:tracePt t="15086" x="4822825" y="3492500"/>
          <p14:tracePt t="15094" x="4722813" y="3519488"/>
          <p14:tracePt t="15102" x="4659313" y="3556000"/>
          <p14:tracePt t="15110" x="4622800" y="3565525"/>
          <p14:tracePt t="15118" x="4603750" y="3575050"/>
          <p14:tracePt t="15126" x="4557713" y="3602038"/>
          <p14:tracePt t="15134" x="4549775" y="3611563"/>
          <p14:tracePt t="15142" x="4530725" y="3611563"/>
          <p14:tracePt t="15150" x="4513263" y="3621088"/>
          <p14:tracePt t="15158" x="4503738" y="3648075"/>
          <p14:tracePt t="15166" x="4476750" y="3657600"/>
          <p14:tracePt t="15174" x="4457700" y="3665538"/>
          <p14:tracePt t="15182" x="4413250" y="3684588"/>
          <p14:tracePt t="15190" x="4376738" y="3702050"/>
          <p14:tracePt t="15197" x="4340225" y="3711575"/>
          <p14:tracePt t="15206" x="4321175" y="3738563"/>
          <p14:tracePt t="15214" x="4284663" y="3757613"/>
          <p14:tracePt t="15222" x="4257675" y="3775075"/>
          <p14:tracePt t="15231" x="4221163" y="3775075"/>
          <p14:tracePt t="15238" x="4184650" y="3794125"/>
          <p14:tracePt t="15248" x="4165600" y="3803650"/>
          <p14:tracePt t="15253" x="4157663" y="3811588"/>
          <p14:tracePt t="15263" x="4121150" y="3821113"/>
          <p14:tracePt t="15277" x="4102100" y="3830638"/>
          <p14:tracePt t="15285" x="4094163" y="3840163"/>
          <p14:tracePt t="15301" x="4084638" y="3848100"/>
          <p14:tracePt t="15384" x="4075113" y="3857625"/>
          <p14:tracePt t="15391" x="4057650" y="3867150"/>
          <p14:tracePt t="15400" x="4038600" y="3867150"/>
          <p14:tracePt t="15407" x="4011613" y="3884613"/>
          <p14:tracePt t="15416" x="4002088" y="3894138"/>
          <p14:tracePt t="15423" x="3984625" y="3894138"/>
          <p14:tracePt t="15434" x="3956050" y="3903663"/>
          <p14:tracePt t="15438" x="3938588" y="3903663"/>
          <p14:tracePt t="15449" x="3929063" y="3911600"/>
          <p14:tracePt t="15454" x="3892550" y="3930650"/>
          <p14:tracePt t="15470" x="3883025" y="3930650"/>
          <p14:tracePt t="15480" x="3856038" y="3930650"/>
          <p14:tracePt t="15486" x="3846513" y="3930650"/>
          <p14:tracePt t="15494" x="3819525" y="3930650"/>
          <p14:tracePt t="15501" x="3792538" y="3940175"/>
          <p14:tracePt t="15509" x="3746500" y="3940175"/>
          <p14:tracePt t="15517" x="3709988" y="3948113"/>
          <p14:tracePt t="15525" x="3665538" y="3948113"/>
          <p14:tracePt t="15534" x="3636963" y="3948113"/>
          <p14:tracePt t="15541" x="3600450" y="3948113"/>
          <p14:tracePt t="15550" x="3556000" y="3948113"/>
          <p14:tracePt t="15557" x="3519488" y="3948113"/>
          <p14:tracePt t="15566" x="3482975" y="3948113"/>
          <p14:tracePt t="15573" x="3455988" y="3948113"/>
          <p14:tracePt t="15582" x="3446463" y="3948113"/>
          <p14:tracePt t="15685" x="3427413" y="3948113"/>
          <p14:tracePt t="15693" x="3419475" y="3948113"/>
          <p14:tracePt t="15701" x="3400425" y="3948113"/>
          <p14:tracePt t="15709" x="3373438" y="3948113"/>
          <p14:tracePt t="15717" x="3317875" y="3948113"/>
          <p14:tracePt t="15725" x="3273425" y="3948113"/>
          <p14:tracePt t="15734" x="3236913" y="3948113"/>
          <p14:tracePt t="15741" x="3190875" y="3948113"/>
          <p14:tracePt t="15750" x="3154363" y="3948113"/>
          <p14:tracePt t="15757" x="3108325" y="3948113"/>
          <p14:tracePt t="15766" x="3071813" y="3948113"/>
          <p14:tracePt t="15773" x="3044825" y="3940175"/>
          <p14:tracePt t="15782" x="2998788" y="3940175"/>
          <p14:tracePt t="15790" x="2944813" y="3930650"/>
          <p14:tracePt t="15799" x="2917825" y="3930650"/>
          <p14:tracePt t="15805" x="2898775" y="3930650"/>
          <p14:tracePt t="15815" x="2881313" y="3930650"/>
          <p14:tracePt t="15821" x="2862263" y="3921125"/>
          <p14:tracePt t="16184" x="2862263" y="3884613"/>
          <p14:tracePt t="22087" x="2889250" y="3875088"/>
          <p14:tracePt t="22098" x="2954338" y="3857625"/>
          <p14:tracePt t="22102" x="2998788" y="3803650"/>
          <p14:tracePt t="22109" x="3027363" y="3784600"/>
          <p14:tracePt t="22117" x="3071813" y="3748088"/>
          <p14:tracePt t="22125" x="3108325" y="3721100"/>
          <p14:tracePt t="22133" x="3154363" y="3684588"/>
          <p14:tracePt t="22142" x="3181350" y="3648075"/>
          <p14:tracePt t="22150" x="3190875" y="3648075"/>
          <p14:tracePt t="22157" x="3208338" y="3638550"/>
          <p14:tracePt t="22175" x="3217863" y="3638550"/>
          <p14:tracePt t="22181" x="3236913" y="3621088"/>
          <p14:tracePt t="22703" x="3281363" y="3584575"/>
          <p14:tracePt t="22711" x="3290888" y="3565525"/>
          <p14:tracePt t="22719" x="3309938" y="3548063"/>
          <p14:tracePt t="22727" x="3336925" y="3502025"/>
          <p14:tracePt t="22735" x="3336925" y="3492500"/>
          <p14:tracePt t="22743" x="3346450" y="3475038"/>
          <p14:tracePt t="22750" x="3346450" y="3455988"/>
          <p14:tracePt t="22759" x="3390900" y="3411538"/>
          <p14:tracePt t="22774" x="3400425" y="3392488"/>
          <p14:tracePt t="22790" x="3409950" y="3382963"/>
          <p14:tracePt t="26263" x="3409950" y="3375025"/>
          <p14:tracePt t="27288" x="3427413" y="3365500"/>
          <p14:tracePt t="27439" x="3436938" y="3355975"/>
          <p14:tracePt t="27735" x="3446463" y="3338513"/>
          <p14:tracePt t="27751" x="3455988" y="3328988"/>
          <p14:tracePt t="27759" x="3455988" y="3319463"/>
          <p14:tracePt t="32055" x="3463925" y="3309938"/>
          <p14:tracePt t="32064" x="3490913" y="3309938"/>
          <p14:tracePt t="32069" x="3619500" y="3328988"/>
          <p14:tracePt t="32078" x="3729038" y="3328988"/>
          <p14:tracePt t="32085" x="3911600" y="3355975"/>
          <p14:tracePt t="32096" x="4121150" y="3411538"/>
          <p14:tracePt t="32101" x="4284663" y="3419475"/>
          <p14:tracePt t="32109" x="4430713" y="3438525"/>
          <p14:tracePt t="32117" x="4540250" y="3455988"/>
          <p14:tracePt t="32125" x="4622800" y="3475038"/>
          <p14:tracePt t="32133" x="4667250" y="3492500"/>
          <p14:tracePt t="32142" x="4676775" y="3492500"/>
          <p14:tracePt t="32567" x="4686300" y="3492500"/>
          <p14:tracePt t="32575" x="4703763" y="3492500"/>
          <p14:tracePt t="32583" x="4740275" y="3538538"/>
          <p14:tracePt t="32591" x="4749800" y="3548063"/>
          <p14:tracePt t="32601" x="4759325" y="3556000"/>
          <p14:tracePt t="32606" x="4767263" y="3575050"/>
          <p14:tracePt t="32614" x="4795838" y="3592513"/>
          <p14:tracePt t="32622" x="4813300" y="3611563"/>
          <p14:tracePt t="32630" x="4822825" y="3648075"/>
          <p14:tracePt t="32637" x="4832350" y="3648075"/>
          <p14:tracePt t="32646" x="4840288" y="3657600"/>
          <p14:tracePt t="32653" x="4849813" y="3675063"/>
          <p14:tracePt t="32662" x="4859338" y="3684588"/>
          <p14:tracePt t="32669" x="4868863" y="3694113"/>
          <p14:tracePt t="32678" x="4876800" y="3702050"/>
          <p14:tracePt t="32685" x="4895850" y="3721100"/>
          <p14:tracePt t="32695" x="4913313" y="3738563"/>
          <p14:tracePt t="32702" x="4941888" y="3757613"/>
          <p14:tracePt t="32711" x="4959350" y="3767138"/>
          <p14:tracePt t="32717" x="4995863" y="3784600"/>
          <p14:tracePt t="32725" x="5014913" y="3784600"/>
          <p14:tracePt t="32735" x="5032375" y="3803650"/>
          <p14:tracePt t="32743" x="5049838" y="3811588"/>
          <p14:tracePt t="32887" x="5068888" y="3830638"/>
          <p14:tracePt t="32898" x="5078413" y="3830638"/>
          <p14:tracePt t="32901" x="5095875" y="3840163"/>
          <p14:tracePt t="32909" x="5141913" y="3867150"/>
          <p14:tracePt t="32917" x="5151438" y="3867150"/>
          <p14:tracePt t="32925" x="5195888" y="3875088"/>
          <p14:tracePt t="32933" x="5241925" y="3884613"/>
          <p14:tracePt t="32941" x="5287963" y="3911600"/>
          <p14:tracePt t="32949" x="5314950" y="3921125"/>
          <p14:tracePt t="32957" x="5334000" y="3921125"/>
          <p14:tracePt t="32965" x="5351463" y="3921125"/>
          <p14:tracePt t="32974" x="5368925" y="3930650"/>
          <p14:tracePt t="32982" x="5378450" y="3930650"/>
          <p14:tracePt t="33191" x="5387975" y="3930650"/>
          <p14:tracePt t="33199" x="5434013" y="3930650"/>
          <p14:tracePt t="33207" x="5507038" y="3930650"/>
          <p14:tracePt t="33216" x="5580063" y="3930650"/>
          <p14:tracePt t="33223" x="5707063" y="3930650"/>
          <p14:tracePt t="33233" x="5797550" y="3930650"/>
          <p14:tracePt t="33239" x="5907088" y="3930650"/>
          <p14:tracePt t="33249" x="6035675" y="3930650"/>
          <p14:tracePt t="33255" x="6145213" y="3930650"/>
          <p14:tracePt t="33265" x="6254750" y="3930650"/>
          <p14:tracePt t="33271" x="6362700" y="3930650"/>
          <p14:tracePt t="33283" x="6435725" y="3930650"/>
          <p14:tracePt t="33287" x="6527800" y="3930650"/>
          <p14:tracePt t="33300" x="6573838" y="3930650"/>
          <p14:tracePt t="33302" x="6627813" y="3930650"/>
          <p14:tracePt t="33311" x="6654800" y="3930650"/>
          <p14:tracePt t="33318" x="6664325" y="3930650"/>
          <p14:tracePt t="33817" x="6673850" y="3940175"/>
          <p14:tracePt t="33830" x="6673850" y="3948113"/>
          <p14:tracePt t="33845" x="6673850" y="3957638"/>
          <p14:tracePt t="33863" x="6673850" y="3967163"/>
          <p14:tracePt t="33869" x="6664325" y="3976688"/>
          <p14:tracePt t="33894" x="6664325" y="3984625"/>
          <p14:tracePt t="33917" x="6654800" y="4003675"/>
          <p14:tracePt t="35525" x="6645275" y="4003675"/>
          <p14:tracePt t="35551" x="6618288" y="3994150"/>
          <p14:tracePt t="35559" x="6545263" y="3957638"/>
          <p14:tracePt t="35565" x="6418263" y="3921125"/>
          <p14:tracePt t="35574" x="6226175" y="3857625"/>
          <p14:tracePt t="35581" x="6007100" y="3803650"/>
          <p14:tracePt t="35589" x="5697538" y="3684588"/>
          <p14:tracePt t="35597" x="5543550" y="3621088"/>
          <p14:tracePt t="35605" x="5314950" y="3565525"/>
          <p14:tracePt t="35614" x="5159375" y="3538538"/>
          <p14:tracePt t="35621" x="5014913" y="3492500"/>
          <p14:tracePt t="35630" x="4913313" y="3465513"/>
          <p14:tracePt t="35637" x="4868863" y="3446463"/>
          <p14:tracePt t="35645" x="4840288" y="3438525"/>
          <p14:tracePt t="35839" x="4813300" y="3411538"/>
          <p14:tracePt t="35847" x="4749800" y="3375025"/>
          <p14:tracePt t="35853" x="4640263" y="3346450"/>
          <p14:tracePt t="35861" x="4503738" y="3309938"/>
          <p14:tracePt t="35869" x="4413250" y="3282950"/>
          <p14:tracePt t="35878" x="4267200" y="3282950"/>
          <p14:tracePt t="35895" x="4002088" y="3236913"/>
          <p14:tracePt t="35901" x="3875088" y="3219450"/>
          <p14:tracePt t="35910" x="3765550" y="3209925"/>
          <p14:tracePt t="35917" x="3683000" y="3182938"/>
          <p14:tracePt t="35925" x="3592513" y="3163888"/>
          <p14:tracePt t="35933" x="3573463" y="3163888"/>
          <p14:tracePt t="35941" x="3546475" y="3155950"/>
          <p14:tracePt t="35999" x="3536950" y="3146425"/>
          <p14:tracePt t="36015" x="3536950" y="3136900"/>
          <p14:tracePt t="36023" x="3536950" y="3127375"/>
          <p14:tracePt t="36032" x="3536950" y="3119438"/>
          <p14:tracePt t="36038" x="3519488" y="3090863"/>
          <p14:tracePt t="36046" x="3509963" y="3082925"/>
          <p14:tracePt t="36063" x="3490913" y="3063875"/>
          <p14:tracePt t="36080" x="3490913" y="3054350"/>
          <p14:tracePt t="36086" x="3482975" y="3046413"/>
          <p14:tracePt t="36118" x="3482975" y="3036888"/>
          <p14:tracePt t="36135" x="3473450" y="3017838"/>
          <p14:tracePt t="36143" x="3473450" y="3000375"/>
          <p14:tracePt t="36151" x="3473450" y="2973388"/>
          <p14:tracePt t="36158" x="3473450" y="2963863"/>
          <p14:tracePt t="36166" x="3473450" y="2946400"/>
          <p14:tracePt t="36173" x="3473450" y="2917825"/>
          <p14:tracePt t="36181" x="3473450" y="2900363"/>
          <p14:tracePt t="36189" x="3473450" y="2881313"/>
          <p14:tracePt t="36198" x="3473450" y="2863850"/>
          <p14:tracePt t="36205" x="3473450" y="2854325"/>
          <p14:tracePt t="36214" x="3473450" y="2836863"/>
          <p14:tracePt t="36221" x="3473450" y="2817813"/>
          <p14:tracePt t="36229" x="3473450" y="2808288"/>
          <p14:tracePt t="36237" x="3473450" y="2800350"/>
          <p14:tracePt t="36245" x="3473450" y="2790825"/>
          <p14:tracePt t="36262" x="3473450" y="2781300"/>
          <p14:tracePt t="36269" x="3473450" y="2771775"/>
          <p14:tracePt t="36295" x="3473450" y="2754313"/>
          <p14:tracePt t="36312" x="3473450" y="2744788"/>
          <p14:tracePt t="36958" x="3473450" y="2735263"/>
          <p14:tracePt t="36965" x="3473450" y="2708275"/>
          <p14:tracePt t="36973" x="3455988" y="2671763"/>
          <p14:tracePt t="36982" x="3446463" y="2654300"/>
          <p14:tracePt t="36989" x="3419475" y="2625725"/>
          <p14:tracePt t="36998" x="3419475" y="2617788"/>
          <p14:tracePt t="37005" x="3400425" y="2589213"/>
          <p14:tracePt t="37014" x="3382963" y="2571750"/>
          <p14:tracePt t="37022" x="3382963" y="2562225"/>
          <p14:tracePt t="37038" x="3373438" y="2544763"/>
          <p14:tracePt t="37103" x="3373438" y="2525713"/>
          <p14:tracePt t="37119" x="3363913" y="2508250"/>
          <p14:tracePt t="37135" x="3346450" y="2498725"/>
          <p14:tracePt t="37143" x="3317875" y="2471738"/>
          <p14:tracePt t="37151" x="3309938" y="2471738"/>
          <p14:tracePt t="37158" x="3290888" y="2471738"/>
          <p14:tracePt t="37166" x="3254375" y="2452688"/>
          <p14:tracePt t="37174" x="3236913" y="2444750"/>
          <p14:tracePt t="37182" x="3190875" y="2416175"/>
          <p14:tracePt t="37190" x="3190875" y="2408238"/>
          <p14:tracePt t="37198" x="3163888" y="2389188"/>
          <p14:tracePt t="37206" x="3127375" y="2362200"/>
          <p14:tracePt t="37214" x="3081338" y="2343150"/>
          <p14:tracePt t="37222" x="3063875" y="2316163"/>
          <p14:tracePt t="37230" x="3035300" y="2306638"/>
          <p14:tracePt t="37237" x="3017838" y="2298700"/>
          <p14:tracePt t="37247" x="2998788" y="2289175"/>
          <p14:tracePt t="37253" x="2981325" y="2270125"/>
          <p14:tracePt t="37262" x="2981325" y="2262188"/>
          <p14:tracePt t="37269" x="2971800" y="2252663"/>
          <p14:tracePt t="37278" x="2962275" y="2252663"/>
          <p14:tracePt t="37346" x="2954338" y="2243138"/>
          <p14:tracePt t="37375" x="2944813" y="2233613"/>
          <p14:tracePt t="37383" x="2935288" y="2225675"/>
          <p14:tracePt t="37399" x="2925763" y="2225675"/>
          <p14:tracePt t="37414" x="2917825" y="2216150"/>
          <p14:tracePt t="37430" x="2889250" y="2206625"/>
          <p14:tracePt t="37439" x="2871788" y="2189163"/>
          <p14:tracePt t="37455" x="2862263" y="2179638"/>
          <p14:tracePt t="37464" x="2852738" y="2170113"/>
          <p14:tracePt t="37471" x="2835275" y="2160588"/>
          <p14:tracePt t="37481" x="2825750" y="2143125"/>
          <p14:tracePt t="37487" x="2817813" y="2133600"/>
          <p14:tracePt t="37503" x="2789238" y="2106613"/>
          <p14:tracePt t="37518" x="2781300" y="2089150"/>
          <p14:tracePt t="37525" x="2762250" y="2060575"/>
          <p14:tracePt t="37533" x="2752725" y="2043113"/>
          <p14:tracePt t="37541" x="2744788" y="2043113"/>
          <p14:tracePt t="37551" x="2735263" y="2033588"/>
          <p14:tracePt t="37568" x="2716213" y="2016125"/>
          <p14:tracePt t="37574" x="2708275" y="2006600"/>
          <p14:tracePt t="37791" x="2689225" y="2006600"/>
          <p14:tracePt t="37818" x="2679700" y="2016125"/>
          <p14:tracePt t="37839" x="2662238" y="2024063"/>
          <p14:tracePt t="37871" x="2652713" y="2024063"/>
          <p14:tracePt t="37880" x="2625725" y="2024063"/>
          <p14:tracePt t="37887" x="2616200" y="2024063"/>
          <p14:tracePt t="37895" x="2606675" y="2024063"/>
          <p14:tracePt t="37902" x="2570163" y="2024063"/>
          <p14:tracePt t="37911" x="2533650" y="2024063"/>
          <p14:tracePt t="37917" x="2479675" y="2024063"/>
          <p14:tracePt t="37925" x="2452688" y="2024063"/>
          <p14:tracePt t="37933" x="2397125" y="2024063"/>
          <p14:tracePt t="37941" x="2370138" y="2024063"/>
          <p14:tracePt t="37949" x="2324100" y="2024063"/>
          <p14:tracePt t="37957" x="2297113" y="2024063"/>
          <p14:tracePt t="37965" x="2251075" y="2024063"/>
          <p14:tracePt t="37973" x="2197100" y="2024063"/>
          <p14:tracePt t="37982" x="2160588" y="2024063"/>
          <p14:tracePt t="37990" x="2087563" y="2024063"/>
          <p14:tracePt t="37998" x="2051050" y="2024063"/>
          <p14:tracePt t="38006" x="1997075" y="2024063"/>
          <p14:tracePt t="38014" x="1978025" y="2024063"/>
          <p14:tracePt t="38022" x="1960563" y="2024063"/>
          <p14:tracePt t="38134" x="1951038" y="2024063"/>
          <p14:tracePt t="38271" x="1941513" y="2016125"/>
          <p14:tracePt t="38430" x="1931988" y="2016125"/>
          <p14:tracePt t="38445" x="1924050" y="2016125"/>
          <p14:tracePt t="38453" x="1905000" y="2006600"/>
          <p14:tracePt t="38461" x="1895475" y="1997075"/>
          <p14:tracePt t="38469" x="1887538" y="1979613"/>
          <p14:tracePt t="38495" x="1887538" y="1970088"/>
          <p14:tracePt t="38513" x="1878013" y="1951038"/>
          <p14:tracePt t="38521" x="1868488" y="1951038"/>
          <p14:tracePt t="38537" x="1868488" y="1943100"/>
          <p14:tracePt t="38550" x="1868488" y="1933575"/>
          <p14:tracePt t="38558" x="1860550" y="1924050"/>
          <p14:tracePt t="38631" x="1851025" y="1914525"/>
          <p14:tracePt t="38664" x="1841500" y="1887538"/>
          <p14:tracePt t="38734" x="1841500" y="1878013"/>
          <p14:tracePt t="38757" x="1841500" y="1860550"/>
          <p14:tracePt t="38765" x="1841500" y="1851025"/>
          <p14:tracePt t="38773" x="1860550" y="1833563"/>
          <p14:tracePt t="38781" x="1878013" y="1814513"/>
          <p14:tracePt t="38790" x="1887538" y="1804988"/>
          <p14:tracePt t="38798" x="1914525" y="1787525"/>
          <p14:tracePt t="38806" x="1924050" y="1778000"/>
          <p14:tracePt t="38815" x="1951038" y="1778000"/>
          <p14:tracePt t="38821" x="1968500" y="1760538"/>
          <p14:tracePt t="38830" x="1997075" y="1751013"/>
          <p14:tracePt t="38837" x="2014538" y="1751013"/>
          <p14:tracePt t="38846" x="2060575" y="1751013"/>
          <p14:tracePt t="38853" x="2087563" y="1751013"/>
          <p14:tracePt t="38861" x="2106613" y="1751013"/>
          <p14:tracePt t="38869" x="2133600" y="1751013"/>
          <p14:tracePt t="38878" x="2151063" y="1751013"/>
          <p14:tracePt t="38894" x="2179638" y="1751013"/>
          <p14:tracePt t="38910" x="2187575" y="1751013"/>
          <p14:tracePt t="38918" x="2197100" y="1751013"/>
          <p14:tracePt t="38934" x="2214563" y="1760538"/>
          <p14:tracePt t="38942" x="2224088" y="1760538"/>
          <p14:tracePt t="38950" x="2233613" y="1760538"/>
          <p14:tracePt t="38958" x="2270125" y="1778000"/>
          <p14:tracePt t="38967" x="2287588" y="1797050"/>
          <p14:tracePt t="38982" x="2297113" y="1804988"/>
          <p14:tracePt t="39031" x="2297113" y="1814513"/>
          <p14:tracePt t="39077" x="2297113" y="1824038"/>
          <p14:tracePt t="39095" x="2297113" y="1833563"/>
          <p14:tracePt t="39114" x="2316163" y="1851025"/>
          <p14:tracePt t="39135" x="2324100" y="1860550"/>
          <p14:tracePt t="39143" x="2343150" y="1878013"/>
          <p14:tracePt t="39159" x="2343150" y="1887538"/>
          <p14:tracePt t="39167" x="2343150" y="1914525"/>
          <p14:tracePt t="39175" x="2343150" y="1924050"/>
          <p14:tracePt t="39183" x="2352675" y="1924050"/>
          <p14:tracePt t="39199" x="2352675" y="1933575"/>
          <p14:tracePt t="39206" x="2352675" y="1951038"/>
          <p14:tracePt t="39222" x="2352675" y="1960563"/>
          <p14:tracePt t="39238" x="2352675" y="1970088"/>
          <p14:tracePt t="39246" x="2360613" y="1979613"/>
          <p14:tracePt t="39254" x="2360613" y="1987550"/>
          <p14:tracePt t="39262" x="2360613" y="2006600"/>
          <p14:tracePt t="39281" x="2360613" y="2016125"/>
          <p14:tracePt t="39300" x="2360613" y="2033588"/>
          <p14:tracePt t="39302" x="2360613" y="2043113"/>
          <p14:tracePt t="39407" x="2360613" y="2052638"/>
          <p14:tracePt t="39415" x="2352675" y="2060575"/>
          <p14:tracePt t="39599" x="2352675" y="2052638"/>
          <p14:tracePt t="39607" x="2360613" y="2043113"/>
          <p14:tracePt t="39614" x="2370138" y="2033588"/>
          <p14:tracePt t="39622" x="2406650" y="2006600"/>
          <p14:tracePt t="39630" x="2416175" y="1997075"/>
          <p14:tracePt t="39663" x="2425700" y="1987550"/>
          <p14:tracePt t="39982" x="2416175" y="1987550"/>
          <p14:tracePt t="39990" x="2397125" y="1987550"/>
          <p14:tracePt t="39998" x="2389188" y="1997075"/>
          <p14:tracePt t="40006" x="2389188" y="2006600"/>
          <p14:tracePt t="40014" x="2370138" y="2006600"/>
          <p14:tracePt t="40022" x="2360613" y="2016125"/>
          <p14:tracePt t="40038" x="2352675" y="2016125"/>
          <p14:tracePt t="40070" x="2333625" y="2016125"/>
          <p14:tracePt t="40079" x="2324100" y="2024063"/>
          <p14:tracePt t="40086" x="2324100" y="2033588"/>
          <p14:tracePt t="40098" x="2316163" y="2033588"/>
          <p14:tracePt t="40102" x="2287588" y="2033588"/>
          <p14:tracePt t="40118" x="2279650" y="2033588"/>
          <p14:tracePt t="40129" x="2270125" y="2033588"/>
          <p14:tracePt t="40149" x="2251075" y="2033588"/>
          <p14:tracePt t="40165" x="2243138" y="2033588"/>
          <p14:tracePt t="40182" x="2224088" y="2033588"/>
          <p14:tracePt t="40190" x="2197100" y="2033588"/>
          <p14:tracePt t="40198" x="2160588" y="2033588"/>
          <p14:tracePt t="40205" x="2143125" y="2033588"/>
          <p14:tracePt t="40213" x="2106613" y="2033588"/>
          <p14:tracePt t="40221" x="2051050" y="2033588"/>
          <p14:tracePt t="40229" x="2033588" y="2033588"/>
          <p14:tracePt t="40237" x="2005013" y="2033588"/>
          <p14:tracePt t="40253" x="1997075" y="2033588"/>
          <p14:tracePt t="40694" x="1987550" y="2043113"/>
          <p14:tracePt t="40910" x="1987550" y="2052638"/>
          <p14:tracePt t="40957" x="1997075" y="2060575"/>
          <p14:tracePt t="40974" x="1997075" y="2070100"/>
          <p14:tracePt t="41007" x="2005013" y="2070100"/>
          <p14:tracePt t="41015" x="2041525" y="2070100"/>
          <p14:tracePt t="41023" x="2078038" y="2070100"/>
          <p14:tracePt t="41033" x="2097088" y="2070100"/>
          <p14:tracePt t="41039" x="2124075" y="2070100"/>
          <p14:tracePt t="41050" x="2143125" y="2070100"/>
          <p14:tracePt t="41055" x="2151063" y="2070100"/>
          <p14:tracePt t="41799" x="2170113" y="2070100"/>
          <p14:tracePt t="41807" x="2197100" y="2070100"/>
          <p14:tracePt t="41817" x="2251075" y="2070100"/>
          <p14:tracePt t="41821" x="2279650" y="2070100"/>
          <p14:tracePt t="41829" x="2324100" y="2070100"/>
          <p14:tracePt t="41837" x="2352675" y="2070100"/>
          <p14:tracePt t="41845" x="2379663" y="2060575"/>
          <p14:tracePt t="41853" x="2389188" y="2052638"/>
          <p14:tracePt t="41880" x="2397125" y="2052638"/>
          <p14:tracePt t="42391" x="2406650" y="2052638"/>
          <p14:tracePt t="42407" x="2406650" y="2060575"/>
          <p14:tracePt t="42415" x="2406650" y="2079625"/>
          <p14:tracePt t="42423" x="2389188" y="2106613"/>
          <p14:tracePt t="42430" x="2379663" y="2125663"/>
          <p14:tracePt t="42437" x="2379663" y="2160588"/>
          <p14:tracePt t="42445" x="2370138" y="2179638"/>
          <p14:tracePt t="42453" x="2370138" y="2216150"/>
          <p14:tracePt t="42461" x="2360613" y="2233613"/>
          <p14:tracePt t="42469" x="2333625" y="2262188"/>
          <p14:tracePt t="42477" x="2324100" y="2289175"/>
          <p14:tracePt t="42485" x="2316163" y="2325688"/>
          <p14:tracePt t="42495" x="2316163" y="2335213"/>
          <p14:tracePt t="42503" x="2316163" y="2362200"/>
          <p14:tracePt t="42513" x="2316163" y="2379663"/>
          <p14:tracePt t="42519" x="2316163" y="2408238"/>
          <p14:tracePt t="42531" x="2316163" y="2425700"/>
          <p14:tracePt t="42535" x="2316163" y="2444750"/>
          <p14:tracePt t="42547" x="2316163" y="2462213"/>
          <p14:tracePt t="42549" x="2316163" y="2489200"/>
          <p14:tracePt t="42560" x="2316163" y="2498725"/>
          <p14:tracePt t="42567" x="2316163" y="2535238"/>
          <p14:tracePt t="42575" x="2316163" y="2544763"/>
          <p14:tracePt t="42583" x="2316163" y="2554288"/>
          <p14:tracePt t="42590" x="2316163" y="2589213"/>
          <p14:tracePt t="42599" x="2316163" y="2608263"/>
          <p14:tracePt t="42606" x="2316163" y="2635250"/>
          <p14:tracePt t="42614" x="2316163" y="2654300"/>
          <p14:tracePt t="42622" x="2316163" y="2671763"/>
          <p14:tracePt t="42631" x="2316163" y="2690813"/>
          <p14:tracePt t="42638" x="2316163" y="2717800"/>
          <p14:tracePt t="42646" x="2316163" y="2727325"/>
          <p14:tracePt t="42653" x="2306638" y="2735263"/>
          <p14:tracePt t="42661" x="2306638" y="2771775"/>
          <p14:tracePt t="42669" x="2306638" y="2781300"/>
          <p14:tracePt t="42685" x="2297113" y="2808288"/>
          <p14:tracePt t="42694" x="2297113" y="2817813"/>
          <p14:tracePt t="42710" x="2297113" y="2827338"/>
          <p14:tracePt t="42717" x="2297113" y="2844800"/>
          <p14:tracePt t="42727" x="2297113" y="2854325"/>
          <p14:tracePt t="42742" x="2297113" y="2863850"/>
          <p14:tracePt t="42765" x="2297113" y="2881313"/>
          <p14:tracePt t="42781" x="2297113" y="2890838"/>
          <p14:tracePt t="42798" x="2297113" y="2900363"/>
          <p14:tracePt t="42806" x="2297113" y="2909888"/>
          <p14:tracePt t="42816" x="2297113" y="2927350"/>
          <p14:tracePt t="42830" x="2297113" y="2936875"/>
          <p14:tracePt t="42837" x="2297113" y="2946400"/>
          <p14:tracePt t="42853" x="2297113" y="2982913"/>
          <p14:tracePt t="42861" x="2297113" y="3000375"/>
          <p14:tracePt t="42869" x="2297113" y="3017838"/>
          <p14:tracePt t="42877" x="2297113" y="3027363"/>
          <p14:tracePt t="42896" x="2297113" y="3046413"/>
          <p14:tracePt t="42902" x="2297113" y="3054350"/>
          <p14:tracePt t="42912" x="2306638" y="3073400"/>
          <p14:tracePt t="42927" x="2316163" y="3100388"/>
          <p14:tracePt t="42935" x="2324100" y="3109913"/>
          <p14:tracePt t="42943" x="2333625" y="3119438"/>
          <p14:tracePt t="42951" x="2343150" y="3127375"/>
          <p14:tracePt t="42959" x="2343150" y="3136900"/>
          <p14:tracePt t="42967" x="2352675" y="3155950"/>
          <p14:tracePt t="42975" x="2360613" y="3173413"/>
          <p14:tracePt t="42983" x="2379663" y="3192463"/>
          <p14:tracePt t="42992" x="2379663" y="3200400"/>
          <p14:tracePt t="42999" x="2389188" y="3209925"/>
          <p14:tracePt t="43007" x="2406650" y="3236913"/>
          <p14:tracePt t="43016" x="2416175" y="3236913"/>
          <p14:tracePt t="43023" x="2416175" y="3246438"/>
          <p14:tracePt t="43383" x="2425700" y="3255963"/>
          <p14:tracePt t="43391" x="2425700" y="3265488"/>
          <p14:tracePt t="43400" x="2425700" y="3273425"/>
          <p14:tracePt t="43407" x="2425700" y="3282950"/>
          <p14:tracePt t="43414" x="2425700" y="3292475"/>
          <p14:tracePt t="43423" x="2425700" y="3302000"/>
          <p14:tracePt t="43439" x="2425700" y="3309938"/>
          <p14:tracePt t="43450" x="2425700" y="3319463"/>
          <p14:tracePt t="43455" x="2425700" y="3328988"/>
          <p14:tracePt t="43499" x="2416175" y="3338513"/>
          <p14:tracePt t="43519" x="2416175" y="3346450"/>
          <p14:tracePt t="43528" x="2406650" y="3355975"/>
          <p14:tracePt t="43547" x="2379663" y="3355975"/>
          <p14:tracePt t="43550" x="2360613" y="3375025"/>
          <p14:tracePt t="43557" x="2333625" y="3375025"/>
          <p14:tracePt t="43565" x="2297113" y="3375025"/>
          <p14:tracePt t="43573" x="2270125" y="3375025"/>
          <p14:tracePt t="43581" x="2233613" y="3382963"/>
          <p14:tracePt t="43589" x="2187575" y="3382963"/>
          <p14:tracePt t="43597" x="2160588" y="3382963"/>
          <p14:tracePt t="43605" x="2133600" y="3382963"/>
          <p14:tracePt t="43614" x="2114550" y="3382963"/>
          <p14:tracePt t="43621" x="2087563" y="3382963"/>
          <p14:tracePt t="43629" x="2078038" y="3382963"/>
          <p14:tracePt t="43637" x="2070100" y="3382963"/>
          <p14:tracePt t="43679" x="2051050" y="3382963"/>
          <p14:tracePt t="43697" x="2041525" y="3382963"/>
          <p14:tracePt t="43703" x="2024063" y="3382963"/>
          <p14:tracePt t="43719" x="1997075" y="3382963"/>
          <p14:tracePt t="43733" x="1978025" y="3382963"/>
          <p14:tracePt t="43742" x="1960563" y="3382963"/>
          <p14:tracePt t="43750" x="1951038" y="3375025"/>
          <p14:tracePt t="44190" x="1987550" y="3375025"/>
          <p14:tracePt t="44197" x="2041525" y="3375025"/>
          <p14:tracePt t="44205" x="2097088" y="3375025"/>
          <p14:tracePt t="44213" x="2179638" y="3375025"/>
          <p14:tracePt t="44221" x="2251075" y="3375025"/>
          <p14:tracePt t="44230" x="2343150" y="3375025"/>
          <p14:tracePt t="44238" x="2397125" y="3375025"/>
          <p14:tracePt t="44246" x="2452688" y="3375025"/>
          <p14:tracePt t="44254" x="2479675" y="3375025"/>
          <p14:tracePt t="44262" x="2516188" y="3382963"/>
          <p14:tracePt t="44269" x="2533650" y="3382963"/>
          <p14:tracePt t="44567" x="2533650" y="3392488"/>
          <p14:tracePt t="44575" x="2525713" y="3402013"/>
          <p14:tracePt t="44583" x="2506663" y="3402013"/>
          <p14:tracePt t="44591" x="2479675" y="3402013"/>
          <p14:tracePt t="44599" x="2433638" y="3411538"/>
          <p14:tracePt t="44607" x="2406650" y="3411538"/>
          <p14:tracePt t="44616" x="2360613" y="3411538"/>
          <p14:tracePt t="44622" x="2333625" y="3411538"/>
          <p14:tracePt t="44631" x="2316163" y="3411538"/>
          <p14:tracePt t="44638" x="2287588" y="3411538"/>
          <p14:tracePt t="44647" x="2279650" y="3411538"/>
          <p14:tracePt t="44653" x="2270125" y="3411538"/>
          <p14:tracePt t="44661" x="2260600" y="3411538"/>
          <p14:tracePt t="44677" x="2251075" y="3411538"/>
          <p14:tracePt t="44774" x="2243138" y="3411538"/>
          <p14:tracePt t="44790" x="2233613" y="3411538"/>
          <p14:tracePt t="44798" x="2206625" y="3411538"/>
          <p14:tracePt t="44806" x="2197100" y="3411538"/>
          <p14:tracePt t="44814" x="2179638" y="3411538"/>
          <p14:tracePt t="44822" x="2160588" y="3411538"/>
          <p14:tracePt t="44838" x="2151063" y="3411538"/>
          <p14:tracePt t="45160" x="2143125" y="3411538"/>
          <p14:tracePt t="45263" x="2160588" y="3411538"/>
          <p14:tracePt t="45269" x="2197100" y="3411538"/>
          <p14:tracePt t="45277" x="2214563" y="3411538"/>
          <p14:tracePt t="45285" x="2243138" y="3411538"/>
          <p14:tracePt t="45294" x="2287588" y="3411538"/>
          <p14:tracePt t="45301" x="2297113" y="3411538"/>
          <p14:tracePt t="45318" x="2324100" y="3402013"/>
          <p14:tracePt t="49487" x="2333625" y="3402013"/>
          <p14:tracePt t="49703" x="2352675" y="3419475"/>
          <p14:tracePt t="49719" x="2360613" y="3438525"/>
          <p14:tracePt t="49729" x="2379663" y="3455988"/>
          <p14:tracePt t="49735" x="2389188" y="3465513"/>
          <p14:tracePt t="49745" x="2397125" y="3465513"/>
          <p14:tracePt t="49752" x="2416175" y="3482975"/>
          <p14:tracePt t="49761" x="2433638" y="3492500"/>
          <p14:tracePt t="49767" x="2479675" y="3511550"/>
          <p14:tracePt t="49775" x="2506663" y="3519488"/>
          <p14:tracePt t="49782" x="2543175" y="3519488"/>
          <p14:tracePt t="49790" x="2589213" y="3519488"/>
          <p14:tracePt t="49798" x="2625725" y="3519488"/>
          <p14:tracePt t="49806" x="2671763" y="3519488"/>
          <p14:tracePt t="49813" x="2689225" y="3519488"/>
          <p14:tracePt t="49821" x="2698750" y="3519488"/>
          <p14:tracePt t="49829" x="2708275" y="3519488"/>
          <p14:tracePt t="49845" x="2725738" y="3519488"/>
          <p14:tracePt t="49861" x="2735263" y="3519488"/>
          <p14:tracePt t="49869" x="2744788" y="3511550"/>
          <p14:tracePt t="49878" x="2752725" y="3492500"/>
          <p14:tracePt t="50250" x="2762250" y="3492500"/>
          <p14:tracePt t="50253" x="2762250" y="3502025"/>
          <p14:tracePt t="50261" x="2762250" y="3519488"/>
          <p14:tracePt t="50269" x="2762250" y="3538538"/>
          <p14:tracePt t="50285" x="2762250" y="3548063"/>
          <p14:tracePt t="50293" x="2762250" y="3584575"/>
          <p14:tracePt t="50301" x="2752725" y="3592513"/>
          <p14:tracePt t="50310" x="2744788" y="3602038"/>
          <p14:tracePt t="50318" x="2725738" y="3621088"/>
          <p14:tracePt t="50326" x="2725738" y="3629025"/>
          <p14:tracePt t="50343" x="2725738" y="3657600"/>
          <p14:tracePt t="50350" x="2725738" y="3675063"/>
          <p14:tracePt t="50358" x="2716213" y="3711575"/>
          <p14:tracePt t="50374" x="2708275" y="3721100"/>
          <p14:tracePt t="50382" x="2708275" y="3748088"/>
          <p14:tracePt t="50389" x="2698750" y="3767138"/>
          <p14:tracePt t="50398" x="2698750" y="3784600"/>
          <p14:tracePt t="50405" x="2679700" y="3803650"/>
          <p14:tracePt t="50414" x="2679700" y="3830638"/>
          <p14:tracePt t="50422" x="2671763" y="3857625"/>
          <p14:tracePt t="50429" x="2652713" y="3875088"/>
          <p14:tracePt t="50453" x="2635250" y="3903663"/>
          <p14:tracePt t="50487" x="2635250" y="3921125"/>
          <p14:tracePt t="50999" x="2625725" y="3930650"/>
          <p14:tracePt t="51007" x="2625725" y="3940175"/>
          <p14:tracePt t="51015" x="2616200" y="3948113"/>
          <p14:tracePt t="51023" x="2616200" y="3967163"/>
          <p14:tracePt t="51031" x="2616200" y="3976688"/>
          <p14:tracePt t="51039" x="2606675" y="3984625"/>
          <p14:tracePt t="51048" x="2598738" y="3994150"/>
          <p14:tracePt t="51054" x="2589213" y="4013200"/>
          <p14:tracePt t="51065" x="2589213" y="4021138"/>
          <p14:tracePt t="51069" x="2579688" y="4030663"/>
          <p14:tracePt t="51080" x="2579688" y="4049713"/>
          <p14:tracePt t="51085" x="2570163" y="4057650"/>
          <p14:tracePt t="51101" x="2570163" y="4067175"/>
          <p14:tracePt t="51110" x="2552700" y="4086225"/>
          <p14:tracePt t="51117" x="2552700" y="4094163"/>
          <p14:tracePt t="51142" x="2552700" y="4103688"/>
          <p14:tracePt t="52008" x="2543175" y="4113213"/>
          <p14:tracePt t="52015" x="2533650" y="4122738"/>
          <p14:tracePt t="52031" x="2516188" y="4140200"/>
          <p14:tracePt t="52046" x="2506663" y="4149725"/>
          <p14:tracePt t="52215" x="2498725" y="4149725"/>
          <p14:tracePt t="52245" x="2489200" y="4149725"/>
          <p14:tracePt t="52261" x="2489200" y="4140200"/>
          <p14:tracePt t="52269" x="2489200" y="4130675"/>
          <p14:tracePt t="52278" x="2489200" y="4103688"/>
          <p14:tracePt t="52286" x="2479675" y="4086225"/>
          <p14:tracePt t="52294" x="2470150" y="4076700"/>
          <p14:tracePt t="52302" x="2452688" y="4049713"/>
          <p14:tracePt t="52310" x="2443163" y="4040188"/>
          <p14:tracePt t="52318" x="2406650" y="4013200"/>
          <p14:tracePt t="52326" x="2389188" y="4003675"/>
          <p14:tracePt t="52343" x="2360613" y="3994150"/>
          <p14:tracePt t="52350" x="2343150" y="3994150"/>
          <p14:tracePt t="52358" x="2324100" y="3976688"/>
          <p14:tracePt t="52425" x="2316163" y="3967163"/>
          <p14:tracePt t="52525" x="2316163" y="3957638"/>
          <p14:tracePt t="52551" x="2316163" y="3948113"/>
          <p14:tracePt t="52559" x="2316163" y="3930650"/>
          <p14:tracePt t="52590" x="2316163" y="3921125"/>
          <p14:tracePt t="52599" x="2316163" y="3911600"/>
          <p14:tracePt t="52607" x="2316163" y="3894138"/>
          <p14:tracePt t="52615" x="2316163" y="3884613"/>
          <p14:tracePt t="52623" x="2324100" y="3884613"/>
          <p14:tracePt t="52631" x="2324100" y="3875088"/>
          <p14:tracePt t="52655" x="2333625" y="3867150"/>
          <p14:tracePt t="52687" x="2352675" y="3867150"/>
          <p14:tracePt t="52703" x="2360613" y="3867150"/>
          <p14:tracePt t="52719" x="2379663" y="3875088"/>
          <p14:tracePt t="52735" x="2397125" y="3875088"/>
          <p14:tracePt t="52744" x="2406650" y="3875088"/>
          <p14:tracePt t="52760" x="2416175" y="3875088"/>
          <p14:tracePt t="52774" x="2433638" y="3875088"/>
          <p14:tracePt t="52847" x="2443163" y="3884613"/>
          <p14:tracePt t="52871" x="2443163" y="3894138"/>
          <p14:tracePt t="52879" x="2443163" y="3911600"/>
          <p14:tracePt t="52887" x="2452688" y="3921125"/>
          <p14:tracePt t="52898" x="2462213" y="3930650"/>
          <p14:tracePt t="52902" x="2470150" y="3957638"/>
          <p14:tracePt t="52910" x="2498725" y="3976688"/>
          <p14:tracePt t="52918" x="2506663" y="3984625"/>
          <p14:tracePt t="52926" x="2525713" y="3994150"/>
          <p14:tracePt t="52933" x="2533650" y="3994150"/>
          <p14:tracePt t="52943" x="2543175" y="3994150"/>
          <p14:tracePt t="52951" x="2552700" y="4003675"/>
          <p14:tracePt t="53007" x="2552700" y="4013200"/>
          <p14:tracePt t="53023" x="2552700" y="4021138"/>
          <p14:tracePt t="53031" x="2552700" y="4040188"/>
          <p14:tracePt t="53039" x="2552700" y="4057650"/>
          <p14:tracePt t="53047" x="2552700" y="4067175"/>
          <p14:tracePt t="53055" x="2552700" y="4086225"/>
          <p14:tracePt t="53065" x="2525713" y="4113213"/>
          <p14:tracePt t="53081" x="2516188" y="4130675"/>
          <p14:tracePt t="53087" x="2506663" y="4140200"/>
          <p14:tracePt t="53103" x="2498725" y="4149725"/>
          <p14:tracePt t="53231" x="2489200" y="4149725"/>
          <p14:tracePt t="53255" x="2489200" y="4140200"/>
          <p14:tracePt t="53271" x="2489200" y="4130675"/>
          <p14:tracePt t="53279" x="2489200" y="4122738"/>
          <p14:tracePt t="53287" x="2516188" y="4086225"/>
          <p14:tracePt t="53298" x="2562225" y="4067175"/>
          <p14:tracePt t="53303" x="2662238" y="4021138"/>
          <p14:tracePt t="53316" x="2735263" y="4021138"/>
          <p14:tracePt t="53318" x="2835275" y="4013200"/>
          <p14:tracePt t="53326" x="2944813" y="3994150"/>
          <p14:tracePt t="53334" x="3035300" y="3994150"/>
          <p14:tracePt t="53343" x="3154363" y="3948113"/>
          <p14:tracePt t="53350" x="3227388" y="3948113"/>
          <p14:tracePt t="53358" x="3300413" y="3940175"/>
          <p14:tracePt t="53366" x="3373438" y="3940175"/>
          <p14:tracePt t="53374" x="3490913" y="3894138"/>
          <p14:tracePt t="53382" x="3527425" y="3894138"/>
          <p14:tracePt t="53390" x="3582988" y="3884613"/>
          <p14:tracePt t="53398" x="3683000" y="3884613"/>
          <p14:tracePt t="53406" x="3775075" y="3875088"/>
          <p14:tracePt t="53414" x="3865563" y="3857625"/>
          <p14:tracePt t="53422" x="4002088" y="3830638"/>
          <p14:tracePt t="53430" x="4111625" y="3803650"/>
          <p14:tracePt t="53438" x="4238625" y="3784600"/>
          <p14:tracePt t="53446" x="4294188" y="3784600"/>
          <p14:tracePt t="53454" x="4448175" y="3738563"/>
          <p14:tracePt t="53462" x="4630738" y="3730625"/>
          <p14:tracePt t="53470" x="4795838" y="3684588"/>
          <p14:tracePt t="53479" x="4941888" y="3648075"/>
          <p14:tracePt t="53486" x="5114925" y="3602038"/>
          <p14:tracePt t="53496" x="5260975" y="3575050"/>
          <p14:tracePt t="53503" x="5405438" y="3511550"/>
          <p14:tracePt t="53512" x="5561013" y="3482975"/>
          <p14:tracePt t="53519" x="5688013" y="3429000"/>
          <p14:tracePt t="53530" x="5826125" y="3365500"/>
          <p14:tracePt t="53535" x="5943600" y="3309938"/>
          <p14:tracePt t="53544" x="6053138" y="3265488"/>
          <p14:tracePt t="53550" x="6153150" y="3192463"/>
          <p14:tracePt t="53558" x="6254750" y="3136900"/>
          <p14:tracePt t="53566" x="6335713" y="3100388"/>
          <p14:tracePt t="53574" x="6399213" y="3054350"/>
          <p14:tracePt t="53582" x="6464300" y="3017838"/>
          <p14:tracePt t="53590" x="6508750" y="3000375"/>
          <p14:tracePt t="53597" x="6554788" y="2963863"/>
          <p14:tracePt t="53605" x="6573838" y="2954338"/>
          <p14:tracePt t="53613" x="6610350" y="2917825"/>
          <p14:tracePt t="53621" x="6618288" y="2909888"/>
          <p14:tracePt t="53629" x="6637338" y="2909888"/>
          <p14:tracePt t="53637" x="6645275" y="2900363"/>
          <p14:tracePt t="53653" x="6654800" y="2900363"/>
          <p14:tracePt t="53662" x="6664325" y="2890838"/>
          <p14:tracePt t="53669" x="6673850" y="2881313"/>
          <p14:tracePt t="53685" x="6673850" y="2863850"/>
          <p14:tracePt t="53694" x="6681788" y="2854325"/>
          <p14:tracePt t="53701" x="6691313" y="2836863"/>
          <p14:tracePt t="53709" x="6700838" y="2817813"/>
          <p14:tracePt t="53717" x="6727825" y="2790825"/>
          <p14:tracePt t="53726" x="6737350" y="2781300"/>
          <p14:tracePt t="53735" x="6754813" y="2754313"/>
          <p14:tracePt t="53748" x="6764338" y="2727325"/>
          <p14:tracePt t="53752" x="6773863" y="2698750"/>
          <p14:tracePt t="53761" x="6791325" y="2662238"/>
          <p14:tracePt t="53768" x="6819900" y="2635250"/>
          <p14:tracePt t="53774" x="6827838" y="2617788"/>
          <p14:tracePt t="53782" x="6856413" y="2581275"/>
          <p14:tracePt t="53798" x="6856413" y="2554288"/>
          <p14:tracePt t="53806" x="6873875" y="2535238"/>
          <p14:tracePt t="53822" x="6883400" y="2525713"/>
          <p14:tracePt t="53830" x="6900863" y="2517775"/>
          <p14:tracePt t="53838" x="6900863" y="2508250"/>
          <p14:tracePt t="54040" x="6900863" y="2498725"/>
          <p14:tracePt t="54055" x="6910388" y="2489200"/>
          <p14:tracePt t="54063" x="6929438" y="2462213"/>
          <p14:tracePt t="54071" x="6946900" y="2444750"/>
          <p14:tracePt t="54078" x="6964363" y="2425700"/>
          <p14:tracePt t="54086" x="6983413" y="2398713"/>
          <p14:tracePt t="54094" x="7000875" y="2379663"/>
          <p14:tracePt t="54101" x="7029450" y="2362200"/>
          <p14:tracePt t="54109" x="7029450" y="2352675"/>
          <p14:tracePt t="54117" x="7065963" y="2316163"/>
          <p14:tracePt t="54127" x="7065963" y="2306638"/>
          <p14:tracePt t="54133" x="7073900" y="2298700"/>
          <p14:tracePt t="54143" x="7083425" y="2289175"/>
          <p14:tracePt t="54149" x="7102475" y="2270125"/>
          <p14:tracePt t="54174" x="7110413" y="2270125"/>
          <p14:tracePt t="54509" x="7102475" y="2270125"/>
          <p14:tracePt t="54517" x="7046913" y="2270125"/>
          <p14:tracePt t="54526" x="6973888" y="2270125"/>
          <p14:tracePt t="54534" x="6900863" y="2270125"/>
          <p14:tracePt t="54543" x="6810375" y="2270125"/>
          <p14:tracePt t="54550" x="6727825" y="2270125"/>
          <p14:tracePt t="54558" x="6673850" y="2270125"/>
          <p14:tracePt t="54566" x="6637338" y="2270125"/>
          <p14:tracePt t="54574" x="6591300" y="2270125"/>
          <p14:tracePt t="54582" x="6573838" y="2270125"/>
          <p14:tracePt t="54887" x="6564313" y="2270125"/>
          <p14:tracePt t="54895" x="6564313" y="2243138"/>
          <p14:tracePt t="54901" x="6564313" y="2233613"/>
          <p14:tracePt t="54909" x="6564313" y="2225675"/>
          <p14:tracePt t="54917" x="6564313" y="2206625"/>
          <p14:tracePt t="54926" x="6564313" y="2197100"/>
          <p14:tracePt t="54933" x="6564313" y="2179638"/>
          <p14:tracePt t="54942" x="6564313" y="2160588"/>
          <p14:tracePt t="54949" x="6564313" y="2152650"/>
          <p14:tracePt t="54958" x="6564313" y="2143125"/>
          <p14:tracePt t="54966" x="6564313" y="2133600"/>
          <p14:tracePt t="55114" x="6564313" y="2116138"/>
          <p14:tracePt t="55151" x="6573838" y="2106613"/>
          <p14:tracePt t="55177" x="6573838" y="2097088"/>
          <p14:tracePt t="55191" x="6573838" y="2079625"/>
          <p14:tracePt t="55207" x="6573838" y="2070100"/>
          <p14:tracePt t="55223" x="6573838" y="2060575"/>
          <p14:tracePt t="55239" x="6581775" y="2060575"/>
          <p14:tracePt t="55279" x="6591300" y="2033588"/>
          <p14:tracePt t="55296" x="6600825" y="2024063"/>
          <p14:tracePt t="55309" x="6610350" y="2016125"/>
          <p14:tracePt t="55349" x="6618288" y="2006600"/>
          <p14:tracePt t="55366" x="6627813" y="1987550"/>
          <p14:tracePt t="55390" x="6627813" y="1979613"/>
          <p14:tracePt t="55397" x="6637338" y="1970088"/>
          <p14:tracePt t="55405" x="6654800" y="1970088"/>
          <p14:tracePt t="55421" x="6654800" y="1960563"/>
          <p14:tracePt t="55445" x="6664325" y="1951038"/>
          <p14:tracePt t="55462" x="6681788" y="1933575"/>
          <p14:tracePt t="55470" x="6691313" y="1924050"/>
          <p14:tracePt t="55486" x="6700838" y="1906588"/>
          <p14:tracePt t="55517" x="6718300" y="1906588"/>
          <p14:tracePt t="55526" x="6737350" y="1897063"/>
          <p14:tracePt t="55533" x="6764338" y="1897063"/>
          <p14:tracePt t="55542" x="6791325" y="1897063"/>
          <p14:tracePt t="55549" x="6864350" y="1887538"/>
          <p14:tracePt t="55559" x="6937375" y="1887538"/>
          <p14:tracePt t="55566" x="7010400" y="1870075"/>
          <p14:tracePt t="55574" x="7092950" y="1851025"/>
          <p14:tracePt t="55583" x="7138988" y="1851025"/>
          <p14:tracePt t="55590" x="7192963" y="1851025"/>
          <p14:tracePt t="55598" x="7229475" y="1833563"/>
          <p14:tracePt t="55605" x="7248525" y="1833563"/>
          <p14:tracePt t="55613" x="7256463" y="1833563"/>
          <p14:tracePt t="55621" x="7265988" y="1833563"/>
          <p14:tracePt t="55925" x="7265988" y="1841500"/>
          <p14:tracePt t="55933" x="7265988" y="1851025"/>
          <p14:tracePt t="55950" x="7265988" y="1870075"/>
          <p14:tracePt t="55965" x="7265988" y="1878013"/>
          <p14:tracePt t="55973" x="7265988" y="1887538"/>
          <p14:tracePt t="56013" x="7265988" y="1906588"/>
          <p14:tracePt t="56145" x="7265988" y="1914525"/>
          <p14:tracePt t="56160" x="7265988" y="1924050"/>
          <p14:tracePt t="56177" x="7265988" y="1933575"/>
          <p14:tracePt t="56183" x="7265988" y="1951038"/>
          <p14:tracePt t="56199" x="7265988" y="1960563"/>
          <p14:tracePt t="56207" x="7265988" y="1970088"/>
          <p14:tracePt t="56222" x="7265988" y="1987550"/>
          <p14:tracePt t="56237" x="7265988" y="1997075"/>
          <p14:tracePt t="56245" x="7265988" y="2006600"/>
          <p14:tracePt t="56277" x="7265988" y="2024063"/>
          <p14:tracePt t="56285" x="7265988" y="2033588"/>
          <p14:tracePt t="56303" x="7265988" y="2043113"/>
          <p14:tracePt t="56318" x="7248525" y="2060575"/>
          <p14:tracePt t="56328" x="7229475" y="2079625"/>
          <p14:tracePt t="56335" x="7219950" y="2089150"/>
          <p14:tracePt t="56360" x="7212013" y="2089150"/>
          <p14:tracePt t="56367" x="7202488" y="2097088"/>
          <p14:tracePt t="56455" x="7165975" y="2097088"/>
          <p14:tracePt t="56463" x="7110413" y="2097088"/>
          <p14:tracePt t="56471" x="7056438" y="2079625"/>
          <p14:tracePt t="56480" x="6956425" y="2070100"/>
          <p14:tracePt t="56487" x="6864350" y="2070100"/>
          <p14:tracePt t="56498" x="6773863" y="2043113"/>
          <p14:tracePt t="56503" x="6691313" y="2024063"/>
          <p14:tracePt t="56513" x="6618288" y="2016125"/>
          <p14:tracePt t="56518" x="6573838" y="2006600"/>
          <p14:tracePt t="56528" x="6518275" y="2006600"/>
          <p14:tracePt t="56534" x="6500813" y="1997075"/>
          <p14:tracePt t="56544" x="6491288" y="1997075"/>
          <p14:tracePt t="56607" x="6481763" y="1987550"/>
          <p14:tracePt t="56648" x="6481763" y="1979613"/>
          <p14:tracePt t="56677" x="6481763" y="1970088"/>
          <p14:tracePt t="56693" x="6481763" y="1960563"/>
          <p14:tracePt t="56701" x="6481763" y="1951038"/>
          <p14:tracePt t="56709" x="6481763" y="1933575"/>
          <p14:tracePt t="56717" x="6481763" y="1924050"/>
          <p14:tracePt t="56726" x="6481763" y="1914525"/>
          <p14:tracePt t="56733" x="6481763" y="1897063"/>
          <p14:tracePt t="56743" x="6481763" y="1887538"/>
          <p14:tracePt t="56759" x="6481763" y="1870075"/>
          <p14:tracePt t="56773" x="6491288" y="1851025"/>
          <p14:tracePt t="56813" x="6500813" y="1841500"/>
          <p14:tracePt t="56837" x="6508750" y="1833563"/>
          <p14:tracePt t="56845" x="6545263" y="1814513"/>
          <p14:tracePt t="56853" x="6564313" y="1814513"/>
          <p14:tracePt t="56862" x="6618288" y="1797050"/>
          <p14:tracePt t="56869" x="6681788" y="1797050"/>
          <p14:tracePt t="56893" x="6956425" y="1768475"/>
          <p14:tracePt t="56901" x="7046913" y="1768475"/>
          <p14:tracePt t="56910" x="7146925" y="1768475"/>
          <p14:tracePt t="56917" x="7183438" y="1768475"/>
          <p14:tracePt t="56926" x="7239000" y="1768475"/>
          <p14:tracePt t="56933" x="7265988" y="1768475"/>
          <p14:tracePt t="56943" x="7292975" y="1768475"/>
          <p14:tracePt t="56949" x="7302500" y="1768475"/>
          <p14:tracePt t="57031" x="7312025" y="1768475"/>
          <p14:tracePt t="57039" x="7312025" y="1778000"/>
          <p14:tracePt t="57055" x="7312025" y="1787525"/>
          <p14:tracePt t="57071" x="7312025" y="1804988"/>
          <p14:tracePt t="57096" x="7312025" y="1814513"/>
          <p14:tracePt t="57128" x="7312025" y="1824038"/>
          <p14:tracePt t="57135" x="7312025" y="1833563"/>
          <p14:tracePt t="57160" x="7312025" y="1860550"/>
          <p14:tracePt t="57183" x="7312025" y="1870075"/>
          <p14:tracePt t="57191" x="7312025" y="1887538"/>
          <p14:tracePt t="57199" x="7312025" y="1897063"/>
          <p14:tracePt t="57206" x="7312025" y="1906588"/>
          <p14:tracePt t="57214" x="7312025" y="1914525"/>
          <p14:tracePt t="57238" x="7312025" y="1924050"/>
          <p14:tracePt t="57367" x="7312025" y="1933575"/>
          <p14:tracePt t="57391" x="7302500" y="1951038"/>
          <p14:tracePt t="58015" x="7302500" y="1970088"/>
          <p14:tracePt t="58023" x="7302500" y="1979613"/>
          <p14:tracePt t="58071" x="7312025" y="1987550"/>
          <p14:tracePt t="59024" x="7292975" y="2006600"/>
          <p14:tracePt t="59033" x="7239000" y="2024063"/>
          <p14:tracePt t="59040" x="7192963" y="2033588"/>
          <p14:tracePt t="59047" x="7146925" y="2033588"/>
          <p14:tracePt t="59055" x="7092950" y="2052638"/>
          <p14:tracePt t="59065" x="7056438" y="2052638"/>
          <p14:tracePt t="59071" x="7029450" y="2052638"/>
          <p14:tracePt t="59078" x="6983413" y="2060575"/>
          <p14:tracePt t="59086" x="6973888" y="2060575"/>
          <p14:tracePt t="59519" x="6983413" y="2060575"/>
          <p14:tracePt t="59529" x="6992938" y="2060575"/>
          <p14:tracePt t="59533" x="7029450" y="2052638"/>
          <p14:tracePt t="59543" x="7037388" y="2043113"/>
          <p14:tracePt t="59549" x="7056438" y="2043113"/>
          <p14:tracePt t="59561" x="7056438" y="2033588"/>
          <p14:tracePt t="59807" x="7065963" y="2033588"/>
          <p14:tracePt t="59823" x="7073900" y="2033588"/>
          <p14:tracePt t="59830" x="7092950" y="2033588"/>
          <p14:tracePt t="59837" x="7102475" y="2033588"/>
          <p14:tracePt t="59845" x="7110413" y="2033588"/>
          <p14:tracePt t="59862" x="7119938" y="2033588"/>
          <p14:tracePt t="59869" x="7138988" y="2033588"/>
          <p14:tracePt t="59894" x="7156450" y="2024063"/>
          <p14:tracePt t="59901" x="7175500" y="2024063"/>
          <p14:tracePt t="59917" x="7183438" y="2024063"/>
          <p14:tracePt t="59934" x="7192963" y="2024063"/>
          <p14:tracePt t="59950" x="7212013" y="2016125"/>
          <p14:tracePt t="59959" x="7219950" y="2016125"/>
          <p14:tracePt t="59966" x="7229475" y="2016125"/>
          <p14:tracePt t="59976" x="7239000" y="2016125"/>
          <p14:tracePt t="59982" x="7256463" y="2016125"/>
          <p14:tracePt t="59990" x="7275513" y="2006600"/>
          <p14:tracePt t="59998" x="7283450" y="2006600"/>
          <p14:tracePt t="60461" x="7275513" y="2006600"/>
          <p14:tracePt t="60470" x="7256463" y="2016125"/>
          <p14:tracePt t="60478" x="7219950" y="2052638"/>
          <p14:tracePt t="60486" x="7192963" y="2070100"/>
          <p14:tracePt t="60496" x="7165975" y="2089150"/>
          <p14:tracePt t="60502" x="7156450" y="2097088"/>
          <p14:tracePt t="60512" x="7146925" y="2106613"/>
          <p14:tracePt t="60519" x="7119938" y="2133600"/>
          <p14:tracePt t="60529" x="7110413" y="2143125"/>
          <p14:tracePt t="60535" x="7092950" y="2160588"/>
          <p14:tracePt t="60545" x="7073900" y="2179638"/>
          <p14:tracePt t="60551" x="7065963" y="2197100"/>
          <p14:tracePt t="60560" x="7046913" y="2243138"/>
          <p14:tracePt t="60567" x="7029450" y="2252663"/>
          <p14:tracePt t="60576" x="7019925" y="2270125"/>
          <p14:tracePt t="60582" x="7000875" y="2298700"/>
          <p14:tracePt t="60591" x="7000875" y="2316163"/>
          <p14:tracePt t="60599" x="6973888" y="2352675"/>
          <p14:tracePt t="60607" x="6964363" y="2352675"/>
          <p14:tracePt t="60615" x="6956425" y="2371725"/>
          <p14:tracePt t="60623" x="6956425" y="2379663"/>
          <p14:tracePt t="60630" x="6946900" y="2389188"/>
          <p14:tracePt t="60638" x="6946900" y="2398713"/>
          <p14:tracePt t="60654" x="6937375" y="2408238"/>
          <p14:tracePt t="60670" x="6929438" y="2416175"/>
          <p14:tracePt t="60711" x="6919913" y="2425700"/>
          <p14:tracePt t="60719" x="6910388" y="2425700"/>
          <p14:tracePt t="60731" x="6900863" y="2435225"/>
          <p14:tracePt t="60745" x="6892925" y="2452688"/>
          <p14:tracePt t="60768" x="6892925" y="2462213"/>
          <p14:tracePt t="60782" x="6883400" y="2471738"/>
          <p14:tracePt t="60790" x="6883400" y="2489200"/>
          <p14:tracePt t="60806" x="6883400" y="2498725"/>
          <p14:tracePt t="60814" x="6883400" y="2508250"/>
          <p14:tracePt t="60822" x="6883400" y="2525713"/>
          <p14:tracePt t="60831" x="6856413" y="2544763"/>
          <p14:tracePt t="60846" x="6846888" y="2571750"/>
          <p14:tracePt t="60854" x="6846888" y="2581275"/>
          <p14:tracePt t="60862" x="6846888" y="2589213"/>
          <p14:tracePt t="60870" x="6846888" y="2598738"/>
          <p14:tracePt t="60879" x="6846888" y="2617788"/>
          <p14:tracePt t="60886" x="6846888" y="2635250"/>
          <p14:tracePt t="60894" x="6846888" y="2644775"/>
          <p14:tracePt t="60902" x="6846888" y="2654300"/>
          <p14:tracePt t="60910" x="6846888" y="2671763"/>
          <p14:tracePt t="60918" x="6846888" y="2681288"/>
          <p14:tracePt t="60927" x="6846888" y="2698750"/>
          <p14:tracePt t="60933" x="6846888" y="2708275"/>
          <p14:tracePt t="60949" x="6846888" y="2717800"/>
          <p14:tracePt t="60974" x="6846888" y="2735263"/>
          <p14:tracePt t="60982" x="6856413" y="2744788"/>
          <p14:tracePt t="60999" x="6856413" y="2754313"/>
          <p14:tracePt t="61023" x="6856413" y="2763838"/>
          <p14:tracePt t="61131" x="6856413" y="2781300"/>
          <p14:tracePt t="61145" x="6864350" y="2790825"/>
          <p14:tracePt t="61151" x="6873875" y="2790825"/>
          <p14:tracePt t="61163" x="6883400" y="2808288"/>
          <p14:tracePt t="61167" x="6900863" y="2827338"/>
          <p14:tracePt t="61177" x="6910388" y="2836863"/>
          <p14:tracePt t="61182" x="6910388" y="2844800"/>
          <p14:tracePt t="61190" x="6919913" y="2863850"/>
          <p14:tracePt t="61198" x="6919913" y="2881313"/>
          <p14:tracePt t="61206" x="6929438" y="2890838"/>
          <p14:tracePt t="61214" x="6929438" y="2900363"/>
          <p14:tracePt t="61222" x="6937375" y="2909888"/>
          <p14:tracePt t="61255" x="6946900" y="2917825"/>
          <p14:tracePt t="61263" x="6956425" y="2927350"/>
          <p14:tracePt t="61278" x="6973888" y="2936875"/>
          <p14:tracePt t="61295" x="7000875" y="2954338"/>
          <p14:tracePt t="61303" x="7010400" y="2963863"/>
          <p14:tracePt t="61313" x="7019925" y="2973388"/>
          <p14:tracePt t="61318" x="7037388" y="2990850"/>
          <p14:tracePt t="61326" x="7065963" y="3009900"/>
          <p14:tracePt t="61333" x="7073900" y="3017838"/>
          <p14:tracePt t="61342" x="7083425" y="3027363"/>
          <p14:tracePt t="61349" x="7110413" y="3027363"/>
          <p14:tracePt t="61359" x="7129463" y="3036888"/>
          <p14:tracePt t="61365" x="7138988" y="3046413"/>
          <p14:tracePt t="61375" x="7156450" y="3063875"/>
          <p14:tracePt t="61389" x="7175500" y="3063875"/>
          <p14:tracePt t="61397" x="7192963" y="3063875"/>
          <p14:tracePt t="61479" x="7192963" y="3073400"/>
          <p14:tracePt t="61511" x="7202488" y="3073400"/>
          <p14:tracePt t="61519" x="7212013" y="3082925"/>
          <p14:tracePt t="61558" x="7219950" y="3090863"/>
          <p14:tracePt t="61746" x="7229475" y="3109913"/>
          <p14:tracePt t="61752" x="7248525" y="3127375"/>
          <p14:tracePt t="61761" x="7256463" y="3136900"/>
          <p14:tracePt t="61766" x="7256463" y="3163888"/>
          <p14:tracePt t="61776" x="7275513" y="3182938"/>
          <p14:tracePt t="61781" x="7283450" y="3192463"/>
          <p14:tracePt t="61789" x="7292975" y="3200400"/>
          <p14:tracePt t="61797" x="7312025" y="3219450"/>
          <p14:tracePt t="61805" x="7312025" y="3228975"/>
          <p14:tracePt t="61814" x="7319963" y="3228975"/>
          <p14:tracePt t="61821" x="7329488" y="3236913"/>
          <p14:tracePt t="62135" x="7329488" y="3246438"/>
          <p14:tracePt t="62145" x="7329488" y="3255963"/>
          <p14:tracePt t="62151" x="7329488" y="3265488"/>
          <p14:tracePt t="62160" x="7329488" y="3273425"/>
          <p14:tracePt t="62178" x="7329488" y="3282950"/>
          <p14:tracePt t="62183" x="7329488" y="3292475"/>
          <p14:tracePt t="62198" x="7329488" y="3302000"/>
          <p14:tracePt t="62206" x="7329488" y="3309938"/>
          <p14:tracePt t="62222" x="7329488" y="3338513"/>
          <p14:tracePt t="62237" x="7329488" y="3355975"/>
          <p14:tracePt t="62253" x="7329488" y="3375025"/>
          <p14:tracePt t="62278" x="7329488" y="3382963"/>
          <p14:tracePt t="63609" x="7356475" y="3392488"/>
          <p14:tracePt t="63616" x="7448550" y="3392488"/>
          <p14:tracePt t="63623" x="7531100" y="3392488"/>
          <p14:tracePt t="63630" x="7621588" y="3392488"/>
          <p14:tracePt t="63637" x="7694613" y="3392488"/>
          <p14:tracePt t="63645" x="7721600" y="3402013"/>
          <p14:tracePt t="63653" x="7748588" y="3402013"/>
          <p14:tracePt t="63661" x="7777163" y="3402013"/>
          <p14:tracePt t="63669" x="7785100" y="3402013"/>
          <p14:tracePt t="63678" x="7794625" y="3402013"/>
          <p14:tracePt t="63685" x="7804150" y="3411538"/>
          <p14:tracePt t="64277" x="7821613" y="3438525"/>
          <p14:tracePt t="64285" x="7831138" y="3438525"/>
          <p14:tracePt t="64293" x="7840663" y="3465513"/>
          <p14:tracePt t="64301" x="7850188" y="3502025"/>
          <p14:tracePt t="64309" x="7858125" y="3529013"/>
          <p14:tracePt t="64317" x="7858125" y="3538538"/>
          <p14:tracePt t="64325" x="7858125" y="3575050"/>
          <p14:tracePt t="64333" x="7877175" y="3602038"/>
          <p14:tracePt t="64343" x="7885113" y="3621088"/>
          <p14:tracePt t="64349" x="7885113" y="3648075"/>
          <p14:tracePt t="64358" x="7885113" y="3665538"/>
          <p14:tracePt t="64365" x="7894638" y="3702050"/>
          <p14:tracePt t="64375" x="7894638" y="3711575"/>
          <p14:tracePt t="64382" x="7894638" y="3748088"/>
          <p14:tracePt t="64390" x="7894638" y="3767138"/>
          <p14:tracePt t="64398" x="7913688" y="3803650"/>
          <p14:tracePt t="64406" x="7913688" y="3811588"/>
          <p14:tracePt t="64414" x="7913688" y="3840163"/>
          <p14:tracePt t="64422" x="7931150" y="3867150"/>
          <p14:tracePt t="64438" x="7931150" y="3894138"/>
          <p14:tracePt t="64445" x="7931150" y="3911600"/>
          <p14:tracePt t="64453" x="7931150" y="3930650"/>
          <p14:tracePt t="64461" x="7931150" y="3948113"/>
          <p14:tracePt t="64469" x="7931150" y="3957638"/>
          <p14:tracePt t="64482" x="7931150" y="3976688"/>
          <p14:tracePt t="64504" x="7931150" y="3984625"/>
          <p14:tracePt t="64510" x="7931150" y="3994150"/>
          <p14:tracePt t="64517" x="7940675" y="3994150"/>
          <p14:tracePt t="64808" x="7940675" y="4013200"/>
          <p14:tracePt t="64823" x="7940675" y="4021138"/>
          <p14:tracePt t="66335" x="7931150" y="4040188"/>
          <p14:tracePt t="66344" x="7921625" y="4049713"/>
          <p14:tracePt t="66349" x="7894638" y="4076700"/>
          <p14:tracePt t="66359" x="7877175" y="4086225"/>
          <p14:tracePt t="66365" x="7858125" y="4094163"/>
          <p14:tracePt t="66375" x="7831138" y="4113213"/>
          <p14:tracePt t="66389" x="7821613" y="4122738"/>
          <p14:tracePt t="66477" x="7813675" y="4122738"/>
          <p14:tracePt t="66550" x="7794625" y="4122738"/>
          <p14:tracePt t="66558" x="7767638" y="4122738"/>
          <p14:tracePt t="66565" x="7740650" y="4122738"/>
          <p14:tracePt t="66575" x="7694613" y="4122738"/>
          <p14:tracePt t="66581" x="7667625" y="4122738"/>
          <p14:tracePt t="66589" x="7639050" y="4122738"/>
          <p14:tracePt t="66598" x="7621588" y="4122738"/>
          <p14:tracePt t="66605" x="7612063" y="4122738"/>
          <p14:tracePt t="66613" x="7602538" y="4122738"/>
          <p14:tracePt t="66621" x="7594600" y="4122738"/>
          <p14:tracePt t="66645" x="7575550" y="4122738"/>
          <p14:tracePt t="66669" x="7558088" y="4122738"/>
          <p14:tracePt t="66678" x="7539038" y="4122738"/>
          <p14:tracePt t="66685" x="7521575" y="4122738"/>
          <p14:tracePt t="66694" x="7494588" y="4122738"/>
          <p14:tracePt t="66701" x="7466013" y="4122738"/>
          <p14:tracePt t="66709" x="7429500" y="4122738"/>
          <p14:tracePt t="66717" x="7412038" y="4122738"/>
          <p14:tracePt t="66725" x="7385050" y="4122738"/>
          <p14:tracePt t="66733" x="7375525" y="4122738"/>
          <p14:tracePt t="66742" x="7366000" y="4122738"/>
          <p14:tracePt t="66765" x="7356475" y="4122738"/>
          <p14:tracePt t="66781" x="7348538" y="4122738"/>
          <p14:tracePt t="66815" x="7339013" y="4122738"/>
          <p14:tracePt t="66823" x="7329488" y="4113213"/>
          <p14:tracePt t="66855" x="7319963" y="4103688"/>
          <p14:tracePt t="66919" x="7319963" y="4094163"/>
          <p14:tracePt t="66935" x="7319963" y="4086225"/>
          <p14:tracePt t="66944" x="7319963" y="4076700"/>
          <p14:tracePt t="66951" x="7319963" y="4067175"/>
          <p14:tracePt t="66961" x="7319963" y="4040188"/>
          <p14:tracePt t="66967" x="7339013" y="4013200"/>
          <p14:tracePt t="66978" x="7356475" y="3994150"/>
          <p14:tracePt t="66983" x="7392988" y="3957638"/>
          <p14:tracePt t="66990" x="7402513" y="3948113"/>
          <p14:tracePt t="66997" x="7421563" y="3930650"/>
          <p14:tracePt t="67005" x="7421563" y="3884613"/>
          <p14:tracePt t="67013" x="7448550" y="3857625"/>
          <p14:tracePt t="67023" x="7458075" y="3840163"/>
          <p14:tracePt t="67086" x="7475538" y="3840163"/>
          <p14:tracePt t="67094" x="7502525" y="3840163"/>
          <p14:tracePt t="67101" x="7558088" y="3840163"/>
          <p14:tracePt t="67109" x="7631113" y="3840163"/>
          <p14:tracePt t="67118" x="7731125" y="3848100"/>
          <p14:tracePt t="67125" x="7785100" y="3857625"/>
          <p14:tracePt t="67133" x="7840663" y="3857625"/>
          <p14:tracePt t="67143" x="7858125" y="3867150"/>
          <p14:tracePt t="67151" x="7877175" y="3867150"/>
          <p14:tracePt t="67163" x="7885113" y="3867150"/>
          <p14:tracePt t="67367" x="7885113" y="3884613"/>
          <p14:tracePt t="67415" x="7885113" y="3903663"/>
          <p14:tracePt t="67431" x="7877175" y="3911600"/>
          <p14:tracePt t="67439" x="7877175" y="3921125"/>
          <p14:tracePt t="67463" x="7867650" y="3930650"/>
          <p14:tracePt t="67527" x="7858125" y="3957638"/>
          <p14:tracePt t="67901" x="7850188" y="3957638"/>
          <p14:tracePt t="67993" x="7850188" y="3967163"/>
          <p14:tracePt t="68015" x="7850188" y="3976688"/>
          <p14:tracePt t="68023" x="7850188" y="3984625"/>
          <p14:tracePt t="68031" x="7850188" y="4003675"/>
          <p14:tracePt t="68039" x="7850188" y="4013200"/>
          <p14:tracePt t="68063" x="7850188" y="4021138"/>
          <p14:tracePt t="68912" x="7858125" y="4030663"/>
          <p14:tracePt t="69839" x="7867650" y="4030663"/>
          <p14:tracePt t="71344" x="7867650" y="4021138"/>
          <p14:tracePt t="71503" x="7867650" y="4013200"/>
          <p14:tracePt t="71543" x="7867650" y="4003675"/>
          <p14:tracePt t="71592" x="7867650" y="3984625"/>
          <p14:tracePt t="71639" x="7867650" y="3976688"/>
          <p14:tracePt t="71663" x="7867650" y="3967163"/>
          <p14:tracePt t="71687" x="7867650" y="3948113"/>
          <p14:tracePt t="71694" x="7867650" y="3940175"/>
          <p14:tracePt t="71710" x="7867650" y="3921125"/>
          <p14:tracePt t="71751" x="7858125" y="3894138"/>
          <p14:tracePt t="72239" x="7831138" y="3894138"/>
          <p14:tracePt t="72247" x="7758113" y="3894138"/>
          <p14:tracePt t="72253" x="7667625" y="3894138"/>
          <p14:tracePt t="72262" x="7594600" y="3903663"/>
          <p14:tracePt t="72269" x="7512050" y="3903663"/>
          <p14:tracePt t="72279" x="7458075" y="3903663"/>
          <p14:tracePt t="72287" x="7366000" y="3903663"/>
          <p14:tracePt t="72294" x="7339013" y="3903663"/>
          <p14:tracePt t="72301" x="7312025" y="3903663"/>
          <p14:tracePt t="72310" x="7292975" y="3903663"/>
          <p14:tracePt t="72325" x="7275513" y="3903663"/>
          <p14:tracePt t="72621" x="7256463" y="3903663"/>
          <p14:tracePt t="72629" x="7202488" y="3921125"/>
          <p14:tracePt t="72637" x="7083425" y="3948113"/>
          <p14:tracePt t="72645" x="7010400" y="3948113"/>
          <p14:tracePt t="72653" x="6937375" y="3948113"/>
          <p14:tracePt t="72661" x="6864350" y="3957638"/>
          <p14:tracePt t="72670" x="6800850" y="3957638"/>
          <p14:tracePt t="72677" x="6764338" y="3957638"/>
          <p14:tracePt t="72685" x="6718300" y="3967163"/>
          <p14:tracePt t="72701" x="6710363" y="3967163"/>
          <p14:tracePt t="72760" x="6691313" y="3976688"/>
          <p14:tracePt t="72767" x="6664325" y="3976688"/>
          <p14:tracePt t="72779" x="6618288" y="3984625"/>
          <p14:tracePt t="72782" x="6564313" y="4003675"/>
          <p14:tracePt t="72795" x="6481763" y="4003675"/>
          <p14:tracePt t="72798" x="6372225" y="4003675"/>
          <p14:tracePt t="72807" x="6299200" y="4003675"/>
          <p14:tracePt t="72814" x="6189663" y="4003675"/>
          <p14:tracePt t="72822" x="6099175" y="4003675"/>
          <p14:tracePt t="72830" x="6026150" y="4003675"/>
          <p14:tracePt t="72838" x="5916613" y="4003675"/>
          <p14:tracePt t="72846" x="5826125" y="4003675"/>
          <p14:tracePt t="72854" x="5716588" y="4003675"/>
          <p14:tracePt t="72862" x="5624513" y="4003675"/>
          <p14:tracePt t="72870" x="5514975" y="4003675"/>
          <p14:tracePt t="72878" x="5424488" y="4003675"/>
          <p14:tracePt t="72896" x="5232400" y="4003675"/>
          <p14:tracePt t="72903" x="5159375" y="4003675"/>
          <p14:tracePt t="72910" x="5086350" y="4003675"/>
          <p14:tracePt t="72919" x="5049838" y="4003675"/>
          <p14:tracePt t="72926" x="5005388" y="4003675"/>
          <p14:tracePt t="72933" x="4978400" y="4003675"/>
          <p14:tracePt t="72949" x="4959350" y="4003675"/>
          <p14:tracePt t="72958" x="4949825" y="4003675"/>
          <p14:tracePt t="72965" x="4922838" y="4003675"/>
          <p14:tracePt t="72975" x="4913313" y="4003675"/>
          <p14:tracePt t="72981" x="4895850" y="4003675"/>
          <p14:tracePt t="72991" x="4876800" y="4003675"/>
          <p14:tracePt t="72997" x="4813300" y="3994150"/>
          <p14:tracePt t="73005" x="4776788" y="3994150"/>
          <p14:tracePt t="73013" x="4703763" y="3984625"/>
          <p14:tracePt t="73021" x="4576763" y="3957638"/>
          <p14:tracePt t="73031" x="4513263" y="3948113"/>
          <p14:tracePt t="73039" x="4476750" y="3930650"/>
          <p14:tracePt t="73049" x="4348163" y="3921125"/>
          <p14:tracePt t="73055" x="4230688" y="3867150"/>
          <p14:tracePt t="73065" x="4148138" y="3848100"/>
          <p14:tracePt t="73071" x="4021138" y="3803650"/>
          <p14:tracePt t="73081" x="3938588" y="3794125"/>
          <p14:tracePt t="73085" x="3902075" y="3767138"/>
          <p14:tracePt t="73094" x="3865563" y="3748088"/>
          <p14:tracePt t="73101" x="3846513" y="3730625"/>
          <p14:tracePt t="73109" x="3838575" y="3721100"/>
          <p14:tracePt t="73117" x="3829050" y="3711575"/>
          <p14:tracePt t="73126" x="3810000" y="3694113"/>
          <p14:tracePt t="73142" x="3802063" y="3684588"/>
          <p14:tracePt t="73149" x="3802063" y="3675063"/>
          <p14:tracePt t="73158" x="3792538" y="3657600"/>
          <p14:tracePt t="73166" x="3775075" y="3638550"/>
          <p14:tracePt t="73175" x="3756025" y="3629025"/>
          <p14:tracePt t="73181" x="3719513" y="3611563"/>
          <p14:tracePt t="73192" x="3709988" y="3611563"/>
          <p14:tracePt t="73197" x="3673475" y="3584575"/>
          <p14:tracePt t="73205" x="3646488" y="3575050"/>
          <p14:tracePt t="73213" x="3619500" y="3556000"/>
          <p14:tracePt t="73221" x="3582988" y="3556000"/>
          <p14:tracePt t="73229" x="3563938" y="3548063"/>
          <p14:tracePt t="73238" x="3519488" y="3511550"/>
          <p14:tracePt t="73246" x="3509963" y="3511550"/>
          <p14:tracePt t="73254" x="3473450" y="3502025"/>
          <p14:tracePt t="73263" x="3455988" y="3492500"/>
          <p14:tracePt t="73271" x="3400425" y="3482975"/>
          <p14:tracePt t="73279" x="3346450" y="3482975"/>
          <p14:tracePt t="73287" x="3281363" y="3446463"/>
          <p14:tracePt t="73296" x="3236913" y="3438525"/>
          <p14:tracePt t="73304" x="3163888" y="3392488"/>
          <p14:tracePt t="73310" x="3127375" y="3392488"/>
          <p14:tracePt t="73318" x="3090863" y="3382963"/>
          <p14:tracePt t="73325" x="3054350" y="3375025"/>
          <p14:tracePt t="73334" x="2998788" y="3365500"/>
          <p14:tracePt t="73342" x="2935288" y="3338513"/>
          <p14:tracePt t="73350" x="2908300" y="3338513"/>
          <p14:tracePt t="73358" x="2871788" y="3328988"/>
          <p14:tracePt t="73365" x="2852738" y="3328988"/>
          <p14:tracePt t="73374" x="2817813" y="3319463"/>
          <p14:tracePt t="73661" x="2808288" y="3319463"/>
          <p14:tracePt t="73669" x="2798763" y="3309938"/>
          <p14:tracePt t="73686" x="2789238" y="3302000"/>
          <p14:tracePt t="73693" x="2789238" y="3292475"/>
          <p14:tracePt t="73701" x="2771775" y="3265488"/>
          <p14:tracePt t="73718" x="2762250" y="3255963"/>
          <p14:tracePt t="73734" x="2762250" y="3246438"/>
          <p14:tracePt t="73750" x="2762250" y="3236913"/>
          <p14:tracePt t="73760" x="2752725" y="3219450"/>
          <p14:tracePt t="73887" x="2744788" y="3219450"/>
          <p14:tracePt t="73901" x="2735263" y="3228975"/>
          <p14:tracePt t="73909" x="2716213" y="3246438"/>
          <p14:tracePt t="73917" x="2698750" y="3255963"/>
          <p14:tracePt t="73926" x="2679700" y="3273425"/>
          <p14:tracePt t="73933" x="2662238" y="3282950"/>
          <p14:tracePt t="73941" x="2635250" y="3302000"/>
          <p14:tracePt t="73949" x="2635250" y="3309938"/>
          <p14:tracePt t="73957" x="2625725" y="3319463"/>
          <p14:tracePt t="73975" x="2616200" y="3328988"/>
          <p14:tracePt t="73982" x="2606675" y="3328988"/>
          <p14:tracePt t="73994" x="2598738" y="3338513"/>
          <p14:tracePt t="73998" x="2579688" y="3346450"/>
          <p14:tracePt t="74014" x="2570163" y="3355975"/>
          <p14:tracePt t="74022" x="2570163" y="3365500"/>
          <p14:tracePt t="74030" x="2562225" y="3382963"/>
          <p14:tracePt t="74062" x="2552700" y="3392488"/>
          <p14:tracePt t="74159" x="2543175" y="3392488"/>
          <p14:tracePt t="74167" x="2525713" y="3392488"/>
          <p14:tracePt t="74180" x="2516188" y="3392488"/>
          <p14:tracePt t="74185" x="2498725" y="3392488"/>
          <p14:tracePt t="74196" x="2479675" y="3392488"/>
          <p14:tracePt t="74207" x="2470150" y="3392488"/>
          <p14:tracePt t="74214" x="2462213" y="3392488"/>
          <p14:tracePt t="74479" x="2443163" y="3392488"/>
          <p14:tracePt t="74485" x="2425700" y="3392488"/>
          <p14:tracePt t="74493" x="2360613" y="3392488"/>
          <p14:tracePt t="74503" x="2297113" y="3392488"/>
          <p14:tracePt t="74510" x="2243138" y="3392488"/>
          <p14:tracePt t="74519" x="2206625" y="3392488"/>
          <p14:tracePt t="74526" x="2151063" y="3392488"/>
          <p14:tracePt t="74533" x="2106613" y="3392488"/>
          <p14:tracePt t="74541" x="2070100" y="3392488"/>
          <p14:tracePt t="74549" x="2060575" y="3392488"/>
          <p14:tracePt t="74557" x="2041525" y="3392488"/>
          <p14:tracePt t="74984" x="2070100" y="3392488"/>
          <p14:tracePt t="74995" x="2106613" y="3392488"/>
          <p14:tracePt t="75001" x="2160588" y="3392488"/>
          <p14:tracePt t="75007" x="2206625" y="3392488"/>
          <p14:tracePt t="75014" x="2224088" y="3392488"/>
          <p14:tracePt t="75022" x="2251075" y="3392488"/>
          <p14:tracePt t="75030" x="2270125" y="3392488"/>
          <p14:tracePt t="75046" x="2287588" y="3392488"/>
          <p14:tracePt t="75351" x="2270125" y="3392488"/>
          <p14:tracePt t="75360" x="2224088" y="3392488"/>
          <p14:tracePt t="75365" x="2197100" y="3392488"/>
          <p14:tracePt t="75374" x="2151063" y="3392488"/>
          <p14:tracePt t="75381" x="2114550" y="3392488"/>
          <p14:tracePt t="75391" x="2106613" y="3392488"/>
          <p14:tracePt t="75397" x="2097088" y="3392488"/>
          <p14:tracePt t="75742" x="2106613" y="3392488"/>
          <p14:tracePt t="75749" x="2160588" y="3392488"/>
          <p14:tracePt t="75757" x="2243138" y="3375025"/>
          <p14:tracePt t="75765" x="2279650" y="3375025"/>
          <p14:tracePt t="75774" x="2333625" y="3365500"/>
          <p14:tracePt t="75781" x="2360613" y="3365500"/>
          <p14:tracePt t="75791" x="2370138" y="3365500"/>
          <p14:tracePt t="76121" x="2379663" y="3355975"/>
          <p14:tracePt t="76151" x="2333625" y="3355975"/>
          <p14:tracePt t="76160" x="2279650" y="3355975"/>
          <p14:tracePt t="76167" x="2233613" y="3355975"/>
          <p14:tracePt t="76180" x="2206625" y="3355975"/>
          <p14:tracePt t="76184" x="2179638" y="3355975"/>
          <p14:tracePt t="76198" x="2170113" y="3355975"/>
          <p14:tracePt t="76437" x="2160588" y="3346450"/>
          <p14:tracePt t="76453" x="2214563" y="3346450"/>
          <p14:tracePt t="76461" x="2306638" y="3346450"/>
          <p14:tracePt t="76470" x="2379663" y="3346450"/>
          <p14:tracePt t="76478" x="2470150" y="3346450"/>
          <p14:tracePt t="76486" x="2498725" y="3346450"/>
          <p14:tracePt t="76496" x="2543175" y="3346450"/>
          <p14:tracePt t="76502" x="2570163" y="3346450"/>
          <p14:tracePt t="76511" x="2579688" y="3346450"/>
          <p14:tracePt t="76895" x="2570163" y="3346450"/>
          <p14:tracePt t="76901" x="2552700" y="3346450"/>
          <p14:tracePt t="76909" x="2543175" y="3346450"/>
          <p14:tracePt t="76917" x="2525713" y="3346450"/>
          <p14:tracePt t="76925" x="2498725" y="3346450"/>
          <p14:tracePt t="76933" x="2489200" y="3346450"/>
          <p14:tracePt t="76941" x="2452688" y="3346450"/>
          <p14:tracePt t="76949" x="2433638" y="3355975"/>
          <p14:tracePt t="76958" x="2406650" y="3365500"/>
          <p14:tracePt t="76965" x="2389188" y="3365500"/>
          <p14:tracePt t="76974" x="2360613" y="3375025"/>
          <p14:tracePt t="76982" x="2352675" y="3375025"/>
          <p14:tracePt t="76998" x="2343150" y="3375025"/>
          <p14:tracePt t="77014" x="2333625" y="3375025"/>
          <p14:tracePt t="77038" x="2324100" y="3375025"/>
          <p14:tracePt t="77054" x="2316163" y="3375025"/>
          <p14:tracePt t="77062" x="2287588" y="3375025"/>
          <p14:tracePt t="77070" x="2279650" y="3375025"/>
          <p14:tracePt t="77078" x="2270125" y="3375025"/>
          <p14:tracePt t="77086" x="2243138" y="3365500"/>
          <p14:tracePt t="77102" x="2233613" y="3365500"/>
          <p14:tracePt t="77303" x="2233613" y="3355975"/>
          <p14:tracePt t="77319" x="2279650" y="3355975"/>
          <p14:tracePt t="77326" x="2324100" y="3355975"/>
          <p14:tracePt t="77335" x="2379663" y="3346450"/>
          <p14:tracePt t="77345" x="2425700" y="3346450"/>
          <p14:tracePt t="77350" x="2443163" y="3346450"/>
          <p14:tracePt t="77359" x="2498725" y="3346450"/>
          <p14:tracePt t="77376" x="2525713" y="3328988"/>
          <p14:tracePt t="77394" x="2533650" y="3328988"/>
          <p14:tracePt t="77486" x="2552700" y="3319463"/>
          <p14:tracePt t="77493" x="2570163" y="3319463"/>
          <p14:tracePt t="77501" x="2579688" y="3309938"/>
          <p14:tracePt t="77509" x="2589213" y="3309938"/>
          <p14:tracePt t="77517" x="2616200" y="3302000"/>
          <p14:tracePt t="77542" x="2635250" y="3282950"/>
          <p14:tracePt t="77550" x="2652713" y="3273425"/>
          <p14:tracePt t="77637" x="2662238" y="3265488"/>
          <p14:tracePt t="77654" x="2679700" y="3265488"/>
          <p14:tracePt t="77662" x="2689225" y="3265488"/>
          <p14:tracePt t="77685" x="2708275" y="3246438"/>
          <p14:tracePt t="77701" x="2716213" y="3236913"/>
          <p14:tracePt t="78047" x="2744788" y="3219450"/>
          <p14:tracePt t="78055" x="2752725" y="3219450"/>
          <p14:tracePt t="78065" x="2781300" y="3200400"/>
          <p14:tracePt t="78071" x="2781300" y="3192463"/>
          <p14:tracePt t="78080" x="2798763" y="3182938"/>
          <p14:tracePt t="78113" x="2808288" y="3173413"/>
          <p14:tracePt t="80327" x="2817813" y="3173413"/>
          <p14:tracePt t="80367" x="2825750" y="3173413"/>
          <p14:tracePt t="80376" x="2835275" y="3173413"/>
          <p14:tracePt t="80383" x="2871788" y="3173413"/>
          <p14:tracePt t="80395" x="2971800" y="3200400"/>
          <p14:tracePt t="80399" x="3081338" y="3209925"/>
          <p14:tracePt t="80413" x="3208338" y="3228975"/>
          <p14:tracePt t="80416" x="3336925" y="3236913"/>
          <p14:tracePt t="80427" x="3490913" y="3273425"/>
          <p14:tracePt t="80430" x="3636963" y="3282950"/>
          <p14:tracePt t="80438" x="3729038" y="3302000"/>
          <p14:tracePt t="80447" x="3838575" y="3302000"/>
          <p14:tracePt t="80455" x="3929063" y="3309938"/>
          <p14:tracePt t="80463" x="4048125" y="3338513"/>
          <p14:tracePt t="80470" x="4138613" y="3355975"/>
          <p14:tracePt t="80478" x="4221163" y="3365500"/>
          <p14:tracePt t="80486" x="4275138" y="3365500"/>
          <p14:tracePt t="80495" x="4330700" y="3382963"/>
          <p14:tracePt t="80501" x="4384675" y="3382963"/>
          <p14:tracePt t="80510" x="4448175" y="3382963"/>
          <p14:tracePt t="80517" x="4484688" y="3429000"/>
          <p14:tracePt t="80525" x="4540250" y="3429000"/>
          <p14:tracePt t="80533" x="4594225" y="3438525"/>
          <p14:tracePt t="80541" x="4659313" y="3465513"/>
          <p14:tracePt t="80549" x="4730750" y="3465513"/>
          <p14:tracePt t="80558" x="4776788" y="3475038"/>
          <p14:tracePt t="80565" x="4832350" y="3482975"/>
          <p14:tracePt t="80574" x="4913313" y="3502025"/>
          <p14:tracePt t="80582" x="4986338" y="3529013"/>
          <p14:tracePt t="80593" x="5059363" y="3529013"/>
          <p14:tracePt t="80597" x="5105400" y="3538538"/>
          <p14:tracePt t="80607" x="5168900" y="3548063"/>
          <p14:tracePt t="80613" x="5205413" y="3548063"/>
          <p14:tracePt t="80621" x="5260975" y="3556000"/>
          <p14:tracePt t="80629" x="5305425" y="3556000"/>
          <p14:tracePt t="80637" x="5324475" y="3556000"/>
          <p14:tracePt t="80645" x="5341938" y="3556000"/>
          <p14:tracePt t="80654" x="5360988" y="3556000"/>
          <p14:tracePt t="80727" x="5414963" y="3575050"/>
          <p14:tracePt t="80735" x="5470525" y="3575050"/>
          <p14:tracePt t="80742" x="5561013" y="3592513"/>
          <p14:tracePt t="80750" x="5661025" y="3602038"/>
          <p14:tracePt t="80759" x="5789613" y="3621088"/>
          <p14:tracePt t="80766" x="5916613" y="3648075"/>
          <p14:tracePt t="80775" x="6016625" y="3665538"/>
          <p14:tracePt t="80782" x="6126163" y="3675063"/>
          <p14:tracePt t="80792" x="6181725" y="3675063"/>
          <p14:tracePt t="80798" x="6208713" y="3684588"/>
          <p14:tracePt t="80810" x="6226175" y="3684588"/>
          <p14:tracePt t="80813" x="6235700" y="3694113"/>
          <p14:tracePt t="80913" x="6245225" y="3702050"/>
          <p14:tracePt t="80927" x="6254750" y="3711575"/>
          <p14:tracePt t="80935" x="6262688" y="3721100"/>
          <p14:tracePt t="80943" x="6291263" y="3748088"/>
          <p14:tracePt t="80950" x="6299200" y="3757613"/>
          <p14:tracePt t="80958" x="6335713" y="3775075"/>
          <p14:tracePt t="80966" x="6399213" y="3811588"/>
          <p14:tracePt t="80974" x="6472238" y="3840163"/>
          <p14:tracePt t="80982" x="6554788" y="3894138"/>
          <p14:tracePt t="80991" x="6637338" y="3930650"/>
          <p14:tracePt t="80998" x="6737350" y="3984625"/>
          <p14:tracePt t="81008" x="6819900" y="4030663"/>
          <p14:tracePt t="81013" x="6900863" y="4094163"/>
          <p14:tracePt t="81021" x="6983413" y="4140200"/>
          <p14:tracePt t="81029" x="7046913" y="4167188"/>
          <p14:tracePt t="81037" x="7073900" y="4176713"/>
          <p14:tracePt t="81046" x="7092950" y="4195763"/>
          <p14:tracePt t="81360" x="7073900" y="4195763"/>
          <p14:tracePt t="81367" x="7073900" y="4186238"/>
          <p14:tracePt t="81375" x="7065963" y="4176713"/>
          <p14:tracePt t="81383" x="7065963" y="4167188"/>
          <p14:tracePt t="81395" x="7056438" y="4149725"/>
          <p14:tracePt t="81400" x="7046913" y="4130675"/>
          <p14:tracePt t="81409" x="7029450" y="4103688"/>
          <p14:tracePt t="81413" x="7019925" y="4094163"/>
          <p14:tracePt t="81421" x="7010400" y="4057650"/>
          <p14:tracePt t="81429" x="7000875" y="4030663"/>
          <p14:tracePt t="81437" x="6973888" y="4003675"/>
          <p14:tracePt t="81445" x="6964363" y="3976688"/>
          <p14:tracePt t="81461" x="6964363" y="3967163"/>
          <p14:tracePt t="81469" x="6956425" y="3948113"/>
          <p14:tracePt t="81477" x="6956425" y="3940175"/>
          <p14:tracePt t="81486" x="6956425" y="3930650"/>
          <p14:tracePt t="81494" x="6956425" y="3921125"/>
          <p14:tracePt t="81502" x="6956425" y="3911600"/>
          <p14:tracePt t="81525" x="6956425" y="3903663"/>
          <p14:tracePt t="81550" x="6956425" y="3894138"/>
          <p14:tracePt t="81557" x="6956425" y="3875088"/>
          <p14:tracePt t="81565" x="6964363" y="3875088"/>
          <p14:tracePt t="81574" x="6973888" y="3867150"/>
          <p14:tracePt t="81581" x="7000875" y="3867150"/>
          <p14:tracePt t="81590" x="7010400" y="3867150"/>
          <p14:tracePt t="81597" x="7029450" y="3867150"/>
          <p14:tracePt t="81608" x="7046913" y="3867150"/>
          <p14:tracePt t="81621" x="7056438" y="3867150"/>
          <p14:tracePt t="81629" x="7065963" y="3867150"/>
          <p14:tracePt t="81645" x="7073900" y="3867150"/>
          <p14:tracePt t="81662" x="7073900" y="3875088"/>
          <p14:tracePt t="81671" x="7083425" y="3884613"/>
          <p14:tracePt t="81679" x="7092950" y="3884613"/>
          <p14:tracePt t="81695" x="7119938" y="3894138"/>
          <p14:tracePt t="81703" x="7156450" y="3930650"/>
          <p14:tracePt t="81710" x="7183438" y="3940175"/>
          <p14:tracePt t="81719" x="7202488" y="3940175"/>
          <p14:tracePt t="81727" x="7219950" y="3957638"/>
          <p14:tracePt t="81735" x="7239000" y="3967163"/>
          <p14:tracePt t="81743" x="7248525" y="3976688"/>
          <p14:tracePt t="81840" x="7248525" y="3984625"/>
          <p14:tracePt t="81847" x="7239000" y="4013200"/>
          <p14:tracePt t="81855" x="7229475" y="4021138"/>
          <p14:tracePt t="81863" x="7212013" y="4040188"/>
          <p14:tracePt t="81871" x="7192963" y="4057650"/>
          <p14:tracePt t="81895" x="7129463" y="4113213"/>
          <p14:tracePt t="81902" x="7110413" y="4113213"/>
          <p14:tracePt t="81911" x="7102475" y="4122738"/>
          <p14:tracePt t="81918" x="7083425" y="4130675"/>
          <p14:tracePt t="81926" x="7065963" y="4130675"/>
          <p14:tracePt t="81933" x="7056438" y="4140200"/>
          <p14:tracePt t="81941" x="7046913" y="4140200"/>
          <p14:tracePt t="81949" x="7037388" y="4140200"/>
          <p14:tracePt t="81957" x="7029450" y="4140200"/>
          <p14:tracePt t="81967" x="7010400" y="4159250"/>
          <p14:tracePt t="81999" x="7000875" y="4159250"/>
          <p14:tracePt t="82015" x="6983413" y="4159250"/>
          <p14:tracePt t="82023" x="6973888" y="4159250"/>
          <p14:tracePt t="82031" x="6964363" y="4159250"/>
          <p14:tracePt t="82048" x="6956425" y="4167188"/>
          <p14:tracePt t="82071" x="6929438" y="4167188"/>
          <p14:tracePt t="82087" x="6919913" y="4167188"/>
          <p14:tracePt t="82103" x="6900863" y="4167188"/>
          <p14:tracePt t="82135" x="6892925" y="4167188"/>
          <p14:tracePt t="82160" x="6883400" y="4167188"/>
          <p14:tracePt t="82200" x="6873875" y="4167188"/>
          <p14:tracePt t="82209" x="6864350" y="4167188"/>
          <p14:tracePt t="82216" x="6856413" y="4159250"/>
          <p14:tracePt t="82231" x="6846888" y="4149725"/>
          <p14:tracePt t="82247" x="6837363" y="4122738"/>
          <p14:tracePt t="82270" x="6837363" y="4103688"/>
          <p14:tracePt t="82278" x="6837363" y="4086225"/>
          <p14:tracePt t="82301" x="6837363" y="4076700"/>
          <p14:tracePt t="82317" x="6837363" y="4067175"/>
          <p14:tracePt t="82326" x="6837363" y="4040188"/>
          <p14:tracePt t="82341" x="6837363" y="4030663"/>
          <p14:tracePt t="82349" x="6837363" y="4013200"/>
          <p14:tracePt t="82357" x="6846888" y="4003675"/>
          <p14:tracePt t="82366" x="6856413" y="3994150"/>
          <p14:tracePt t="82374" x="6883400" y="3984625"/>
          <p14:tracePt t="82383" x="6910388" y="3957638"/>
          <p14:tracePt t="82394" x="6937375" y="3940175"/>
          <p14:tracePt t="82398" x="6983413" y="3930650"/>
          <p14:tracePt t="82408" x="7010400" y="3921125"/>
          <p14:tracePt t="82414" x="7037388" y="3921125"/>
          <p14:tracePt t="82426" x="7083425" y="3894138"/>
          <p14:tracePt t="82431" x="7129463" y="3884613"/>
          <p14:tracePt t="82441" x="7165975" y="3884613"/>
          <p14:tracePt t="82446" x="7212013" y="3884613"/>
          <p14:tracePt t="82454" x="7239000" y="3884613"/>
          <p14:tracePt t="82462" x="7256463" y="3884613"/>
          <p14:tracePt t="82471" x="7265988" y="3884613"/>
          <p14:tracePt t="82478" x="7283450" y="3884613"/>
          <p14:tracePt t="82591" x="7292975" y="3894138"/>
          <p14:tracePt t="82609" x="7292975" y="3903663"/>
          <p14:tracePt t="82621" x="7292975" y="3921125"/>
          <p14:tracePt t="82645" x="7292975" y="3930650"/>
          <p14:tracePt t="82653" x="7292975" y="3940175"/>
          <p14:tracePt t="82669" x="7292975" y="3957638"/>
          <p14:tracePt t="82677" x="7292975" y="3967163"/>
          <p14:tracePt t="82685" x="7292975" y="3976688"/>
          <p14:tracePt t="82693" x="7292975" y="3984625"/>
          <p14:tracePt t="82710" x="7292975" y="4003675"/>
          <p14:tracePt t="82726" x="7283450" y="4013200"/>
          <p14:tracePt t="82743" x="7275513" y="4030663"/>
          <p14:tracePt t="82750" x="7275513" y="4040188"/>
          <p14:tracePt t="82766" x="7256463" y="4057650"/>
          <p14:tracePt t="82782" x="7239000" y="4067175"/>
          <p14:tracePt t="82791" x="7219950" y="4076700"/>
          <p14:tracePt t="82800" x="7183438" y="4076700"/>
          <p14:tracePt t="82806" x="7165975" y="4094163"/>
          <p14:tracePt t="82814" x="7129463" y="4094163"/>
          <p14:tracePt t="82821" x="7092950" y="4103688"/>
          <p14:tracePt t="82829" x="7056438" y="4103688"/>
          <p14:tracePt t="82837" x="7037388" y="4103688"/>
          <p14:tracePt t="82845" x="7010400" y="4103688"/>
          <p14:tracePt t="82853" x="6964363" y="4103688"/>
          <p14:tracePt t="82861" x="6946900" y="4103688"/>
          <p14:tracePt t="82894" x="6919913" y="4103688"/>
          <p14:tracePt t="82910" x="6910388" y="4103688"/>
          <p14:tracePt t="82941" x="6892925" y="4094163"/>
          <p14:tracePt t="82965" x="6873875" y="4076700"/>
          <p14:tracePt t="82981" x="6873875" y="4067175"/>
          <p14:tracePt t="82989" x="6873875" y="4057650"/>
          <p14:tracePt t="82997" x="6873875" y="4049713"/>
          <p14:tracePt t="83014" x="6873875" y="4030663"/>
          <p14:tracePt t="83021" x="6873875" y="4021138"/>
          <p14:tracePt t="83030" x="6873875" y="4013200"/>
          <p14:tracePt t="83038" x="6873875" y="4003675"/>
          <p14:tracePt t="83054" x="6873875" y="3967163"/>
          <p14:tracePt t="83071" x="6873875" y="3957638"/>
          <p14:tracePt t="83079" x="6873875" y="3940175"/>
          <p14:tracePt t="83095" x="6873875" y="3930650"/>
          <p14:tracePt t="83103" x="6873875" y="3921125"/>
          <p14:tracePt t="83112" x="6873875" y="3894138"/>
          <p14:tracePt t="83133" x="6900863" y="3884613"/>
          <p14:tracePt t="83141" x="6910388" y="3884613"/>
          <p14:tracePt t="83149" x="6919913" y="3884613"/>
          <p14:tracePt t="83157" x="6946900" y="3884613"/>
          <p14:tracePt t="83165" x="6956425" y="3884613"/>
          <p14:tracePt t="83174" x="6973888" y="3884613"/>
          <p14:tracePt t="83182" x="6983413" y="3884613"/>
          <p14:tracePt t="83193" x="7000875" y="3884613"/>
          <p14:tracePt t="83198" x="7010400" y="3884613"/>
          <p14:tracePt t="83208" x="7029450" y="3884613"/>
          <p14:tracePt t="83213" x="7037388" y="3884613"/>
          <p14:tracePt t="83229" x="7046913" y="3884613"/>
          <p14:tracePt t="83303" x="7056438" y="3884613"/>
          <p14:tracePt t="83399" x="7056438" y="3894138"/>
          <p14:tracePt t="83430" x="7056438" y="3921125"/>
          <p14:tracePt t="83437" x="7056438" y="3930650"/>
          <p14:tracePt t="83445" x="7056438" y="3957638"/>
          <p14:tracePt t="83461" x="7056438" y="3967163"/>
          <p14:tracePt t="83493" x="7056438" y="3976688"/>
          <p14:tracePt t="83501" x="7056438" y="3994150"/>
          <p14:tracePt t="83541" x="7056438" y="4003675"/>
          <p14:tracePt t="83549" x="7056438" y="4013200"/>
          <p14:tracePt t="83566" x="7046913" y="4013200"/>
          <p14:tracePt t="83575" x="7037388" y="4021138"/>
          <p14:tracePt t="83727" x="7056438" y="4021138"/>
          <p14:tracePt t="83733" x="7083425" y="4021138"/>
          <p14:tracePt t="83743" x="7110413" y="3994150"/>
          <p14:tracePt t="83751" x="7146925" y="3994150"/>
          <p14:tracePt t="83760" x="7183438" y="3976688"/>
          <p14:tracePt t="83765" x="7229475" y="3948113"/>
          <p14:tracePt t="83774" x="7265988" y="3940175"/>
          <p14:tracePt t="83781" x="7302500" y="3930650"/>
          <p14:tracePt t="83790" x="7339013" y="3921125"/>
          <p14:tracePt t="83797" x="7366000" y="3903663"/>
          <p14:tracePt t="83807" x="7385050" y="3894138"/>
          <p14:tracePt t="83813" x="7402513" y="3884613"/>
          <p14:tracePt t="83822" x="7448550" y="3875088"/>
          <p14:tracePt t="83829" x="7448550" y="3867150"/>
          <p14:tracePt t="83838" x="7458075" y="3857625"/>
          <p14:tracePt t="83846" x="7466013" y="3840163"/>
          <p14:tracePt t="83854" x="7475538" y="3811588"/>
          <p14:tracePt t="83862" x="7494588" y="3811588"/>
          <p14:tracePt t="83870" x="7512050" y="3794125"/>
          <p14:tracePt t="83892" x="7539038" y="3757613"/>
          <p14:tracePt t="83895" x="7539038" y="3748088"/>
          <p14:tracePt t="83902" x="7539038" y="3721100"/>
          <p14:tracePt t="83911" x="7548563" y="3721100"/>
          <p14:tracePt t="83917" x="7548563" y="3711575"/>
          <p14:tracePt t="83925" x="7548563" y="3684588"/>
          <p14:tracePt t="83933" x="7558088" y="3665538"/>
          <p14:tracePt t="83941" x="7558088" y="3657600"/>
          <p14:tracePt t="83949" x="7558088" y="3638550"/>
          <p14:tracePt t="83957" x="7558088" y="3621088"/>
          <p14:tracePt t="83973" x="7558088" y="3611563"/>
          <p14:tracePt t="83982" x="7558088" y="3602038"/>
          <p14:tracePt t="83991" x="7558088" y="3592513"/>
          <p14:tracePt t="83997" x="7558088" y="3584575"/>
          <p14:tracePt t="84006" x="7558088" y="3575050"/>
          <p14:tracePt t="84022" x="7558088" y="3556000"/>
          <p14:tracePt t="84038" x="7558088" y="3548063"/>
          <p14:tracePt t="84046" x="7558088" y="3538538"/>
          <p14:tracePt t="84071" x="7558088" y="3511550"/>
          <p14:tracePt t="84079" x="7558088" y="3502025"/>
          <p14:tracePt t="84087" x="7558088" y="3492500"/>
          <p14:tracePt t="84096" x="7539038" y="3455988"/>
          <p14:tracePt t="84103" x="7539038" y="3446463"/>
          <p14:tracePt t="84111" x="7531100" y="3429000"/>
          <p14:tracePt t="84119" x="7521575" y="3411538"/>
          <p14:tracePt t="84126" x="7512050" y="3382963"/>
          <p14:tracePt t="84134" x="7502525" y="3365500"/>
          <p14:tracePt t="84144" x="7485063" y="3346450"/>
          <p14:tracePt t="84149" x="7485063" y="3328988"/>
          <p14:tracePt t="84159" x="7475538" y="3282950"/>
          <p14:tracePt t="84165" x="7466013" y="3273425"/>
          <p14:tracePt t="84173" x="7466013" y="3265488"/>
          <p14:tracePt t="84190" x="7448550" y="3236913"/>
          <p14:tracePt t="84197" x="7439025" y="3219450"/>
          <p14:tracePt t="84239" x="7439025" y="3209925"/>
          <p14:tracePt t="84536" x="7421563" y="3209925"/>
          <p14:tracePt t="84543" x="7421563" y="3219450"/>
          <p14:tracePt t="84551" x="7402513" y="3236913"/>
          <p14:tracePt t="84567" x="7392988" y="3246438"/>
          <p14:tracePt t="84583" x="7392988" y="3255963"/>
          <p14:tracePt t="84593" x="7392988" y="3265488"/>
          <p14:tracePt t="84610" x="7392988" y="3273425"/>
          <p14:tracePt t="84626" x="7385050" y="3273425"/>
          <p14:tracePt t="84856" x="7385050" y="3265488"/>
          <p14:tracePt t="84863" x="7385050" y="3255963"/>
          <p14:tracePt t="84871" x="7385050" y="3236913"/>
          <p14:tracePt t="84891" x="7385050" y="3209925"/>
          <p14:tracePt t="84894" x="7392988" y="3209925"/>
          <p14:tracePt t="84901" x="7392988" y="3200400"/>
          <p14:tracePt t="84909" x="7392988" y="3182938"/>
          <p14:tracePt t="84917" x="7392988" y="3173413"/>
          <p14:tracePt t="84925" x="7392988" y="3146425"/>
          <p14:tracePt t="84933" x="7392988" y="3127375"/>
          <p14:tracePt t="84941" x="7392988" y="3100388"/>
          <p14:tracePt t="84949" x="7392988" y="3082925"/>
          <p14:tracePt t="84957" x="7392988" y="3063875"/>
          <p14:tracePt t="84965" x="7392988" y="3054350"/>
          <p14:tracePt t="85159" x="7392988" y="3063875"/>
          <p14:tracePt t="85167" x="7392988" y="3082925"/>
          <p14:tracePt t="85177" x="7392988" y="3100388"/>
          <p14:tracePt t="85183" x="7392988" y="3119438"/>
          <p14:tracePt t="85194" x="7392988" y="3136900"/>
          <p14:tracePt t="85199" x="7392988" y="3155950"/>
          <p14:tracePt t="85213" x="7392988" y="3192463"/>
          <p14:tracePt t="85224" x="7392988" y="3219450"/>
          <p14:tracePt t="85229" x="7392988" y="3236913"/>
          <p14:tracePt t="85237" x="7392988" y="3265488"/>
          <p14:tracePt t="85245" x="7392988" y="3273425"/>
          <p14:tracePt t="85253" x="7392988" y="3282950"/>
          <p14:tracePt t="85261" x="7392988" y="3292475"/>
          <p14:tracePt t="85286" x="7392988" y="3309938"/>
          <p14:tracePt t="85703" x="7402513" y="3302000"/>
          <p14:tracePt t="85710" x="7402513" y="3292475"/>
          <p14:tracePt t="85717" x="7402513" y="3282950"/>
          <p14:tracePt t="85725" x="7412038" y="3282950"/>
          <p14:tracePt t="85733" x="7421563" y="3273425"/>
          <p14:tracePt t="85749" x="7429500" y="3265488"/>
          <p14:tracePt t="85757" x="7448550" y="3246438"/>
          <p14:tracePt t="85774" x="7458075" y="3236913"/>
          <p14:tracePt t="85990" x="7458075" y="3246438"/>
          <p14:tracePt t="85997" x="7458075" y="3255963"/>
          <p14:tracePt t="86013" x="7458075" y="3273425"/>
          <p14:tracePt t="86167" x="7458075" y="3282950"/>
          <p14:tracePt t="86174" x="7439025" y="3292475"/>
          <p14:tracePt t="86183" x="7429500" y="3292475"/>
          <p14:tracePt t="86193" x="7392988" y="3292475"/>
          <p14:tracePt t="86199" x="7348538" y="3302000"/>
          <p14:tracePt t="86211" x="7292975" y="3302000"/>
          <p14:tracePt t="86215" x="7239000" y="3319463"/>
          <p14:tracePt t="86227" x="7219950" y="3328988"/>
          <p14:tracePt t="86231" x="7183438" y="3328988"/>
          <p14:tracePt t="86239" x="7165975" y="3338513"/>
          <p14:tracePt t="86246" x="7146925" y="3338513"/>
          <p14:tracePt t="86293" x="7129463" y="3338513"/>
          <p14:tracePt t="86301" x="7110413" y="3338513"/>
          <p14:tracePt t="86309" x="7102475" y="3346450"/>
          <p14:tracePt t="86317" x="7083425" y="3346450"/>
          <p14:tracePt t="86325" x="7046913" y="3355975"/>
          <p14:tracePt t="86333" x="7010400" y="3375025"/>
          <p14:tracePt t="86341" x="6992938" y="3375025"/>
          <p14:tracePt t="86349" x="6956425" y="3382963"/>
          <p14:tracePt t="86366" x="6946900" y="3382963"/>
          <p14:tracePt t="86631" x="6983413" y="3382963"/>
          <p14:tracePt t="86641" x="7046913" y="3382963"/>
          <p14:tracePt t="86648" x="7102475" y="3382963"/>
          <p14:tracePt t="86655" x="7165975" y="3382963"/>
          <p14:tracePt t="86661" x="7219950" y="3382963"/>
          <p14:tracePt t="86669" x="7265988" y="3382963"/>
          <p14:tracePt t="86677" x="7292975" y="3382963"/>
          <p14:tracePt t="86685" x="7312025" y="3382963"/>
          <p14:tracePt t="86694" x="7319963" y="3382963"/>
          <p14:tracePt t="86709" x="7329488" y="3382963"/>
          <p14:tracePt t="86982" x="7329488" y="3375025"/>
          <p14:tracePt t="86990" x="7329488" y="3365500"/>
          <p14:tracePt t="87071" x="7329488" y="3355975"/>
          <p14:tracePt t="87167" x="7319963" y="3338513"/>
          <p14:tracePt t="87519" x="7312025" y="3338513"/>
          <p14:tracePt t="87528" x="7292975" y="3338513"/>
          <p14:tracePt t="87542" x="7283450" y="3338513"/>
          <p14:tracePt t="87557" x="7275513" y="3338513"/>
          <p14:tracePt t="87565" x="7265988" y="3338513"/>
          <p14:tracePt t="87573" x="7256463" y="3338513"/>
          <p14:tracePt t="87593" x="7239000" y="3338513"/>
          <p14:tracePt t="87617" x="7229475" y="3338513"/>
          <p14:tracePt t="87647" x="7212013" y="3338513"/>
          <p14:tracePt t="87703" x="7192963" y="3346450"/>
          <p14:tracePt t="87791" x="7183438" y="3346450"/>
          <p14:tracePt t="87808" x="7165975" y="3346450"/>
          <p14:tracePt t="87815" x="7156450" y="3346450"/>
          <p14:tracePt t="87917" x="7146925" y="3346450"/>
          <p14:tracePt t="87973" x="7129463" y="3346450"/>
          <p14:tracePt t="87989" x="7119938" y="3346450"/>
          <p14:tracePt t="88014" x="7110413" y="3346450"/>
          <p14:tracePt t="88023" x="7102475" y="3346450"/>
          <p14:tracePt t="88247" x="7092950" y="3346450"/>
          <p14:tracePt t="88287" x="7092950" y="3338513"/>
          <p14:tracePt t="88303" x="7092950" y="3328988"/>
          <p14:tracePt t="88319" x="7092950" y="3309938"/>
          <p14:tracePt t="88333" x="7092950" y="3302000"/>
          <p14:tracePt t="88357" x="7083425" y="3282950"/>
          <p14:tracePt t="88381" x="7083425" y="3265488"/>
          <p14:tracePt t="88405" x="7073900" y="3255963"/>
          <p14:tracePt t="88575" x="7065963" y="3255963"/>
          <p14:tracePt t="88625" x="7046913" y="3255963"/>
          <p14:tracePt t="88910" x="7037388" y="3255963"/>
          <p14:tracePt t="88918" x="7000875" y="3255963"/>
          <p14:tracePt t="88926" x="6983413" y="3265488"/>
          <p14:tracePt t="88933" x="6929438" y="3273425"/>
          <p14:tracePt t="88942" x="6900863" y="3273425"/>
          <p14:tracePt t="88949" x="6892925" y="3273425"/>
          <p14:tracePt t="88958" x="6837363" y="3282950"/>
          <p14:tracePt t="88966" x="6800850" y="3309938"/>
          <p14:tracePt t="88974" x="6754813" y="3319463"/>
          <p14:tracePt t="88982" x="6727825" y="3319463"/>
          <p14:tracePt t="88990" x="6673850" y="3328988"/>
          <p14:tracePt t="88997" x="6627813" y="3328988"/>
          <p14:tracePt t="89006" x="6591300" y="3328988"/>
          <p14:tracePt t="89014" x="6554788" y="3338513"/>
          <p14:tracePt t="89023" x="6508750" y="3355975"/>
          <p14:tracePt t="89030" x="6454775" y="3375025"/>
          <p14:tracePt t="89038" x="6391275" y="3382963"/>
          <p14:tracePt t="89046" x="6354763" y="3382963"/>
          <p14:tracePt t="89054" x="6299200" y="3382963"/>
          <p14:tracePt t="89062" x="6235700" y="3392488"/>
          <p14:tracePt t="89070" x="6162675" y="3419475"/>
          <p14:tracePt t="89078" x="6116638" y="3419475"/>
          <p14:tracePt t="89086" x="6062663" y="3429000"/>
          <p14:tracePt t="89094" x="6007100" y="3446463"/>
          <p14:tracePt t="89102" x="5962650" y="3455988"/>
          <p14:tracePt t="89110" x="5899150" y="3482975"/>
          <p14:tracePt t="89118" x="5843588" y="3492500"/>
          <p14:tracePt t="89126" x="5780088" y="3502025"/>
          <p14:tracePt t="89133" x="5724525" y="3519488"/>
          <p14:tracePt t="89141" x="5661025" y="3538538"/>
          <p14:tracePt t="89149" x="5634038" y="3548063"/>
          <p14:tracePt t="89158" x="5543550" y="3565525"/>
          <p14:tracePt t="89165" x="5514975" y="3565525"/>
          <p14:tracePt t="89173" x="5461000" y="3575050"/>
          <p14:tracePt t="89181" x="5434013" y="3575050"/>
          <p14:tracePt t="89189" x="5387975" y="3575050"/>
          <p14:tracePt t="89197" x="5360988" y="3584575"/>
          <p14:tracePt t="89206" x="5334000" y="3592513"/>
          <p14:tracePt t="89213" x="5297488" y="3592513"/>
          <p14:tracePt t="89223" x="5268913" y="3602038"/>
          <p14:tracePt t="89229" x="5241925" y="3602038"/>
          <p14:tracePt t="89237" x="5214938" y="3611563"/>
          <p14:tracePt t="89245" x="5178425" y="3611563"/>
          <p14:tracePt t="89253" x="5122863" y="3611563"/>
          <p14:tracePt t="89261" x="5068888" y="3629025"/>
          <p14:tracePt t="89270" x="5041900" y="3629025"/>
          <p14:tracePt t="89278" x="4978400" y="3648075"/>
          <p14:tracePt t="89286" x="4949825" y="3648075"/>
          <p14:tracePt t="89294" x="4913313" y="3648075"/>
          <p14:tracePt t="89302" x="4876800" y="3657600"/>
          <p14:tracePt t="89310" x="4849813" y="3657600"/>
          <p14:tracePt t="89318" x="4822825" y="3657600"/>
          <p14:tracePt t="89326" x="4813300" y="3657600"/>
          <p14:tracePt t="89334" x="4786313" y="3665538"/>
          <p14:tracePt t="89342" x="4767263" y="3665538"/>
          <p14:tracePt t="89349" x="4749800" y="3675063"/>
          <p14:tracePt t="89358" x="4722813" y="3675063"/>
          <p14:tracePt t="89365" x="4686300" y="3675063"/>
          <p14:tracePt t="89373" x="4649788" y="3675063"/>
          <p14:tracePt t="89381" x="4594225" y="3675063"/>
          <p14:tracePt t="89389" x="4557713" y="3675063"/>
          <p14:tracePt t="89397" x="4484688" y="3675063"/>
          <p14:tracePt t="89406" x="4394200" y="3675063"/>
          <p14:tracePt t="89413" x="4303713" y="3702050"/>
          <p14:tracePt t="89423" x="4238625" y="3721100"/>
          <p14:tracePt t="89429" x="4184650" y="3721100"/>
          <p14:tracePt t="89443" x="4111625" y="3730625"/>
          <p14:tracePt t="89447" x="4065588" y="3738563"/>
          <p14:tracePt t="89455" x="4057650" y="3738563"/>
          <p14:tracePt t="89463" x="4029075" y="3738563"/>
          <p14:tracePt t="89471" x="4002088" y="3757613"/>
          <p14:tracePt t="89487" x="3992563" y="3757613"/>
          <p14:tracePt t="89495" x="3984625" y="3757613"/>
          <p14:tracePt t="89503" x="3965575" y="3757613"/>
          <p14:tracePt t="89510" x="3948113" y="3757613"/>
          <p14:tracePt t="89519" x="3929063" y="3767138"/>
          <p14:tracePt t="89526" x="3892550" y="3767138"/>
          <p14:tracePt t="89535" x="3846513" y="3767138"/>
          <p14:tracePt t="89543" x="3792538" y="3784600"/>
          <p14:tracePt t="89551" x="3738563" y="3794125"/>
          <p14:tracePt t="89558" x="3702050" y="3794125"/>
          <p14:tracePt t="89567" x="3619500" y="3821113"/>
          <p14:tracePt t="89576" x="3563938" y="3821113"/>
          <p14:tracePt t="89582" x="3536950" y="3830638"/>
          <p14:tracePt t="89591" x="3482975" y="3830638"/>
          <p14:tracePt t="89599" x="3446463" y="3840163"/>
          <p14:tracePt t="89609" x="3427413" y="3840163"/>
          <p14:tracePt t="89615" x="3400425" y="3840163"/>
          <p14:tracePt t="89625" x="3390900" y="3840163"/>
          <p14:tracePt t="89631" x="3373438" y="3848100"/>
          <p14:tracePt t="89647" x="3363913" y="3848100"/>
          <p14:tracePt t="89663" x="3354388" y="3848100"/>
          <p14:tracePt t="89687" x="3346450" y="3848100"/>
          <p14:tracePt t="89703" x="3327400" y="3867150"/>
          <p14:tracePt t="89719" x="3309938" y="3867150"/>
          <p14:tracePt t="89727" x="3300413" y="3875088"/>
          <p14:tracePt t="89735" x="3281363" y="3875088"/>
          <p14:tracePt t="89743" x="3273425" y="3875088"/>
          <p14:tracePt t="89751" x="3263900" y="3875088"/>
          <p14:tracePt t="89758" x="3244850" y="3875088"/>
          <p14:tracePt t="89777" x="3236913" y="3875088"/>
          <p14:tracePt t="90128" x="3227388" y="3875088"/>
          <p14:tracePt t="90143" x="3208338" y="3884613"/>
          <p14:tracePt t="90149" x="3200400" y="3884613"/>
          <p14:tracePt t="90157" x="3190875" y="3884613"/>
          <p14:tracePt t="90165" x="3181350" y="3894138"/>
          <p14:tracePt t="90174" x="3171825" y="3903663"/>
          <p14:tracePt t="90535" x="3163888" y="3911600"/>
          <p14:tracePt t="90542" x="3144838" y="3921125"/>
          <p14:tracePt t="90549" x="3108325" y="3921125"/>
          <p14:tracePt t="90557" x="3090863" y="3930650"/>
          <p14:tracePt t="90566" x="3071813" y="3948113"/>
          <p14:tracePt t="90573" x="3035300" y="3957638"/>
          <p14:tracePt t="90590" x="3008313" y="3967163"/>
          <p14:tracePt t="90606" x="2998788" y="3967163"/>
          <p14:tracePt t="90614" x="2990850" y="3976688"/>
          <p14:tracePt t="90639" x="2971800" y="3976688"/>
          <p14:tracePt t="90654" x="2971800" y="3984625"/>
          <p14:tracePt t="90981" x="2962275" y="3994150"/>
          <p14:tracePt t="91007" x="2954338" y="4003675"/>
          <p14:tracePt t="91015" x="2944813" y="4003675"/>
          <p14:tracePt t="91024" x="2925763" y="4021138"/>
          <p14:tracePt t="91031" x="2917825" y="4040188"/>
          <p14:tracePt t="91041" x="2908300" y="4057650"/>
          <p14:tracePt t="91047" x="2898775" y="4067175"/>
          <p14:tracePt t="91063" x="2889250" y="4086225"/>
          <p14:tracePt t="91071" x="2881313" y="4086225"/>
          <p14:tracePt t="91079" x="2881313" y="4094163"/>
          <p14:tracePt t="91096" x="2871788" y="4103688"/>
          <p14:tracePt t="91111" x="2852738" y="4122738"/>
          <p14:tracePt t="91118" x="2844800" y="4130675"/>
          <p14:tracePt t="91126" x="2817813" y="4140200"/>
          <p14:tracePt t="91134" x="2798763" y="4149725"/>
          <p14:tracePt t="91144" x="2781300" y="4159250"/>
          <p14:tracePt t="91149" x="2762250" y="4167188"/>
          <p14:tracePt t="91159" x="2725738" y="4186238"/>
          <p14:tracePt t="91165" x="2698750" y="4195763"/>
          <p14:tracePt t="91174" x="2689225" y="4195763"/>
          <p14:tracePt t="91183" x="2662238" y="4213225"/>
          <p14:tracePt t="91192" x="2643188" y="4222750"/>
          <p14:tracePt t="91199" x="2616200" y="4222750"/>
          <p14:tracePt t="91210" x="2598738" y="4222750"/>
          <p14:tracePt t="91215" x="2589213" y="4232275"/>
          <p14:tracePt t="91226" x="2570163" y="4232275"/>
          <p14:tracePt t="91343" x="2552700" y="4232275"/>
          <p14:tracePt t="91351" x="2533650" y="4232275"/>
          <p14:tracePt t="91358" x="2516188" y="4232275"/>
          <p14:tracePt t="91367" x="2489200" y="4232275"/>
          <p14:tracePt t="91374" x="2462213" y="4232275"/>
          <p14:tracePt t="91383" x="2443163" y="4232275"/>
          <p14:tracePt t="91393" x="2425700" y="4232275"/>
          <p14:tracePt t="91399" x="2360613" y="4213225"/>
          <p14:tracePt t="91415" x="2343150" y="4203700"/>
          <p14:tracePt t="91428" x="2324100" y="4203700"/>
          <p14:tracePt t="91431" x="2306638" y="4195763"/>
          <p14:tracePt t="91441" x="2297113" y="4195763"/>
          <p14:tracePt t="91445" x="2287588" y="4195763"/>
          <p14:tracePt t="91453" x="2279650" y="4195763"/>
          <p14:tracePt t="91461" x="2270125" y="4186238"/>
          <p14:tracePt t="91509" x="2260600" y="4176713"/>
          <p14:tracePt t="91543" x="2251075" y="4159250"/>
          <p14:tracePt t="91558" x="2243138" y="4149725"/>
          <p14:tracePt t="91568" x="2233613" y="4149725"/>
          <p14:tracePt t="91574" x="2206625" y="4140200"/>
          <p14:tracePt t="91583" x="2197100" y="4130675"/>
          <p14:tracePt t="91599" x="2179638" y="4122738"/>
          <p14:tracePt t="91610" x="2170113" y="4122738"/>
          <p14:tracePt t="91627" x="2160588" y="4113213"/>
          <p14:tracePt t="91654" x="2151063" y="4113213"/>
          <p14:tracePt t="91670" x="2143125" y="4103688"/>
          <p14:tracePt t="91678" x="2133600" y="4094163"/>
          <p14:tracePt t="91694" x="2114550" y="4086225"/>
          <p14:tracePt t="91710" x="2106613" y="4076700"/>
          <p14:tracePt t="91718" x="2097088" y="4067175"/>
          <p14:tracePt t="91727" x="2097088" y="4057650"/>
          <p14:tracePt t="91734" x="2097088" y="4049713"/>
          <p14:tracePt t="91743" x="2087563" y="4040188"/>
          <p14:tracePt t="91750" x="2078038" y="4040188"/>
          <p14:tracePt t="91759" x="2070100" y="4030663"/>
          <p14:tracePt t="91766" x="2060575" y="4021138"/>
          <p14:tracePt t="91774" x="2051050" y="4013200"/>
          <p14:tracePt t="91782" x="2041525" y="4003675"/>
          <p14:tracePt t="91791" x="2041525" y="3994150"/>
          <p14:tracePt t="91824" x="2033588" y="3994150"/>
          <p14:tracePt t="91829" x="2024063" y="3994150"/>
          <p14:tracePt t="91879" x="2024063" y="3984625"/>
          <p14:tracePt t="91886" x="2024063" y="3976688"/>
          <p14:tracePt t="91894" x="2024063" y="3967163"/>
          <p14:tracePt t="91901" x="2024063" y="3957638"/>
          <p14:tracePt t="91910" x="2024063" y="3948113"/>
          <p14:tracePt t="91918" x="2024063" y="3940175"/>
          <p14:tracePt t="91925" x="2024063" y="3930650"/>
          <p14:tracePt t="91933" x="2024063" y="3921125"/>
          <p14:tracePt t="91941" x="2024063" y="3894138"/>
          <p14:tracePt t="91965" x="2024063" y="3875088"/>
          <p14:tracePt t="91990" x="2024063" y="3857625"/>
          <p14:tracePt t="91998" x="2024063" y="3840163"/>
          <p14:tracePt t="92010" x="2033588" y="3830638"/>
          <p14:tracePt t="92015" x="2041525" y="3821113"/>
          <p14:tracePt t="92028" x="2041525" y="3811588"/>
          <p14:tracePt t="92032" x="2051050" y="3811588"/>
          <p14:tracePt t="92044" x="2060575" y="3803650"/>
          <p14:tracePt t="92047" x="2070100" y="3794125"/>
          <p14:tracePt t="92054" x="2097088" y="3784600"/>
          <p14:tracePt t="92062" x="2114550" y="3784600"/>
          <p14:tracePt t="92070" x="2133600" y="3767138"/>
          <p14:tracePt t="92078" x="2143125" y="3767138"/>
          <p14:tracePt t="92086" x="2160588" y="3757613"/>
          <p14:tracePt t="92094" x="2179638" y="3757613"/>
          <p14:tracePt t="92110" x="2187575" y="3748088"/>
          <p14:tracePt t="92118" x="2197100" y="3748088"/>
          <p14:tracePt t="92134" x="2206625" y="3748088"/>
          <p14:tracePt t="92150" x="2214563" y="3748088"/>
          <p14:tracePt t="92166" x="2224088" y="3748088"/>
          <p14:tracePt t="92176" x="2251075" y="3748088"/>
          <p14:tracePt t="92182" x="2270125" y="3748088"/>
          <p14:tracePt t="92191" x="2324100" y="3748088"/>
          <p14:tracePt t="92198" x="2360613" y="3757613"/>
          <p14:tracePt t="92207" x="2425700" y="3775075"/>
          <p14:tracePt t="92214" x="2479675" y="3784600"/>
          <p14:tracePt t="92225" x="2562225" y="3794125"/>
          <p14:tracePt t="92230" x="2625725" y="3821113"/>
          <p14:tracePt t="92241" x="2679700" y="3848100"/>
          <p14:tracePt t="92246" x="2725738" y="3857625"/>
          <p14:tracePt t="92254" x="2771775" y="3884613"/>
          <p14:tracePt t="92262" x="2789238" y="3894138"/>
          <p14:tracePt t="92270" x="2817813" y="3903663"/>
          <p14:tracePt t="92369" x="2825750" y="3911600"/>
          <p14:tracePt t="92374" x="2825750" y="3921125"/>
          <p14:tracePt t="92383" x="2835275" y="3930650"/>
          <p14:tracePt t="92394" x="2835275" y="3940175"/>
          <p14:tracePt t="92399" x="2844800" y="3957638"/>
          <p14:tracePt t="92409" x="2844800" y="3976688"/>
          <p14:tracePt t="92425" x="2862263" y="3994150"/>
          <p14:tracePt t="92431" x="2862263" y="4003675"/>
          <p14:tracePt t="92447" x="2871788" y="4013200"/>
          <p14:tracePt t="92526" x="2871788" y="4021138"/>
          <p14:tracePt t="92543" x="2862263" y="4021138"/>
          <p14:tracePt t="92560" x="2852738" y="4030663"/>
          <p14:tracePt t="92568" x="2844800" y="4049713"/>
          <p14:tracePt t="92576" x="2817813" y="4057650"/>
          <p14:tracePt t="92582" x="2817813" y="4067175"/>
          <p14:tracePt t="92598" x="2789238" y="4076700"/>
          <p14:tracePt t="92607" x="2781300" y="4076700"/>
          <p14:tracePt t="92614" x="2762250" y="4086225"/>
          <p14:tracePt t="92623" x="2744788" y="4094163"/>
          <p14:tracePt t="92631" x="2735263" y="4103688"/>
          <p14:tracePt t="92648" x="2689225" y="4103688"/>
          <p14:tracePt t="92655" x="2662238" y="4113213"/>
          <p14:tracePt t="92663" x="2643188" y="4122738"/>
          <p14:tracePt t="92672" x="2616200" y="4122738"/>
          <p14:tracePt t="92679" x="2598738" y="4122738"/>
          <p14:tracePt t="92687" x="2570163" y="4122738"/>
          <p14:tracePt t="92695" x="2552700" y="4122738"/>
          <p14:tracePt t="92703" x="2543175" y="4122738"/>
          <p14:tracePt t="92711" x="2516188" y="4122738"/>
          <p14:tracePt t="92719" x="2498725" y="4122738"/>
          <p14:tracePt t="92727" x="2479675" y="4122738"/>
          <p14:tracePt t="92735" x="2470150" y="4122738"/>
          <p14:tracePt t="92743" x="2452688" y="4140200"/>
          <p14:tracePt t="92782" x="2433638" y="4140200"/>
          <p14:tracePt t="92807" x="2425700" y="4140200"/>
          <p14:tracePt t="92814" x="2416175" y="4140200"/>
          <p14:tracePt t="92824" x="2406650" y="4140200"/>
          <p14:tracePt t="92829" x="2397125" y="4140200"/>
          <p14:tracePt t="92838" x="2389188" y="4140200"/>
          <p14:tracePt t="92845" x="2370138" y="4140200"/>
          <p14:tracePt t="92855" x="2343150" y="4140200"/>
          <p14:tracePt t="92861" x="2324100" y="4140200"/>
          <p14:tracePt t="92869" x="2297113" y="4130675"/>
          <p14:tracePt t="92890" x="2233613" y="4094163"/>
          <p14:tracePt t="92893" x="2214563" y="4076700"/>
          <p14:tracePt t="92901" x="2197100" y="4049713"/>
          <p14:tracePt t="92913" x="2197100" y="4030663"/>
          <p14:tracePt t="92918" x="2187575" y="4003675"/>
          <p14:tracePt t="92928" x="2151063" y="3994150"/>
          <p14:tracePt t="92934" x="2143125" y="3984625"/>
          <p14:tracePt t="92942" x="2133600" y="3976688"/>
          <p14:tracePt t="92950" x="2097088" y="3967163"/>
          <p14:tracePt t="92959" x="2087563" y="3957638"/>
          <p14:tracePt t="92990" x="2087563" y="3940175"/>
          <p14:tracePt t="93013" x="2070100" y="3921125"/>
          <p14:tracePt t="93053" x="2070100" y="3911600"/>
          <p14:tracePt t="93062" x="2070100" y="3903663"/>
          <p14:tracePt t="93070" x="2070100" y="3894138"/>
          <p14:tracePt t="93078" x="2087563" y="3875088"/>
          <p14:tracePt t="93087" x="2106613" y="3867150"/>
          <p14:tracePt t="93094" x="2143125" y="3848100"/>
          <p14:tracePt t="93102" x="2197100" y="3811588"/>
          <p14:tracePt t="93110" x="2214563" y="3803650"/>
          <p14:tracePt t="93118" x="2287588" y="3784600"/>
          <p14:tracePt t="93127" x="2352675" y="3757613"/>
          <p14:tracePt t="93134" x="2389188" y="3748088"/>
          <p14:tracePt t="93143" x="2489200" y="3730625"/>
          <p14:tracePt t="93149" x="2562225" y="3730625"/>
          <p14:tracePt t="93158" x="2635250" y="3721100"/>
          <p14:tracePt t="93165" x="2725738" y="3721100"/>
          <p14:tracePt t="93174" x="2825750" y="3721100"/>
          <p14:tracePt t="93181" x="2917825" y="3721100"/>
          <p14:tracePt t="93190" x="2971800" y="3721100"/>
          <p14:tracePt t="93197" x="3008313" y="3721100"/>
          <p14:tracePt t="93206" x="3044825" y="3721100"/>
          <p14:tracePt t="93214" x="3063875" y="3721100"/>
          <p14:tracePt t="93224" x="3071813" y="3738563"/>
          <p14:tracePt t="93257" x="3071813" y="3748088"/>
          <p14:tracePt t="93376" x="3071813" y="3775075"/>
          <p14:tracePt t="93393" x="3071813" y="3784600"/>
          <p14:tracePt t="93400" x="3063875" y="3811588"/>
          <p14:tracePt t="93408" x="3054350" y="3821113"/>
          <p14:tracePt t="93415" x="3054350" y="3830638"/>
          <p14:tracePt t="93430" x="3054350" y="3840163"/>
          <p14:tracePt t="93442" x="3044825" y="3867150"/>
          <p14:tracePt t="93458" x="3044825" y="3875088"/>
          <p14:tracePt t="93463" x="3035300" y="3875088"/>
          <p14:tracePt t="93471" x="3027363" y="3903663"/>
          <p14:tracePt t="93480" x="3017838" y="3911600"/>
          <p14:tracePt t="93487" x="3008313" y="3921125"/>
          <p14:tracePt t="93496" x="2998788" y="3930650"/>
          <p14:tracePt t="93503" x="2998788" y="3940175"/>
          <p14:tracePt t="93510" x="2998788" y="3948113"/>
          <p14:tracePt t="93517" x="2981325" y="3967163"/>
          <p14:tracePt t="93541" x="2962275" y="3976688"/>
          <p14:tracePt t="93549" x="2935288" y="3994150"/>
          <p14:tracePt t="93565" x="2925763" y="3994150"/>
          <p14:tracePt t="93573" x="2908300" y="4003675"/>
          <p14:tracePt t="93581" x="2889250" y="4003675"/>
          <p14:tracePt t="93589" x="2871788" y="4003675"/>
          <p14:tracePt t="93598" x="2844800" y="4003675"/>
          <p14:tracePt t="93608" x="2825750" y="4013200"/>
          <p14:tracePt t="93614" x="2781300" y="4013200"/>
          <p14:tracePt t="93626" x="2752725" y="4013200"/>
          <p14:tracePt t="93630" x="2735263" y="4013200"/>
          <p14:tracePt t="93643" x="2708275" y="4013200"/>
          <p14:tracePt t="93646" x="2689225" y="4013200"/>
          <p14:tracePt t="93656" x="2652713" y="4013200"/>
          <p14:tracePt t="93662" x="2635250" y="4013200"/>
          <p14:tracePt t="93670" x="2598738" y="4013200"/>
          <p14:tracePt t="93686" x="2589213" y="4013200"/>
          <p14:tracePt t="93695" x="2562225" y="4013200"/>
          <p14:tracePt t="93710" x="2552700" y="4013200"/>
          <p14:tracePt t="93759" x="2543175" y="4013200"/>
          <p14:tracePt t="93774" x="2525713" y="4013200"/>
          <p14:tracePt t="93782" x="2516188" y="4013200"/>
          <p14:tracePt t="93798" x="2506663" y="4003675"/>
          <p14:tracePt t="93808" x="2498725" y="3994150"/>
          <p14:tracePt t="93814" x="2489200" y="3994150"/>
          <p14:tracePt t="93830" x="2479675" y="3994150"/>
          <p14:tracePt t="93842" x="2470150" y="3994150"/>
          <p14:tracePt t="93846" x="2462213" y="3984625"/>
          <p14:tracePt t="93925" x="2452688" y="3984625"/>
          <p14:tracePt t="93933" x="2443163" y="3984625"/>
          <p14:tracePt t="93941" x="2433638" y="3984625"/>
          <p14:tracePt t="93951" x="2425700" y="3976688"/>
          <p14:tracePt t="93967" x="2397125" y="3976688"/>
          <p14:tracePt t="93974" x="2379663" y="3976688"/>
          <p14:tracePt t="93983" x="2360613" y="3976688"/>
          <p14:tracePt t="93992" x="2343150" y="3967163"/>
          <p14:tracePt t="93999" x="2333625" y="3967163"/>
          <p14:tracePt t="94008" x="2324100" y="3967163"/>
          <p14:tracePt t="94015" x="2316163" y="3967163"/>
          <p14:tracePt t="94025" x="2306638" y="3957638"/>
          <p14:tracePt t="94043" x="2297113" y="3948113"/>
          <p14:tracePt t="94071" x="2297113" y="3930650"/>
          <p14:tracePt t="94080" x="2297113" y="3921125"/>
          <p14:tracePt t="94087" x="2297113" y="3911600"/>
          <p14:tracePt t="94103" x="2297113" y="3894138"/>
          <p14:tracePt t="94113" x="2287588" y="3884613"/>
          <p14:tracePt t="94119" x="2287588" y="3875088"/>
          <p14:tracePt t="94127" x="2287588" y="3867150"/>
          <p14:tracePt t="94135" x="2287588" y="3840163"/>
          <p14:tracePt t="94146" x="2287588" y="3830638"/>
          <p14:tracePt t="94158" x="2287588" y="3803650"/>
          <p14:tracePt t="94166" x="2287588" y="3794125"/>
          <p14:tracePt t="94175" x="2287588" y="3784600"/>
          <p14:tracePt t="94189" x="2306638" y="3767138"/>
          <p14:tracePt t="94197" x="2316163" y="3757613"/>
          <p14:tracePt t="94205" x="2316163" y="3748088"/>
          <p14:tracePt t="94213" x="2324100" y="3738563"/>
          <p14:tracePt t="94230" x="2333625" y="3738563"/>
          <p14:tracePt t="94246" x="2343150" y="3738563"/>
          <p14:tracePt t="94256" x="2352675" y="3730625"/>
          <p14:tracePt t="94269" x="2360613" y="3721100"/>
          <p14:tracePt t="94285" x="2379663" y="3721100"/>
          <p14:tracePt t="94293" x="2389188" y="3721100"/>
          <p14:tracePt t="94310" x="2397125" y="3721100"/>
          <p14:tracePt t="94318" x="2425700" y="3721100"/>
          <p14:tracePt t="94334" x="2462213" y="3721100"/>
          <p14:tracePt t="94342" x="2479675" y="3721100"/>
          <p14:tracePt t="94349" x="2525713" y="3721100"/>
          <p14:tracePt t="94357" x="2552700" y="3721100"/>
          <p14:tracePt t="94365" x="2579688" y="3721100"/>
          <p14:tracePt t="94373" x="2606675" y="3721100"/>
          <p14:tracePt t="94381" x="2625725" y="3721100"/>
          <p14:tracePt t="94389" x="2635250" y="3721100"/>
          <p14:tracePt t="94398" x="2662238" y="3721100"/>
          <p14:tracePt t="94406" x="2679700" y="3730625"/>
          <p14:tracePt t="94426" x="2698750" y="3738563"/>
          <p14:tracePt t="94431" x="2716213" y="3748088"/>
          <p14:tracePt t="94440" x="2725738" y="3757613"/>
          <p14:tracePt t="94445" x="2735263" y="3767138"/>
          <p14:tracePt t="94457" x="2744788" y="3767138"/>
          <p14:tracePt t="94463" x="2762250" y="3767138"/>
          <p14:tracePt t="94479" x="2762250" y="3775075"/>
          <p14:tracePt t="94487" x="2781300" y="3775075"/>
          <p14:tracePt t="94496" x="2789238" y="3784600"/>
          <p14:tracePt t="95263" x="2789238" y="3794125"/>
          <p14:tracePt t="95293" x="2789238" y="3811588"/>
          <p14:tracePt t="95549" x="2789238" y="3830638"/>
          <p14:tracePt t="95566" x="2781300" y="3840163"/>
          <p14:tracePt t="95591" x="2781300" y="3848100"/>
          <p14:tracePt t="95631" x="2771775" y="3867150"/>
          <p14:tracePt t="95647" x="2752725" y="3884613"/>
          <p14:tracePt t="95673" x="2744788" y="3894138"/>
          <p14:tracePt t="95719" x="2744788" y="3911600"/>
          <p14:tracePt t="96135" x="2744788" y="3894138"/>
          <p14:tracePt t="96175" x="2735263" y="3884613"/>
          <p14:tracePt t="96183" x="2725738" y="3884613"/>
          <p14:tracePt t="96190" x="2708275" y="3875088"/>
          <p14:tracePt t="96207" x="2708275" y="3857625"/>
          <p14:tracePt t="96215" x="2708275" y="3848100"/>
          <p14:tracePt t="96226" x="2708275" y="3840163"/>
          <p14:tracePt t="96241" x="2708275" y="3830638"/>
          <p14:tracePt t="96257" x="2708275" y="3811588"/>
          <p14:tracePt t="96286" x="2708275" y="3803650"/>
          <p14:tracePt t="96293" x="2708275" y="3794125"/>
          <p14:tracePt t="96309" x="2708275" y="3775075"/>
          <p14:tracePt t="96325" x="2708275" y="3767138"/>
          <p14:tracePt t="96341" x="2708275" y="3757613"/>
          <p14:tracePt t="96373" x="2708275" y="3738563"/>
          <p14:tracePt t="96390" x="2708275" y="3730625"/>
          <p14:tracePt t="96399" x="2708275" y="3721100"/>
          <p14:tracePt t="96414" x="2708275" y="3711575"/>
          <p14:tracePt t="96439" x="2708275" y="3694113"/>
          <p14:tracePt t="96492" x="2708275" y="3684588"/>
          <p14:tracePt t="96503" x="2708275" y="3675063"/>
          <p14:tracePt t="96519" x="2708275" y="3657600"/>
          <p14:tracePt t="96527" x="2708275" y="3648075"/>
          <p14:tracePt t="96534" x="2698750" y="3638550"/>
          <p14:tracePt t="96551" x="2698750" y="3629025"/>
          <p14:tracePt t="96558" x="2698750" y="3621088"/>
          <p14:tracePt t="96565" x="2698750" y="3611563"/>
          <p14:tracePt t="96573" x="2689225" y="3592513"/>
          <p14:tracePt t="96581" x="2689225" y="3565525"/>
          <p14:tracePt t="96590" x="2671763" y="3548063"/>
          <p14:tracePt t="96597" x="2671763" y="3529013"/>
          <p14:tracePt t="96607" x="2671763" y="3492500"/>
          <p14:tracePt t="96615" x="2671763" y="3465513"/>
          <p14:tracePt t="96625" x="2662238" y="3446463"/>
          <p14:tracePt t="96631" x="2662238" y="3411538"/>
          <p14:tracePt t="96642" x="2662238" y="3375025"/>
          <p14:tracePt t="96647" x="2652713" y="3355975"/>
          <p14:tracePt t="96657" x="2652713" y="3328988"/>
          <p14:tracePt t="96663" x="2643188" y="3302000"/>
          <p14:tracePt t="96671" x="2643188" y="3282950"/>
          <p14:tracePt t="96680" x="2643188" y="3273425"/>
          <p14:tracePt t="96686" x="2643188" y="3255963"/>
          <p14:tracePt t="96701" x="2643188" y="3236913"/>
          <p14:tracePt t="96717" x="2635250" y="3228975"/>
          <p14:tracePt t="96857" x="2625725" y="3228975"/>
          <p14:tracePt t="96887" x="2625725" y="3236913"/>
          <p14:tracePt t="96911" x="2625725" y="3255963"/>
          <p14:tracePt t="97097" x="2625725" y="3236913"/>
          <p14:tracePt t="97103" x="2625725" y="3228975"/>
          <p14:tracePt t="97114" x="2625725" y="3192463"/>
          <p14:tracePt t="97119" x="2625725" y="3173413"/>
          <p14:tracePt t="97127" x="2625725" y="3136900"/>
          <p14:tracePt t="97134" x="2625725" y="3090863"/>
          <p14:tracePt t="97144" x="2625725" y="3063875"/>
          <p14:tracePt t="97150" x="2625725" y="3017838"/>
          <p14:tracePt t="97159" x="2625725" y="2990850"/>
          <p14:tracePt t="97166" x="2625725" y="2963863"/>
          <p14:tracePt t="97174" x="2625725" y="2927350"/>
          <p14:tracePt t="97182" x="2635250" y="2881313"/>
          <p14:tracePt t="97189" x="2643188" y="2863850"/>
          <p14:tracePt t="97198" x="2643188" y="2836863"/>
          <p14:tracePt t="97207" x="2671763" y="2800350"/>
          <p14:tracePt t="97214" x="2671763" y="2790825"/>
          <p14:tracePt t="97224" x="2679700" y="2790825"/>
          <p14:tracePt t="97230" x="2679700" y="2781300"/>
          <p14:tracePt t="97240" x="2679700" y="2771775"/>
          <p14:tracePt t="97257" x="2679700" y="2754313"/>
          <p14:tracePt t="97270" x="2679700" y="2744788"/>
          <p14:tracePt t="97295" x="2689225" y="2727325"/>
          <p14:tracePt t="97326" x="2689225" y="2708275"/>
          <p14:tracePt t="97350" x="2689225" y="2690813"/>
          <p14:tracePt t="97358" x="2689225" y="2671763"/>
          <p14:tracePt t="97365" x="2689225" y="2662238"/>
          <p14:tracePt t="97373" x="2689225" y="2654300"/>
          <p14:tracePt t="97381" x="2689225" y="2644775"/>
          <p14:tracePt t="97390" x="2689225" y="2625725"/>
          <p14:tracePt t="97397" x="2689225" y="2598738"/>
          <p14:tracePt t="97407" x="2689225" y="2571750"/>
          <p14:tracePt t="97413" x="2689225" y="2554288"/>
          <p14:tracePt t="97422" x="2689225" y="2517775"/>
          <p14:tracePt t="97429" x="2689225" y="2471738"/>
          <p14:tracePt t="97439" x="2689225" y="2416175"/>
          <p14:tracePt t="97446" x="2689225" y="2379663"/>
          <p14:tracePt t="97456" x="2662238" y="2316163"/>
          <p14:tracePt t="97461" x="2643188" y="2289175"/>
          <p14:tracePt t="97469" x="2606675" y="2216150"/>
          <p14:tracePt t="97477" x="2589213" y="2179638"/>
          <p14:tracePt t="97485" x="2562225" y="2125663"/>
          <p14:tracePt t="97493" x="2543175" y="2106613"/>
          <p14:tracePt t="97501" x="2525713" y="2089150"/>
          <p14:tracePt t="97509" x="2506663" y="2070100"/>
          <p14:tracePt t="97517" x="2498725" y="2060575"/>
          <p14:tracePt t="97526" x="2498725" y="2052638"/>
          <p14:tracePt t="97608" x="2489200" y="2043113"/>
          <p14:tracePt t="98029" x="2489200" y="2033588"/>
          <p14:tracePt t="98056" x="2489200" y="2024063"/>
          <p14:tracePt t="98077" x="2489200" y="2016125"/>
          <p14:tracePt t="98110" x="2489200" y="2006600"/>
          <p14:tracePt t="98118" x="2489200" y="1997075"/>
          <p14:tracePt t="98225" x="2498725" y="1987550"/>
          <p14:tracePt t="98243" x="2506663" y="1987550"/>
          <p14:tracePt t="98248" x="2516188" y="1979613"/>
          <p14:tracePt t="98258" x="2516188" y="1970088"/>
          <p14:tracePt t="98279" x="2525713" y="1960563"/>
          <p14:tracePt t="98463" x="2525713" y="1970088"/>
          <p14:tracePt t="98493" x="2525713" y="1987550"/>
          <p14:tracePt t="98501" x="2516188" y="2006600"/>
          <p14:tracePt t="98509" x="2506663" y="2016125"/>
          <p14:tracePt t="98517" x="2498725" y="2024063"/>
          <p14:tracePt t="98526" x="2489200" y="2052638"/>
          <p14:tracePt t="98542" x="2489200" y="2060575"/>
          <p14:tracePt t="98550" x="2479675" y="2089150"/>
          <p14:tracePt t="98557" x="2462213" y="2116138"/>
          <p14:tracePt t="98565" x="2462213" y="2125663"/>
          <p14:tracePt t="98573" x="2462213" y="2143125"/>
          <p14:tracePt t="98581" x="2452688" y="2170113"/>
          <p14:tracePt t="98589" x="2452688" y="2189163"/>
          <p14:tracePt t="98597" x="2443163" y="2197100"/>
          <p14:tracePt t="98605" x="2443163" y="2225675"/>
          <p14:tracePt t="98613" x="2433638" y="2252663"/>
          <p14:tracePt t="98624" x="2433638" y="2270125"/>
          <p14:tracePt t="98630" x="2433638" y="2289175"/>
          <p14:tracePt t="98640" x="2433638" y="2325688"/>
          <p14:tracePt t="98646" x="2433638" y="2335213"/>
          <p14:tracePt t="98657" x="2433638" y="2352675"/>
          <p14:tracePt t="98662" x="2425700" y="2379663"/>
          <p14:tracePt t="98670" x="2416175" y="2398713"/>
          <p14:tracePt t="98678" x="2416175" y="2435225"/>
          <p14:tracePt t="98686" x="2416175" y="2462213"/>
          <p14:tracePt t="98694" x="2397125" y="2489200"/>
          <p14:tracePt t="98702" x="2397125" y="2517775"/>
          <p14:tracePt t="98710" x="2397125" y="2544763"/>
          <p14:tracePt t="98718" x="2389188" y="2581275"/>
          <p14:tracePt t="98726" x="2389188" y="2608263"/>
          <p14:tracePt t="98734" x="2389188" y="2635250"/>
          <p14:tracePt t="98742" x="2389188" y="2662238"/>
          <p14:tracePt t="98750" x="2389188" y="2708275"/>
          <p14:tracePt t="98757" x="2389188" y="2744788"/>
          <p14:tracePt t="98765" x="2389188" y="2790825"/>
          <p14:tracePt t="98773" x="2389188" y="2827338"/>
          <p14:tracePt t="98781" x="2389188" y="2881313"/>
          <p14:tracePt t="98789" x="2389188" y="2936875"/>
          <p14:tracePt t="98797" x="2389188" y="2982913"/>
          <p14:tracePt t="98805" x="2389188" y="3054350"/>
          <p14:tracePt t="98813" x="2389188" y="3090863"/>
          <p14:tracePt t="98822" x="2389188" y="3146425"/>
          <p14:tracePt t="98830" x="2389188" y="3200400"/>
          <p14:tracePt t="98840" x="2389188" y="3246438"/>
          <p14:tracePt t="98846" x="2389188" y="3282950"/>
          <p14:tracePt t="98857" x="2389188" y="3302000"/>
          <p14:tracePt t="98862" x="2389188" y="3328988"/>
          <p14:tracePt t="98870" x="2389188" y="3346450"/>
          <p14:tracePt t="98895" x="2389188" y="3375025"/>
          <p14:tracePt t="99144" x="2425700" y="3382963"/>
          <p14:tracePt t="99151" x="2479675" y="3382963"/>
          <p14:tracePt t="99159" x="2552700" y="3328988"/>
          <p14:tracePt t="99165" x="2616200" y="3292475"/>
          <p14:tracePt t="99174" x="2716213" y="3236913"/>
          <p14:tracePt t="99181" x="2808288" y="3173413"/>
          <p14:tracePt t="99190" x="2908300" y="3119438"/>
          <p14:tracePt t="99197" x="3027363" y="3046413"/>
          <p14:tracePt t="99205" x="3108325" y="3009900"/>
          <p14:tracePt t="99213" x="3227388" y="2946400"/>
          <p14:tracePt t="99222" x="3346450" y="2873375"/>
          <p14:tracePt t="99229" x="3409950" y="2836863"/>
          <p14:tracePt t="99239" x="3482975" y="2808288"/>
          <p14:tracePt t="99246" x="3546475" y="2771775"/>
          <p14:tracePt t="99258" x="3582988" y="2754313"/>
          <p14:tracePt t="99261" x="3665538" y="2717800"/>
          <p14:tracePt t="99269" x="3738563" y="2717800"/>
          <p14:tracePt t="99277" x="3819525" y="2698750"/>
          <p14:tracePt t="99285" x="3984625" y="2690813"/>
          <p14:tracePt t="99293" x="4129088" y="2690813"/>
          <p14:tracePt t="99301" x="4357688" y="2671763"/>
          <p14:tracePt t="99309" x="4576763" y="2671763"/>
          <p14:tracePt t="99317" x="4876800" y="2671763"/>
          <p14:tracePt t="99325" x="5122863" y="2635250"/>
          <p14:tracePt t="99333" x="5424488" y="2635250"/>
          <p14:tracePt t="99342" x="5697538" y="2617788"/>
          <p14:tracePt t="99350" x="5943600" y="2581275"/>
          <p14:tracePt t="99358" x="6126163" y="2554288"/>
          <p14:tracePt t="99366" x="6291263" y="2517775"/>
          <p14:tracePt t="99374" x="6399213" y="2517775"/>
          <p14:tracePt t="99381" x="6472238" y="2517775"/>
          <p14:tracePt t="99389" x="6537325" y="2508250"/>
          <p14:tracePt t="99397" x="6591300" y="2481263"/>
          <p14:tracePt t="99413" x="6627813" y="2471738"/>
          <p14:tracePt t="99447" x="6637338" y="2471738"/>
          <p14:tracePt t="99463" x="6654800" y="2471738"/>
          <p14:tracePt t="99474" x="6664325" y="2471738"/>
          <p14:tracePt t="99477" x="6673850" y="2471738"/>
          <p14:tracePt t="99503" x="6681788" y="2471738"/>
          <p14:tracePt t="99511" x="6700838" y="2471738"/>
          <p14:tracePt t="99527" x="6727825" y="2471738"/>
          <p14:tracePt t="99535" x="6773863" y="2471738"/>
          <p14:tracePt t="99543" x="6827838" y="2471738"/>
          <p14:tracePt t="99551" x="6883400" y="2471738"/>
          <p14:tracePt t="99559" x="6973888" y="2471738"/>
          <p14:tracePt t="99567" x="7010400" y="2471738"/>
          <p14:tracePt t="99577" x="7056438" y="2471738"/>
          <p14:tracePt t="99583" x="7083425" y="2471738"/>
          <p14:tracePt t="99592" x="7102475" y="2462213"/>
          <p14:tracePt t="99624" x="7110413" y="2452688"/>
          <p14:tracePt t="99638" x="7119938" y="2444750"/>
          <p14:tracePt t="99645" x="7129463" y="2444750"/>
          <p14:tracePt t="99654" x="7146925" y="2435225"/>
          <p14:tracePt t="99669" x="7156450" y="2425700"/>
          <p14:tracePt t="99678" x="7175500" y="2389188"/>
          <p14:tracePt t="99686" x="7183438" y="2379663"/>
          <p14:tracePt t="99693" x="7202488" y="2352675"/>
          <p14:tracePt t="99701" x="7202488" y="2343150"/>
          <p14:tracePt t="99709" x="7229475" y="2306638"/>
          <p14:tracePt t="99717" x="7248525" y="2279650"/>
          <p14:tracePt t="99726" x="7265988" y="2252663"/>
          <p14:tracePt t="99734" x="7275513" y="2233613"/>
          <p14:tracePt t="99742" x="7283450" y="2216150"/>
          <p14:tracePt t="99750" x="7319963" y="2189163"/>
          <p14:tracePt t="99758" x="7319963" y="2179638"/>
          <p14:tracePt t="99766" x="7319963" y="2170113"/>
          <p14:tracePt t="99774" x="7319963" y="2160588"/>
          <p14:tracePt t="99781" x="7329488" y="2152650"/>
          <p14:tracePt t="99909" x="7329488" y="2160588"/>
          <p14:tracePt t="99917" x="7329488" y="2189163"/>
          <p14:tracePt t="99925" x="7329488" y="2206625"/>
          <p14:tracePt t="99933" x="7329488" y="2252663"/>
          <p14:tracePt t="99942" x="7329488" y="2279650"/>
          <p14:tracePt t="99949" x="7329488" y="2306638"/>
          <p14:tracePt t="99958" x="7329488" y="2343150"/>
          <p14:tracePt t="99965" x="7319963" y="2408238"/>
          <p14:tracePt t="99973" x="7312025" y="2444750"/>
          <p14:tracePt t="99981" x="7292975" y="2489200"/>
          <p14:tracePt t="99989" x="7265988" y="2535238"/>
          <p14:tracePt t="99997" x="7265988" y="2581275"/>
          <p14:tracePt t="100007" x="7265988" y="2617788"/>
          <p14:tracePt t="100013" x="7248525" y="2662238"/>
          <p14:tracePt t="100022" x="7248525" y="2681288"/>
          <p14:tracePt t="100029" x="7239000" y="2717800"/>
          <p14:tracePt t="100039" x="7239000" y="2735263"/>
          <p14:tracePt t="100046" x="7239000" y="2781300"/>
          <p14:tracePt t="100055" x="7239000" y="2808288"/>
          <p14:tracePt t="100070" x="7229475" y="2817813"/>
          <p14:tracePt t="100086" x="7229475" y="2827338"/>
          <p14:tracePt t="100151" x="7229475" y="2836863"/>
          <p14:tracePt t="100159" x="7219950" y="2836863"/>
          <p14:tracePt t="100167" x="7219950" y="2844800"/>
          <p14:tracePt t="100179" x="7219950" y="2854325"/>
          <p14:tracePt t="100183" x="7212013" y="2863850"/>
          <p14:tracePt t="100192" x="7212013" y="2873375"/>
          <p14:tracePt t="100199" x="7212013" y="2890838"/>
          <p14:tracePt t="100209" x="7202488" y="2909888"/>
          <p14:tracePt t="100215" x="7192963" y="2909888"/>
          <p14:tracePt t="100226" x="7165975" y="2946400"/>
          <p14:tracePt t="100231" x="7156450" y="2963863"/>
          <p14:tracePt t="100243" x="7092950" y="2990850"/>
          <p14:tracePt t="100247" x="7056438" y="3017838"/>
          <p14:tracePt t="100257" x="6919913" y="3063875"/>
          <p14:tracePt t="100261" x="6791325" y="3090863"/>
          <p14:tracePt t="100269" x="6610350" y="3109913"/>
          <p14:tracePt t="100277" x="6427788" y="3109913"/>
          <p14:tracePt t="100285" x="6218238" y="3136900"/>
          <p14:tracePt t="100293" x="6016625" y="3155950"/>
          <p14:tracePt t="100301" x="5826125" y="3163888"/>
          <p14:tracePt t="100309" x="5561013" y="3219450"/>
          <p14:tracePt t="100317" x="5414963" y="3236913"/>
          <p14:tracePt t="100325" x="5214938" y="3246438"/>
          <p14:tracePt t="100334" x="5049838" y="3246438"/>
          <p14:tracePt t="100342" x="4886325" y="3265488"/>
          <p14:tracePt t="100350" x="4730750" y="3292475"/>
          <p14:tracePt t="100358" x="4540250" y="3309938"/>
          <p14:tracePt t="100366" x="4376738" y="3328988"/>
          <p14:tracePt t="100373" x="4257675" y="3365500"/>
          <p14:tracePt t="100381" x="4111625" y="3382963"/>
          <p14:tracePt t="100391" x="4002088" y="3382963"/>
          <p14:tracePt t="100397" x="3875088" y="3402013"/>
          <p14:tracePt t="100407" x="3756025" y="3411538"/>
          <p14:tracePt t="100413" x="3683000" y="3438525"/>
          <p14:tracePt t="100421" x="3636963" y="3438525"/>
          <p14:tracePt t="100429" x="3609975" y="3438525"/>
          <p14:tracePt t="100438" x="3582988" y="3438525"/>
          <p14:tracePt t="100445" x="3563938" y="3438525"/>
          <p14:tracePt t="100455" x="3546475" y="3438525"/>
          <p14:tracePt t="100461" x="3536950" y="3438525"/>
          <p14:tracePt t="100469" x="3527425" y="3438525"/>
          <p14:tracePt t="100477" x="3500438" y="3438525"/>
          <p14:tracePt t="100501" x="3490913" y="3438525"/>
          <p14:tracePt t="100509" x="3482975" y="3438525"/>
          <p14:tracePt t="100517" x="3463925" y="3438525"/>
          <p14:tracePt t="100526" x="3446463" y="3438525"/>
          <p14:tracePt t="100534" x="3419475" y="3438525"/>
          <p14:tracePt t="100541" x="3409950" y="3438525"/>
          <p14:tracePt t="100549" x="3390900" y="3438525"/>
          <p14:tracePt t="100557" x="3373438" y="3438525"/>
          <p14:tracePt t="100565" x="3354388" y="3438525"/>
          <p14:tracePt t="100581" x="3336925" y="3438525"/>
          <p14:tracePt t="100589" x="3327400" y="3438525"/>
          <p14:tracePt t="100598" x="3317875" y="3438525"/>
          <p14:tracePt t="100606" x="3290888" y="3438525"/>
          <p14:tracePt t="100614" x="3273425" y="3438525"/>
          <p14:tracePt t="100625" x="3244850" y="3438525"/>
          <p14:tracePt t="100631" x="3217863" y="3438525"/>
          <p14:tracePt t="100644" x="3171825" y="3438525"/>
          <p14:tracePt t="100646" x="3136900" y="3438525"/>
          <p14:tracePt t="100656" x="3081338" y="3438525"/>
          <p14:tracePt t="100663" x="3063875" y="3438525"/>
          <p14:tracePt t="100674" x="3017838" y="3438525"/>
          <p14:tracePt t="100677" x="2990850" y="3438525"/>
          <p14:tracePt t="100687" x="2981325" y="3438525"/>
          <p14:tracePt t="100703" x="2971800" y="3438525"/>
          <p14:tracePt t="100711" x="2954338" y="3438525"/>
          <p14:tracePt t="100719" x="2944813" y="3438525"/>
          <p14:tracePt t="100727" x="2925763" y="3438525"/>
          <p14:tracePt t="100735" x="2898775" y="3438525"/>
          <p14:tracePt t="100743" x="2889250" y="3438525"/>
          <p14:tracePt t="100751" x="2862263" y="3438525"/>
          <p14:tracePt t="100758" x="2835275" y="3438525"/>
          <p14:tracePt t="100767" x="2789238" y="3429000"/>
          <p14:tracePt t="100775" x="2762250" y="3419475"/>
          <p14:tracePt t="100783" x="2735263" y="3392488"/>
          <p14:tracePt t="100791" x="2679700" y="3382963"/>
          <p14:tracePt t="100799" x="2616200" y="3375025"/>
          <p14:tracePt t="100807" x="2570163" y="3365500"/>
          <p14:tracePt t="100815" x="2516188" y="3338513"/>
          <p14:tracePt t="100825" x="2479675" y="3338513"/>
          <p14:tracePt t="100841" x="2470150" y="3338513"/>
          <p14:tracePt t="100847" x="2443163" y="3338513"/>
          <p14:tracePt t="100875" x="2433638" y="3338513"/>
          <p14:tracePt t="101110" x="2425700" y="3338513"/>
          <p14:tracePt t="101142" x="2416175" y="3338513"/>
          <p14:tracePt t="101174" x="2389188" y="3338513"/>
          <p14:tracePt t="101197" x="2379663" y="3346450"/>
          <p14:tracePt t="101231" x="2379663" y="3355975"/>
          <p14:tracePt t="101241" x="2370138" y="3375025"/>
          <p14:tracePt t="101248" x="2352675" y="3382963"/>
          <p14:tracePt t="101263" x="2333625" y="3392488"/>
          <p14:tracePt t="101273" x="2316163" y="3402013"/>
          <p14:tracePt t="101280" x="2287588" y="3411538"/>
          <p14:tracePt t="101286" x="2287588" y="3419475"/>
          <p14:tracePt t="101294" x="2270125" y="3419475"/>
          <p14:tracePt t="101302" x="2260600" y="3419475"/>
          <p14:tracePt t="101310" x="2251075" y="3419475"/>
          <p14:tracePt t="101318" x="2243138" y="3419475"/>
          <p14:tracePt t="101326" x="2224088" y="3419475"/>
          <p14:tracePt t="101342" x="2214563" y="3419475"/>
          <p14:tracePt t="101350" x="2206625" y="3419475"/>
          <p14:tracePt t="101374" x="2187575" y="3419475"/>
          <p14:tracePt t="101382" x="2179638" y="3419475"/>
          <p14:tracePt t="101390" x="2170113" y="3419475"/>
          <p14:tracePt t="101425" x="2143125" y="3411538"/>
          <p14:tracePt t="101440" x="2133600" y="3411538"/>
          <p14:tracePt t="101446" x="2124075" y="3402013"/>
          <p14:tracePt t="101461" x="2097088" y="3392488"/>
          <p14:tracePt t="101469" x="2087563" y="3382963"/>
          <p14:tracePt t="101494" x="2078038" y="3375025"/>
          <p14:tracePt t="101519" x="2070100" y="3365500"/>
          <p14:tracePt t="101543" x="2070100" y="3355975"/>
          <p14:tracePt t="101558" x="2060575" y="3328988"/>
          <p14:tracePt t="101574" x="2051050" y="3319463"/>
          <p14:tracePt t="101590" x="2041525" y="3309938"/>
          <p14:tracePt t="101599" x="2041525" y="3302000"/>
          <p14:tracePt t="101607" x="2041525" y="3292475"/>
          <p14:tracePt t="101615" x="2033588" y="3282950"/>
          <p14:tracePt t="101625" x="2033588" y="3273425"/>
          <p14:tracePt t="101631" x="2033588" y="3255963"/>
          <p14:tracePt t="101641" x="2033588" y="3246438"/>
          <p14:tracePt t="101647" x="2014538" y="3228975"/>
          <p14:tracePt t="101658" x="2014538" y="3219450"/>
          <p14:tracePt t="101663" x="2014538" y="3209925"/>
          <p14:tracePt t="101679" x="2014538" y="3192463"/>
          <p14:tracePt t="101687" x="2014538" y="3182938"/>
          <p14:tracePt t="101767" x="2014538" y="3173413"/>
          <p14:tracePt t="101783" x="2051050" y="3173413"/>
          <p14:tracePt t="101790" x="2070100" y="3163888"/>
          <p14:tracePt t="101799" x="2106613" y="3155950"/>
          <p14:tracePt t="101809" x="2170113" y="3127375"/>
          <p14:tracePt t="101815" x="2214563" y="3127375"/>
          <p14:tracePt t="101825" x="2251075" y="3127375"/>
          <p14:tracePt t="101831" x="2260600" y="3127375"/>
          <p14:tracePt t="101842" x="2279650" y="3127375"/>
          <p14:tracePt t="101847" x="2297113" y="3127375"/>
          <p14:tracePt t="101876" x="2306638" y="3127375"/>
          <p14:tracePt t="101902" x="2316163" y="3127375"/>
          <p14:tracePt t="101925" x="2316163" y="3136900"/>
          <p14:tracePt t="101941" x="2324100" y="3136900"/>
          <p14:tracePt t="101949" x="2333625" y="3155950"/>
          <p14:tracePt t="101957" x="2343150" y="3155950"/>
          <p14:tracePt t="101965" x="2352675" y="3163888"/>
          <p14:tracePt t="101974" x="2379663" y="3173413"/>
          <p14:tracePt t="101981" x="2397125" y="3182938"/>
          <p14:tracePt t="102005" x="2406650" y="3192463"/>
          <p14:tracePt t="102047" x="2416175" y="3200400"/>
          <p14:tracePt t="102063" x="2416175" y="3209925"/>
          <p14:tracePt t="102079" x="2433638" y="3236913"/>
          <p14:tracePt t="102095" x="2433638" y="3246438"/>
          <p14:tracePt t="102118" x="2433638" y="3255963"/>
          <p14:tracePt t="102157" x="2433638" y="3273425"/>
          <p14:tracePt t="102182" x="2433638" y="3282950"/>
          <p14:tracePt t="102198" x="2433638" y="3292475"/>
          <p14:tracePt t="102206" x="2433638" y="3302000"/>
          <p14:tracePt t="102214" x="2433638" y="3309938"/>
          <p14:tracePt t="102223" x="2433638" y="3319463"/>
          <p14:tracePt t="102230" x="2433638" y="3328988"/>
          <p14:tracePt t="102241" x="2433638" y="3338513"/>
          <p14:tracePt t="102246" x="2433638" y="3355975"/>
          <p14:tracePt t="102274" x="2425700" y="3365500"/>
          <p14:tracePt t="102286" x="2416175" y="3375025"/>
          <p14:tracePt t="102294" x="2406650" y="3375025"/>
          <p14:tracePt t="102310" x="2397125" y="3375025"/>
          <p14:tracePt t="102318" x="2389188" y="3382963"/>
          <p14:tracePt t="102334" x="2379663" y="3382963"/>
          <p14:tracePt t="102343" x="2360613" y="3392488"/>
          <p14:tracePt t="102359" x="2352675" y="3402013"/>
          <p14:tracePt t="102382" x="2343150" y="3402013"/>
          <p14:tracePt t="102431" x="2324100" y="3402013"/>
          <p14:tracePt t="102655" x="2360613" y="3402013"/>
          <p14:tracePt t="102663" x="2406650" y="3402013"/>
          <p14:tracePt t="102677" x="2443163" y="3402013"/>
          <p14:tracePt t="102679" x="2462213" y="3392488"/>
          <p14:tracePt t="102687" x="2479675" y="3382963"/>
          <p14:tracePt t="102694" x="2516188" y="3375025"/>
          <p14:tracePt t="102702" x="2516188" y="3365500"/>
          <p14:tracePt t="102710" x="2533650" y="3346450"/>
          <p14:tracePt t="102718" x="2570163" y="3338513"/>
          <p14:tracePt t="102726" x="2579688" y="3328988"/>
          <p14:tracePt t="102743" x="2579688" y="3309938"/>
          <p14:tracePt t="102750" x="2589213" y="3302000"/>
          <p14:tracePt t="102758" x="2598738" y="3302000"/>
          <p14:tracePt t="102766" x="2606675" y="3292475"/>
          <p14:tracePt t="102774" x="2616200" y="3273425"/>
          <p14:tracePt t="102790" x="2625725" y="3265488"/>
          <p14:tracePt t="102808" x="2635250" y="3255963"/>
          <p14:tracePt t="102839" x="2652713" y="3236913"/>
          <p14:tracePt t="103759" x="2679700" y="3228975"/>
          <p14:tracePt t="103789" x="2689225" y="3228975"/>
          <p14:tracePt t="103807" x="2708275" y="3219450"/>
          <p14:tracePt t="103831" x="2716213" y="3219450"/>
          <p14:tracePt t="103840" x="2725738" y="3219450"/>
          <p14:tracePt t="103863" x="2735263" y="3209925"/>
          <p14:tracePt t="104981" x="2744788" y="3209925"/>
          <p14:tracePt t="105013" x="2744788" y="3200400"/>
          <p14:tracePt t="105263" x="2744788" y="3192463"/>
          <p14:tracePt t="105277" x="2744788" y="3182938"/>
          <p14:tracePt t="105309" x="2744788" y="3163888"/>
          <p14:tracePt t="105317" x="2744788" y="3155950"/>
          <p14:tracePt t="105341" x="2744788" y="3146425"/>
          <p14:tracePt t="105373" x="2744788" y="3127375"/>
          <p14:tracePt t="105389" x="2744788" y="3119438"/>
          <p14:tracePt t="105397" x="2744788" y="3109913"/>
          <p14:tracePt t="105437" x="2752725" y="3090863"/>
          <p14:tracePt t="105463" x="2762250" y="3082925"/>
          <p14:tracePt t="105495" x="2762250" y="3073400"/>
          <p14:tracePt t="105504" x="2771775" y="3073400"/>
          <p14:tracePt t="105518" x="2771775" y="3063875"/>
          <p14:tracePt t="105525" x="2781300" y="3054350"/>
          <p14:tracePt t="105893" x="2798763" y="3054350"/>
          <p14:tracePt t="105901" x="2817813" y="3054350"/>
          <p14:tracePt t="105925" x="2852738" y="3054350"/>
          <p14:tracePt t="105933" x="2898775" y="3054350"/>
          <p14:tracePt t="105941" x="2935288" y="3054350"/>
          <p14:tracePt t="105949" x="2981325" y="3082925"/>
          <p14:tracePt t="105958" x="3027363" y="3090863"/>
          <p14:tracePt t="105965" x="3054350" y="3090863"/>
          <p14:tracePt t="105974" x="3081338" y="3090863"/>
          <p14:tracePt t="105981" x="3108325" y="3100388"/>
          <p14:tracePt t="105989" x="3117850" y="3100388"/>
          <p14:tracePt t="105997" x="3127375" y="3100388"/>
          <p14:tracePt t="106401" x="3136900" y="3109913"/>
          <p14:tracePt t="106608" x="3163888" y="3109913"/>
          <p14:tracePt t="106614" x="3217863" y="3109913"/>
          <p14:tracePt t="106624" x="3300413" y="3146425"/>
          <p14:tracePt t="106629" x="3390900" y="3163888"/>
          <p14:tracePt t="106638" x="3490913" y="3200400"/>
          <p14:tracePt t="106645" x="3619500" y="3228975"/>
          <p14:tracePt t="106655" x="3756025" y="3273425"/>
          <p14:tracePt t="106661" x="3846513" y="3302000"/>
          <p14:tracePt t="106670" x="3948113" y="3346450"/>
          <p14:tracePt t="106677" x="4057650" y="3346450"/>
          <p14:tracePt t="106685" x="4111625" y="3346450"/>
          <p14:tracePt t="106693" x="4202113" y="3355975"/>
          <p14:tracePt t="106701" x="4284663" y="3375025"/>
          <p14:tracePt t="106709" x="4376738" y="3375025"/>
          <p14:tracePt t="106717" x="4421188" y="3411538"/>
          <p14:tracePt t="106725" x="4476750" y="3411538"/>
          <p14:tracePt t="106734" x="4484688" y="3411538"/>
          <p14:tracePt t="106742" x="4540250" y="3419475"/>
          <p14:tracePt t="106759" x="4576763" y="3419475"/>
          <p14:tracePt t="106767" x="4622800" y="3419475"/>
          <p14:tracePt t="106776" x="4676775" y="3419475"/>
          <p14:tracePt t="106783" x="4749800" y="3419475"/>
          <p14:tracePt t="106791" x="4822825" y="3419475"/>
          <p14:tracePt t="106799" x="4932363" y="3419475"/>
          <p14:tracePt t="106808" x="5041900" y="3419475"/>
          <p14:tracePt t="106815" x="5151438" y="3419475"/>
          <p14:tracePt t="106825" x="5224463" y="3419475"/>
          <p14:tracePt t="106831" x="5334000" y="3419475"/>
          <p14:tracePt t="106841" x="5414963" y="3446463"/>
          <p14:tracePt t="106847" x="5524500" y="3446463"/>
          <p14:tracePt t="106858" x="5543550" y="3446463"/>
          <p14:tracePt t="106863" x="5597525" y="3446463"/>
          <p14:tracePt t="106874" x="5661025" y="3465513"/>
          <p14:tracePt t="106879" x="5688013" y="3475038"/>
          <p14:tracePt t="106889" x="5716588" y="3475038"/>
          <p14:tracePt t="106896" x="5734050" y="3475038"/>
          <p14:tracePt t="106907" x="5743575" y="3475038"/>
          <p14:tracePt t="106909" x="5753100" y="3482975"/>
          <p14:tracePt t="106957" x="5761038" y="3482975"/>
          <p14:tracePt t="106966" x="5780088" y="3482975"/>
          <p14:tracePt t="106974" x="5789613" y="3482975"/>
          <p14:tracePt t="106982" x="5834063" y="3482975"/>
          <p14:tracePt t="106990" x="5870575" y="3482975"/>
          <p14:tracePt t="106997" x="5935663" y="3519488"/>
          <p14:tracePt t="107005" x="5989638" y="3529013"/>
          <p14:tracePt t="107013" x="6053138" y="3556000"/>
          <p14:tracePt t="107022" x="6116638" y="3584575"/>
          <p14:tracePt t="107029" x="6181725" y="3592513"/>
          <p14:tracePt t="107038" x="6254750" y="3621088"/>
          <p14:tracePt t="107045" x="6281738" y="3621088"/>
          <p14:tracePt t="107054" x="6326188" y="3657600"/>
          <p14:tracePt t="107062" x="6372225" y="3657600"/>
          <p14:tracePt t="107071" x="6427788" y="3675063"/>
          <p14:tracePt t="107078" x="6435725" y="3675063"/>
          <p14:tracePt t="107086" x="6445250" y="3684588"/>
          <p14:tracePt t="107276" x="6464300" y="3711575"/>
          <p14:tracePt t="107280" x="6472238" y="3730625"/>
          <p14:tracePt t="107289" x="6500813" y="3767138"/>
          <p14:tracePt t="107294" x="6537325" y="3811588"/>
          <p14:tracePt t="107301" x="6581775" y="3848100"/>
          <p14:tracePt t="107309" x="6654800" y="3894138"/>
          <p14:tracePt t="107317" x="6700838" y="3930650"/>
          <p14:tracePt t="107325" x="6773863" y="3957638"/>
          <p14:tracePt t="107333" x="6856413" y="4003675"/>
          <p14:tracePt t="107341" x="6919913" y="4013200"/>
          <p14:tracePt t="107349" x="7029450" y="4021138"/>
          <p14:tracePt t="107358" x="7073900" y="4049713"/>
          <p14:tracePt t="107365" x="7092950" y="4057650"/>
          <p14:tracePt t="107558" x="7119938" y="4057650"/>
          <p14:tracePt t="107566" x="7156450" y="4040188"/>
          <p14:tracePt t="107574" x="7202488" y="3976688"/>
          <p14:tracePt t="107582" x="7248525" y="3930650"/>
          <p14:tracePt t="107591" x="7319963" y="3875088"/>
          <p14:tracePt t="107597" x="7366000" y="3840163"/>
          <p14:tracePt t="107606" x="7402513" y="3775075"/>
          <p14:tracePt t="107613" x="7439025" y="3730625"/>
          <p14:tracePt t="107621" x="7466013" y="3694113"/>
          <p14:tracePt t="107629" x="7521575" y="3629025"/>
          <p14:tracePt t="107638" x="7558088" y="3611563"/>
          <p14:tracePt t="107646" x="7575550" y="3548063"/>
          <p14:tracePt t="107655" x="7602538" y="3511550"/>
          <p14:tracePt t="107662" x="7631113" y="3455988"/>
          <p14:tracePt t="107672" x="7667625" y="3411538"/>
          <p14:tracePt t="107677" x="7694613" y="3365500"/>
          <p14:tracePt t="107685" x="7704138" y="3338513"/>
          <p14:tracePt t="107693" x="7740650" y="3273425"/>
          <p14:tracePt t="107701" x="7758113" y="3228975"/>
          <p14:tracePt t="107709" x="7785100" y="3173413"/>
          <p14:tracePt t="107717" x="7813675" y="3109913"/>
          <p14:tracePt t="107726" x="7850188" y="3027363"/>
          <p14:tracePt t="107734" x="7858125" y="2982913"/>
          <p14:tracePt t="107742" x="7885113" y="2927350"/>
          <p14:tracePt t="107750" x="7904163" y="2881313"/>
          <p14:tracePt t="107758" x="7931150" y="2863850"/>
          <p14:tracePt t="107766" x="7967663" y="2781300"/>
          <p14:tracePt t="107782" x="7986713" y="2735263"/>
          <p14:tracePt t="107791" x="7986713" y="2708275"/>
          <p14:tracePt t="107798" x="7986713" y="2690813"/>
          <p14:tracePt t="107806" x="7994650" y="2662238"/>
          <p14:tracePt t="107823" x="7994650" y="2654300"/>
          <p14:tracePt t="107830" x="7994650" y="2644775"/>
          <p14:tracePt t="107995" x="7994650" y="2635250"/>
          <p14:tracePt t="108000" x="7994650" y="2617788"/>
          <p14:tracePt t="108006" x="7994650" y="2608263"/>
          <p14:tracePt t="108014" x="7994650" y="2571750"/>
          <p14:tracePt t="108022" x="7994650" y="2562225"/>
          <p14:tracePt t="108030" x="7994650" y="2535238"/>
          <p14:tracePt t="108038" x="7994650" y="2517775"/>
          <p14:tracePt t="108046" x="7994650" y="2489200"/>
          <p14:tracePt t="108054" x="7994650" y="2462213"/>
          <p14:tracePt t="108062" x="7994650" y="2444750"/>
          <p14:tracePt t="108070" x="7977188" y="2425700"/>
          <p14:tracePt t="108077" x="7958138" y="2389188"/>
          <p14:tracePt t="108095" x="7958138" y="2371725"/>
          <p14:tracePt t="108103" x="7950200" y="2352675"/>
          <p14:tracePt t="108113" x="7940675" y="2335213"/>
          <p14:tracePt t="108119" x="7940675" y="2325688"/>
          <p14:tracePt t="108127" x="7921625" y="2289175"/>
          <p14:tracePt t="108135" x="7913688" y="2279650"/>
          <p14:tracePt t="108145" x="7913688" y="2270125"/>
          <p14:tracePt t="108150" x="7904163" y="2243138"/>
          <p14:tracePt t="108158" x="7877175" y="2216150"/>
          <p14:tracePt t="108166" x="7867650" y="2197100"/>
          <p14:tracePt t="108175" x="7867650" y="2189163"/>
          <p14:tracePt t="108181" x="7858125" y="2179638"/>
          <p14:tracePt t="108197" x="7858125" y="2170113"/>
          <p14:tracePt t="108519" x="7858125" y="2160588"/>
          <p14:tracePt t="108527" x="7858125" y="2133600"/>
          <p14:tracePt t="108535" x="7858125" y="2125663"/>
          <p14:tracePt t="108543" x="7858125" y="2106613"/>
          <p14:tracePt t="108551" x="7858125" y="2079625"/>
          <p14:tracePt t="108559" x="7858125" y="2060575"/>
          <p14:tracePt t="108574" x="7858125" y="2033588"/>
          <p14:tracePt t="108582" x="7858125" y="2024063"/>
          <p14:tracePt t="108589" x="7858125" y="2016125"/>
          <p14:tracePt t="108605" x="7858125" y="2006600"/>
          <p14:tracePt t="108613" x="7858125" y="1997075"/>
          <p14:tracePt t="108893" x="7840663" y="1997075"/>
          <p14:tracePt t="108901" x="7831138" y="2006600"/>
          <p14:tracePt t="108917" x="7821613" y="2016125"/>
          <p14:tracePt t="108925" x="7813675" y="2024063"/>
          <p14:tracePt t="108941" x="7813675" y="2033588"/>
          <p14:tracePt t="108949" x="7804150" y="2043113"/>
          <p14:tracePt t="108967" x="7794625" y="2052638"/>
          <p14:tracePt t="108983" x="7794625" y="2060575"/>
          <p14:tracePt t="109015" x="7785100" y="2070100"/>
          <p14:tracePt t="109030" x="7777163" y="2089150"/>
          <p14:tracePt t="109054" x="7777163" y="2097088"/>
          <p14:tracePt t="109062" x="7777163" y="2106613"/>
          <p14:tracePt t="109070" x="7767638" y="2116138"/>
          <p14:tracePt t="109078" x="7758113" y="2116138"/>
          <p14:tracePt t="109086" x="7740650" y="2133600"/>
          <p14:tracePt t="109094" x="7740650" y="2152650"/>
          <p14:tracePt t="109101" x="7740650" y="2179638"/>
          <p14:tracePt t="109110" x="7731125" y="2197100"/>
          <p14:tracePt t="109118" x="7712075" y="2225675"/>
          <p14:tracePt t="109126" x="7712075" y="2252663"/>
          <p14:tracePt t="109134" x="7704138" y="2279650"/>
          <p14:tracePt t="109143" x="7704138" y="2306638"/>
          <p14:tracePt t="109149" x="7694613" y="2371725"/>
          <p14:tracePt t="109158" x="7694613" y="2408238"/>
          <p14:tracePt t="109165" x="7685088" y="2435225"/>
          <p14:tracePt t="109173" x="7658100" y="2481263"/>
          <p14:tracePt t="109181" x="7658100" y="2498725"/>
          <p14:tracePt t="109190" x="7648575" y="2544763"/>
          <p14:tracePt t="109197" x="7648575" y="2571750"/>
          <p14:tracePt t="109205" x="7648575" y="2608263"/>
          <p14:tracePt t="109213" x="7639050" y="2654300"/>
          <p14:tracePt t="109221" x="7631113" y="2698750"/>
          <p14:tracePt t="109230" x="7631113" y="2727325"/>
          <p14:tracePt t="109239" x="7631113" y="2763838"/>
          <p14:tracePt t="109245" x="7602538" y="2800350"/>
          <p14:tracePt t="109254" x="7602538" y="2827338"/>
          <p14:tracePt t="109261" x="7594600" y="2863850"/>
          <p14:tracePt t="109272" x="7594600" y="2900363"/>
          <p14:tracePt t="109277" x="7594600" y="2909888"/>
          <p14:tracePt t="109285" x="7594600" y="2954338"/>
          <p14:tracePt t="109293" x="7585075" y="2973388"/>
          <p14:tracePt t="109301" x="7585075" y="2990850"/>
          <p14:tracePt t="109309" x="7585075" y="3009900"/>
          <p14:tracePt t="109317" x="7585075" y="3036888"/>
          <p14:tracePt t="109325" x="7585075" y="3046413"/>
          <p14:tracePt t="109333" x="7585075" y="3063875"/>
          <p14:tracePt t="109341" x="7575550" y="3082925"/>
          <p14:tracePt t="109349" x="7575550" y="3100388"/>
          <p14:tracePt t="109358" x="7575550" y="3127375"/>
          <p14:tracePt t="109366" x="7575550" y="3136900"/>
          <p14:tracePt t="109374" x="7575550" y="3155950"/>
          <p14:tracePt t="109382" x="7575550" y="3182938"/>
          <p14:tracePt t="109390" x="7575550" y="3192463"/>
          <p14:tracePt t="109398" x="7575550" y="3228975"/>
          <p14:tracePt t="109406" x="7575550" y="3255963"/>
          <p14:tracePt t="109414" x="7575550" y="3282950"/>
          <p14:tracePt t="109421" x="7575550" y="3309938"/>
          <p14:tracePt t="109430" x="7575550" y="3328988"/>
          <p14:tracePt t="109439" x="7575550" y="3355975"/>
          <p14:tracePt t="109446" x="7575550" y="3375025"/>
          <p14:tracePt t="109456" x="7575550" y="3402013"/>
          <p14:tracePt t="109462" x="7575550" y="3411538"/>
          <p14:tracePt t="109472" x="7575550" y="3419475"/>
          <p14:tracePt t="109478" x="7575550" y="3446463"/>
          <p14:tracePt t="109486" x="7575550" y="3455988"/>
          <p14:tracePt t="109493" x="7575550" y="3465513"/>
          <p14:tracePt t="109501" x="7575550" y="3475038"/>
          <p14:tracePt t="109509" x="7575550" y="3482975"/>
          <p14:tracePt t="109517" x="7575550" y="3492500"/>
          <p14:tracePt t="109542" x="7575550" y="3502025"/>
          <p14:tracePt t="109550" x="7575550" y="3511550"/>
          <p14:tracePt t="109566" x="7575550" y="3529013"/>
          <p14:tracePt t="109591" x="7558088" y="3548063"/>
          <p14:tracePt t="109631" x="7558088" y="3556000"/>
          <p14:tracePt t="109647" x="7558088" y="3575050"/>
          <p14:tracePt t="109678" x="7548563" y="3584575"/>
          <p14:tracePt t="109703" x="7548563" y="3592513"/>
          <p14:tracePt t="109711" x="7548563" y="3611563"/>
          <p14:tracePt t="109735" x="7548563" y="3621088"/>
          <p14:tracePt t="109751" x="7548563" y="3629025"/>
          <p14:tracePt t="109767" x="7548563" y="3638550"/>
          <p14:tracePt t="109791" x="7548563" y="3648075"/>
          <p14:tracePt t="109799" x="7539038" y="3657600"/>
          <p14:tracePt t="109815" x="7539038" y="3665538"/>
          <p14:tracePt t="109831" x="7539038" y="3675063"/>
          <p14:tracePt t="109847" x="7531100" y="3702050"/>
          <p14:tracePt t="109879" x="7531100" y="3711575"/>
          <p14:tracePt t="109889" x="7531100" y="3721100"/>
          <p14:tracePt t="110007" x="7531100" y="3730625"/>
          <p14:tracePt t="110144" x="7531100" y="3738563"/>
          <p14:tracePt t="110173" x="7531100" y="3748088"/>
          <p14:tracePt t="110207" x="7531100" y="3757613"/>
          <p14:tracePt t="110559" x="7531100" y="3775075"/>
          <p14:tracePt t="110567" x="7531100" y="3784600"/>
          <p14:tracePt t="110597" x="7531100" y="3794125"/>
          <p14:tracePt t="110605" x="7531100" y="3811588"/>
          <p14:tracePt t="110637" x="7531100" y="3821113"/>
          <p14:tracePt t="110645" x="7531100" y="3830638"/>
          <p14:tracePt t="110671" x="7531100" y="3857625"/>
          <p14:tracePt t="110677" x="7531100" y="3867150"/>
          <p14:tracePt t="110701" x="7531100" y="3875088"/>
          <p14:tracePt t="110718" x="7531100" y="3884613"/>
          <p14:tracePt t="110866" x="7531100" y="3894138"/>
          <p14:tracePt t="111016" x="7531100" y="3903663"/>
          <p14:tracePt t="111022" x="7531100" y="3911600"/>
          <p14:tracePt t="111031" x="7539038" y="3911600"/>
          <p14:tracePt t="111049" x="7548563" y="3921125"/>
          <p14:tracePt t="111057" x="7558088" y="3930650"/>
          <p14:tracePt t="111087" x="7567613" y="3940175"/>
          <p14:tracePt t="111119" x="7567613" y="3948113"/>
          <p14:tracePt t="111135" x="7575550" y="3957638"/>
          <p14:tracePt t="111159" x="7575550" y="3976688"/>
          <p14:tracePt t="111183" x="7575550" y="3984625"/>
          <p14:tracePt t="111301" x="7585075" y="3994150"/>
          <p14:tracePt t="111351" x="7594600" y="4003675"/>
          <p14:tracePt t="111496" x="7602538" y="4021138"/>
          <p14:tracePt t="111519" x="7612063" y="4030663"/>
          <p14:tracePt t="111535" x="7631113" y="4040188"/>
          <p14:tracePt t="111551" x="7639050" y="4049713"/>
          <p14:tracePt t="111663" x="7639050" y="4057650"/>
          <p14:tracePt t="111674" x="7639050" y="4067175"/>
          <p14:tracePt t="111688" x="7639050" y="4076700"/>
          <p14:tracePt t="111711" x="7639050" y="4094163"/>
          <p14:tracePt t="111727" x="7639050" y="4103688"/>
          <p14:tracePt t="111759" x="7639050" y="4113213"/>
          <p14:tracePt t="111775" x="7639050" y="4140200"/>
          <p14:tracePt t="111783" x="7639050" y="4149725"/>
          <p14:tracePt t="111793" x="7612063" y="4176713"/>
          <p14:tracePt t="111799" x="7594600" y="4186238"/>
          <p14:tracePt t="111809" x="7558088" y="4203700"/>
          <p14:tracePt t="111815" x="7539038" y="4203700"/>
          <p14:tracePt t="111824" x="7521575" y="4213225"/>
          <p14:tracePt t="111831" x="7494588" y="4213225"/>
          <p14:tracePt t="111841" x="7475538" y="4240213"/>
          <p14:tracePt t="111901" x="7458075" y="4240213"/>
          <p14:tracePt t="111909" x="7448550" y="4240213"/>
          <p14:tracePt t="111917" x="7439025" y="4240213"/>
          <p14:tracePt t="111925" x="7402513" y="4213225"/>
          <p14:tracePt t="111933" x="7385050" y="4195763"/>
          <p14:tracePt t="111941" x="7339013" y="4159250"/>
          <p14:tracePt t="111949" x="7319963" y="4140200"/>
          <p14:tracePt t="111957" x="7283450" y="4122738"/>
          <p14:tracePt t="111965" x="7248525" y="4103688"/>
          <p14:tracePt t="111982" x="7239000" y="4086225"/>
          <p14:tracePt t="111990" x="7229475" y="4076700"/>
          <p14:tracePt t="112014" x="7229475" y="4057650"/>
          <p14:tracePt t="112030" x="7229475" y="4049713"/>
          <p14:tracePt t="112046" x="7229475" y="4040188"/>
          <p14:tracePt t="112062" x="7229475" y="4013200"/>
          <p14:tracePt t="112086" x="7229475" y="3994150"/>
          <p14:tracePt t="112096" x="7239000" y="3984625"/>
          <p14:tracePt t="112101" x="7256463" y="3967163"/>
          <p14:tracePt t="112110" x="7292975" y="3957638"/>
          <p14:tracePt t="112117" x="7348538" y="3930650"/>
          <p14:tracePt t="112125" x="7412038" y="3903663"/>
          <p14:tracePt t="112133" x="7466013" y="3894138"/>
          <p14:tracePt t="112142" x="7548563" y="3894138"/>
          <p14:tracePt t="112149" x="7602538" y="3894138"/>
          <p14:tracePt t="112158" x="7658100" y="3894138"/>
          <p14:tracePt t="112166" x="7712075" y="3894138"/>
          <p14:tracePt t="112174" x="7758113" y="3894138"/>
          <p14:tracePt t="112182" x="7777163" y="3894138"/>
          <p14:tracePt t="112190" x="7804150" y="3894138"/>
          <p14:tracePt t="112205" x="7813675" y="3903663"/>
          <p14:tracePt t="112221" x="7813675" y="3911600"/>
          <p14:tracePt t="112229" x="7813675" y="3930650"/>
          <p14:tracePt t="112245" x="7813675" y="3940175"/>
          <p14:tracePt t="112271" x="7813675" y="3948113"/>
          <p14:tracePt t="112375" x="7813675" y="3967163"/>
          <p14:tracePt t="112395" x="7813675" y="3984625"/>
          <p14:tracePt t="112397" x="7748588" y="3994150"/>
          <p14:tracePt t="112405" x="7675563" y="4013200"/>
          <p14:tracePt t="112413" x="7602538" y="4013200"/>
          <p14:tracePt t="112421" x="7475538" y="4040188"/>
          <p14:tracePt t="112429" x="7329488" y="4040188"/>
          <p14:tracePt t="112437" x="7183438" y="4040188"/>
          <p14:tracePt t="112445" x="6983413" y="4040188"/>
          <p14:tracePt t="112454" x="6783388" y="4040188"/>
          <p14:tracePt t="112461" x="6537325" y="4040188"/>
          <p14:tracePt t="112471" x="6218238" y="4013200"/>
          <p14:tracePt t="112478" x="6035675" y="3967163"/>
          <p14:tracePt t="112490" x="5807075" y="3930650"/>
          <p14:tracePt t="112493" x="5634038" y="3867150"/>
          <p14:tracePt t="112501" x="5434013" y="3857625"/>
          <p14:tracePt t="112509" x="5232400" y="3840163"/>
          <p14:tracePt t="112517" x="5049838" y="3794125"/>
          <p14:tracePt t="112525" x="4849813" y="3775075"/>
          <p14:tracePt t="112533" x="4686300" y="3748088"/>
          <p14:tracePt t="112541" x="4540250" y="3721100"/>
          <p14:tracePt t="112549" x="4376738" y="3702050"/>
          <p14:tracePt t="112557" x="4230688" y="3684588"/>
          <p14:tracePt t="112565" x="4075113" y="3657600"/>
          <p14:tracePt t="112573" x="3929063" y="3629025"/>
          <p14:tracePt t="112581" x="3783013" y="3611563"/>
          <p14:tracePt t="112589" x="3656013" y="3584575"/>
          <p14:tracePt t="112597" x="3536950" y="3575050"/>
          <p14:tracePt t="112605" x="3446463" y="3575050"/>
          <p14:tracePt t="112613" x="3336925" y="3556000"/>
          <p14:tracePt t="112623" x="3263900" y="3548063"/>
          <p14:tracePt t="112629" x="3181350" y="3519488"/>
          <p14:tracePt t="112638" x="3154363" y="3519488"/>
          <p14:tracePt t="112645" x="3127375" y="3519488"/>
          <p14:tracePt t="112654" x="3090863" y="3511550"/>
          <p14:tracePt t="112783" x="3063875" y="3502025"/>
          <p14:tracePt t="112791" x="3044825" y="3502025"/>
          <p14:tracePt t="112799" x="3027363" y="3502025"/>
          <p14:tracePt t="112808" x="2990850" y="3482975"/>
          <p14:tracePt t="112813" x="2954338" y="3482975"/>
          <p14:tracePt t="112821" x="2944813" y="3482975"/>
          <p14:tracePt t="112829" x="2908300" y="3482975"/>
          <p14:tracePt t="112838" x="2881313" y="3465513"/>
          <p14:tracePt t="112855" x="2852738" y="3446463"/>
          <p14:tracePt t="112861" x="2844800" y="3438525"/>
          <p14:tracePt t="112871" x="2844800" y="3429000"/>
          <p14:tracePt t="112888" x="2835275" y="3419475"/>
          <p14:tracePt t="112894" x="2835275" y="3411538"/>
          <p14:tracePt t="112911" x="2825750" y="3402013"/>
          <p14:tracePt t="112919" x="2825750" y="3392488"/>
          <p14:tracePt t="112927" x="2825750" y="3382963"/>
          <p14:tracePt t="112935" x="2808288" y="3365500"/>
          <p14:tracePt t="112943" x="2798763" y="3355975"/>
          <p14:tracePt t="112951" x="2798763" y="3346450"/>
          <p14:tracePt t="112966" x="2798763" y="3338513"/>
          <p14:tracePt t="112974" x="2798763" y="3328988"/>
          <p14:tracePt t="112982" x="2789238" y="3309938"/>
          <p14:tracePt t="112991" x="2789238" y="3292475"/>
          <p14:tracePt t="112998" x="2789238" y="3282950"/>
          <p14:tracePt t="113014" x="2789238" y="3265488"/>
          <p14:tracePt t="113215" x="2771775" y="3302000"/>
          <p14:tracePt t="113231" x="2762250" y="3328988"/>
          <p14:tracePt t="113241" x="2762250" y="3338513"/>
          <p14:tracePt t="113248" x="2762250" y="3346450"/>
          <p14:tracePt t="113258" x="2752725" y="3375025"/>
          <p14:tracePt t="113263" x="2752725" y="3382963"/>
          <p14:tracePt t="113275" x="2752725" y="3392488"/>
          <p14:tracePt t="113278" x="2752725" y="3402013"/>
          <p14:tracePt t="113290" x="2744788" y="3411538"/>
          <p14:tracePt t="113302" x="2744788" y="3419475"/>
          <p14:tracePt t="113319" x="2744788" y="3429000"/>
          <p14:tracePt t="113327" x="2744788" y="3438525"/>
          <p14:tracePt t="113334" x="2735263" y="3446463"/>
          <p14:tracePt t="113342" x="2725738" y="3455988"/>
          <p14:tracePt t="113350" x="2725738" y="3465513"/>
          <p14:tracePt t="113375" x="2725738" y="3492500"/>
          <p14:tracePt t="113382" x="2716213" y="3511550"/>
          <p14:tracePt t="113398" x="2716213" y="3548063"/>
          <p14:tracePt t="113407" x="2716213" y="3556000"/>
          <p14:tracePt t="113414" x="2708275" y="3565525"/>
          <p14:tracePt t="113423" x="2708275" y="3584575"/>
          <p14:tracePt t="113430" x="2708275" y="3592513"/>
          <p14:tracePt t="113439" x="2698750" y="3611563"/>
          <p14:tracePt t="113446" x="2698750" y="3621088"/>
          <p14:tracePt t="113455" x="2698750" y="3638550"/>
          <p14:tracePt t="113478" x="2698750" y="3648075"/>
          <p14:tracePt t="113855" x="2698750" y="3665538"/>
          <p14:tracePt t="113872" x="2698750" y="3675063"/>
          <p14:tracePt t="113889" x="2698750" y="3684588"/>
          <p14:tracePt t="114359" x="2698750" y="3694113"/>
          <p14:tracePt t="114383" x="2689225" y="3694113"/>
          <p14:tracePt t="116197" x="2679700" y="3702050"/>
          <p14:tracePt t="116239" x="2679700" y="3711575"/>
          <p14:tracePt t="116765" x="2679700" y="3721100"/>
          <p14:tracePt t="116839" x="2679700" y="3730625"/>
          <p14:tracePt t="116879" x="2679700" y="3748088"/>
          <p14:tracePt t="117008" x="2679700" y="3757613"/>
          <p14:tracePt t="117031" x="2679700" y="3767138"/>
          <p14:tracePt t="117038" x="2679700" y="3784600"/>
          <p14:tracePt t="117047" x="2679700" y="3794125"/>
          <p14:tracePt t="117055" x="2671763" y="3803650"/>
          <p14:tracePt t="117774" x="2671763" y="3830638"/>
          <p14:tracePt t="117790" x="2671763" y="3840163"/>
          <p14:tracePt t="117805" x="2671763" y="3848100"/>
          <p14:tracePt t="117813" x="2671763" y="3867150"/>
          <p14:tracePt t="117821" x="2671763" y="3875088"/>
          <p14:tracePt t="117829" x="2671763" y="3884613"/>
          <p14:tracePt t="117837" x="2671763" y="3894138"/>
          <p14:tracePt t="117845" x="2679700" y="3894138"/>
          <p14:tracePt t="117941" x="2679700" y="3903663"/>
          <p14:tracePt t="117965" x="2679700" y="3911600"/>
          <p14:tracePt t="117982" x="2689225" y="3940175"/>
          <p14:tracePt t="117990" x="2689225" y="3948113"/>
          <p14:tracePt t="117998" x="2689225" y="3967163"/>
          <p14:tracePt t="118015" x="2698750" y="3994150"/>
          <p14:tracePt t="118023" x="2698750" y="4003675"/>
          <p14:tracePt t="118037" x="2698750" y="4013200"/>
          <p14:tracePt t="118151" x="2698750" y="4021138"/>
          <p14:tracePt t="118167" x="2698750" y="4049713"/>
          <p14:tracePt t="118183" x="2679700" y="4057650"/>
          <p14:tracePt t="118199" x="2671763" y="4067175"/>
          <p14:tracePt t="118224" x="2662238" y="4076700"/>
          <p14:tracePt t="118295" x="2652713" y="4086225"/>
          <p14:tracePt t="118335" x="2625725" y="4086225"/>
          <p14:tracePt t="118343" x="2598738" y="4086225"/>
          <p14:tracePt t="118351" x="2562225" y="4086225"/>
          <p14:tracePt t="118359" x="2516188" y="4086225"/>
          <p14:tracePt t="118367" x="2489200" y="4086225"/>
          <p14:tracePt t="118375" x="2443163" y="4086225"/>
          <p14:tracePt t="118383" x="2425700" y="4086225"/>
          <p14:tracePt t="118391" x="2416175" y="4086225"/>
          <p14:tracePt t="118399" x="2406650" y="4086225"/>
          <p14:tracePt t="118478" x="2397125" y="4086225"/>
          <p14:tracePt t="118489" x="2389188" y="4086225"/>
          <p14:tracePt t="118493" x="2360613" y="4086225"/>
          <p14:tracePt t="118501" x="2343150" y="4086225"/>
          <p14:tracePt t="118509" x="2306638" y="4086225"/>
          <p14:tracePt t="118517" x="2260600" y="4086225"/>
          <p14:tracePt t="118525" x="2243138" y="4086225"/>
          <p14:tracePt t="118533" x="2214563" y="4086225"/>
          <p14:tracePt t="118541" x="2179638" y="4086225"/>
          <p14:tracePt t="118549" x="2170113" y="4086225"/>
          <p14:tracePt t="118557" x="2160588" y="4086225"/>
          <p14:tracePt t="118566" x="2151063" y="4086225"/>
          <p14:tracePt t="118599" x="2133600" y="4086225"/>
          <p14:tracePt t="118927" x="2151063" y="4086225"/>
          <p14:tracePt t="118935" x="2170113" y="4086225"/>
          <p14:tracePt t="118942" x="2206625" y="4086225"/>
          <p14:tracePt t="118951" x="2233613" y="4086225"/>
          <p14:tracePt t="118959" x="2270125" y="4086225"/>
          <p14:tracePt t="118967" x="2316163" y="4086225"/>
          <p14:tracePt t="118975" x="2352675" y="4086225"/>
          <p14:tracePt t="118982" x="2370138" y="4086225"/>
          <p14:tracePt t="118990" x="2379663" y="4086225"/>
          <p14:tracePt t="118998" x="2397125" y="4086225"/>
          <p14:tracePt t="119006" x="2416175" y="4086225"/>
          <p14:tracePt t="119045" x="2425700" y="4086225"/>
          <p14:tracePt t="119077" x="2433638" y="4086225"/>
          <p14:tracePt t="119087" x="2443163" y="4086225"/>
          <p14:tracePt t="119094" x="2452688" y="4086225"/>
          <p14:tracePt t="119104" x="2489200" y="4086225"/>
          <p14:tracePt t="119110" x="2506663" y="4094163"/>
          <p14:tracePt t="119118" x="2552700" y="4103688"/>
          <p14:tracePt t="119125" x="2579688" y="4113213"/>
          <p14:tracePt t="119133" x="2598738" y="4113213"/>
          <p14:tracePt t="119141" x="2625725" y="4113213"/>
          <p14:tracePt t="119149" x="2652713" y="4130675"/>
          <p14:tracePt t="120464" x="2662238" y="4140200"/>
          <p14:tracePt t="122433" x="2671763" y="4140200"/>
          <p14:tracePt t="122438" x="2716213" y="4140200"/>
          <p14:tracePt t="122445" x="2798763" y="4159250"/>
          <p14:tracePt t="122453" x="2835275" y="4159250"/>
          <p14:tracePt t="122461" x="2889250" y="4159250"/>
          <p14:tracePt t="122470" x="2944813" y="4159250"/>
          <p14:tracePt t="122477" x="2981325" y="4159250"/>
          <p14:tracePt t="122487" x="3017838" y="4159250"/>
          <p14:tracePt t="122495" x="3027363" y="4159250"/>
          <p14:tracePt t="122506" x="3044825" y="4159250"/>
          <p14:tracePt t="123079" x="3035300" y="4149725"/>
          <p14:tracePt t="123089" x="2971800" y="4086225"/>
          <p14:tracePt t="123098" x="2908300" y="4013200"/>
          <p14:tracePt t="123104" x="2798763" y="3930650"/>
          <p14:tracePt t="123110" x="2735263" y="3848100"/>
          <p14:tracePt t="123118" x="2662238" y="3767138"/>
          <p14:tracePt t="123126" x="2625725" y="3684588"/>
          <p14:tracePt t="123133" x="2570163" y="3629025"/>
          <p14:tracePt t="123144" x="2506663" y="3548063"/>
          <p14:tracePt t="123151" x="2452688" y="3482975"/>
          <p14:tracePt t="123160" x="2443163" y="3419475"/>
          <p14:tracePt t="123166" x="2425700" y="3392488"/>
          <p14:tracePt t="123174" x="2406650" y="3365500"/>
          <p14:tracePt t="123181" x="2406650" y="3319463"/>
          <p14:tracePt t="123192" x="2406650" y="3309938"/>
          <p14:tracePt t="123197" x="2406650" y="3302000"/>
          <p14:tracePt t="123206" x="2406650" y="3265488"/>
          <p14:tracePt t="123213" x="2406650" y="3246438"/>
          <p14:tracePt t="123222" x="2406650" y="3209925"/>
          <p14:tracePt t="123231" x="2406650" y="3182938"/>
          <p14:tracePt t="123241" x="2425700" y="3163888"/>
          <p14:tracePt t="123247" x="2452688" y="3127375"/>
          <p14:tracePt t="123257" x="2479675" y="3100388"/>
          <p14:tracePt t="123263" x="2533650" y="3046413"/>
          <p14:tracePt t="123273" x="2579688" y="3027363"/>
          <p14:tracePt t="123279" x="2671763" y="2982913"/>
          <p14:tracePt t="123289" x="2798763" y="2973388"/>
          <p14:tracePt t="123295" x="2971800" y="2927350"/>
          <p14:tracePt t="123307" x="3171825" y="2927350"/>
          <p14:tracePt t="123313" x="3419475" y="2927350"/>
          <p14:tracePt t="123322" x="3719513" y="2927350"/>
          <p14:tracePt t="123326" x="3975100" y="2927350"/>
          <p14:tracePt t="123334" x="4284663" y="2909888"/>
          <p14:tracePt t="123342" x="4622800" y="2909888"/>
          <p14:tracePt t="123350" x="4941888" y="2936875"/>
          <p14:tracePt t="123358" x="5068888" y="2946400"/>
          <p14:tracePt t="123366" x="5214938" y="2982913"/>
          <p14:tracePt t="123374" x="5297488" y="3017838"/>
          <p14:tracePt t="123382" x="5378450" y="3063875"/>
          <p14:tracePt t="123390" x="5405438" y="3082925"/>
          <p14:tracePt t="123414" x="5405438" y="3100388"/>
          <p14:tracePt t="123423" x="5405438" y="3127375"/>
          <p14:tracePt t="123430" x="5405438" y="3146425"/>
          <p14:tracePt t="123439" x="5405438" y="3173413"/>
          <p14:tracePt t="123446" x="5405438" y="3200400"/>
          <p14:tracePt t="123454" x="5405438" y="3219450"/>
          <p14:tracePt t="123462" x="5405438" y="3265488"/>
          <p14:tracePt t="123471" x="5405438" y="3292475"/>
          <p14:tracePt t="123478" x="5397500" y="3338513"/>
          <p14:tracePt t="123490" x="5387975" y="3365500"/>
          <p14:tracePt t="123496" x="5360988" y="3419475"/>
          <p14:tracePt t="123504" x="5351463" y="3446463"/>
          <p14:tracePt t="123510" x="5341938" y="3475038"/>
          <p14:tracePt t="123519" x="5334000" y="3502025"/>
          <p14:tracePt t="123526" x="5314950" y="3548063"/>
          <p14:tracePt t="123534" x="5305425" y="3565525"/>
          <p14:tracePt t="123542" x="5287963" y="3584575"/>
          <p14:tracePt t="123550" x="5251450" y="3611563"/>
          <p14:tracePt t="123558" x="5241925" y="3629025"/>
          <p14:tracePt t="123566" x="5224463" y="3665538"/>
          <p14:tracePt t="123574" x="5205413" y="3684588"/>
          <p14:tracePt t="123582" x="5195888" y="3694113"/>
          <p14:tracePt t="123590" x="5159375" y="3721100"/>
          <p14:tracePt t="123598" x="5122863" y="3730625"/>
          <p14:tracePt t="123607" x="5095875" y="3757613"/>
          <p14:tracePt t="123614" x="5049838" y="3784600"/>
          <p14:tracePt t="123624" x="4986338" y="3821113"/>
          <p14:tracePt t="123630" x="4941888" y="3848100"/>
          <p14:tracePt t="123639" x="4922838" y="3857625"/>
          <p14:tracePt t="123646" x="4849813" y="3894138"/>
          <p14:tracePt t="123654" x="4840288" y="3894138"/>
          <p14:tracePt t="123662" x="4822825" y="3894138"/>
          <p14:tracePt t="123670" x="4795838" y="3903663"/>
          <p14:tracePt t="123678" x="4776788" y="3903663"/>
          <p14:tracePt t="123687" x="4767263" y="3903663"/>
          <p14:tracePt t="123694" x="4740275" y="3903663"/>
          <p14:tracePt t="123703" x="4730750" y="3903663"/>
          <p14:tracePt t="123710" x="4703763" y="3903663"/>
          <p14:tracePt t="123726" x="4686300" y="3903663"/>
          <p14:tracePt t="123734" x="4659313" y="3903663"/>
          <p14:tracePt t="123742" x="4640263" y="3903663"/>
          <p14:tracePt t="123750" x="4603750" y="3903663"/>
          <p14:tracePt t="123766" x="4594225" y="3903663"/>
          <p14:tracePt t="123774" x="4576763" y="3903663"/>
          <p14:tracePt t="124023" x="4567238" y="3903663"/>
          <p14:tracePt t="124031" x="4521200" y="3911600"/>
          <p14:tracePt t="124040" x="4448175" y="3911600"/>
          <p14:tracePt t="124048" x="4367213" y="3911600"/>
          <p14:tracePt t="124057" x="4275138" y="3911600"/>
          <p14:tracePt t="124063" x="4184650" y="3911600"/>
          <p14:tracePt t="124073" x="4075113" y="3911600"/>
          <p14:tracePt t="124078" x="4002088" y="3911600"/>
          <p14:tracePt t="124088" x="3948113" y="3911600"/>
          <p14:tracePt t="124094" x="3902075" y="3911600"/>
          <p14:tracePt t="124105" x="3883025" y="3911600"/>
          <p14:tracePt t="124150" x="3875088" y="3911600"/>
          <p14:tracePt t="124157" x="3875088" y="3903663"/>
          <p14:tracePt t="124165" x="3856038" y="3875088"/>
          <p14:tracePt t="124173" x="3856038" y="3867150"/>
          <p14:tracePt t="124182" x="3846513" y="3830638"/>
          <p14:tracePt t="124190" x="3838575" y="3794125"/>
          <p14:tracePt t="124198" x="3819525" y="3748088"/>
          <p14:tracePt t="124206" x="3802063" y="3702050"/>
          <p14:tracePt t="124214" x="3775075" y="3638550"/>
          <p14:tracePt t="124222" x="3765550" y="3611563"/>
          <p14:tracePt t="124230" x="3746500" y="3556000"/>
          <p14:tracePt t="124238" x="3729038" y="3511550"/>
          <p14:tracePt t="124245" x="3729038" y="3465513"/>
          <p14:tracePt t="124257" x="3729038" y="3429000"/>
          <p14:tracePt t="124263" x="3719513" y="3411538"/>
          <p14:tracePt t="124270" x="3719513" y="3382963"/>
          <p14:tracePt t="124277" x="3719513" y="3365500"/>
          <p14:tracePt t="124286" x="3719513" y="3319463"/>
          <p14:tracePt t="124293" x="3746500" y="3292475"/>
          <p14:tracePt t="124303" x="3746500" y="3265488"/>
          <p14:tracePt t="124309" x="3765550" y="3228975"/>
          <p14:tracePt t="124318" x="3783013" y="3200400"/>
          <p14:tracePt t="124325" x="3810000" y="3173413"/>
          <p14:tracePt t="124334" x="3829050" y="3146425"/>
          <p14:tracePt t="124342" x="3902075" y="3100388"/>
          <p14:tracePt t="124350" x="3965575" y="3073400"/>
          <p14:tracePt t="124358" x="3992563" y="3046413"/>
          <p14:tracePt t="124366" x="4038600" y="3036888"/>
          <p14:tracePt t="124374" x="4111625" y="3009900"/>
          <p14:tracePt t="124382" x="4157663" y="3000375"/>
          <p14:tracePt t="124390" x="4184650" y="2990850"/>
          <p14:tracePt t="124398" x="4230688" y="2990850"/>
          <p14:tracePt t="124406" x="4238625" y="2990850"/>
          <p14:tracePt t="124422" x="4248150" y="2990850"/>
          <p14:tracePt t="125975" x="4321175" y="2990850"/>
          <p14:tracePt t="125983" x="4421188" y="2990850"/>
          <p14:tracePt t="125991" x="4494213" y="3000375"/>
          <p14:tracePt t="125999" x="4586288" y="3009900"/>
          <p14:tracePt t="126008" x="4659313" y="3009900"/>
          <p14:tracePt t="126014" x="4722813" y="3027363"/>
          <p14:tracePt t="126022" x="4786313" y="3046413"/>
          <p14:tracePt t="126030" x="4822825" y="3046413"/>
          <p14:tracePt t="126041" x="4840288" y="3046413"/>
          <p14:tracePt t="126045" x="4849813" y="3046413"/>
          <p14:tracePt t="126215" x="4859338" y="3046413"/>
          <p14:tracePt t="126221" x="4876800" y="3046413"/>
          <p14:tracePt t="126229" x="4895850" y="3046413"/>
          <p14:tracePt t="126238" x="4932363" y="3046413"/>
          <p14:tracePt t="126245" x="5005388" y="3046413"/>
          <p14:tracePt t="126254" x="5078413" y="3046413"/>
          <p14:tracePt t="126261" x="5168900" y="3046413"/>
          <p14:tracePt t="126270" x="5260975" y="3027363"/>
          <p14:tracePt t="126277" x="5360988" y="3017838"/>
          <p14:tracePt t="126286" x="5451475" y="2990850"/>
          <p14:tracePt t="126294" x="5524500" y="2990850"/>
          <p14:tracePt t="126303" x="5624513" y="2973388"/>
          <p14:tracePt t="126310" x="5653088" y="2963863"/>
          <p14:tracePt t="126322" x="5707063" y="2963863"/>
          <p14:tracePt t="126327" x="5770563" y="2954338"/>
          <p14:tracePt t="126337" x="5807075" y="2954338"/>
          <p14:tracePt t="126344" x="5853113" y="2936875"/>
          <p14:tracePt t="126350" x="5907088" y="2936875"/>
          <p14:tracePt t="126358" x="5953125" y="2917825"/>
          <p14:tracePt t="126365" x="6007100" y="2917825"/>
          <p14:tracePt t="126373" x="6035675" y="2909888"/>
          <p14:tracePt t="126381" x="6089650" y="2909888"/>
          <p14:tracePt t="126389" x="6199188" y="2909888"/>
          <p14:tracePt t="126397" x="6291263" y="2909888"/>
          <p14:tracePt t="126406" x="6399213" y="2909888"/>
          <p14:tracePt t="126413" x="6527800" y="2909888"/>
          <p14:tracePt t="126421" x="6673850" y="2909888"/>
          <p14:tracePt t="126429" x="6819900" y="2909888"/>
          <p14:tracePt t="126437" x="6964363" y="2909888"/>
          <p14:tracePt t="126446" x="7129463" y="2909888"/>
          <p14:tracePt t="126453" x="7275513" y="2909888"/>
          <p14:tracePt t="126462" x="7439025" y="2909888"/>
          <p14:tracePt t="126473" x="7585075" y="2909888"/>
          <p14:tracePt t="126478" x="7748588" y="2909888"/>
          <p14:tracePt t="126490" x="7894638" y="2909888"/>
          <p14:tracePt t="126496" x="8031163" y="2909888"/>
          <p14:tracePt t="126503" x="8196263" y="2909888"/>
          <p14:tracePt t="126509" x="8323263" y="2909888"/>
          <p14:tracePt t="126517" x="8469313" y="2909888"/>
          <p14:tracePt t="126525" x="8615363" y="2909888"/>
          <p14:tracePt t="126533" x="8761413" y="2909888"/>
          <p14:tracePt t="126541" x="8888413" y="2909888"/>
          <p14:tracePt t="126549" x="9053513" y="29098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ja-JP" sz="3800"/>
              <a:t>Sequential</a:t>
            </a:r>
            <a:r>
              <a:rPr lang="ja-JP" altLang="en-US" sz="3800"/>
              <a:t>　</a:t>
            </a:r>
            <a:r>
              <a:rPr lang="en-US" altLang="ja-JP" sz="3800"/>
              <a:t>Consistency is not kept because of the delay.</a:t>
            </a:r>
          </a:p>
        </p:txBody>
      </p:sp>
      <p:sp>
        <p:nvSpPr>
          <p:cNvPr id="129027" name="Line 3"/>
          <p:cNvSpPr>
            <a:spLocks noChangeShapeType="1"/>
          </p:cNvSpPr>
          <p:nvPr/>
        </p:nvSpPr>
        <p:spPr bwMode="auto">
          <a:xfrm>
            <a:off x="2759075" y="1890713"/>
            <a:ext cx="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9028" name="Line 4"/>
          <p:cNvSpPr>
            <a:spLocks noChangeShapeType="1"/>
          </p:cNvSpPr>
          <p:nvPr/>
        </p:nvSpPr>
        <p:spPr bwMode="auto">
          <a:xfrm>
            <a:off x="2759075" y="3338513"/>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9031" name="Text Box 7"/>
          <p:cNvSpPr txBox="1">
            <a:spLocks noChangeArrowheads="1"/>
          </p:cNvSpPr>
          <p:nvPr/>
        </p:nvSpPr>
        <p:spPr bwMode="auto">
          <a:xfrm>
            <a:off x="1331913" y="4724400"/>
            <a:ext cx="7310437"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2400">
                <a:latin typeface="Times New Roman" panose="02020603050405020304" pitchFamily="18" charset="0"/>
              </a:rPr>
              <a:t>Thus, sequential consistency requires immediate update of</a:t>
            </a:r>
          </a:p>
          <a:p>
            <a:r>
              <a:rPr lang="en-US" altLang="ja-JP" sz="2400">
                <a:latin typeface="Times New Roman" panose="02020603050405020304" pitchFamily="18" charset="0"/>
              </a:rPr>
              <a:t>shared memory or acknowledge messages.</a:t>
            </a:r>
          </a:p>
        </p:txBody>
      </p:sp>
      <p:sp>
        <p:nvSpPr>
          <p:cNvPr id="129032" name="Rectangle 8"/>
          <p:cNvSpPr>
            <a:spLocks noChangeArrowheads="1"/>
          </p:cNvSpPr>
          <p:nvPr/>
        </p:nvSpPr>
        <p:spPr bwMode="auto">
          <a:xfrm>
            <a:off x="1331913" y="1700213"/>
            <a:ext cx="1871662" cy="2592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33" name="Text Box 9"/>
          <p:cNvSpPr txBox="1">
            <a:spLocks noChangeArrowheads="1"/>
          </p:cNvSpPr>
          <p:nvPr/>
        </p:nvSpPr>
        <p:spPr bwMode="auto">
          <a:xfrm>
            <a:off x="1547813" y="1720850"/>
            <a:ext cx="100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P1:A=0;</a:t>
            </a:r>
          </a:p>
        </p:txBody>
      </p:sp>
      <p:sp>
        <p:nvSpPr>
          <p:cNvPr id="129034" name="Text Box 10"/>
          <p:cNvSpPr txBox="1">
            <a:spLocks noChangeArrowheads="1"/>
          </p:cNvSpPr>
          <p:nvPr/>
        </p:nvSpPr>
        <p:spPr bwMode="auto">
          <a:xfrm>
            <a:off x="1908175" y="306228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A=1;</a:t>
            </a:r>
          </a:p>
        </p:txBody>
      </p:sp>
      <p:sp>
        <p:nvSpPr>
          <p:cNvPr id="129035" name="Text Box 11"/>
          <p:cNvSpPr txBox="1">
            <a:spLocks noChangeArrowheads="1"/>
          </p:cNvSpPr>
          <p:nvPr/>
        </p:nvSpPr>
        <p:spPr bwMode="auto">
          <a:xfrm>
            <a:off x="1547813" y="37830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L1: if(B==0) …</a:t>
            </a:r>
          </a:p>
        </p:txBody>
      </p:sp>
      <p:sp>
        <p:nvSpPr>
          <p:cNvPr id="129036" name="Line 12"/>
          <p:cNvSpPr>
            <a:spLocks noChangeShapeType="1"/>
          </p:cNvSpPr>
          <p:nvPr/>
        </p:nvSpPr>
        <p:spPr bwMode="auto">
          <a:xfrm>
            <a:off x="7785100" y="1890713"/>
            <a:ext cx="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9037" name="Line 13"/>
          <p:cNvSpPr>
            <a:spLocks noChangeShapeType="1"/>
          </p:cNvSpPr>
          <p:nvPr/>
        </p:nvSpPr>
        <p:spPr bwMode="auto">
          <a:xfrm>
            <a:off x="7785100" y="3338513"/>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129038" name="Rectangle 14"/>
          <p:cNvSpPr>
            <a:spLocks noChangeArrowheads="1"/>
          </p:cNvSpPr>
          <p:nvPr/>
        </p:nvSpPr>
        <p:spPr bwMode="auto">
          <a:xfrm>
            <a:off x="6357938" y="1700213"/>
            <a:ext cx="1871662" cy="2592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9039" name="Text Box 15"/>
          <p:cNvSpPr txBox="1">
            <a:spLocks noChangeArrowheads="1"/>
          </p:cNvSpPr>
          <p:nvPr/>
        </p:nvSpPr>
        <p:spPr bwMode="auto">
          <a:xfrm>
            <a:off x="6573838" y="1720850"/>
            <a:ext cx="100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P2:B=0;</a:t>
            </a:r>
          </a:p>
        </p:txBody>
      </p:sp>
      <p:sp>
        <p:nvSpPr>
          <p:cNvPr id="129040" name="Text Box 16"/>
          <p:cNvSpPr txBox="1">
            <a:spLocks noChangeArrowheads="1"/>
          </p:cNvSpPr>
          <p:nvPr/>
        </p:nvSpPr>
        <p:spPr bwMode="auto">
          <a:xfrm>
            <a:off x="6934200" y="3062288"/>
            <a:ext cx="66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B=1;</a:t>
            </a:r>
          </a:p>
        </p:txBody>
      </p:sp>
      <p:sp>
        <p:nvSpPr>
          <p:cNvPr id="129041" name="Text Box 17"/>
          <p:cNvSpPr txBox="1">
            <a:spLocks noChangeArrowheads="1"/>
          </p:cNvSpPr>
          <p:nvPr/>
        </p:nvSpPr>
        <p:spPr bwMode="auto">
          <a:xfrm>
            <a:off x="6573838" y="37830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L2: if(A==0) …</a:t>
            </a:r>
          </a:p>
        </p:txBody>
      </p:sp>
      <p:sp>
        <p:nvSpPr>
          <p:cNvPr id="129042" name="Line 18"/>
          <p:cNvSpPr>
            <a:spLocks noChangeShapeType="1"/>
          </p:cNvSpPr>
          <p:nvPr/>
        </p:nvSpPr>
        <p:spPr bwMode="auto">
          <a:xfrm>
            <a:off x="2484438" y="3284538"/>
            <a:ext cx="4751387" cy="576262"/>
          </a:xfrm>
          <a:prstGeom prst="line">
            <a:avLst/>
          </a:prstGeom>
          <a:noFill/>
          <a:ln w="19050" cap="rnd">
            <a:solidFill>
              <a:srgbClr val="0000FF"/>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29043" name="Line 19"/>
          <p:cNvSpPr>
            <a:spLocks noChangeShapeType="1"/>
          </p:cNvSpPr>
          <p:nvPr/>
        </p:nvSpPr>
        <p:spPr bwMode="auto">
          <a:xfrm flipH="1">
            <a:off x="2339975" y="3284538"/>
            <a:ext cx="4679950" cy="576262"/>
          </a:xfrm>
          <a:prstGeom prst="line">
            <a:avLst/>
          </a:prstGeom>
          <a:noFill/>
          <a:ln w="9525">
            <a:solidFill>
              <a:srgbClr val="0000FF"/>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pic>
        <p:nvPicPr>
          <p:cNvPr id="2" name="オーディオ 1">
            <a:hlinkClick r:id="" action="ppaction://media"/>
            <a:extLst>
              <a:ext uri="{FF2B5EF4-FFF2-40B4-BE49-F238E27FC236}">
                <a16:creationId xmlns:a16="http://schemas.microsoft.com/office/drawing/2014/main" id="{63D9331C-F448-4AD2-AEEC-B0D079FDC2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5246"/>
    </mc:Choice>
    <mc:Fallback xmlns="">
      <p:transition spd="slow" advTm="75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03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90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90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0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902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90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9035"/>
                                        </p:tgtEl>
                                        <p:attrNameLst>
                                          <p:attrName>style.visibility</p:attrName>
                                        </p:attrNameLst>
                                      </p:cBhvr>
                                      <p:to>
                                        <p:strVal val="visible"/>
                                      </p:to>
                                    </p:set>
                                  </p:childTnLst>
                                </p:cTn>
                              </p:par>
                            </p:childTnLst>
                          </p:cTn>
                        </p:par>
                        <p:par>
                          <p:cTn id="31" fill="hold" nodeType="afterGroup">
                            <p:stCondLst>
                              <p:cond delay="0"/>
                            </p:stCondLst>
                            <p:childTnLst>
                              <p:par>
                                <p:cTn id="32" presetID="5" presetClass="entr" presetSubtype="10" fill="hold" grpId="0" nodeType="afterEffect">
                                  <p:stCondLst>
                                    <p:cond delay="0"/>
                                  </p:stCondLst>
                                  <p:childTnLst>
                                    <p:set>
                                      <p:cBhvr>
                                        <p:cTn id="33" dur="1" fill="hold">
                                          <p:stCondLst>
                                            <p:cond delay="0"/>
                                          </p:stCondLst>
                                        </p:cTn>
                                        <p:tgtEl>
                                          <p:spTgt spid="129042"/>
                                        </p:tgtEl>
                                        <p:attrNameLst>
                                          <p:attrName>style.visibility</p:attrName>
                                        </p:attrNameLst>
                                      </p:cBhvr>
                                      <p:to>
                                        <p:strVal val="visible"/>
                                      </p:to>
                                    </p:set>
                                    <p:animEffect transition="in" filter="checkerboard(across)">
                                      <p:cBhvr>
                                        <p:cTn id="34" dur="500"/>
                                        <p:tgtEl>
                                          <p:spTgt spid="12904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29043"/>
                                        </p:tgtEl>
                                        <p:attrNameLst>
                                          <p:attrName>style.visibility</p:attrName>
                                        </p:attrNameLst>
                                      </p:cBhvr>
                                      <p:to>
                                        <p:strVal val="visible"/>
                                      </p:to>
                                    </p:set>
                                    <p:animEffect transition="in" filter="checkerboard(across)">
                                      <p:cBhvr>
                                        <p:cTn id="37" dur="500"/>
                                        <p:tgtEl>
                                          <p:spTgt spid="1290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129027" grpId="0" animBg="1"/>
      <p:bldP spid="129028" grpId="0" animBg="1"/>
      <p:bldP spid="129034" grpId="0"/>
      <p:bldP spid="129035" grpId="0"/>
      <p:bldP spid="129036" grpId="0" animBg="1"/>
      <p:bldP spid="129037" grpId="0" animBg="1"/>
      <p:bldP spid="129040" grpId="0"/>
      <p:bldP spid="129041" grpId="0"/>
      <p:bldP spid="129042" grpId="0" animBg="1"/>
      <p:bldP spid="129043" grpId="0" animBg="1"/>
    </p:bldLst>
  </p:timing>
  <p:extLst>
    <p:ext uri="{3A86A75C-4F4B-4683-9AE1-C65F6400EC91}">
      <p14:laserTraceLst xmlns:p14="http://schemas.microsoft.com/office/powerpoint/2010/main">
        <p14:tracePtLst>
          <p14:tracePt t="10557" x="8232775" y="3355975"/>
          <p14:tracePt t="10564" x="7639050" y="3355975"/>
          <p14:tracePt t="10573" x="7010400" y="3355975"/>
          <p14:tracePt t="10580" x="6454775" y="3355975"/>
          <p14:tracePt t="10589" x="5972175" y="3355975"/>
          <p14:tracePt t="10596" x="5524500" y="3355975"/>
          <p14:tracePt t="10604" x="5187950" y="3355975"/>
          <p14:tracePt t="10613" x="4995863" y="3346450"/>
          <p14:tracePt t="10621" x="4767263" y="3346450"/>
          <p14:tracePt t="10628" x="4603750" y="3302000"/>
          <p14:tracePt t="10637" x="4494213" y="3302000"/>
          <p14:tracePt t="10644" x="4384675" y="3302000"/>
          <p14:tracePt t="10654" x="4294188" y="3302000"/>
          <p14:tracePt t="10660" x="4202113" y="3302000"/>
          <p14:tracePt t="10670" x="4129088" y="3302000"/>
          <p14:tracePt t="10677" x="4038600" y="3302000"/>
          <p14:tracePt t="10685" x="3919538" y="3302000"/>
          <p14:tracePt t="10693" x="3829050" y="3302000"/>
          <p14:tracePt t="10701" x="3756025" y="3302000"/>
          <p14:tracePt t="10709" x="3683000" y="3302000"/>
          <p14:tracePt t="10717" x="3573463" y="3292475"/>
          <p14:tracePt t="10725" x="3463925" y="3273425"/>
          <p14:tracePt t="10733" x="3363913" y="3246438"/>
          <p14:tracePt t="10741" x="3309938" y="3236913"/>
          <p14:tracePt t="10748" x="3290888" y="3236913"/>
          <p14:tracePt t="10757" x="3254375" y="3236913"/>
          <p14:tracePt t="10909" x="3236913" y="3236913"/>
          <p14:tracePt t="10917" x="3208338" y="3228975"/>
          <p14:tracePt t="10925" x="3163888" y="3228975"/>
          <p14:tracePt t="10933" x="3090863" y="3228975"/>
          <p14:tracePt t="10941" x="3035300" y="3228975"/>
          <p14:tracePt t="10948" x="2944813" y="3228975"/>
          <p14:tracePt t="10957" x="2835275" y="3228975"/>
          <p14:tracePt t="10965" x="2744788" y="3228975"/>
          <p14:tracePt t="10973" x="2635250" y="3209925"/>
          <p14:tracePt t="10981" x="2570163" y="3182938"/>
          <p14:tracePt t="10989" x="2498725" y="3182938"/>
          <p14:tracePt t="10997" x="2452688" y="3173413"/>
          <p14:tracePt t="11005" x="2433638" y="3173413"/>
          <p14:tracePt t="11013" x="2416175" y="3163888"/>
          <p14:tracePt t="11351" x="2397125" y="3146425"/>
          <p14:tracePt t="11359" x="2389188" y="3119438"/>
          <p14:tracePt t="11366" x="2389188" y="3100388"/>
          <p14:tracePt t="11376" x="2370138" y="3054350"/>
          <p14:tracePt t="11382" x="2343150" y="3027363"/>
          <p14:tracePt t="11390" x="2333625" y="2982913"/>
          <p14:tracePt t="11397" x="2324100" y="2963863"/>
          <p14:tracePt t="11407" x="2297113" y="2917825"/>
          <p14:tracePt t="11413" x="2287588" y="2909888"/>
          <p14:tracePt t="11420" x="2279650" y="2881313"/>
          <p14:tracePt t="11694" x="2260600" y="2863850"/>
          <p14:tracePt t="11741" x="2187575" y="2863850"/>
          <p14:tracePt t="11749" x="2133600" y="2863850"/>
          <p14:tracePt t="11757" x="2014538" y="2827338"/>
          <p14:tracePt t="11765" x="1941513" y="2800350"/>
          <p14:tracePt t="11774" x="1878013" y="2754313"/>
          <p14:tracePt t="11780" x="1795463" y="2735263"/>
          <p14:tracePt t="11789" x="1695450" y="2671763"/>
          <p14:tracePt t="11796" x="1576388" y="2635250"/>
          <p14:tracePt t="11808" x="1504950" y="2589213"/>
          <p14:tracePt t="11814" x="1385888" y="2544763"/>
          <p14:tracePt t="11824" x="1322388" y="2508250"/>
          <p14:tracePt t="11830" x="1285875" y="2481263"/>
          <p14:tracePt t="11841" x="1266825" y="2462213"/>
          <p14:tracePt t="11846" x="1258888" y="2452688"/>
          <p14:tracePt t="11857" x="1258888" y="2444750"/>
          <p14:tracePt t="11862" x="1258888" y="2425700"/>
          <p14:tracePt t="11874" x="1258888" y="2408238"/>
          <p14:tracePt t="11888" x="1258888" y="2362200"/>
          <p14:tracePt t="11893" x="1258888" y="2352675"/>
          <p14:tracePt t="11901" x="1258888" y="2335213"/>
          <p14:tracePt t="11908" x="1258888" y="2325688"/>
          <p14:tracePt t="11918" x="1276350" y="2298700"/>
          <p14:tracePt t="11934" x="1285875" y="2262188"/>
          <p14:tracePt t="11950" x="1285875" y="2252663"/>
          <p14:tracePt t="11982" x="1293813" y="2243138"/>
          <p14:tracePt t="11989" x="1303338" y="2233613"/>
          <p14:tracePt t="11998" x="1312863" y="2225675"/>
          <p14:tracePt t="12008" x="1349375" y="2206625"/>
          <p14:tracePt t="12014" x="1439863" y="2206625"/>
          <p14:tracePt t="12028" x="1568450" y="2206625"/>
          <p14:tracePt t="12030" x="1731963" y="2206625"/>
          <p14:tracePt t="12038" x="1878013" y="2206625"/>
          <p14:tracePt t="12045" x="2024063" y="2206625"/>
          <p14:tracePt t="12057" x="2151063" y="2206625"/>
          <p14:tracePt t="12061" x="2297113" y="2206625"/>
          <p14:tracePt t="12071" x="2352675" y="2206625"/>
          <p14:tracePt t="12077" x="2397125" y="2206625"/>
          <p14:tracePt t="12191" x="2389188" y="2225675"/>
          <p14:tracePt t="12207" x="2379663" y="2233613"/>
          <p14:tracePt t="12231" x="2379663" y="2243138"/>
          <p14:tracePt t="12237" x="2370138" y="2252663"/>
          <p14:tracePt t="12253" x="2360613" y="2262188"/>
          <p14:tracePt t="12269" x="2360613" y="2270125"/>
          <p14:tracePt t="12277" x="2416175" y="2289175"/>
          <p14:tracePt t="12285" x="2470150" y="2306638"/>
          <p14:tracePt t="12293" x="2635250" y="2335213"/>
          <p14:tracePt t="12301" x="2862263" y="2352675"/>
          <p14:tracePt t="12309" x="3154363" y="2408238"/>
          <p14:tracePt t="12316" x="3536950" y="2452688"/>
          <p14:tracePt t="12325" x="3892550" y="2489200"/>
          <p14:tracePt t="12333" x="4394200" y="2562225"/>
          <p14:tracePt t="12341" x="4786313" y="2625725"/>
          <p14:tracePt t="12349" x="5086350" y="2625725"/>
          <p14:tracePt t="12357" x="5268913" y="2625725"/>
          <p14:tracePt t="12365" x="5451475" y="2625725"/>
          <p14:tracePt t="12373" x="5597525" y="2625725"/>
          <p14:tracePt t="12381" x="5688013" y="2625725"/>
          <p14:tracePt t="12389" x="5743575" y="2625725"/>
          <p14:tracePt t="12397" x="5761038" y="2625725"/>
          <p14:tracePt t="12421" x="5770563" y="2625725"/>
          <p14:tracePt t="12514" x="5816600" y="2617788"/>
          <p14:tracePt t="12516" x="5916613" y="2617788"/>
          <p14:tracePt t="12526" x="6043613" y="2598738"/>
          <p14:tracePt t="12533" x="6172200" y="2598738"/>
          <p14:tracePt t="12541" x="6262688" y="2598738"/>
          <p14:tracePt t="12548" x="6372225" y="2589213"/>
          <p14:tracePt t="12557" x="6454775" y="2562225"/>
          <p14:tracePt t="12565" x="6491288" y="2554288"/>
          <p14:tracePt t="12573" x="6508750" y="2554288"/>
          <p14:tracePt t="12589" x="6518275" y="2544763"/>
          <p14:tracePt t="12597" x="6527800" y="2544763"/>
          <p14:tracePt t="12814" x="6554788" y="2535238"/>
          <p14:tracePt t="12821" x="6581775" y="2517775"/>
          <p14:tracePt t="12828" x="6627813" y="2489200"/>
          <p14:tracePt t="12837" x="6691313" y="2481263"/>
          <p14:tracePt t="12845" x="6764338" y="2471738"/>
          <p14:tracePt t="12854" x="6810375" y="2444750"/>
          <p14:tracePt t="12861" x="6864350" y="2435225"/>
          <p14:tracePt t="12870" x="6900863" y="2435225"/>
          <p14:tracePt t="12887" x="6929438" y="2425700"/>
          <p14:tracePt t="13045" x="6883400" y="2425700"/>
          <p14:tracePt t="13053" x="6737350" y="2425700"/>
          <p14:tracePt t="13060" x="6573838" y="2425700"/>
          <p14:tracePt t="13069" x="6391275" y="2425700"/>
          <p14:tracePt t="13077" x="6208713" y="2389188"/>
          <p14:tracePt t="13085" x="6099175" y="2379663"/>
          <p14:tracePt t="13093" x="5989638" y="2362200"/>
          <p14:tracePt t="13101" x="5916613" y="2362200"/>
          <p14:tracePt t="13109" x="5870575" y="2352675"/>
          <p14:tracePt t="13117" x="5853113" y="2343150"/>
          <p14:tracePt t="13125" x="5843588" y="2335213"/>
          <p14:tracePt t="13157" x="5834063" y="2325688"/>
          <p14:tracePt t="13173" x="5834063" y="2306638"/>
          <p14:tracePt t="13182" x="5834063" y="2270125"/>
          <p14:tracePt t="13191" x="5834063" y="2252663"/>
          <p14:tracePt t="13198" x="5899150" y="2206625"/>
          <p14:tracePt t="13208" x="5943600" y="2170113"/>
          <p14:tracePt t="13214" x="6007100" y="2143125"/>
          <p14:tracePt t="13225" x="6089650" y="2089150"/>
          <p14:tracePt t="13229" x="6199188" y="2052638"/>
          <p14:tracePt t="13238" x="6299200" y="2024063"/>
          <p14:tracePt t="13245" x="6372225" y="2024063"/>
          <p14:tracePt t="13253" x="6508750" y="1979613"/>
          <p14:tracePt t="13261" x="6618288" y="1960563"/>
          <p14:tracePt t="13270" x="6710363" y="1951038"/>
          <p14:tracePt t="13278" x="6819900" y="1951038"/>
          <p14:tracePt t="13284" x="6892925" y="1951038"/>
          <p14:tracePt t="13292" x="6946900" y="1951038"/>
          <p14:tracePt t="13300" x="7010400" y="1951038"/>
          <p14:tracePt t="13309" x="7029450" y="1951038"/>
          <p14:tracePt t="13316" x="7056438" y="1951038"/>
          <p14:tracePt t="13325" x="7065963" y="1951038"/>
          <p14:tracePt t="13341" x="7092950" y="1951038"/>
          <p14:tracePt t="13349" x="7102475" y="1970088"/>
          <p14:tracePt t="13357" x="7110413" y="1979613"/>
          <p14:tracePt t="13365" x="7119938" y="2006600"/>
          <p14:tracePt t="13374" x="7138988" y="2024063"/>
          <p14:tracePt t="13381" x="7138988" y="2033588"/>
          <p14:tracePt t="13391" x="7138988" y="2043113"/>
          <p14:tracePt t="13397" x="7138988" y="2052638"/>
          <p14:tracePt t="13405" x="7138988" y="2079625"/>
          <p14:tracePt t="13413" x="7138988" y="2089150"/>
          <p14:tracePt t="13422" x="7138988" y="2106613"/>
          <p14:tracePt t="13429" x="7138988" y="2125663"/>
          <p14:tracePt t="13439" x="7129463" y="2133600"/>
          <p14:tracePt t="13445" x="7110413" y="2160588"/>
          <p14:tracePt t="13455" x="7092950" y="2179638"/>
          <p14:tracePt t="13461" x="7083425" y="2206625"/>
          <p14:tracePt t="13472" x="7046913" y="2252663"/>
          <p14:tracePt t="13477" x="7037388" y="2279650"/>
          <p14:tracePt t="13487" x="6983413" y="2343150"/>
          <p14:tracePt t="13493" x="6964363" y="2362200"/>
          <p14:tracePt t="13502" x="6937375" y="2389188"/>
          <p14:tracePt t="13509" x="6919913" y="2416175"/>
          <p14:tracePt t="13517" x="6883400" y="2444750"/>
          <p14:tracePt t="13526" x="6873875" y="2452688"/>
          <p14:tracePt t="13853" x="6873875" y="2444750"/>
          <p14:tracePt t="13860" x="6873875" y="2435225"/>
          <p14:tracePt t="13870" x="6883400" y="2425700"/>
          <p14:tracePt t="13876" x="6892925" y="2425700"/>
          <p14:tracePt t="13885" x="6910388" y="2408238"/>
          <p14:tracePt t="13893" x="6929438" y="2398713"/>
          <p14:tracePt t="13901" x="6937375" y="2389188"/>
          <p14:tracePt t="13909" x="6946900" y="2379663"/>
          <p14:tracePt t="13925" x="6956425" y="2362200"/>
          <p14:tracePt t="13933" x="6973888" y="2343150"/>
          <p14:tracePt t="13949" x="6983413" y="2325688"/>
          <p14:tracePt t="14142" x="6983413" y="2352675"/>
          <p14:tracePt t="14150" x="6983413" y="2362200"/>
          <p14:tracePt t="14157" x="6973888" y="2398713"/>
          <p14:tracePt t="14165" x="6946900" y="2444750"/>
          <p14:tracePt t="14174" x="6946900" y="2481263"/>
          <p14:tracePt t="14181" x="6946900" y="2525713"/>
          <p14:tracePt t="14190" x="6910388" y="2581275"/>
          <p14:tracePt t="14197" x="6910388" y="2608263"/>
          <p14:tracePt t="14205" x="6900863" y="2644775"/>
          <p14:tracePt t="14213" x="6900863" y="2698750"/>
          <p14:tracePt t="14223" x="6864350" y="2763838"/>
          <p14:tracePt t="14229" x="6864350" y="2790825"/>
          <p14:tracePt t="14236" x="6864350" y="2800350"/>
          <p14:tracePt t="14245" x="6864350" y="2817813"/>
          <p14:tracePt t="14253" x="6864350" y="2827338"/>
          <p14:tracePt t="14261" x="6864350" y="2836863"/>
          <p14:tracePt t="14269" x="6864350" y="2844800"/>
          <p14:tracePt t="14558" x="6856413" y="2854325"/>
          <p14:tracePt t="14574" x="6810375" y="2881313"/>
          <p14:tracePt t="14582" x="6664325" y="2900363"/>
          <p14:tracePt t="14591" x="6600825" y="2909888"/>
          <p14:tracePt t="14598" x="6399213" y="2946400"/>
          <p14:tracePt t="14606" x="6135688" y="2946400"/>
          <p14:tracePt t="14613" x="5870575" y="2946400"/>
          <p14:tracePt t="14622" x="5497513" y="2946400"/>
          <p14:tracePt t="14629" x="5232400" y="2946400"/>
          <p14:tracePt t="14639" x="4968875" y="2946400"/>
          <p14:tracePt t="14644" x="4749800" y="2946400"/>
          <p14:tracePt t="14655" x="4448175" y="2946400"/>
          <p14:tracePt t="14661" x="4248150" y="2946400"/>
          <p14:tracePt t="14670" x="4084638" y="2946400"/>
          <p14:tracePt t="14676" x="3902075" y="2946400"/>
          <p14:tracePt t="14685" x="3775075" y="2946400"/>
          <p14:tracePt t="14693" x="3629025" y="2946400"/>
          <p14:tracePt t="14701" x="3490913" y="2946400"/>
          <p14:tracePt t="14709" x="3363913" y="2946400"/>
          <p14:tracePt t="14717" x="3200400" y="2946400"/>
          <p14:tracePt t="14725" x="3071813" y="2946400"/>
          <p14:tracePt t="14733" x="2908300" y="2946400"/>
          <p14:tracePt t="14741" x="2781300" y="2946400"/>
          <p14:tracePt t="14749" x="2671763" y="2946400"/>
          <p14:tracePt t="14757" x="2562225" y="2946400"/>
          <p14:tracePt t="14765" x="2443163" y="2936875"/>
          <p14:tracePt t="14775" x="2389188" y="2927350"/>
          <p14:tracePt t="14780" x="2343150" y="2890838"/>
          <p14:tracePt t="14789" x="2333625" y="2890838"/>
          <p14:tracePt t="14796" x="2316163" y="2890838"/>
          <p14:tracePt t="14805" x="2306638" y="2881313"/>
          <p14:tracePt t="14812" x="2297113" y="2881313"/>
          <p14:tracePt t="14821" x="2297113" y="2873375"/>
          <p14:tracePt t="14870" x="2287588" y="2863850"/>
          <p14:tracePt t="14901" x="2287588" y="2854325"/>
          <p14:tracePt t="14933" x="2287588" y="2844800"/>
          <p14:tracePt t="14940" x="2287588" y="2836863"/>
          <p14:tracePt t="14948" x="2287588" y="2808288"/>
          <p14:tracePt t="14957" x="2287588" y="2790825"/>
          <p14:tracePt t="14965" x="2287588" y="2771775"/>
          <p14:tracePt t="14973" x="2287588" y="2754313"/>
          <p14:tracePt t="14981" x="2287588" y="2727325"/>
          <p14:tracePt t="14989" x="2287588" y="2708275"/>
          <p14:tracePt t="14997" x="2279650" y="2698750"/>
          <p14:tracePt t="15006" x="2279650" y="2690813"/>
          <p14:tracePt t="15013" x="2270125" y="2662238"/>
          <p14:tracePt t="15028" x="2251075" y="2644775"/>
          <p14:tracePt t="15036" x="2243138" y="2625725"/>
          <p14:tracePt t="15053" x="2233613" y="2617788"/>
          <p14:tracePt t="15069" x="2224088" y="2598738"/>
          <p14:tracePt t="15109" x="2224088" y="2589213"/>
          <p14:tracePt t="15149" x="2206625" y="2571750"/>
          <p14:tracePt t="15173" x="2206625" y="2554288"/>
          <p14:tracePt t="15181" x="2206625" y="2544763"/>
          <p14:tracePt t="15198" x="2206625" y="2517775"/>
          <p14:tracePt t="15206" x="2206625" y="2508250"/>
          <p14:tracePt t="15224" x="2206625" y="2498725"/>
          <p14:tracePt t="15253" x="2206625" y="2489200"/>
          <p14:tracePt t="15382" x="2197100" y="2481263"/>
          <p14:tracePt t="15390" x="2187575" y="2489200"/>
          <p14:tracePt t="15398" x="2179638" y="2508250"/>
          <p14:tracePt t="15407" x="2143125" y="2571750"/>
          <p14:tracePt t="15414" x="2133600" y="2598738"/>
          <p14:tracePt t="15424" x="2124075" y="2617788"/>
          <p14:tracePt t="15430" x="2106613" y="2644775"/>
          <p14:tracePt t="15438" x="2097088" y="2698750"/>
          <p14:tracePt t="15446" x="2070100" y="2763838"/>
          <p14:tracePt t="15455" x="2051050" y="2808288"/>
          <p14:tracePt t="15462" x="2051050" y="2854325"/>
          <p14:tracePt t="15472" x="2024063" y="2890838"/>
          <p14:tracePt t="15480" x="2024063" y="2936875"/>
          <p14:tracePt t="15488" x="2024063" y="2954338"/>
          <p14:tracePt t="15494" x="2014538" y="2973388"/>
          <p14:tracePt t="15502" x="2014538" y="2982913"/>
          <p14:tracePt t="15510" x="2014538" y="2990850"/>
          <p14:tracePt t="15533" x="2014538" y="3009900"/>
          <p14:tracePt t="15565" x="2014538" y="3017838"/>
          <p14:tracePt t="15598" x="2014538" y="3027363"/>
          <p14:tracePt t="17942" x="2087563" y="3009900"/>
          <p14:tracePt t="17950" x="2260600" y="3009900"/>
          <p14:tracePt t="17957" x="2516188" y="3009900"/>
          <p14:tracePt t="17964" x="2808288" y="3009900"/>
          <p14:tracePt t="17973" x="3181350" y="3009900"/>
          <p14:tracePt t="17980" x="3519488" y="3009900"/>
          <p14:tracePt t="17989" x="3965575" y="3009900"/>
          <p14:tracePt t="17997" x="4376738" y="3009900"/>
          <p14:tracePt t="18005" x="4840288" y="3063875"/>
          <p14:tracePt t="18013" x="5122863" y="3109913"/>
          <p14:tracePt t="18021" x="5487988" y="3192463"/>
          <p14:tracePt t="18029" x="5880100" y="3255963"/>
          <p14:tracePt t="18038" x="6199188" y="3302000"/>
          <p14:tracePt t="18045" x="6600825" y="3382963"/>
          <p14:tracePt t="18054" x="7029450" y="3429000"/>
          <p14:tracePt t="18062" x="7312025" y="3492500"/>
          <p14:tracePt t="18073" x="7621588" y="3511550"/>
          <p14:tracePt t="18078" x="7885113" y="3511550"/>
          <p14:tracePt t="18090" x="8150225" y="3511550"/>
          <p14:tracePt t="18094" x="8369300" y="3511550"/>
          <p14:tracePt t="18106" x="8569325" y="3511550"/>
          <p14:tracePt t="18110" x="8770938" y="3511550"/>
          <p14:tracePt t="18117" x="8951913" y="3511550"/>
          <p14:tracePt t="18125" x="9097963" y="3511550"/>
          <p14:tracePt t="23356" x="8396288" y="3857625"/>
          <p14:tracePt t="23364" x="8159750" y="3875088"/>
          <p14:tracePt t="23372" x="7813675" y="3921125"/>
          <p14:tracePt t="23380" x="7631113" y="3921125"/>
          <p14:tracePt t="23389" x="7448550" y="3921125"/>
          <p14:tracePt t="23396" x="7339013" y="3921125"/>
          <p14:tracePt t="23405" x="7265988" y="3921125"/>
          <p14:tracePt t="23413" x="7212013" y="3921125"/>
          <p14:tracePt t="23421" x="7129463" y="3921125"/>
          <p14:tracePt t="23429" x="7056438" y="3921125"/>
          <p14:tracePt t="23438" x="6929438" y="3921125"/>
          <p14:tracePt t="23445" x="6746875" y="3921125"/>
          <p14:tracePt t="23453" x="6500813" y="3921125"/>
          <p14:tracePt t="23461" x="6053138" y="3903663"/>
          <p14:tracePt t="23469" x="5580063" y="3840163"/>
          <p14:tracePt t="23477" x="5114925" y="3738563"/>
          <p14:tracePt t="23486" x="4576763" y="3694113"/>
          <p14:tracePt t="23493" x="4002088" y="3592513"/>
          <p14:tracePt t="23502" x="3609975" y="3548063"/>
          <p14:tracePt t="23509" x="3217863" y="3482975"/>
          <p14:tracePt t="23517" x="2971800" y="3446463"/>
          <p14:tracePt t="23526" x="2825750" y="3419475"/>
          <p14:tracePt t="23535" x="2744788" y="3402013"/>
          <p14:tracePt t="23543" x="2725738" y="3392488"/>
          <p14:tracePt t="23872" x="2708275" y="3392488"/>
          <p14:tracePt t="23880" x="2689225" y="3392488"/>
          <p14:tracePt t="23889" x="2671763" y="3392488"/>
          <p14:tracePt t="23933" x="2652713" y="3392488"/>
          <p14:tracePt t="23941" x="2598738" y="3392488"/>
          <p14:tracePt t="23948" x="2506663" y="3392488"/>
          <p14:tracePt t="23957" x="2416175" y="3392488"/>
          <p14:tracePt t="23964" x="2370138" y="3392488"/>
          <p14:tracePt t="23973" x="2306638" y="3392488"/>
          <p14:tracePt t="23981" x="2243138" y="3392488"/>
          <p14:tracePt t="23989" x="2187575" y="3392488"/>
          <p14:tracePt t="23997" x="2151063" y="3392488"/>
          <p14:tracePt t="24005" x="2133600" y="3392488"/>
          <p14:tracePt t="24014" x="2114550" y="3392488"/>
          <p14:tracePt t="24021" x="2106613" y="3392488"/>
          <p14:tracePt t="24039" x="2097088" y="3392488"/>
          <p14:tracePt t="24055" x="2097088" y="3382963"/>
          <p14:tracePt t="24062" x="2097088" y="3375025"/>
          <p14:tracePt t="24071" x="2097088" y="3365500"/>
          <p14:tracePt t="24089" x="2097088" y="3328988"/>
          <p14:tracePt t="24094" x="2097088" y="3319463"/>
          <p14:tracePt t="24106" x="2097088" y="3302000"/>
          <p14:tracePt t="24110" x="2097088" y="3273425"/>
          <p14:tracePt t="24118" x="2106613" y="3246438"/>
          <p14:tracePt t="24126" x="2114550" y="3228975"/>
          <p14:tracePt t="24142" x="2114550" y="3219450"/>
          <p14:tracePt t="24150" x="2124075" y="3192463"/>
          <p14:tracePt t="24182" x="2133600" y="3182938"/>
          <p14:tracePt t="24214" x="2151063" y="3182938"/>
          <p14:tracePt t="24222" x="2197100" y="3182938"/>
          <p14:tracePt t="24230" x="2233613" y="3200400"/>
          <p14:tracePt t="24238" x="2316163" y="3209925"/>
          <p14:tracePt t="24245" x="2333625" y="3209925"/>
          <p14:tracePt t="24253" x="2389188" y="3219450"/>
          <p14:tracePt t="24260" x="2425700" y="3219450"/>
          <p14:tracePt t="24272" x="2452688" y="3219450"/>
          <p14:tracePt t="24278" x="2470150" y="3219450"/>
          <p14:tracePt t="24289" x="2479675" y="3228975"/>
          <p14:tracePt t="24444" x="2498725" y="3255963"/>
          <p14:tracePt t="24453" x="2708275" y="3302000"/>
          <p14:tracePt t="24460" x="3273425" y="3346450"/>
          <p14:tracePt t="24468" x="3956050" y="3429000"/>
          <p14:tracePt t="24476" x="4622800" y="3429000"/>
          <p14:tracePt t="24486" x="5334000" y="3455988"/>
          <p14:tracePt t="24493" x="5972175" y="3438525"/>
          <p14:tracePt t="24502" x="6527800" y="3438525"/>
          <p14:tracePt t="24509" x="6929438" y="3438525"/>
          <p14:tracePt t="24517" x="7175500" y="3402013"/>
          <p14:tracePt t="24525" x="7319963" y="3392488"/>
          <p14:tracePt t="24533" x="7385050" y="3365500"/>
          <p14:tracePt t="24542" x="7392988" y="3355975"/>
          <p14:tracePt t="24734" x="7402513" y="3346450"/>
          <p14:tracePt t="24871" x="7375525" y="3346450"/>
          <p14:tracePt t="24878" x="7319963" y="3346450"/>
          <p14:tracePt t="24889" x="7265988" y="3346450"/>
          <p14:tracePt t="24892" x="7219950" y="3346450"/>
          <p14:tracePt t="24903" x="7202488" y="3346450"/>
          <p14:tracePt t="24910" x="7175500" y="3346450"/>
          <p14:tracePt t="24922" x="7165975" y="3346450"/>
          <p14:tracePt t="24988" x="7156450" y="3338513"/>
          <p14:tracePt t="25023" x="7156450" y="3328988"/>
          <p14:tracePt t="25030" x="7165975" y="3309938"/>
          <p14:tracePt t="25040" x="7183438" y="3302000"/>
          <p14:tracePt t="25047" x="7219950" y="3292475"/>
          <p14:tracePt t="25053" x="7283450" y="3273425"/>
          <p14:tracePt t="25060" x="7339013" y="3273425"/>
          <p14:tracePt t="25071" x="7421563" y="3255963"/>
          <p14:tracePt t="25076" x="7494588" y="3255963"/>
          <p14:tracePt t="25086" x="7585075" y="3255963"/>
          <p14:tracePt t="25092" x="7675563" y="3255963"/>
          <p14:tracePt t="25103" x="7731125" y="3255963"/>
          <p14:tracePt t="25108" x="7777163" y="3255963"/>
          <p14:tracePt t="25116" x="7804150" y="3255963"/>
          <p14:tracePt t="25124" x="7821613" y="3255963"/>
          <p14:tracePt t="25133" x="7840663" y="3255963"/>
          <p14:tracePt t="25141" x="7858125" y="3255963"/>
          <p14:tracePt t="25149" x="7877175" y="3265488"/>
          <p14:tracePt t="25157" x="7931150" y="3265488"/>
          <p14:tracePt t="25165" x="8004175" y="3282950"/>
          <p14:tracePt t="25173" x="8096250" y="3292475"/>
          <p14:tracePt t="25181" x="8196263" y="3292475"/>
          <p14:tracePt t="25189" x="8305800" y="3319463"/>
          <p14:tracePt t="25197" x="8396288" y="3319463"/>
          <p14:tracePt t="25205" x="8505825" y="3319463"/>
          <p14:tracePt t="25213" x="8596313" y="3319463"/>
          <p14:tracePt t="25221" x="8688388" y="3319463"/>
          <p14:tracePt t="25229" x="8778875" y="3319463"/>
          <p14:tracePt t="25236" x="8842375" y="3319463"/>
          <p14:tracePt t="25245" x="8897938" y="3319463"/>
          <p14:tracePt t="25253" x="8951913" y="3319463"/>
          <p14:tracePt t="25261" x="8988425" y="3319463"/>
          <p14:tracePt t="25271" x="9043988" y="3319463"/>
          <p14:tracePt t="25277" x="9126538" y="3319463"/>
          <p14:tracePt t="28060" x="8269288" y="3894138"/>
          <p14:tracePt t="28070" x="7913688" y="3930650"/>
          <p14:tracePt t="28076" x="7667625" y="3967163"/>
          <p14:tracePt t="28086" x="7485063" y="3967163"/>
          <p14:tracePt t="28092" x="7375525" y="3984625"/>
          <p14:tracePt t="28102" x="7319963" y="3994150"/>
          <p14:tracePt t="28109" x="7283450" y="3994150"/>
          <p14:tracePt t="28182" x="7283450" y="3984625"/>
          <p14:tracePt t="28198" x="7283450" y="3976688"/>
          <p14:tracePt t="28213" x="7283450" y="3967163"/>
          <p14:tracePt t="28237" x="7283450" y="3940175"/>
          <p14:tracePt t="28268" x="7283450" y="3921125"/>
          <p14:tracePt t="28277" x="7283450" y="3911600"/>
          <p14:tracePt t="28285" x="7283450" y="3903663"/>
          <p14:tracePt t="28293" x="7292975" y="3884613"/>
          <p14:tracePt t="28301" x="7292975" y="3867150"/>
          <p14:tracePt t="28309" x="7302500" y="3848100"/>
          <p14:tracePt t="28321" x="7302500" y="3821113"/>
          <p14:tracePt t="28325" x="7302500" y="3803650"/>
          <p14:tracePt t="28333" x="7302500" y="3775075"/>
          <p14:tracePt t="28341" x="7302500" y="3748088"/>
          <p14:tracePt t="28348" x="7319963" y="3702050"/>
          <p14:tracePt t="28356" x="7339013" y="3684588"/>
          <p14:tracePt t="28365" x="7339013" y="3657600"/>
          <p14:tracePt t="28372" x="7348538" y="3621088"/>
          <p14:tracePt t="28380" x="7356475" y="3602038"/>
          <p14:tracePt t="28389" x="7375525" y="3575050"/>
          <p14:tracePt t="28397" x="7385050" y="3529013"/>
          <p14:tracePt t="28413" x="7385050" y="3502025"/>
          <p14:tracePt t="28421" x="7385050" y="3465513"/>
          <p14:tracePt t="28429" x="7385050" y="3455988"/>
          <p14:tracePt t="28437" x="7385050" y="3419475"/>
          <p14:tracePt t="28445" x="7385050" y="3382963"/>
          <p14:tracePt t="28453" x="7385050" y="3365500"/>
          <p14:tracePt t="28461" x="7385050" y="3355975"/>
          <p14:tracePt t="28468" x="7385050" y="3328988"/>
          <p14:tracePt t="28478" x="7385050" y="3319463"/>
          <p14:tracePt t="28494" x="7375525" y="3302000"/>
          <p14:tracePt t="28510" x="7366000" y="3282950"/>
          <p14:tracePt t="28526" x="7348538" y="3282950"/>
          <p14:tracePt t="28551" x="7339013" y="3282950"/>
          <p14:tracePt t="28558" x="7329488" y="3282950"/>
          <p14:tracePt t="28566" x="7302500" y="3282950"/>
          <p14:tracePt t="28577" x="7283450" y="3282950"/>
          <p14:tracePt t="28580" x="7265988" y="3282950"/>
          <p14:tracePt t="28589" x="7248525" y="3282950"/>
          <p14:tracePt t="28597" x="7239000" y="3282950"/>
          <p14:tracePt t="28605" x="7202488" y="3282950"/>
          <p14:tracePt t="28621" x="7183438" y="3282950"/>
          <p14:tracePt t="28629" x="7175500" y="3282950"/>
          <p14:tracePt t="28637" x="7165975" y="3282950"/>
          <p14:tracePt t="28644" x="7156450" y="3282950"/>
          <p14:tracePt t="28685" x="7146925" y="3282950"/>
          <p14:tracePt t="28693" x="7138988" y="3282950"/>
          <p14:tracePt t="28725" x="7129463" y="3282950"/>
          <p14:tracePt t="28742" x="7119938" y="3282950"/>
          <p14:tracePt t="28813" x="7110413" y="3273425"/>
          <p14:tracePt t="28828" x="7102475" y="3273425"/>
          <p14:tracePt t="28837" x="7092950" y="3265488"/>
          <p14:tracePt t="29044" x="7083425" y="3265488"/>
          <p14:tracePt t="29053" x="7073900" y="3265488"/>
          <p14:tracePt t="29061" x="7029450" y="3265488"/>
          <p14:tracePt t="29068" x="6992938" y="3265488"/>
          <p14:tracePt t="29076" x="6937375" y="3265488"/>
          <p14:tracePt t="29085" x="6856413" y="3273425"/>
          <p14:tracePt t="29093" x="6810375" y="3302000"/>
          <p14:tracePt t="29102" x="6737350" y="3309938"/>
          <p14:tracePt t="29108" x="6637338" y="3355975"/>
          <p14:tracePt t="29117" x="6581775" y="3365500"/>
          <p14:tracePt t="29125" x="6537325" y="3375025"/>
          <p14:tracePt t="29133" x="6472238" y="3392488"/>
          <p14:tracePt t="29141" x="6427788" y="3411538"/>
          <p14:tracePt t="29149" x="6372225" y="3419475"/>
          <p14:tracePt t="29157" x="6326188" y="3438525"/>
          <p14:tracePt t="29165" x="6291263" y="3446463"/>
          <p14:tracePt t="29172" x="6226175" y="3475038"/>
          <p14:tracePt t="29180" x="6145213" y="3482975"/>
          <p14:tracePt t="29189" x="6072188" y="3511550"/>
          <p14:tracePt t="29197" x="6007100" y="3538538"/>
          <p14:tracePt t="29205" x="5916613" y="3548063"/>
          <p14:tracePt t="29213" x="5880100" y="3565525"/>
          <p14:tracePt t="29221" x="5826125" y="3602038"/>
          <p14:tracePt t="29229" x="5761038" y="3629025"/>
          <p14:tracePt t="29237" x="5680075" y="3665538"/>
          <p14:tracePt t="29245" x="5643563" y="3675063"/>
          <p14:tracePt t="29252" x="5597525" y="3694113"/>
          <p14:tracePt t="29261" x="5551488" y="3721100"/>
          <p14:tracePt t="29270" x="5543550" y="3721100"/>
          <p14:tracePt t="29276" x="5534025" y="3730625"/>
          <p14:tracePt t="29309" x="5514975" y="3730625"/>
          <p14:tracePt t="29349" x="5487988" y="3738563"/>
          <p14:tracePt t="29356" x="5434013" y="3767138"/>
          <p14:tracePt t="29364" x="5368925" y="3775075"/>
          <p14:tracePt t="29372" x="5278438" y="3803650"/>
          <p14:tracePt t="29380" x="5195888" y="3803650"/>
          <p14:tracePt t="29389" x="5068888" y="3830638"/>
          <p14:tracePt t="29397" x="4978400" y="3848100"/>
          <p14:tracePt t="29405" x="4905375" y="3848100"/>
          <p14:tracePt t="29413" x="4840288" y="3857625"/>
          <p14:tracePt t="29421" x="4795838" y="3867150"/>
          <p14:tracePt t="29437" x="4776788" y="3867150"/>
          <p14:tracePt t="29446" x="4767263" y="3867150"/>
          <p14:tracePt t="29517" x="4749800" y="3867150"/>
          <p14:tracePt t="29525" x="4722813" y="3867150"/>
          <p14:tracePt t="29533" x="4703763" y="3867150"/>
          <p14:tracePt t="29541" x="4676775" y="3867150"/>
          <p14:tracePt t="29548" x="4630738" y="3867150"/>
          <p14:tracePt t="29557" x="4603750" y="3867150"/>
          <p14:tracePt t="29565" x="4567238" y="3867150"/>
          <p14:tracePt t="29573" x="4521200" y="3867150"/>
          <p14:tracePt t="29581" x="4467225" y="3867150"/>
          <p14:tracePt t="29589" x="4413250" y="3867150"/>
          <p14:tracePt t="29597" x="4357688" y="3867150"/>
          <p14:tracePt t="29606" x="4303713" y="3867150"/>
          <p14:tracePt t="29613" x="4238625" y="3867150"/>
          <p14:tracePt t="29622" x="4202113" y="3867150"/>
          <p14:tracePt t="29629" x="4175125" y="3867150"/>
          <p14:tracePt t="29637" x="4129088" y="3867150"/>
          <p14:tracePt t="29645" x="4094163" y="3867150"/>
          <p14:tracePt t="29661" x="4084638" y="3867150"/>
          <p14:tracePt t="29672" x="4075113" y="3867150"/>
          <p14:tracePt t="29687" x="4057650" y="3867150"/>
          <p14:tracePt t="29693" x="4038600" y="3867150"/>
          <p14:tracePt t="29703" x="4011613" y="3867150"/>
          <p14:tracePt t="29709" x="3992563" y="3867150"/>
          <p14:tracePt t="29719" x="3956050" y="3867150"/>
          <p14:tracePt t="29725" x="3938588" y="3867150"/>
          <p14:tracePt t="29733" x="3902075" y="3867150"/>
          <p14:tracePt t="29741" x="3892550" y="3867150"/>
          <p14:tracePt t="29749" x="3856038" y="3867150"/>
          <p14:tracePt t="29757" x="3846513" y="3867150"/>
          <p14:tracePt t="29773" x="3829050" y="3867150"/>
          <p14:tracePt t="30198" x="3829050" y="3848100"/>
          <p14:tracePt t="30206" x="3829050" y="3840163"/>
          <p14:tracePt t="30214" x="3838575" y="3840163"/>
          <p14:tracePt t="30230" x="3838575" y="3821113"/>
          <p14:tracePt t="30237" x="3838575" y="3811588"/>
          <p14:tracePt t="30244" x="3846513" y="3803650"/>
          <p14:tracePt t="30661" x="3846513" y="3794125"/>
          <p14:tracePt t="30669" x="3846513" y="3767138"/>
          <p14:tracePt t="30676" x="3802063" y="3748088"/>
          <p14:tracePt t="30685" x="3765550" y="3748088"/>
          <p14:tracePt t="30692" x="3719513" y="3730625"/>
          <p14:tracePt t="30702" x="3692525" y="3702050"/>
          <p14:tracePt t="30708" x="3646488" y="3684588"/>
          <p14:tracePt t="30718" x="3636963" y="3684588"/>
          <p14:tracePt t="30725" x="3600450" y="3675063"/>
          <p14:tracePt t="30733" x="3582988" y="3657600"/>
          <p14:tracePt t="30741" x="3556000" y="3657600"/>
          <p14:tracePt t="30749" x="3536950" y="3648075"/>
          <p14:tracePt t="30757" x="3509963" y="3648075"/>
          <p14:tracePt t="30765" x="3473450" y="3611563"/>
          <p14:tracePt t="30773" x="3455988" y="3611563"/>
          <p14:tracePt t="30781" x="3419475" y="3611563"/>
          <p14:tracePt t="30789" x="3390900" y="3611563"/>
          <p14:tracePt t="30797" x="3346450" y="3602038"/>
          <p14:tracePt t="30805" x="3300413" y="3602038"/>
          <p14:tracePt t="30813" x="3263900" y="3592513"/>
          <p14:tracePt t="30821" x="3244850" y="3592513"/>
          <p14:tracePt t="30828" x="3217863" y="3592513"/>
          <p14:tracePt t="30837" x="3200400" y="3584575"/>
          <p14:tracePt t="30845" x="3190875" y="3584575"/>
          <p14:tracePt t="30852" x="3163888" y="3584575"/>
          <p14:tracePt t="30861" x="3136900" y="3584575"/>
          <p14:tracePt t="30886" x="3044825" y="3556000"/>
          <p14:tracePt t="30892" x="2998788" y="3538538"/>
          <p14:tracePt t="30902" x="2962275" y="3529013"/>
          <p14:tracePt t="30909" x="2917825" y="3511550"/>
          <p14:tracePt t="30918" x="2852738" y="3502025"/>
          <p14:tracePt t="30925" x="2798763" y="3482975"/>
          <p14:tracePt t="30933" x="2716213" y="3475038"/>
          <p14:tracePt t="30941" x="2652713" y="3438525"/>
          <p14:tracePt t="30949" x="2616200" y="3438525"/>
          <p14:tracePt t="30957" x="2589213" y="3438525"/>
          <p14:tracePt t="30965" x="2552700" y="3438525"/>
          <p14:tracePt t="30973" x="2533650" y="3429000"/>
          <p14:tracePt t="30981" x="2516188" y="3429000"/>
          <p14:tracePt t="31055" x="2516188" y="3419475"/>
          <p14:tracePt t="31105" x="2516188" y="3411538"/>
          <p14:tracePt t="31110" x="2516188" y="3402013"/>
          <p14:tracePt t="31119" x="2516188" y="3392488"/>
          <p14:tracePt t="31137" x="2516188" y="3365500"/>
          <p14:tracePt t="31152" x="2516188" y="3355975"/>
          <p14:tracePt t="31181" x="2516188" y="3346450"/>
          <p14:tracePt t="31246" x="2516188" y="3328988"/>
          <p14:tracePt t="31262" x="2516188" y="3319463"/>
          <p14:tracePt t="31280" x="2516188" y="3309938"/>
          <p14:tracePt t="31286" x="2516188" y="3302000"/>
          <p14:tracePt t="31301" x="2543175" y="3292475"/>
          <p14:tracePt t="31623" x="2552700" y="3282950"/>
          <p14:tracePt t="31638" x="2579688" y="3282950"/>
          <p14:tracePt t="31647" x="2652713" y="3292475"/>
          <p14:tracePt t="31653" x="2781300" y="3309938"/>
          <p14:tracePt t="31661" x="2917825" y="3365500"/>
          <p14:tracePt t="31670" x="3044825" y="3411538"/>
          <p14:tracePt t="31677" x="3171825" y="3429000"/>
          <p14:tracePt t="31686" x="3300413" y="3438525"/>
          <p14:tracePt t="31693" x="3446463" y="3438525"/>
          <p14:tracePt t="31702" x="3563938" y="3482975"/>
          <p14:tracePt t="31708" x="3656013" y="3482975"/>
          <p14:tracePt t="31718" x="3719513" y="3492500"/>
          <p14:tracePt t="31724" x="3775075" y="3492500"/>
          <p14:tracePt t="31733" x="3792538" y="3502025"/>
          <p14:tracePt t="31741" x="3802063" y="3511550"/>
          <p14:tracePt t="31749" x="3829050" y="3511550"/>
          <p14:tracePt t="31757" x="3829050" y="3519488"/>
          <p14:tracePt t="31765" x="3838575" y="3529013"/>
          <p14:tracePt t="31773" x="3856038" y="3529013"/>
          <p14:tracePt t="31781" x="3865563" y="3529013"/>
          <p14:tracePt t="31789" x="3902075" y="3538538"/>
          <p14:tracePt t="31797" x="3956050" y="3538538"/>
          <p14:tracePt t="31805" x="4038600" y="3548063"/>
          <p14:tracePt t="31813" x="4094163" y="3548063"/>
          <p14:tracePt t="31821" x="4184650" y="3565525"/>
          <p14:tracePt t="31830" x="4257675" y="3565525"/>
          <p14:tracePt t="31837" x="4357688" y="3592513"/>
          <p14:tracePt t="31846" x="4430713" y="3602038"/>
          <p14:tracePt t="31855" x="4521200" y="3602038"/>
          <p14:tracePt t="31862" x="4603750" y="3621088"/>
          <p14:tracePt t="31872" x="4695825" y="3629025"/>
          <p14:tracePt t="31890" x="4849813" y="3657600"/>
          <p14:tracePt t="31894" x="4886325" y="3665538"/>
          <p14:tracePt t="31904" x="4949825" y="3665538"/>
          <p14:tracePt t="31909" x="4986338" y="3675063"/>
          <p14:tracePt t="31920" x="5049838" y="3694113"/>
          <p14:tracePt t="31925" x="5086350" y="3694113"/>
          <p14:tracePt t="31935" x="5141913" y="3694113"/>
          <p14:tracePt t="31942" x="5187950" y="3694113"/>
          <p14:tracePt t="31950" x="5224463" y="3694113"/>
          <p14:tracePt t="31958" x="5241925" y="3694113"/>
          <p14:tracePt t="31966" x="5297488" y="3694113"/>
          <p14:tracePt t="31974" x="5324475" y="3694113"/>
          <p14:tracePt t="31982" x="5351463" y="3694113"/>
          <p14:tracePt t="31990" x="5387975" y="3694113"/>
          <p14:tracePt t="31997" x="5424488" y="3694113"/>
          <p14:tracePt t="32006" x="5441950" y="3694113"/>
          <p14:tracePt t="32013" x="5487988" y="3694113"/>
          <p14:tracePt t="32022" x="5497513" y="3694113"/>
          <p14:tracePt t="32029" x="5543550" y="3694113"/>
          <p14:tracePt t="32039" x="5580063" y="3694113"/>
          <p14:tracePt t="32045" x="5597525" y="3694113"/>
          <p14:tracePt t="32053" x="5634038" y="3694113"/>
          <p14:tracePt t="32060" x="5670550" y="3694113"/>
          <p14:tracePt t="32069" x="5688013" y="3694113"/>
          <p14:tracePt t="32076" x="5716588" y="3694113"/>
          <p14:tracePt t="32086" x="5753100" y="3711575"/>
          <p14:tracePt t="32092" x="5753100" y="3721100"/>
          <p14:tracePt t="32102" x="5770563" y="3730625"/>
          <p14:tracePt t="32253" x="5780088" y="3738563"/>
          <p14:tracePt t="32269" x="5753100" y="3748088"/>
          <p14:tracePt t="32277" x="5607050" y="3757613"/>
          <p14:tracePt t="32284" x="5441950" y="3775075"/>
          <p14:tracePt t="32293" x="5241925" y="3775075"/>
          <p14:tracePt t="32301" x="5041900" y="3775075"/>
          <p14:tracePt t="32309" x="4868863" y="3775075"/>
          <p14:tracePt t="32318" x="4640263" y="3775075"/>
          <p14:tracePt t="32325" x="4457700" y="3748088"/>
          <p14:tracePt t="32333" x="4248150" y="3684588"/>
          <p14:tracePt t="32341" x="4065588" y="3657600"/>
          <p14:tracePt t="32349" x="3883025" y="3638550"/>
          <p14:tracePt t="32356" x="3709988" y="3592513"/>
          <p14:tracePt t="32364" x="3519488" y="3529013"/>
          <p14:tracePt t="32373" x="3390900" y="3502025"/>
          <p14:tracePt t="32380" x="3290888" y="3455988"/>
          <p14:tracePt t="32389" x="3217863" y="3438525"/>
          <p14:tracePt t="32396" x="3117850" y="3392488"/>
          <p14:tracePt t="32405" x="3063875" y="3328988"/>
          <p14:tracePt t="32413" x="3035300" y="3292475"/>
          <p14:tracePt t="32421" x="2998788" y="3246438"/>
          <p14:tracePt t="32429" x="2971800" y="3200400"/>
          <p14:tracePt t="32437" x="2944813" y="3182938"/>
          <p14:tracePt t="32445" x="2925763" y="3155950"/>
          <p14:tracePt t="32453" x="2908300" y="3127375"/>
          <p14:tracePt t="32461" x="2881313" y="3100388"/>
          <p14:tracePt t="32470" x="2862263" y="3073400"/>
          <p14:tracePt t="32477" x="2852738" y="3054350"/>
          <p14:tracePt t="32485" x="2835275" y="3027363"/>
          <p14:tracePt t="32493" x="2835275" y="3017838"/>
          <p14:tracePt t="32501" x="2835275" y="3009900"/>
          <p14:tracePt t="32509" x="2817813" y="2990850"/>
          <p14:tracePt t="32518" x="2817813" y="2982913"/>
          <p14:tracePt t="32524" x="2817813" y="2973388"/>
          <p14:tracePt t="32541" x="2817813" y="2954338"/>
          <p14:tracePt t="32548" x="2817813" y="2936875"/>
          <p14:tracePt t="32565" x="2817813" y="2917825"/>
          <p14:tracePt t="32574" x="2817813" y="2900363"/>
          <p14:tracePt t="32581" x="2817813" y="2881313"/>
          <p14:tracePt t="32589" x="2817813" y="2854325"/>
          <p14:tracePt t="32596" x="2817813" y="2836863"/>
          <p14:tracePt t="32605" x="2817813" y="2808288"/>
          <p14:tracePt t="32613" x="2817813" y="2800350"/>
          <p14:tracePt t="32621" x="2817813" y="2781300"/>
          <p14:tracePt t="32629" x="2817813" y="2754313"/>
          <p14:tracePt t="32645" x="2817813" y="2744788"/>
          <p14:tracePt t="32653" x="2817813" y="2735263"/>
          <p14:tracePt t="32692" x="2817813" y="2717800"/>
          <p14:tracePt t="32749" x="2825750" y="2708275"/>
          <p14:tracePt t="32766" x="2825750" y="2698750"/>
          <p14:tracePt t="32773" x="2825750" y="2690813"/>
          <p14:tracePt t="32780" x="2825750" y="2681288"/>
          <p14:tracePt t="32788" x="2825750" y="2671763"/>
          <p14:tracePt t="32797" x="2825750" y="2662238"/>
          <p14:tracePt t="32805" x="2825750" y="2654300"/>
          <p14:tracePt t="32813" x="2825750" y="2635250"/>
          <p14:tracePt t="32829" x="2825750" y="2625725"/>
          <p14:tracePt t="33014" x="2817813" y="2635250"/>
          <p14:tracePt t="33028" x="2817813" y="2662238"/>
          <p14:tracePt t="33037" x="2808288" y="2708275"/>
          <p14:tracePt t="33044" x="2808288" y="2727325"/>
          <p14:tracePt t="33052" x="2798763" y="2763838"/>
          <p14:tracePt t="33061" x="2798763" y="2827338"/>
          <p14:tracePt t="33069" x="2798763" y="2863850"/>
          <p14:tracePt t="33077" x="2789238" y="2890838"/>
          <p14:tracePt t="33085" x="2789238" y="2936875"/>
          <p14:tracePt t="33093" x="2789238" y="2973388"/>
          <p14:tracePt t="33103" x="2789238" y="3017838"/>
          <p14:tracePt t="33108" x="2789238" y="3073400"/>
          <p14:tracePt t="33118" x="2789238" y="3100388"/>
          <p14:tracePt t="33124" x="2789238" y="3136900"/>
          <p14:tracePt t="33133" x="2789238" y="3182938"/>
          <p14:tracePt t="33141" x="2789238" y="3200400"/>
          <p14:tracePt t="33148" x="2789238" y="3219450"/>
          <p14:tracePt t="33156" x="2789238" y="3236913"/>
          <p14:tracePt t="33164" x="2789238" y="3246438"/>
          <p14:tracePt t="33172" x="2789238" y="3255963"/>
          <p14:tracePt t="33181" x="2789238" y="3265488"/>
          <p14:tracePt t="33197" x="2789238" y="3273425"/>
          <p14:tracePt t="33214" x="2789238" y="3282950"/>
          <p14:tracePt t="33222" x="2789238" y="3302000"/>
          <p14:tracePt t="33230" x="2789238" y="3309938"/>
          <p14:tracePt t="33253" x="2789238" y="3319463"/>
          <p14:tracePt t="33261" x="2789238" y="3338513"/>
          <p14:tracePt t="33285" x="2789238" y="3346450"/>
          <p14:tracePt t="33351" x="2789238" y="3355975"/>
          <p14:tracePt t="33358" x="2789238" y="3365500"/>
          <p14:tracePt t="33366" x="2789238" y="3375025"/>
          <p14:tracePt t="33374" x="2789238" y="3382963"/>
          <p14:tracePt t="33383" x="2789238" y="3392488"/>
          <p14:tracePt t="33391" x="2789238" y="3402013"/>
          <p14:tracePt t="33398" x="2789238" y="3429000"/>
          <p14:tracePt t="33406" x="2789238" y="3438525"/>
          <p14:tracePt t="33413" x="2789238" y="3465513"/>
          <p14:tracePt t="33421" x="2789238" y="3482975"/>
          <p14:tracePt t="33438" x="2789238" y="3511550"/>
          <p14:tracePt t="33447" x="2789238" y="3519488"/>
          <p14:tracePt t="33452" x="2789238" y="3529013"/>
          <p14:tracePt t="33461" x="2789238" y="3548063"/>
          <p14:tracePt t="33469" x="2789238" y="3556000"/>
          <p14:tracePt t="33485" x="2789238" y="3565525"/>
          <p14:tracePt t="33501" x="2789238" y="3584575"/>
          <p14:tracePt t="33607" x="2789238" y="3592513"/>
          <p14:tracePt t="33622" x="2789238" y="3602038"/>
          <p14:tracePt t="33638" x="2789238" y="3611563"/>
          <p14:tracePt t="33647" x="2789238" y="3629025"/>
          <p14:tracePt t="33790" x="2789238" y="3638550"/>
          <p14:tracePt t="33814" x="2798763" y="3638550"/>
          <p14:tracePt t="33837" x="2817813" y="3638550"/>
          <p14:tracePt t="33845" x="2835275" y="3638550"/>
          <p14:tracePt t="33853" x="2844800" y="3629025"/>
          <p14:tracePt t="33870" x="2862263" y="3621088"/>
          <p14:tracePt t="33877" x="2881313" y="3621088"/>
          <p14:tracePt t="33888" x="2898775" y="3602038"/>
          <p14:tracePt t="33892" x="2925763" y="3602038"/>
          <p14:tracePt t="33902" x="2954338" y="3602038"/>
          <p14:tracePt t="33908" x="3035300" y="3602038"/>
          <p14:tracePt t="33918" x="3154363" y="3602038"/>
          <p14:tracePt t="33924" x="3309938" y="3602038"/>
          <p14:tracePt t="33933" x="3509963" y="3602038"/>
          <p14:tracePt t="33941" x="3709988" y="3584575"/>
          <p14:tracePt t="33949" x="3911600" y="3584575"/>
          <p14:tracePt t="33957" x="4129088" y="3584575"/>
          <p14:tracePt t="33966" x="4294188" y="3584575"/>
          <p14:tracePt t="33974" x="4421188" y="3584575"/>
          <p14:tracePt t="33981" x="4567238" y="3584575"/>
          <p14:tracePt t="33988" x="4640263" y="3584575"/>
          <p14:tracePt t="33996" x="4695825" y="3584575"/>
          <p14:tracePt t="34005" x="4759325" y="3575050"/>
          <p14:tracePt t="34013" x="4786313" y="3575050"/>
          <p14:tracePt t="34021" x="4795838" y="3575050"/>
          <p14:tracePt t="34029" x="4803775" y="3565525"/>
          <p14:tracePt t="34037" x="4822825" y="3565525"/>
          <p14:tracePt t="34052" x="4832350" y="3565525"/>
          <p14:tracePt t="34060" x="4849813" y="3548063"/>
          <p14:tracePt t="34069" x="4868863" y="3548063"/>
          <p14:tracePt t="34076" x="4886325" y="3548063"/>
          <p14:tracePt t="34084" x="4913313" y="3548063"/>
          <p14:tracePt t="34093" x="4932363" y="3548063"/>
          <p14:tracePt t="34101" x="4959350" y="3548063"/>
          <p14:tracePt t="34109" x="5005388" y="3538538"/>
          <p14:tracePt t="34118" x="5041900" y="3538538"/>
          <p14:tracePt t="34125" x="5114925" y="3519488"/>
          <p14:tracePt t="34134" x="5187950" y="3519488"/>
          <p14:tracePt t="34141" x="5260975" y="3519488"/>
          <p14:tracePt t="34150" x="5397500" y="3482975"/>
          <p14:tracePt t="34158" x="5507038" y="3465513"/>
          <p14:tracePt t="34166" x="5616575" y="3465513"/>
          <p14:tracePt t="34175" x="5761038" y="3438525"/>
          <p14:tracePt t="34182" x="5899150" y="3419475"/>
          <p14:tracePt t="34191" x="5989638" y="3411538"/>
          <p14:tracePt t="34197" x="6043613" y="3392488"/>
          <p14:tracePt t="34205" x="6080125" y="3382963"/>
          <p14:tracePt t="34213" x="6099175" y="3375025"/>
          <p14:tracePt t="34552" x="6116638" y="3375025"/>
          <p14:tracePt t="34559" x="6145213" y="3375025"/>
          <p14:tracePt t="34566" x="6172200" y="3375025"/>
          <p14:tracePt t="34574" x="6245225" y="3365500"/>
          <p14:tracePt t="34582" x="6291263" y="3355975"/>
          <p14:tracePt t="34592" x="6345238" y="3355975"/>
          <p14:tracePt t="34597" x="6399213" y="3355975"/>
          <p14:tracePt t="34606" x="6472238" y="3355975"/>
          <p14:tracePt t="34613" x="6545263" y="3355975"/>
          <p14:tracePt t="34621" x="6600825" y="3355975"/>
          <p14:tracePt t="34629" x="6664325" y="3355975"/>
          <p14:tracePt t="34637" x="6718300" y="3355975"/>
          <p14:tracePt t="34645" x="6737350" y="3355975"/>
          <p14:tracePt t="34653" x="6746875" y="3355975"/>
          <p14:tracePt t="35245" x="6746875" y="3346450"/>
          <p14:tracePt t="35303" x="6737350" y="3346450"/>
          <p14:tracePt t="35310" x="6681788" y="3355975"/>
          <p14:tracePt t="35319" x="6610350" y="3375025"/>
          <p14:tracePt t="35326" x="6472238" y="3411538"/>
          <p14:tracePt t="35336" x="6399213" y="3429000"/>
          <p14:tracePt t="35341" x="6272213" y="3438525"/>
          <p14:tracePt t="35350" x="6145213" y="3455988"/>
          <p14:tracePt t="35357" x="6053138" y="3455988"/>
          <p14:tracePt t="35365" x="5916613" y="3482975"/>
          <p14:tracePt t="35373" x="5843588" y="3502025"/>
          <p14:tracePt t="35381" x="5743575" y="3511550"/>
          <p14:tracePt t="35391" x="5716588" y="3511550"/>
          <p14:tracePt t="35397" x="5661025" y="3519488"/>
          <p14:tracePt t="35405" x="5634038" y="3519488"/>
          <p14:tracePt t="35412" x="5616575" y="3519488"/>
          <p14:tracePt t="35421" x="5570538" y="3548063"/>
          <p14:tracePt t="35437" x="5551488" y="3556000"/>
          <p14:tracePt t="35445" x="5524500" y="3556000"/>
          <p14:tracePt t="35453" x="5507038" y="3565525"/>
          <p14:tracePt t="35461" x="5487988" y="3565525"/>
          <p14:tracePt t="35468" x="5470525" y="3575050"/>
          <p14:tracePt t="35478" x="5441950" y="3575050"/>
          <p14:tracePt t="35485" x="5424488" y="3592513"/>
          <p14:tracePt t="35493" x="5405438" y="3592513"/>
          <p14:tracePt t="35501" x="5387975" y="3592513"/>
          <p14:tracePt t="35509" x="5360988" y="3592513"/>
          <p14:tracePt t="35518" x="5334000" y="3602038"/>
          <p14:tracePt t="35524" x="5305425" y="3602038"/>
          <p14:tracePt t="35533" x="5278438" y="3602038"/>
          <p14:tracePt t="35541" x="5232400" y="3611563"/>
          <p14:tracePt t="35549" x="5195888" y="3611563"/>
          <p14:tracePt t="35557" x="5187950" y="3611563"/>
          <p14:tracePt t="35565" x="5159375" y="3611563"/>
          <p14:tracePt t="35574" x="5132388" y="3621088"/>
          <p14:tracePt t="35580" x="5086350" y="3648075"/>
          <p14:tracePt t="35590" x="5078413" y="3648075"/>
          <p14:tracePt t="35596" x="5041900" y="3657600"/>
          <p14:tracePt t="35605" x="5032375" y="3657600"/>
          <p14:tracePt t="35612" x="5022850" y="3657600"/>
          <p14:tracePt t="35621" x="5005388" y="3665538"/>
          <p14:tracePt t="35629" x="4995863" y="3665538"/>
          <p14:tracePt t="35637" x="4968875" y="3665538"/>
          <p14:tracePt t="35644" x="4949825" y="3694113"/>
          <p14:tracePt t="35652" x="4913313" y="3702050"/>
          <p14:tracePt t="35661" x="4905375" y="3702050"/>
          <p14:tracePt t="35668" x="4859338" y="3702050"/>
          <p14:tracePt t="35676" x="4832350" y="3702050"/>
          <p14:tracePt t="35684" x="4795838" y="3721100"/>
          <p14:tracePt t="35693" x="4767263" y="3721100"/>
          <p14:tracePt t="35702" x="4749800" y="3721100"/>
          <p14:tracePt t="35708" x="4722813" y="3721100"/>
          <p14:tracePt t="35724" x="4713288" y="3721100"/>
          <p14:tracePt t="35837" x="4686300" y="3721100"/>
          <p14:tracePt t="35853" x="4659313" y="3738563"/>
          <p14:tracePt t="35861" x="4613275" y="3738563"/>
          <p14:tracePt t="35874" x="4586288" y="3748088"/>
          <p14:tracePt t="35877" x="4540250" y="3748088"/>
          <p14:tracePt t="35885" x="4513263" y="3748088"/>
          <p14:tracePt t="35892" x="4476750" y="3748088"/>
          <p14:tracePt t="35902" x="4413250" y="3757613"/>
          <p14:tracePt t="35910" x="4376738" y="3757613"/>
          <p14:tracePt t="35921" x="4330700" y="3757613"/>
          <p14:tracePt t="35926" x="4303713" y="3757613"/>
          <p14:tracePt t="35938" x="4267200" y="3757613"/>
          <p14:tracePt t="35942" x="4221163" y="3757613"/>
          <p14:tracePt t="35952" x="4211638" y="3757613"/>
          <p14:tracePt t="35958" x="4194175" y="3757613"/>
          <p14:tracePt t="35966" x="4184650" y="3757613"/>
          <p14:tracePt t="35974" x="4175125" y="3757613"/>
          <p14:tracePt t="35982" x="4165600" y="3757613"/>
          <p14:tracePt t="36244" x="4221163" y="3757613"/>
          <p14:tracePt t="36253" x="4303713" y="3757613"/>
          <p14:tracePt t="36261" x="4430713" y="3757613"/>
          <p14:tracePt t="36268" x="4576763" y="3757613"/>
          <p14:tracePt t="36276" x="4703763" y="3738563"/>
          <p14:tracePt t="36284" x="4813300" y="3721100"/>
          <p14:tracePt t="36292" x="4959350" y="3711575"/>
          <p14:tracePt t="36301" x="5068888" y="3711575"/>
          <p14:tracePt t="36309" x="5141913" y="3711575"/>
          <p14:tracePt t="36317" x="5187950" y="3702050"/>
          <p14:tracePt t="36325" x="5232400" y="3702050"/>
          <p14:tracePt t="36333" x="5287963" y="3675063"/>
          <p14:tracePt t="36341" x="5297488" y="3675063"/>
          <p14:tracePt t="36349" x="5314950" y="3675063"/>
          <p14:tracePt t="36356" x="5324475" y="3675063"/>
          <p14:tracePt t="36364" x="5334000" y="3675063"/>
          <p14:tracePt t="36373" x="5351463" y="3665538"/>
          <p14:tracePt t="36391" x="5378450" y="3665538"/>
          <p14:tracePt t="36397" x="5405438" y="3648075"/>
          <p14:tracePt t="36405" x="5441950" y="3629025"/>
          <p14:tracePt t="36413" x="5524500" y="3584575"/>
          <p14:tracePt t="36422" x="5643563" y="3556000"/>
          <p14:tracePt t="36429" x="5734050" y="3529013"/>
          <p14:tracePt t="36438" x="5826125" y="3529013"/>
          <p14:tracePt t="36445" x="5907088" y="3519488"/>
          <p14:tracePt t="36455" x="5999163" y="3492500"/>
          <p14:tracePt t="36461" x="6053138" y="3492500"/>
          <p14:tracePt t="36470" x="6099175" y="3482975"/>
          <p14:tracePt t="36479" x="6135688" y="3482975"/>
          <p14:tracePt t="36486" x="6172200" y="3465513"/>
          <p14:tracePt t="36493" x="6189663" y="3465513"/>
          <p14:tracePt t="36502" x="6218238" y="3455988"/>
          <p14:tracePt t="36509" x="6245225" y="3446463"/>
          <p14:tracePt t="36519" x="6281738" y="3438525"/>
          <p14:tracePt t="36527" x="6308725" y="3429000"/>
          <p14:tracePt t="36536" x="6345238" y="3419475"/>
          <p14:tracePt t="36542" x="6427788" y="3411538"/>
          <p14:tracePt t="36551" x="6472238" y="3382963"/>
          <p14:tracePt t="36560" x="6545263" y="3355975"/>
          <p14:tracePt t="36566" x="6645275" y="3346450"/>
          <p14:tracePt t="36576" x="6727825" y="3302000"/>
          <p14:tracePt t="36582" x="6746875" y="3282950"/>
          <p14:tracePt t="36590" x="6800850" y="3246438"/>
          <p14:tracePt t="36597" x="6846888" y="3236913"/>
          <p14:tracePt t="36605" x="6892925" y="3219450"/>
          <p14:tracePt t="36613" x="6910388" y="3192463"/>
          <p14:tracePt t="36629" x="6919913" y="3192463"/>
          <p14:tracePt t="36894" x="6910388" y="3200400"/>
          <p14:tracePt t="36905" x="6900863" y="3200400"/>
          <p14:tracePt t="36909" x="6883400" y="3219450"/>
          <p14:tracePt t="36917" x="6837363" y="3246438"/>
          <p14:tracePt t="36924" x="6827838" y="3255963"/>
          <p14:tracePt t="36941" x="6819900" y="3265488"/>
          <p14:tracePt t="36957" x="6800850" y="3282950"/>
          <p14:tracePt t="36973" x="6791325" y="3292475"/>
          <p14:tracePt t="38269" x="6783388" y="3302000"/>
          <p14:tracePt t="38742" x="6754813" y="3309938"/>
          <p14:tracePt t="38750" x="6654800" y="3346450"/>
          <p14:tracePt t="38758" x="6564313" y="3365500"/>
          <p14:tracePt t="38766" x="6435725" y="3375025"/>
          <p14:tracePt t="38775" x="6299200" y="3419475"/>
          <p14:tracePt t="38782" x="6208713" y="3446463"/>
          <p14:tracePt t="38790" x="6145213" y="3446463"/>
          <p14:tracePt t="38798" x="5999163" y="3475038"/>
          <p14:tracePt t="38806" x="5926138" y="3475038"/>
          <p14:tracePt t="38813" x="5816600" y="3492500"/>
          <p14:tracePt t="38821" x="5734050" y="3502025"/>
          <p14:tracePt t="38828" x="5661025" y="3519488"/>
          <p14:tracePt t="38837" x="5597525" y="3529013"/>
          <p14:tracePt t="38844" x="5580063" y="3538538"/>
          <p14:tracePt t="38869" x="5514975" y="3556000"/>
          <p14:tracePt t="38876" x="5507038" y="3556000"/>
          <p14:tracePt t="38884" x="5487988" y="3565525"/>
          <p14:tracePt t="38893" x="5478463" y="3565525"/>
          <p14:tracePt t="38901" x="5470525" y="3565525"/>
          <p14:tracePt t="38910" x="5451475" y="3584575"/>
          <p14:tracePt t="38926" x="5434013" y="3584575"/>
          <p14:tracePt t="38939" x="5405438" y="3584575"/>
          <p14:tracePt t="38941" x="5368925" y="3592513"/>
          <p14:tracePt t="38952" x="5351463" y="3592513"/>
          <p14:tracePt t="38958" x="5324475" y="3592513"/>
          <p14:tracePt t="38965" x="5297488" y="3592513"/>
          <p14:tracePt t="38973" x="5268913" y="3602038"/>
          <p14:tracePt t="38981" x="5251450" y="3602038"/>
          <p14:tracePt t="38989" x="5232400" y="3611563"/>
          <p14:tracePt t="38997" x="5214938" y="3611563"/>
          <p14:tracePt t="39005" x="5205413" y="3611563"/>
          <p14:tracePt t="39013" x="5187950" y="3611563"/>
          <p14:tracePt t="39021" x="5168900" y="3629025"/>
          <p14:tracePt t="39037" x="5159375" y="3629025"/>
          <p14:tracePt t="39045" x="5141913" y="3629025"/>
          <p14:tracePt t="39053" x="5122863" y="3638550"/>
          <p14:tracePt t="39061" x="5095875" y="3638550"/>
          <p14:tracePt t="39068" x="5068888" y="3648075"/>
          <p14:tracePt t="39078" x="5049838" y="3657600"/>
          <p14:tracePt t="39086" x="4995863" y="3675063"/>
          <p14:tracePt t="39093" x="4959350" y="3684588"/>
          <p14:tracePt t="39103" x="4922838" y="3694113"/>
          <p14:tracePt t="39109" x="4876800" y="3702050"/>
          <p14:tracePt t="39120" x="4832350" y="3711575"/>
          <p14:tracePt t="39125" x="4786313" y="3748088"/>
          <p14:tracePt t="39137" x="4722813" y="3775075"/>
          <p14:tracePt t="39141" x="4695825" y="3775075"/>
          <p14:tracePt t="39151" x="4667250" y="3794125"/>
          <p14:tracePt t="39157" x="4622800" y="3803650"/>
          <p14:tracePt t="39165" x="4594225" y="3811588"/>
          <p14:tracePt t="39173" x="4567238" y="3811588"/>
          <p14:tracePt t="39181" x="4513263" y="3830638"/>
          <p14:tracePt t="39190" x="4467225" y="3830638"/>
          <p14:tracePt t="39197" x="4394200" y="3830638"/>
          <p14:tracePt t="39205" x="4348163" y="3857625"/>
          <p14:tracePt t="39213" x="4294188" y="3857625"/>
          <p14:tracePt t="39222" x="4221163" y="3875088"/>
          <p14:tracePt t="39229" x="4175125" y="3884613"/>
          <p14:tracePt t="39238" x="4121150" y="3884613"/>
          <p14:tracePt t="39245" x="4094163" y="3884613"/>
          <p14:tracePt t="39254" x="4057650" y="3884613"/>
          <p14:tracePt t="39261" x="4048125" y="3884613"/>
          <p14:tracePt t="39269" x="4029075" y="3884613"/>
          <p14:tracePt t="39285" x="4021138" y="3884613"/>
          <p14:tracePt t="39293" x="4002088" y="3884613"/>
          <p14:tracePt t="39302" x="3984625" y="3884613"/>
          <p14:tracePt t="39319" x="3956050" y="3884613"/>
          <p14:tracePt t="39325" x="3948113" y="3884613"/>
          <p14:tracePt t="39335" x="3929063" y="3884613"/>
          <p14:tracePt t="39341" x="3902075" y="3884613"/>
          <p14:tracePt t="39350" x="3883025" y="3884613"/>
          <p14:tracePt t="39357" x="3856038" y="3884613"/>
          <p14:tracePt t="39365" x="3810000" y="3884613"/>
          <p14:tracePt t="39373" x="3792538" y="3884613"/>
          <p14:tracePt t="39381" x="3765550" y="3884613"/>
          <p14:tracePt t="39389" x="3746500" y="3884613"/>
          <p14:tracePt t="39397" x="3719513" y="3884613"/>
          <p14:tracePt t="39414" x="3702050" y="3884613"/>
          <p14:tracePt t="39422" x="3692525" y="3884613"/>
          <p14:tracePt t="39431" x="3665538" y="3884613"/>
          <p14:tracePt t="39445" x="3609975" y="3884613"/>
          <p14:tracePt t="39454" x="3582988" y="3884613"/>
          <p14:tracePt t="39461" x="3556000" y="3867150"/>
          <p14:tracePt t="39470" x="3536950" y="3867150"/>
          <p14:tracePt t="39479" x="3519488" y="3867150"/>
          <p14:tracePt t="39485" x="3482975" y="3857625"/>
          <p14:tracePt t="39511" x="3473450" y="3857625"/>
          <p14:tracePt t="39639" x="3463925" y="3857625"/>
          <p14:tracePt t="39646" x="3436938" y="3857625"/>
          <p14:tracePt t="39654" x="3419475" y="3857625"/>
          <p14:tracePt t="39662" x="3363913" y="3857625"/>
          <p14:tracePt t="39670" x="3309938" y="3857625"/>
          <p14:tracePt t="39677" x="3200400" y="3857625"/>
          <p14:tracePt t="39685" x="3127375" y="3857625"/>
          <p14:tracePt t="39693" x="3017838" y="3857625"/>
          <p14:tracePt t="39702" x="2944813" y="3857625"/>
          <p14:tracePt t="39708" x="2852738" y="3857625"/>
          <p14:tracePt t="39718" x="2789238" y="3857625"/>
          <p14:tracePt t="39724" x="2752725" y="3857625"/>
          <p14:tracePt t="39734" x="2744788" y="3857625"/>
          <p14:tracePt t="39782" x="2735263" y="3848100"/>
          <p14:tracePt t="39790" x="2735263" y="3830638"/>
          <p14:tracePt t="39887" x="2735263" y="3821113"/>
          <p14:tracePt t="39894" x="2744788" y="3821113"/>
          <p14:tracePt t="39902" x="2752725" y="3821113"/>
          <p14:tracePt t="39910" x="2762250" y="3821113"/>
          <p14:tracePt t="39942" x="2771775" y="3821113"/>
          <p14:tracePt t="39966" x="2771775" y="3830638"/>
          <p14:tracePt t="39974" x="2771775" y="3857625"/>
          <p14:tracePt t="39982" x="2771775" y="3867150"/>
          <p14:tracePt t="39990" x="2771775" y="3894138"/>
          <p14:tracePt t="39998" x="2771775" y="3903663"/>
          <p14:tracePt t="40006" x="2771775" y="3911600"/>
          <p14:tracePt t="40014" x="2771775" y="3940175"/>
          <p14:tracePt t="40023" x="2771775" y="3957638"/>
          <p14:tracePt t="40030" x="2771775" y="3984625"/>
          <p14:tracePt t="40037" x="2771775" y="4003675"/>
          <p14:tracePt t="40046" x="2771775" y="4030663"/>
          <p14:tracePt t="40053" x="2771775" y="4049713"/>
          <p14:tracePt t="40062" x="2744788" y="4086225"/>
          <p14:tracePt t="40069" x="2735263" y="4094163"/>
          <p14:tracePt t="40078" x="2708275" y="4130675"/>
          <p14:tracePt t="40094" x="2698750" y="4140200"/>
          <p14:tracePt t="40103" x="2689225" y="4149725"/>
          <p14:tracePt t="40109" x="2652713" y="4149725"/>
          <p14:tracePt t="40190" x="2616200" y="4149725"/>
          <p14:tracePt t="40198" x="2589213" y="4113213"/>
          <p14:tracePt t="40206" x="2562225" y="4067175"/>
          <p14:tracePt t="40214" x="2543175" y="4049713"/>
          <p14:tracePt t="40223" x="2525713" y="4030663"/>
          <p14:tracePt t="40230" x="2506663" y="4003675"/>
          <p14:tracePt t="40238" x="2498725" y="3994150"/>
          <p14:tracePt t="40245" x="2498725" y="3984625"/>
          <p14:tracePt t="40261" x="2498725" y="3976688"/>
          <p14:tracePt t="40330" x="2498725" y="3948113"/>
          <p14:tracePt t="40332" x="2498725" y="3940175"/>
          <p14:tracePt t="40348" x="2498725" y="3930650"/>
          <p14:tracePt t="40356" x="2498725" y="3911600"/>
          <p14:tracePt t="40366" x="2506663" y="3903663"/>
          <p14:tracePt t="40374" x="2516188" y="3894138"/>
          <p14:tracePt t="40383" x="2533650" y="3884613"/>
          <p14:tracePt t="40392" x="2543175" y="3875088"/>
          <p14:tracePt t="40406" x="2562225" y="3867150"/>
          <p14:tracePt t="40422" x="2579688" y="3857625"/>
          <p14:tracePt t="40430" x="2589213" y="3857625"/>
          <p14:tracePt t="40445" x="2598738" y="3857625"/>
          <p14:tracePt t="40494" x="2606675" y="3857625"/>
          <p14:tracePt t="40502" x="2606675" y="3867150"/>
          <p14:tracePt t="40511" x="2606675" y="3884613"/>
          <p14:tracePt t="40517" x="2606675" y="3911600"/>
          <p14:tracePt t="40524" x="2606675" y="3940175"/>
          <p14:tracePt t="40534" x="2606675" y="3957638"/>
          <p14:tracePt t="40540" x="2606675" y="3976688"/>
          <p14:tracePt t="40548" x="2606675" y="3994150"/>
          <p14:tracePt t="40557" x="2606675" y="4003675"/>
          <p14:tracePt t="40565" x="2589213" y="4040188"/>
          <p14:tracePt t="40573" x="2579688" y="4049713"/>
          <p14:tracePt t="40581" x="2570163" y="4057650"/>
          <p14:tracePt t="40589" x="2543175" y="4086225"/>
          <p14:tracePt t="40597" x="2533650" y="4094163"/>
          <p14:tracePt t="40605" x="2498725" y="4113213"/>
          <p14:tracePt t="40613" x="2498725" y="4130675"/>
          <p14:tracePt t="40621" x="2489200" y="4167188"/>
          <p14:tracePt t="40629" x="2443163" y="4195763"/>
          <p14:tracePt t="40637" x="2397125" y="4232275"/>
          <p14:tracePt t="40645" x="2352675" y="4268788"/>
          <p14:tracePt t="40653" x="2287588" y="4286250"/>
          <p14:tracePt t="40661" x="2206625" y="4332288"/>
          <p14:tracePt t="40669" x="2114550" y="4359275"/>
          <p14:tracePt t="40677" x="2051050" y="4359275"/>
          <p14:tracePt t="40685" x="1978025" y="4359275"/>
          <p14:tracePt t="40694" x="1924050" y="4359275"/>
          <p14:tracePt t="40705" x="1887538" y="4359275"/>
          <p14:tracePt t="40710" x="1841500" y="4359275"/>
          <p14:tracePt t="40722" x="1795463" y="4340225"/>
          <p14:tracePt t="40726" x="1778000" y="4332288"/>
          <p14:tracePt t="40737" x="1758950" y="4313238"/>
          <p14:tracePt t="40740" x="1758950" y="4295775"/>
          <p14:tracePt t="40749" x="1741488" y="4259263"/>
          <p14:tracePt t="40756" x="1741488" y="4213225"/>
          <p14:tracePt t="40764" x="1741488" y="4176713"/>
          <p14:tracePt t="40772" x="1741488" y="4140200"/>
          <p14:tracePt t="40780" x="1741488" y="4103688"/>
          <p14:tracePt t="40788" x="1751013" y="4076700"/>
          <p14:tracePt t="40797" x="1768475" y="4040188"/>
          <p14:tracePt t="40805" x="1787525" y="4021138"/>
          <p14:tracePt t="40813" x="1814513" y="3994150"/>
          <p14:tracePt t="40821" x="1814513" y="3984625"/>
          <p14:tracePt t="40829" x="1831975" y="3976688"/>
          <p14:tracePt t="40837" x="1851025" y="3957638"/>
          <p14:tracePt t="40844" x="1878013" y="3948113"/>
          <p14:tracePt t="40853" x="1878013" y="3940175"/>
          <p14:tracePt t="40861" x="1887538" y="3930650"/>
          <p14:tracePt t="40885" x="1931988" y="3894138"/>
          <p14:tracePt t="40901" x="1960563" y="3894138"/>
          <p14:tracePt t="40908" x="1997075" y="3884613"/>
          <p14:tracePt t="40917" x="2024063" y="3875088"/>
          <p14:tracePt t="40924" x="2051050" y="3875088"/>
          <p14:tracePt t="40934" x="2106613" y="3875088"/>
          <p14:tracePt t="40942" x="2151063" y="3875088"/>
          <p14:tracePt t="40955" x="2214563" y="3875088"/>
          <p14:tracePt t="40958" x="2287588" y="3875088"/>
          <p14:tracePt t="40967" x="2360613" y="3875088"/>
          <p14:tracePt t="40974" x="2443163" y="3894138"/>
          <p14:tracePt t="40982" x="2525713" y="3930650"/>
          <p14:tracePt t="40990" x="2625725" y="3994150"/>
          <p14:tracePt t="40998" x="2652713" y="4021138"/>
          <p14:tracePt t="41008" x="2671763" y="4030663"/>
          <p14:tracePt t="41014" x="2679700" y="4049713"/>
          <p14:tracePt t="41022" x="2679700" y="4057650"/>
          <p14:tracePt t="41029" x="2679700" y="4086225"/>
          <p14:tracePt t="41036" x="2679700" y="4094163"/>
          <p14:tracePt t="41053" x="2679700" y="4103688"/>
          <p14:tracePt t="41085" x="2679700" y="4113213"/>
          <p14:tracePt t="41109" x="2679700" y="4130675"/>
          <p14:tracePt t="41124" x="2671763" y="4140200"/>
          <p14:tracePt t="41135" x="2662238" y="4149725"/>
          <p14:tracePt t="41142" x="2643188" y="4159250"/>
          <p14:tracePt t="41154" x="2625725" y="4159250"/>
          <p14:tracePt t="41158" x="2598738" y="4176713"/>
          <p14:tracePt t="41167" x="2579688" y="4186238"/>
          <p14:tracePt t="41174" x="2533650" y="4186238"/>
          <p14:tracePt t="41182" x="2498725" y="4195763"/>
          <p14:tracePt t="41189" x="2479675" y="4195763"/>
          <p14:tracePt t="41197" x="2425700" y="4195763"/>
          <p14:tracePt t="41205" x="2379663" y="4195763"/>
          <p14:tracePt t="41213" x="2343150" y="4195763"/>
          <p14:tracePt t="41221" x="2297113" y="4195763"/>
          <p14:tracePt t="41229" x="2279650" y="4195763"/>
          <p14:tracePt t="41237" x="2270125" y="4195763"/>
          <p14:tracePt t="41245" x="2260600" y="4195763"/>
          <p14:tracePt t="41253" x="2233613" y="4186238"/>
          <p14:tracePt t="41261" x="2233613" y="4176713"/>
          <p14:tracePt t="41269" x="2224088" y="4149725"/>
          <p14:tracePt t="41277" x="2224088" y="4130675"/>
          <p14:tracePt t="41285" x="2197100" y="4103688"/>
          <p14:tracePt t="41293" x="2197100" y="4076700"/>
          <p14:tracePt t="41300" x="2187575" y="4049713"/>
          <p14:tracePt t="41309" x="2187575" y="4030663"/>
          <p14:tracePt t="41317" x="2179638" y="3984625"/>
          <p14:tracePt t="41325" x="2170113" y="3957638"/>
          <p14:tracePt t="41334" x="2170113" y="3940175"/>
          <p14:tracePt t="41341" x="2170113" y="3911600"/>
          <p14:tracePt t="41348" x="2170113" y="3894138"/>
          <p14:tracePt t="41356" x="2170113" y="3884613"/>
          <p14:tracePt t="41365" x="2170113" y="3867150"/>
          <p14:tracePt t="41381" x="2170113" y="3857625"/>
          <p14:tracePt t="41389" x="2170113" y="3848100"/>
          <p14:tracePt t="41397" x="2170113" y="3840163"/>
          <p14:tracePt t="41405" x="2170113" y="3830638"/>
          <p14:tracePt t="41413" x="2197100" y="3811588"/>
          <p14:tracePt t="41421" x="2243138" y="3803650"/>
          <p14:tracePt t="41429" x="2279650" y="3803650"/>
          <p14:tracePt t="41437" x="2316163" y="3803650"/>
          <p14:tracePt t="41446" x="2343150" y="3803650"/>
          <p14:tracePt t="41453" x="2379663" y="3803650"/>
          <p14:tracePt t="41460" x="2389188" y="3803650"/>
          <p14:tracePt t="41469" x="2406650" y="3811588"/>
          <p14:tracePt t="41476" x="2416175" y="3821113"/>
          <p14:tracePt t="41493" x="2416175" y="3830638"/>
          <p14:tracePt t="41501" x="2425700" y="3848100"/>
          <p14:tracePt t="41508" x="2433638" y="3857625"/>
          <p14:tracePt t="41517" x="2433638" y="3867150"/>
          <p14:tracePt t="41525" x="2443163" y="3867150"/>
          <p14:tracePt t="41533" x="2452688" y="3884613"/>
          <p14:tracePt t="41557" x="2452688" y="3894138"/>
          <p14:tracePt t="41590" x="2452688" y="3903663"/>
          <p14:tracePt t="41598" x="2452688" y="3921125"/>
          <p14:tracePt t="41614" x="2452688" y="3940175"/>
          <p14:tracePt t="41624" x="2452688" y="3967163"/>
          <p14:tracePt t="41630" x="2452688" y="3976688"/>
          <p14:tracePt t="41639" x="2452688" y="3984625"/>
          <p14:tracePt t="41653" x="2433638" y="4013200"/>
          <p14:tracePt t="41678" x="2433638" y="4021138"/>
          <p14:tracePt t="41836" x="2443163" y="4021138"/>
          <p14:tracePt t="41877" x="2462213" y="4021138"/>
          <p14:tracePt t="41949" x="2470150" y="4021138"/>
          <p14:tracePt t="42329" x="2489200" y="4013200"/>
          <p14:tracePt t="42340" x="2489200" y="3994150"/>
          <p14:tracePt t="42349" x="2489200" y="3984625"/>
          <p14:tracePt t="42356" x="2489200" y="3976688"/>
          <p14:tracePt t="42364" x="2498725" y="3967163"/>
          <p14:tracePt t="42381" x="2498725" y="3948113"/>
          <p14:tracePt t="42388" x="2498725" y="3940175"/>
          <p14:tracePt t="42604" x="2506663" y="3940175"/>
          <p14:tracePt t="42612" x="2525713" y="3948113"/>
          <p14:tracePt t="42621" x="2525713" y="3967163"/>
          <p14:tracePt t="42628" x="2533650" y="3976688"/>
          <p14:tracePt t="42637" x="2533650" y="3994150"/>
          <p14:tracePt t="42644" x="2543175" y="4021138"/>
          <p14:tracePt t="42652" x="2552700" y="4030663"/>
          <p14:tracePt t="42662" x="2562225" y="4040188"/>
          <p14:tracePt t="42694" x="2562225" y="4057650"/>
          <p14:tracePt t="42870" x="2562225" y="4067175"/>
          <p14:tracePt t="43038" x="2543175" y="4067175"/>
          <p14:tracePt t="43046" x="2506663" y="4067175"/>
          <p14:tracePt t="43054" x="2462213" y="4067175"/>
          <p14:tracePt t="43060" x="2406650" y="4067175"/>
          <p14:tracePt t="43069" x="2352675" y="4067175"/>
          <p14:tracePt t="43076" x="2316163" y="4067175"/>
          <p14:tracePt t="43084" x="2279650" y="4067175"/>
          <p14:tracePt t="43093" x="2251075" y="4067175"/>
          <p14:tracePt t="43100" x="2233613" y="4067175"/>
          <p14:tracePt t="43109" x="2214563" y="4067175"/>
          <p14:tracePt t="43303" x="2206625" y="4067175"/>
          <p14:tracePt t="43325" x="2197100" y="4067175"/>
          <p14:tracePt t="43333" x="2170113" y="4067175"/>
          <p14:tracePt t="43341" x="2160588" y="4067175"/>
          <p14:tracePt t="43349" x="2151063" y="4067175"/>
          <p14:tracePt t="43357" x="2133600" y="4067175"/>
          <p14:tracePt t="43372" x="2124075" y="4067175"/>
          <p14:tracePt t="43405" x="2114550" y="4067175"/>
          <p14:tracePt t="43414" x="2097088" y="4067175"/>
          <p14:tracePt t="43422" x="2087563" y="4067175"/>
          <p14:tracePt t="43430" x="2070100" y="4067175"/>
          <p14:tracePt t="43438" x="2041525" y="4067175"/>
          <p14:tracePt t="43445" x="2024063" y="4067175"/>
          <p14:tracePt t="43454" x="1997075" y="4067175"/>
          <p14:tracePt t="43461" x="1951038" y="4067175"/>
          <p14:tracePt t="43479" x="1914525" y="4067175"/>
          <p14:tracePt t="43485" x="1905000" y="4067175"/>
          <p14:tracePt t="43492" x="1895475" y="4067175"/>
          <p14:tracePt t="43501" x="1887538" y="4067175"/>
          <p14:tracePt t="43541" x="1868488" y="4067175"/>
          <p14:tracePt t="43814" x="1895475" y="4067175"/>
          <p14:tracePt t="43823" x="1951038" y="4067175"/>
          <p14:tracePt t="43830" x="2024063" y="4049713"/>
          <p14:tracePt t="43843" x="2097088" y="4049713"/>
          <p14:tracePt t="43846" x="2170113" y="4049713"/>
          <p14:tracePt t="43853" x="2279650" y="4049713"/>
          <p14:tracePt t="43861" x="2333625" y="4049713"/>
          <p14:tracePt t="43885" x="2489200" y="4049713"/>
          <p14:tracePt t="43893" x="2533650" y="4049713"/>
          <p14:tracePt t="43901" x="2562225" y="4049713"/>
          <p14:tracePt t="43909" x="2606675" y="4049713"/>
          <p14:tracePt t="43918" x="2616200" y="4049713"/>
          <p14:tracePt t="43925" x="2652713" y="4049713"/>
          <p14:tracePt t="43935" x="2662238" y="4049713"/>
          <p14:tracePt t="43974" x="2671763" y="4040188"/>
          <p14:tracePt t="44325" x="2679700" y="4040188"/>
          <p14:tracePt t="44333" x="2698750" y="4040188"/>
          <p14:tracePt t="44341" x="2744788" y="4040188"/>
          <p14:tracePt t="44349" x="2798763" y="4003675"/>
          <p14:tracePt t="44357" x="2844800" y="3984625"/>
          <p14:tracePt t="44365" x="2871788" y="3948113"/>
          <p14:tracePt t="44373" x="2908300" y="3930650"/>
          <p14:tracePt t="44381" x="2925763" y="3903663"/>
          <p14:tracePt t="44388" x="2935288" y="3867150"/>
          <p14:tracePt t="44397" x="2971800" y="3840163"/>
          <p14:tracePt t="44405" x="2981325" y="3794125"/>
          <p14:tracePt t="44413" x="2990850" y="3767138"/>
          <p14:tracePt t="44421" x="2998788" y="3738563"/>
          <p14:tracePt t="44429" x="3008313" y="3711575"/>
          <p14:tracePt t="44437" x="3008313" y="3694113"/>
          <p14:tracePt t="44446" x="3008313" y="3657600"/>
          <p14:tracePt t="44453" x="3008313" y="3638550"/>
          <p14:tracePt t="44460" x="3008313" y="3611563"/>
          <p14:tracePt t="44469" x="3008313" y="3602038"/>
          <p14:tracePt t="44477" x="3008313" y="3565525"/>
          <p14:tracePt t="44484" x="3008313" y="3556000"/>
          <p14:tracePt t="44492" x="3008313" y="3538538"/>
          <p14:tracePt t="44500" x="3008313" y="3502025"/>
          <p14:tracePt t="44509" x="3008313" y="3482975"/>
          <p14:tracePt t="44517" x="3008313" y="3475038"/>
          <p14:tracePt t="44534" x="3008313" y="3438525"/>
          <p14:tracePt t="44558" x="3008313" y="3429000"/>
          <p14:tracePt t="44567" x="3008313" y="3419475"/>
          <p14:tracePt t="44582" x="3008313" y="3402013"/>
          <p14:tracePt t="44590" x="3008313" y="3392488"/>
          <p14:tracePt t="44598" x="3008313" y="3382963"/>
          <p14:tracePt t="44614" x="2998788" y="3375025"/>
          <p14:tracePt t="44630" x="2990850" y="3375025"/>
          <p14:tracePt t="44654" x="2971800" y="3355975"/>
          <p14:tracePt t="44670" x="2954338" y="3355975"/>
          <p14:tracePt t="44678" x="2935288" y="3355975"/>
          <p14:tracePt t="44687" x="2925763" y="3355975"/>
          <p14:tracePt t="44703" x="2917825" y="3355975"/>
          <p14:tracePt t="44710" x="2889250" y="3346450"/>
          <p14:tracePt t="44726" x="2881313" y="3346450"/>
          <p14:tracePt t="46686" x="2871788" y="3338513"/>
          <p14:tracePt t="46805" x="2881313" y="3328988"/>
          <p14:tracePt t="46821" x="2889250" y="3328988"/>
          <p14:tracePt t="46829" x="2944813" y="3328988"/>
          <p14:tracePt t="46838" x="2990850" y="3328988"/>
          <p14:tracePt t="46844" x="3090863" y="3328988"/>
          <p14:tracePt t="46867" x="3436938" y="3338513"/>
          <p14:tracePt t="46869" x="3665538" y="3365500"/>
          <p14:tracePt t="46876" x="3875088" y="3402013"/>
          <p14:tracePt t="46885" x="4111625" y="3419475"/>
          <p14:tracePt t="46893" x="4321175" y="3446463"/>
          <p14:tracePt t="46900" x="4503738" y="3465513"/>
          <p14:tracePt t="46908" x="4630738" y="3475038"/>
          <p14:tracePt t="46917" x="4759325" y="3492500"/>
          <p14:tracePt t="46924" x="4832350" y="3492500"/>
          <p14:tracePt t="46933" x="4932363" y="3519488"/>
          <p14:tracePt t="46941" x="4968875" y="3519488"/>
          <p14:tracePt t="46950" x="5014913" y="3529013"/>
          <p14:tracePt t="46956" x="5041900" y="3529013"/>
          <p14:tracePt t="46964" x="5049838" y="3529013"/>
          <p14:tracePt t="46973" x="5068888" y="3529013"/>
          <p14:tracePt t="46981" x="5095875" y="3529013"/>
          <p14:tracePt t="46989" x="5114925" y="3529013"/>
          <p14:tracePt t="46997" x="5141913" y="3529013"/>
          <p14:tracePt t="47005" x="5195888" y="3529013"/>
          <p14:tracePt t="47013" x="5251450" y="3529013"/>
          <p14:tracePt t="47022" x="5351463" y="3548063"/>
          <p14:tracePt t="47030" x="5461000" y="3548063"/>
          <p14:tracePt t="47038" x="5551488" y="3548063"/>
          <p14:tracePt t="47046" x="5661025" y="3548063"/>
          <p14:tracePt t="47053" x="5753100" y="3548063"/>
          <p14:tracePt t="47060" x="5843588" y="3548063"/>
          <p14:tracePt t="47069" x="5916613" y="3548063"/>
          <p14:tracePt t="47076" x="5980113" y="3556000"/>
          <p14:tracePt t="47084" x="6053138" y="3584575"/>
          <p14:tracePt t="47093" x="6062663" y="3584575"/>
          <p14:tracePt t="47101" x="6089650" y="3584575"/>
          <p14:tracePt t="47109" x="6099175" y="3584575"/>
          <p14:tracePt t="47116" x="6108700" y="3592513"/>
          <p14:tracePt t="47285" x="6116638" y="3592513"/>
          <p14:tracePt t="47300" x="6153150" y="3629025"/>
          <p14:tracePt t="47309" x="6181725" y="3648075"/>
          <p14:tracePt t="47316" x="6226175" y="3694113"/>
          <p14:tracePt t="47325" x="6318250" y="3767138"/>
          <p14:tracePt t="47334" x="6381750" y="3803650"/>
          <p14:tracePt t="47341" x="6427788" y="3840163"/>
          <p14:tracePt t="47351" x="6527800" y="3894138"/>
          <p14:tracePt t="47356" x="6581775" y="3921125"/>
          <p14:tracePt t="47364" x="6700838" y="3948113"/>
          <p14:tracePt t="47373" x="6791325" y="3976688"/>
          <p14:tracePt t="47380" x="6864350" y="3976688"/>
          <p14:tracePt t="47389" x="6946900" y="3984625"/>
          <p14:tracePt t="47397" x="6983413" y="3984625"/>
          <p14:tracePt t="47405" x="7019925" y="3984625"/>
          <p14:tracePt t="47421" x="7029450" y="3984625"/>
          <p14:tracePt t="47736" x="7037388" y="3994150"/>
          <p14:tracePt t="47757" x="7037388" y="4003675"/>
          <p14:tracePt t="47765" x="7037388" y="4013200"/>
          <p14:tracePt t="47772" x="7037388" y="4030663"/>
          <p14:tracePt t="47780" x="7029450" y="4049713"/>
          <p14:tracePt t="47788" x="7010400" y="4057650"/>
          <p14:tracePt t="47805" x="7000875" y="4067175"/>
          <p14:tracePt t="47829" x="6992938" y="4067175"/>
          <p14:tracePt t="47861" x="6983413" y="4086225"/>
          <p14:tracePt t="48030" x="6983413" y="4094163"/>
          <p14:tracePt t="48590" x="7010400" y="4094163"/>
          <p14:tracePt t="48598" x="7056438" y="4094163"/>
          <p14:tracePt t="48604" x="7073900" y="4094163"/>
          <p14:tracePt t="48613" x="7110413" y="4094163"/>
          <p14:tracePt t="48620" x="7156450" y="4094163"/>
          <p14:tracePt t="48628" x="7175500" y="4094163"/>
          <p14:tracePt t="48637" x="7183438" y="4094163"/>
          <p14:tracePt t="48644" x="7192963" y="4094163"/>
          <p14:tracePt t="48652" x="7202488" y="4094163"/>
          <p14:tracePt t="48769" x="7212013" y="4094163"/>
          <p14:tracePt t="49081" x="7248525" y="4094163"/>
          <p14:tracePt t="49085" x="7265988" y="4094163"/>
          <p14:tracePt t="49093" x="7292975" y="4094163"/>
          <p14:tracePt t="49101" x="7319963" y="4094163"/>
          <p14:tracePt t="49108" x="7339013" y="4094163"/>
          <p14:tracePt t="49116" x="7348538" y="4094163"/>
          <p14:tracePt t="49125" x="7356475" y="4094163"/>
          <p14:tracePt t="49133" x="7375525" y="4094163"/>
          <p14:tracePt t="49165" x="7385050" y="4094163"/>
          <p14:tracePt t="49237" x="7392988" y="4094163"/>
          <p14:tracePt t="49253" x="7402513" y="4094163"/>
          <p14:tracePt t="49262" x="7412038" y="4094163"/>
          <p14:tracePt t="49270" x="7421563" y="4094163"/>
          <p14:tracePt t="49454" x="7392988" y="4094163"/>
          <p14:tracePt t="49462" x="7339013" y="4094163"/>
          <p14:tracePt t="49471" x="7265988" y="4094163"/>
          <p14:tracePt t="49478" x="7192963" y="4094163"/>
          <p14:tracePt t="49488" x="7119938" y="4113213"/>
          <p14:tracePt t="49494" x="7056438" y="4113213"/>
          <p14:tracePt t="49504" x="7000875" y="4122738"/>
          <p14:tracePt t="49510" x="6919913" y="4149725"/>
          <p14:tracePt t="49520" x="6900863" y="4149725"/>
          <p14:tracePt t="49526" x="6883400" y="4149725"/>
          <p14:tracePt t="49669" x="6883400" y="4140200"/>
          <p14:tracePt t="49677" x="6873875" y="4113213"/>
          <p14:tracePt t="49685" x="6864350" y="4103688"/>
          <p14:tracePt t="49701" x="6864350" y="4094163"/>
          <p14:tracePt t="49709" x="6864350" y="4086225"/>
          <p14:tracePt t="49725" x="6864350" y="4076700"/>
          <p14:tracePt t="49741" x="6864350" y="4067175"/>
          <p14:tracePt t="49768" x="6864350" y="4049713"/>
          <p14:tracePt t="49773" x="6864350" y="4021138"/>
          <p14:tracePt t="49781" x="6873875" y="4013200"/>
          <p14:tracePt t="49789" x="6910388" y="4003675"/>
          <p14:tracePt t="49797" x="6964363" y="3994150"/>
          <p14:tracePt t="49805" x="7010400" y="3967163"/>
          <p14:tracePt t="49813" x="7092950" y="3957638"/>
          <p14:tracePt t="49821" x="7165975" y="3957638"/>
          <p14:tracePt t="49829" x="7219950" y="3940175"/>
          <p14:tracePt t="49837" x="7312025" y="3940175"/>
          <p14:tracePt t="49844" x="7385050" y="3940175"/>
          <p14:tracePt t="49854" x="7448550" y="3940175"/>
          <p14:tracePt t="49862" x="7502525" y="3940175"/>
          <p14:tracePt t="49887" x="7585075" y="3940175"/>
          <p14:tracePt t="49894" x="7594600" y="3940175"/>
          <p14:tracePt t="49918" x="7602538" y="3940175"/>
          <p14:tracePt t="49958" x="7612063" y="3940175"/>
          <p14:tracePt t="49973" x="7621588" y="3957638"/>
          <p14:tracePt t="49980" x="7631113" y="3967163"/>
          <p14:tracePt t="49988" x="7639050" y="3976688"/>
          <p14:tracePt t="49996" x="7639050" y="3984625"/>
          <p14:tracePt t="50005" x="7658100" y="4003675"/>
          <p14:tracePt t="50012" x="7667625" y="4003675"/>
          <p14:tracePt t="50021" x="7675563" y="4013200"/>
          <p14:tracePt t="50118" x="7685088" y="4021138"/>
          <p14:tracePt t="50175" x="7685088" y="4040188"/>
          <p14:tracePt t="50184" x="7685088" y="4049713"/>
          <p14:tracePt t="50191" x="7675563" y="4067175"/>
          <p14:tracePt t="50199" x="7667625" y="4086225"/>
          <p14:tracePt t="50207" x="7658100" y="4094163"/>
          <p14:tracePt t="50213" x="7631113" y="4103688"/>
          <p14:tracePt t="50221" x="7621588" y="4113213"/>
          <p14:tracePt t="50245" x="7602538" y="4122738"/>
          <p14:tracePt t="50269" x="7594600" y="4130675"/>
          <p14:tracePt t="51293" x="7585075" y="4149725"/>
          <p14:tracePt t="51301" x="7539038" y="4186238"/>
          <p14:tracePt t="51308" x="7458075" y="4213225"/>
          <p14:tracePt t="51316" x="7348538" y="4249738"/>
          <p14:tracePt t="51324" x="7329488" y="4268788"/>
          <p14:tracePt t="51333" x="7265988" y="4276725"/>
          <p14:tracePt t="51341" x="7212013" y="4295775"/>
          <p14:tracePt t="51350" x="7175500" y="4295775"/>
          <p14:tracePt t="51357" x="7156450" y="4295775"/>
          <p14:tracePt t="51366" x="7146925" y="4295775"/>
          <p14:tracePt t="51373" x="7138988" y="4295775"/>
          <p14:tracePt t="51423" x="7129463" y="4295775"/>
          <p14:tracePt t="51430" x="7092950" y="4295775"/>
          <p14:tracePt t="51438" x="7019925" y="4313238"/>
          <p14:tracePt t="51446" x="6946900" y="4313238"/>
          <p14:tracePt t="51454" x="6819900" y="4313238"/>
          <p14:tracePt t="51464" x="6691313" y="4313238"/>
          <p14:tracePt t="51469" x="6527800" y="4313238"/>
          <p14:tracePt t="51476" x="6381750" y="4313238"/>
          <p14:tracePt t="51484" x="6326188" y="4313238"/>
          <p14:tracePt t="51492" x="6218238" y="4303713"/>
          <p14:tracePt t="51500" x="6135688" y="4268788"/>
          <p14:tracePt t="51509" x="6108700" y="4249738"/>
          <p14:tracePt t="51517" x="6099175" y="4249738"/>
          <p14:tracePt t="51525" x="6089650" y="4249738"/>
          <p14:tracePt t="51533" x="6080125" y="4240213"/>
          <p14:tracePt t="51549" x="6080125" y="4232275"/>
          <p14:tracePt t="51557" x="6080125" y="4213225"/>
          <p14:tracePt t="51565" x="6080125" y="4203700"/>
          <p14:tracePt t="51572" x="6072188" y="4186238"/>
          <p14:tracePt t="51580" x="6062663" y="4159250"/>
          <p14:tracePt t="51597" x="6043613" y="4140200"/>
          <p14:tracePt t="51605" x="6035675" y="4130675"/>
          <p14:tracePt t="51621" x="6016625" y="4113213"/>
          <p14:tracePt t="51694" x="6007100" y="4103688"/>
          <p14:tracePt t="51711" x="5989638" y="4094163"/>
          <p14:tracePt t="51719" x="5980113" y="4094163"/>
          <p14:tracePt t="51725" x="5972175" y="4094163"/>
          <p14:tracePt t="51734" x="5953125" y="4086225"/>
          <p14:tracePt t="51741" x="5907088" y="4067175"/>
          <p14:tracePt t="51757" x="5899150" y="4057650"/>
          <p14:tracePt t="51768" x="5889625" y="4057650"/>
          <p14:tracePt t="51804" x="5862638" y="4049713"/>
          <p14:tracePt t="51878" x="5853113" y="4049713"/>
          <p14:tracePt t="51885" x="5843588" y="4049713"/>
          <p14:tracePt t="51894" x="5807075" y="4057650"/>
          <p14:tracePt t="51903" x="5797550" y="4057650"/>
          <p14:tracePt t="51910" x="5789613" y="4057650"/>
          <p14:tracePt t="51920" x="5724525" y="4067175"/>
          <p14:tracePt t="51926" x="5716588" y="4067175"/>
          <p14:tracePt t="51937" x="5680075" y="4076700"/>
          <p14:tracePt t="51942" x="5653088" y="4094163"/>
          <p14:tracePt t="51954" x="5607050" y="4113213"/>
          <p14:tracePt t="51958" x="5543550" y="4140200"/>
          <p14:tracePt t="51968" x="5507038" y="4140200"/>
          <p14:tracePt t="51973" x="5434013" y="4149725"/>
          <p14:tracePt t="51981" x="5378450" y="4149725"/>
          <p14:tracePt t="51989" x="5324475" y="4149725"/>
          <p14:tracePt t="51997" x="5241925" y="4176713"/>
          <p14:tracePt t="52005" x="5187950" y="4176713"/>
          <p14:tracePt t="52013" x="5132388" y="4176713"/>
          <p14:tracePt t="52021" x="5078413" y="4176713"/>
          <p14:tracePt t="52029" x="5032375" y="4176713"/>
          <p14:tracePt t="52037" x="4995863" y="4176713"/>
          <p14:tracePt t="52045" x="4978400" y="4176713"/>
          <p14:tracePt t="52053" x="4941888" y="4167188"/>
          <p14:tracePt t="52061" x="4922838" y="4159250"/>
          <p14:tracePt t="52069" x="4876800" y="4130675"/>
          <p14:tracePt t="52076" x="4859338" y="4113213"/>
          <p14:tracePt t="52086" x="4840288" y="4103688"/>
          <p14:tracePt t="52092" x="4813300" y="4076700"/>
          <p14:tracePt t="52101" x="4767263" y="4049713"/>
          <p14:tracePt t="52109" x="4730750" y="4030663"/>
          <p14:tracePt t="52118" x="4713288" y="4021138"/>
          <p14:tracePt t="52125" x="4713288" y="4013200"/>
          <p14:tracePt t="52133" x="4686300" y="3994150"/>
          <p14:tracePt t="52140" x="4676775" y="3976688"/>
          <p14:tracePt t="52150" x="4649788" y="3930650"/>
          <p14:tracePt t="52156" x="4630738" y="3911600"/>
          <p14:tracePt t="52166" x="4622800" y="3884613"/>
          <p14:tracePt t="52172" x="4613275" y="3830638"/>
          <p14:tracePt t="52181" x="4586288" y="3784600"/>
          <p14:tracePt t="52188" x="4586288" y="3757613"/>
          <p14:tracePt t="52196" x="4576763" y="3711575"/>
          <p14:tracePt t="52205" x="4576763" y="3657600"/>
          <p14:tracePt t="52213" x="4576763" y="3611563"/>
          <p14:tracePt t="52221" x="4567238" y="3575050"/>
          <p14:tracePt t="52229" x="4567238" y="3538538"/>
          <p14:tracePt t="52237" x="4567238" y="3511550"/>
          <p14:tracePt t="52244" x="4567238" y="3492500"/>
          <p14:tracePt t="52253" x="4567238" y="3475038"/>
          <p14:tracePt t="52269" x="4567238" y="3455988"/>
          <p14:tracePt t="52277" x="4576763" y="3446463"/>
          <p14:tracePt t="52285" x="4594225" y="3438525"/>
          <p14:tracePt t="52293" x="4613275" y="3419475"/>
          <p14:tracePt t="52300" x="4640263" y="3419475"/>
          <p14:tracePt t="52309" x="4686300" y="3392488"/>
          <p14:tracePt t="52317" x="4759325" y="3392488"/>
          <p14:tracePt t="52324" x="4813300" y="3392488"/>
          <p14:tracePt t="52333" x="4922838" y="3392488"/>
          <p14:tracePt t="52341" x="4995863" y="3392488"/>
          <p14:tracePt t="52349" x="5105400" y="3392488"/>
          <p14:tracePt t="52356" x="5195888" y="3392488"/>
          <p14:tracePt t="52365" x="5260975" y="3392488"/>
          <p14:tracePt t="52373" x="5314950" y="3392488"/>
          <p14:tracePt t="52381" x="5368925" y="3392488"/>
          <p14:tracePt t="52389" x="5397500" y="3392488"/>
          <p14:tracePt t="52397" x="5414963" y="3392488"/>
          <p14:tracePt t="52405" x="5424488" y="3392488"/>
          <p14:tracePt t="52462" x="5441950" y="3392488"/>
          <p14:tracePt t="52478" x="5461000" y="3419475"/>
          <p14:tracePt t="52485" x="5461000" y="3438525"/>
          <p14:tracePt t="52494" x="5470525" y="3475038"/>
          <p14:tracePt t="52504" x="5470525" y="3519488"/>
          <p14:tracePt t="52510" x="5478463" y="3538538"/>
          <p14:tracePt t="52520" x="5497513" y="3565525"/>
          <p14:tracePt t="52525" x="5497513" y="3584575"/>
          <p14:tracePt t="52535" x="5497513" y="3611563"/>
          <p14:tracePt t="52541" x="5497513" y="3629025"/>
          <p14:tracePt t="52551" x="5497513" y="3648075"/>
          <p14:tracePt t="52557" x="5487988" y="3657600"/>
          <p14:tracePt t="52573" x="5487988" y="3665538"/>
          <p14:tracePt t="52844" x="5487988" y="3675063"/>
          <p14:tracePt t="52853" x="5451475" y="3711575"/>
          <p14:tracePt t="52860" x="5441950" y="3721100"/>
          <p14:tracePt t="52870" x="5424488" y="3748088"/>
          <p14:tracePt t="52877" x="5405438" y="3767138"/>
          <p14:tracePt t="52885" x="5387975" y="3784600"/>
          <p14:tracePt t="52892" x="5360988" y="3821113"/>
          <p14:tracePt t="52901" x="5334000" y="3840163"/>
          <p14:tracePt t="52908" x="5314950" y="3857625"/>
          <p14:tracePt t="52917" x="5297488" y="3867150"/>
          <p14:tracePt t="52924" x="5268913" y="3875088"/>
          <p14:tracePt t="52933" x="5251450" y="3894138"/>
          <p14:tracePt t="52949" x="5232400" y="3903663"/>
          <p14:tracePt t="52967" x="5224463" y="3903663"/>
          <p14:tracePt t="52972" x="5214938" y="3911600"/>
          <p14:tracePt t="52980" x="5205413" y="3911600"/>
          <p14:tracePt t="52988" x="5187950" y="3911600"/>
          <p14:tracePt t="52997" x="5178425" y="3911600"/>
          <p14:tracePt t="53013" x="5151438" y="3911600"/>
          <p14:tracePt t="53021" x="5122863" y="3911600"/>
          <p14:tracePt t="53030" x="5078413" y="3911600"/>
          <p14:tracePt t="53038" x="5041900" y="3911600"/>
          <p14:tracePt t="53046" x="5022850" y="3911600"/>
          <p14:tracePt t="53053" x="4978400" y="3911600"/>
          <p14:tracePt t="53060" x="4922838" y="3911600"/>
          <p14:tracePt t="53068" x="4886325" y="3911600"/>
          <p14:tracePt t="53077" x="4876800" y="3911600"/>
          <p14:tracePt t="53085" x="4840288" y="3911600"/>
          <p14:tracePt t="53093" x="4832350" y="3911600"/>
          <p14:tracePt t="53101" x="4803775" y="3911600"/>
          <p14:tracePt t="53109" x="4776788" y="3903663"/>
          <p14:tracePt t="53117" x="4740275" y="3894138"/>
          <p14:tracePt t="53124" x="4703763" y="3884613"/>
          <p14:tracePt t="53132" x="4676775" y="3875088"/>
          <p14:tracePt t="53140" x="4630738" y="3848100"/>
          <p14:tracePt t="53150" x="4586288" y="3840163"/>
          <p14:tracePt t="53156" x="4521200" y="3811588"/>
          <p14:tracePt t="53167" x="4457700" y="3775075"/>
          <p14:tracePt t="53172" x="4421188" y="3767138"/>
          <p14:tracePt t="53181" x="4376738" y="3738563"/>
          <p14:tracePt t="53189" x="4340225" y="3721100"/>
          <p14:tracePt t="53197" x="4284663" y="3702050"/>
          <p14:tracePt t="53206" x="4267200" y="3684588"/>
          <p14:tracePt t="53212" x="4248150" y="3657600"/>
          <p14:tracePt t="53220" x="4230688" y="3629025"/>
          <p14:tracePt t="53237" x="4230688" y="3592513"/>
          <p14:tracePt t="53245" x="4221163" y="3575050"/>
          <p14:tracePt t="53253" x="4221163" y="3538538"/>
          <p14:tracePt t="53262" x="4221163" y="3519488"/>
          <p14:tracePt t="53269" x="4221163" y="3482975"/>
          <p14:tracePt t="53276" x="4221163" y="3475038"/>
          <p14:tracePt t="53285" x="4221163" y="3438525"/>
          <p14:tracePt t="53292" x="4221163" y="3429000"/>
          <p14:tracePt t="53300" x="4221163" y="3402013"/>
          <p14:tracePt t="53309" x="4238625" y="3382963"/>
          <p14:tracePt t="53316" x="4248150" y="3375025"/>
          <p14:tracePt t="53325" x="4275138" y="3346450"/>
          <p14:tracePt t="53332" x="4303713" y="3328988"/>
          <p14:tracePt t="53341" x="4330700" y="3319463"/>
          <p14:tracePt t="53350" x="4376738" y="3302000"/>
          <p14:tracePt t="53357" x="4403725" y="3273425"/>
          <p14:tracePt t="53365" x="4457700" y="3273425"/>
          <p14:tracePt t="53373" x="4557713" y="3265488"/>
          <p14:tracePt t="53381" x="4630738" y="3265488"/>
          <p14:tracePt t="53389" x="4722813" y="3265488"/>
          <p14:tracePt t="53396" x="4813300" y="3265488"/>
          <p14:tracePt t="53404" x="4886325" y="3265488"/>
          <p14:tracePt t="53413" x="4959350" y="3265488"/>
          <p14:tracePt t="53421" x="5032375" y="3265488"/>
          <p14:tracePt t="53429" x="5078413" y="3265488"/>
          <p14:tracePt t="53437" x="5114925" y="3265488"/>
          <p14:tracePt t="53445" x="5159375" y="3265488"/>
          <p14:tracePt t="53453" x="5187950" y="3265488"/>
          <p14:tracePt t="53461" x="5232400" y="3265488"/>
          <p14:tracePt t="53469" x="5241925" y="3265488"/>
          <p14:tracePt t="53476" x="5268913" y="3265488"/>
          <p14:tracePt t="53485" x="5278438" y="3265488"/>
          <p14:tracePt t="53493" x="5305425" y="3282950"/>
          <p14:tracePt t="53500" x="5314950" y="3292475"/>
          <p14:tracePt t="53518" x="5324475" y="3302000"/>
          <p14:tracePt t="53533" x="5324475" y="3328988"/>
          <p14:tracePt t="53541" x="5324475" y="3346450"/>
          <p14:tracePt t="53550" x="5324475" y="3375025"/>
          <p14:tracePt t="53557" x="5360988" y="3419475"/>
          <p14:tracePt t="53566" x="5360988" y="3438525"/>
          <p14:tracePt t="53573" x="5360988" y="3465513"/>
          <p14:tracePt t="53581" x="5360988" y="3519488"/>
          <p14:tracePt t="53589" x="5368925" y="3538538"/>
          <p14:tracePt t="53597" x="5378450" y="3548063"/>
          <p14:tracePt t="53605" x="5378450" y="3556000"/>
          <p14:tracePt t="53613" x="5378450" y="3575050"/>
          <p14:tracePt t="53621" x="5378450" y="3584575"/>
          <p14:tracePt t="53629" x="5378450" y="3621088"/>
          <p14:tracePt t="53637" x="5368925" y="3629025"/>
          <p14:tracePt t="53645" x="5360988" y="3638550"/>
          <p14:tracePt t="53653" x="5341938" y="3657600"/>
          <p14:tracePt t="53660" x="5334000" y="3675063"/>
          <p14:tracePt t="53670" x="5324475" y="3684588"/>
          <p14:tracePt t="53676" x="5305425" y="3694113"/>
          <p14:tracePt t="53685" x="5305425" y="3702050"/>
          <p14:tracePt t="53692" x="5297488" y="3711575"/>
          <p14:tracePt t="53814" x="5378450" y="3675063"/>
          <p14:tracePt t="53822" x="5514975" y="3611563"/>
          <p14:tracePt t="53830" x="5588000" y="3611563"/>
          <p14:tracePt t="53838" x="5680075" y="3584575"/>
          <p14:tracePt t="53846" x="5834063" y="3529013"/>
          <p14:tracePt t="53855" x="5962650" y="3482975"/>
          <p14:tracePt t="53861" x="6099175" y="3455988"/>
          <p14:tracePt t="53883" x="6391275" y="3392488"/>
          <p14:tracePt t="53885" x="6518275" y="3382963"/>
          <p14:tracePt t="53892" x="6645275" y="3365500"/>
          <p14:tracePt t="53900" x="6754813" y="3365500"/>
          <p14:tracePt t="53908" x="6856413" y="3365500"/>
          <p14:tracePt t="53917" x="6964363" y="3365500"/>
          <p14:tracePt t="53926" x="7073900" y="3365500"/>
          <p14:tracePt t="53936" x="7202488" y="3365500"/>
          <p14:tracePt t="53942" x="7312025" y="3365500"/>
          <p14:tracePt t="53953" x="7439025" y="3365500"/>
          <p14:tracePt t="53958" x="7548563" y="3365500"/>
          <p14:tracePt t="53970" x="7658100" y="3365500"/>
          <p14:tracePt t="53974" x="7748588" y="3365500"/>
          <p14:tracePt t="53986" x="7840663" y="3338513"/>
          <p14:tracePt t="53990" x="7904163" y="3338513"/>
          <p14:tracePt t="53998" x="7931150" y="3328988"/>
          <p14:tracePt t="54006" x="7950200" y="3319463"/>
          <p14:tracePt t="54014" x="7967663" y="3309938"/>
          <p14:tracePt t="54167" x="7958138" y="3309938"/>
          <p14:tracePt t="54175" x="7913688" y="3309938"/>
          <p14:tracePt t="54186" x="7858125" y="3309938"/>
          <p14:tracePt t="54192" x="7804150" y="3309938"/>
          <p14:tracePt t="54201" x="7721600" y="3309938"/>
          <p14:tracePt t="54206" x="7648575" y="3309938"/>
          <p14:tracePt t="54213" x="7558088" y="3282950"/>
          <p14:tracePt t="54221" x="7475538" y="3273425"/>
          <p14:tracePt t="54229" x="7402513" y="3255963"/>
          <p14:tracePt t="54237" x="7292975" y="3246438"/>
          <p14:tracePt t="54245" x="7239000" y="3246438"/>
          <p14:tracePt t="54253" x="7175500" y="3228975"/>
          <p14:tracePt t="54262" x="7165975" y="3219450"/>
          <p14:tracePt t="54269" x="7156450" y="3219450"/>
          <p14:tracePt t="54301" x="7156450" y="3209925"/>
          <p14:tracePt t="54308" x="7165975" y="3200400"/>
          <p14:tracePt t="54316" x="7175500" y="3182938"/>
          <p14:tracePt t="54324" x="7183438" y="3173413"/>
          <p14:tracePt t="54333" x="7192963" y="3146425"/>
          <p14:tracePt t="54340" x="7212013" y="3119438"/>
          <p14:tracePt t="54349" x="7219950" y="3100388"/>
          <p14:tracePt t="54356" x="7219950" y="3090863"/>
          <p14:tracePt t="54430" x="7202488" y="3082925"/>
          <p14:tracePt t="54438" x="7102475" y="3109913"/>
          <p14:tracePt t="54448" x="7000875" y="3155950"/>
          <p14:tracePt t="54455" x="6837363" y="3200400"/>
          <p14:tracePt t="54463" x="6700838" y="3246438"/>
          <p14:tracePt t="54470" x="6491288" y="3309938"/>
          <p14:tracePt t="54478" x="6326188" y="3355975"/>
          <p14:tracePt t="54487" x="6153150" y="3402013"/>
          <p14:tracePt t="54493" x="6007100" y="3446463"/>
          <p14:tracePt t="54503" x="5853113" y="3502025"/>
          <p14:tracePt t="54509" x="5688013" y="3548063"/>
          <p14:tracePt t="54517" x="5551488" y="3611563"/>
          <p14:tracePt t="54527" x="5441950" y="3657600"/>
          <p14:tracePt t="54534" x="5268913" y="3702050"/>
          <p14:tracePt t="54541" x="5041900" y="3730625"/>
          <p14:tracePt t="54551" x="4759325" y="3767138"/>
          <p14:tracePt t="54557" x="4594225" y="3803650"/>
          <p14:tracePt t="54567" x="4530725" y="3784600"/>
          <p14:tracePt t="54572" x="4384675" y="3803650"/>
          <p14:tracePt t="54580" x="4267200" y="3848100"/>
          <p14:tracePt t="54589" x="4157663" y="3894138"/>
          <p14:tracePt t="54597" x="4038600" y="3921125"/>
          <p14:tracePt t="54605" x="3984625" y="3930650"/>
          <p14:tracePt t="54613" x="3938588" y="3957638"/>
          <p14:tracePt t="54621" x="3919538" y="3957638"/>
          <p14:tracePt t="54629" x="3902075" y="3976688"/>
          <p14:tracePt t="54758" x="3929063" y="3940175"/>
          <p14:tracePt t="54771" x="3938588" y="3921125"/>
          <p14:tracePt t="54773" x="3948113" y="3875088"/>
          <p14:tracePt t="54784" x="3948113" y="3857625"/>
          <p14:tracePt t="54791" x="3948113" y="3821113"/>
          <p14:tracePt t="54797" x="3948113" y="3811588"/>
          <p14:tracePt t="54805" x="3948113" y="3767138"/>
          <p14:tracePt t="54813" x="3892550" y="3711575"/>
          <p14:tracePt t="54821" x="3819525" y="3657600"/>
          <p14:tracePt t="54829" x="3756025" y="3621088"/>
          <p14:tracePt t="54837" x="3709988" y="3584575"/>
          <p14:tracePt t="54845" x="3646488" y="3556000"/>
          <p14:tracePt t="54853" x="3582988" y="3519488"/>
          <p14:tracePt t="54861" x="3556000" y="3519488"/>
          <p14:tracePt t="54884" x="3482975" y="3492500"/>
          <p14:tracePt t="54886" x="3436938" y="3465513"/>
          <p14:tracePt t="54902" x="3427413" y="3465513"/>
          <p14:tracePt t="54909" x="3419475" y="3465513"/>
          <p14:tracePt t="54933" x="3409950" y="3465513"/>
          <p14:tracePt t="54951" x="3400425" y="3455988"/>
          <p14:tracePt t="54957" x="3390900" y="3455988"/>
          <p14:tracePt t="54969" x="3373438" y="3446463"/>
          <p14:tracePt t="54973" x="3354388" y="3438525"/>
          <p14:tracePt t="54984" x="3336925" y="3419475"/>
          <p14:tracePt t="54989" x="3317875" y="3419475"/>
          <p14:tracePt t="54998" x="3309938" y="3411538"/>
          <p14:tracePt t="55005" x="3300413" y="3402013"/>
          <p14:tracePt t="55022" x="3290888" y="3392488"/>
          <p14:tracePt t="55127" x="3309938" y="3392488"/>
          <p14:tracePt t="55136" x="3373438" y="3392488"/>
          <p14:tracePt t="55143" x="3455988" y="3419475"/>
          <p14:tracePt t="55152" x="3592513" y="3482975"/>
          <p14:tracePt t="55159" x="3738563" y="3538538"/>
          <p14:tracePt t="55167" x="3919538" y="3584575"/>
          <p14:tracePt t="55173" x="4138613" y="3657600"/>
          <p14:tracePt t="55185" x="4440238" y="3757613"/>
          <p14:tracePt t="55189" x="4941888" y="3830638"/>
          <p14:tracePt t="55198" x="5241925" y="3903663"/>
          <p14:tracePt t="55205" x="5670550" y="3976688"/>
          <p14:tracePt t="55213" x="5916613" y="4013200"/>
          <p14:tracePt t="55221" x="6189663" y="4030663"/>
          <p14:tracePt t="55229" x="6391275" y="4040188"/>
          <p14:tracePt t="55238" x="6554788" y="4040188"/>
          <p14:tracePt t="55245" x="6681788" y="4040188"/>
          <p14:tracePt t="55253" x="6791325" y="4040188"/>
          <p14:tracePt t="55261" x="6827838" y="4040188"/>
          <p14:tracePt t="55269" x="6856413" y="4040188"/>
          <p14:tracePt t="55277" x="6873875" y="4040188"/>
          <p14:tracePt t="55357" x="6892925" y="4040188"/>
          <p14:tracePt t="55366" x="6919913" y="4049713"/>
          <p14:tracePt t="55373" x="6983413" y="4076700"/>
          <p14:tracePt t="55382" x="7073900" y="4086225"/>
          <p14:tracePt t="55389" x="7146925" y="4086225"/>
          <p14:tracePt t="55397" x="7248525" y="4103688"/>
          <p14:tracePt t="55405" x="7302500" y="4113213"/>
          <p14:tracePt t="55413" x="7356475" y="4113213"/>
          <p14:tracePt t="55429" x="7366000" y="4113213"/>
          <p14:tracePt t="56308" x="7375525" y="4113213"/>
          <p14:tracePt t="56348" x="7385050" y="4103688"/>
          <p14:tracePt t="56855" x="7319963" y="4094163"/>
          <p14:tracePt t="56860" x="7183438" y="4113213"/>
          <p14:tracePt t="56869" x="7019925" y="4113213"/>
          <p14:tracePt t="56877" x="6810375" y="4167188"/>
          <p14:tracePt t="56884" x="6564313" y="4203700"/>
          <p14:tracePt t="56893" x="6281738" y="4259263"/>
          <p14:tracePt t="56901" x="5943600" y="4259263"/>
          <p14:tracePt t="56908" x="5661025" y="4295775"/>
          <p14:tracePt t="56917" x="5424488" y="4313238"/>
          <p14:tracePt t="56925" x="5205413" y="4313238"/>
          <p14:tracePt t="56932" x="5059363" y="4313238"/>
          <p14:tracePt t="56940" x="4913313" y="4313238"/>
          <p14:tracePt t="56950" x="4803775" y="4313238"/>
          <p14:tracePt t="56957" x="4730750" y="4313238"/>
          <p14:tracePt t="56966" x="4649788" y="4313238"/>
          <p14:tracePt t="56973" x="4594225" y="4313238"/>
          <p14:tracePt t="56981" x="4557713" y="4313238"/>
          <p14:tracePt t="56989" x="4503738" y="4313238"/>
          <p14:tracePt t="56997" x="4448175" y="4313238"/>
          <p14:tracePt t="57005" x="4367213" y="4313238"/>
          <p14:tracePt t="57013" x="4238625" y="4313238"/>
          <p14:tracePt t="57021" x="4111625" y="4313238"/>
          <p14:tracePt t="57029" x="4021138" y="4313238"/>
          <p14:tracePt t="57037" x="3892550" y="4313238"/>
          <p14:tracePt t="57045" x="3783013" y="4313238"/>
          <p14:tracePt t="57054" x="3673475" y="4313238"/>
          <p14:tracePt t="57061" x="3563938" y="4313238"/>
          <p14:tracePt t="57070" x="3490913" y="4313238"/>
          <p14:tracePt t="57077" x="3436938" y="4313238"/>
          <p14:tracePt t="57085" x="3390900" y="4313238"/>
          <p14:tracePt t="57093" x="3382963" y="4313238"/>
          <p14:tracePt t="57101" x="3346450" y="4313238"/>
          <p14:tracePt t="57109" x="3336925" y="4313238"/>
          <p14:tracePt t="57135" x="3317875" y="4313238"/>
          <p14:tracePt t="57141" x="3309938" y="4313238"/>
          <p14:tracePt t="57151" x="3290888" y="4313238"/>
          <p14:tracePt t="57157" x="3263900" y="4313238"/>
          <p14:tracePt t="57167" x="3217863" y="4313238"/>
          <p14:tracePt t="57173" x="3190875" y="4313238"/>
          <p14:tracePt t="57185" x="3154363" y="4313238"/>
          <p14:tracePt t="57189" x="3100388" y="4313238"/>
          <p14:tracePt t="57198" x="3027363" y="4313238"/>
          <p14:tracePt t="57205" x="2981325" y="4332288"/>
          <p14:tracePt t="57213" x="2917825" y="4349750"/>
          <p14:tracePt t="57221" x="2889250" y="4349750"/>
          <p14:tracePt t="57229" x="2881313" y="4349750"/>
          <p14:tracePt t="57519" x="2925763" y="4349750"/>
          <p14:tracePt t="57526" x="2998788" y="4349750"/>
          <p14:tracePt t="57536" x="3108325" y="4349750"/>
          <p14:tracePt t="57540" x="3217863" y="4349750"/>
          <p14:tracePt t="57550" x="3354388" y="4359275"/>
          <p14:tracePt t="57556" x="3527425" y="4359275"/>
          <p14:tracePt t="57566" x="3729038" y="4359275"/>
          <p14:tracePt t="57573" x="3948113" y="4359275"/>
          <p14:tracePt t="57581" x="4211638" y="4359275"/>
          <p14:tracePt t="57588" x="4440238" y="4359275"/>
          <p14:tracePt t="57597" x="4703763" y="4359275"/>
          <p14:tracePt t="57605" x="4932363" y="4359275"/>
          <p14:tracePt t="57613" x="5122863" y="4359275"/>
          <p14:tracePt t="57621" x="5305425" y="4359275"/>
          <p14:tracePt t="57629" x="5470525" y="4359275"/>
          <p14:tracePt t="57638" x="5597525" y="4359275"/>
          <p14:tracePt t="57645" x="5707063" y="4359275"/>
          <p14:tracePt t="57653" x="5816600" y="4359275"/>
          <p14:tracePt t="57661" x="5907088" y="4359275"/>
          <p14:tracePt t="57670" x="6035675" y="4359275"/>
          <p14:tracePt t="57677" x="6145213" y="4359275"/>
          <p14:tracePt t="57685" x="6218238" y="4359275"/>
          <p14:tracePt t="57693" x="6308725" y="4359275"/>
          <p14:tracePt t="57702" x="6427788" y="4359275"/>
          <p14:tracePt t="57709" x="6500813" y="4376738"/>
          <p14:tracePt t="57717" x="6573838" y="4376738"/>
          <p14:tracePt t="57726" x="6664325" y="4376738"/>
          <p14:tracePt t="57734" x="6737350" y="4376738"/>
          <p14:tracePt t="57741" x="6791325" y="4376738"/>
          <p14:tracePt t="57750" x="6856413" y="4376738"/>
          <p14:tracePt t="57757" x="6910388" y="4376738"/>
          <p14:tracePt t="57769" x="6929438" y="4376738"/>
          <p14:tracePt t="57773" x="6956425" y="4376738"/>
          <p14:tracePt t="57786" x="6964363" y="4376738"/>
          <p14:tracePt t="57789" x="6973888" y="4376738"/>
          <p14:tracePt t="57805" x="6983413" y="4376738"/>
          <p14:tracePt t="58167" x="6992938" y="4376738"/>
          <p14:tracePt t="58174" x="7000875" y="4386263"/>
          <p14:tracePt t="58188" x="7010400" y="4395788"/>
          <p14:tracePt t="58845" x="7029450" y="4395788"/>
          <p14:tracePt t="58852" x="7046913" y="4395788"/>
          <p14:tracePt t="58860" x="7073900" y="4395788"/>
          <p14:tracePt t="58869" x="7102475" y="4395788"/>
          <p14:tracePt t="58876" x="7175500" y="4395788"/>
          <p14:tracePt t="58885" x="7248525" y="4386263"/>
          <p14:tracePt t="58892" x="7312025" y="4368800"/>
          <p14:tracePt t="58901" x="7375525" y="4340225"/>
          <p14:tracePt t="58908" x="7429500" y="4322763"/>
          <p14:tracePt t="58918" x="7448550" y="4313238"/>
          <p14:tracePt t="58924" x="7512050" y="4286250"/>
          <p14:tracePt t="58932" x="7531100" y="4268788"/>
          <p14:tracePt t="58949" x="7531100" y="4240213"/>
          <p14:tracePt t="58956" x="7539038" y="4232275"/>
          <p14:tracePt t="58965" x="7548563" y="4222750"/>
          <p14:tracePt t="59500" x="7548563" y="4195763"/>
          <p14:tracePt t="59508" x="7548563" y="4176713"/>
          <p14:tracePt t="59524" x="7548563" y="4149725"/>
          <p14:tracePt t="59533" x="7558088" y="4140200"/>
          <p14:tracePt t="59700" x="7548563" y="4140200"/>
          <p14:tracePt t="59709" x="7475538" y="4140200"/>
          <p14:tracePt t="59717" x="7348538" y="4167188"/>
          <p14:tracePt t="59724" x="7202488" y="4167188"/>
          <p14:tracePt t="59733" x="7037388" y="4203700"/>
          <p14:tracePt t="59740" x="6856413" y="4222750"/>
          <p14:tracePt t="59749" x="6673850" y="4240213"/>
          <p14:tracePt t="59757" x="6445250" y="4259263"/>
          <p14:tracePt t="59766" x="6262688" y="4259263"/>
          <p14:tracePt t="59772" x="6080125" y="4286250"/>
          <p14:tracePt t="59784" x="5980113" y="4313238"/>
          <p14:tracePt t="59788" x="5853113" y="4313238"/>
          <p14:tracePt t="59797" x="5761038" y="4313238"/>
          <p14:tracePt t="59804" x="5688013" y="4313238"/>
          <p14:tracePt t="59813" x="5653088" y="4313238"/>
          <p14:tracePt t="59821" x="5597525" y="4313238"/>
          <p14:tracePt t="59829" x="5534025" y="4313238"/>
          <p14:tracePt t="59837" x="5478463" y="4313238"/>
          <p14:tracePt t="59844" x="5424488" y="4313238"/>
          <p14:tracePt t="59852" x="5314950" y="4313238"/>
          <p14:tracePt t="59861" x="5205413" y="4313238"/>
          <p14:tracePt t="59882" x="4968875" y="4313238"/>
          <p14:tracePt t="59885" x="4840288" y="4313238"/>
          <p14:tracePt t="59892" x="4713288" y="4313238"/>
          <p14:tracePt t="59900" x="4603750" y="4313238"/>
          <p14:tracePt t="59908" x="4476750" y="4313238"/>
          <p14:tracePt t="59916" x="4403725" y="4313238"/>
          <p14:tracePt t="59925" x="4330700" y="4313238"/>
          <p14:tracePt t="59932" x="4221163" y="4313238"/>
          <p14:tracePt t="59940" x="4157663" y="4313238"/>
          <p14:tracePt t="59949" x="4102100" y="4313238"/>
          <p14:tracePt t="59957" x="4048125" y="4313238"/>
          <p14:tracePt t="59965" x="4029075" y="4313238"/>
          <p14:tracePt t="59973" x="3975100" y="4313238"/>
          <p14:tracePt t="59982" x="3929063" y="4295775"/>
          <p14:tracePt t="59988" x="3892550" y="4295775"/>
          <p14:tracePt t="59996" x="3838575" y="4295775"/>
          <p14:tracePt t="60004" x="3756025" y="4286250"/>
          <p14:tracePt t="60012" x="3702050" y="4286250"/>
          <p14:tracePt t="60020" x="3646488" y="4276725"/>
          <p14:tracePt t="60028" x="3563938" y="4259263"/>
          <p14:tracePt t="60036" x="3509963" y="4259263"/>
          <p14:tracePt t="60045" x="3446463" y="4240213"/>
          <p14:tracePt t="60052" x="3354388" y="4240213"/>
          <p14:tracePt t="60061" x="3300413" y="4222750"/>
          <p14:tracePt t="60069" x="3217863" y="4222750"/>
          <p14:tracePt t="60077" x="3144838" y="4213225"/>
          <p14:tracePt t="60085" x="3090863" y="4213225"/>
          <p14:tracePt t="60092" x="3017838" y="4213225"/>
          <p14:tracePt t="60102" x="2917825" y="4195763"/>
          <p14:tracePt t="60108" x="2862263" y="4195763"/>
          <p14:tracePt t="60116" x="2789238" y="4176713"/>
          <p14:tracePt t="60125" x="2725738" y="4176713"/>
          <p14:tracePt t="60133" x="2671763" y="4176713"/>
          <p14:tracePt t="60140" x="2635250" y="4159250"/>
          <p14:tracePt t="60148" x="2598738" y="4159250"/>
          <p14:tracePt t="60156" x="2570163" y="4159250"/>
          <p14:tracePt t="60166" x="2533650" y="4149725"/>
          <p14:tracePt t="60172" x="2516188" y="4149725"/>
          <p14:tracePt t="60183" x="2479675" y="4140200"/>
          <p14:tracePt t="60190" x="2462213" y="4140200"/>
          <p14:tracePt t="60201" x="2425700" y="4140200"/>
          <p14:tracePt t="60206" x="2397125" y="4122738"/>
          <p14:tracePt t="60214" x="2379663" y="4122738"/>
          <p14:tracePt t="60221" x="2333625" y="4122738"/>
          <p14:tracePt t="60228" x="2316163" y="4113213"/>
          <p14:tracePt t="60236" x="2287588" y="4113213"/>
          <p14:tracePt t="60244" x="2270125" y="4113213"/>
          <p14:tracePt t="60253" x="2243138" y="4113213"/>
          <p14:tracePt t="60260" x="2224088" y="4103688"/>
          <p14:tracePt t="60269" x="2214563" y="4103688"/>
          <p14:tracePt t="60276" x="2197100" y="4103688"/>
          <p14:tracePt t="60285" x="2179638" y="4094163"/>
          <p14:tracePt t="60309" x="2170113" y="4094163"/>
          <p14:tracePt t="60351" x="2143125" y="4086225"/>
          <p14:tracePt t="60366" x="2133600" y="4076700"/>
          <p14:tracePt t="60382" x="2133600" y="4067175"/>
          <p14:tracePt t="60388" x="2114550" y="4067175"/>
          <p14:tracePt t="60400" x="2106613" y="4057650"/>
          <p14:tracePt t="60406" x="2097088" y="4049713"/>
          <p14:tracePt t="60414" x="2087563" y="4049713"/>
          <p14:tracePt t="60422" x="2078038" y="4040188"/>
          <p14:tracePt t="60430" x="2070100" y="4030663"/>
          <p14:tracePt t="60454" x="2070100" y="4021138"/>
          <p14:tracePt t="60478" x="2060575" y="4013200"/>
          <p14:tracePt t="60525" x="2060575" y="4003675"/>
          <p14:tracePt t="60805" x="2060575" y="4013200"/>
          <p14:tracePt t="60837" x="2087563" y="4030663"/>
          <p14:tracePt t="60844" x="2106613" y="4030663"/>
          <p14:tracePt t="60852" x="2143125" y="4030663"/>
          <p14:tracePt t="60861" x="2179638" y="4049713"/>
          <p14:tracePt t="60886" x="2397125" y="4094163"/>
          <p14:tracePt t="60892" x="2479675" y="4103688"/>
          <p14:tracePt t="60901" x="2606675" y="4122738"/>
          <p14:tracePt t="60908" x="2735263" y="4140200"/>
          <p14:tracePt t="60917" x="2862263" y="4176713"/>
          <p14:tracePt t="60924" x="3008313" y="4176713"/>
          <p14:tracePt t="60933" x="3171825" y="4195763"/>
          <p14:tracePt t="60940" x="3317875" y="4195763"/>
          <p14:tracePt t="60949" x="3482975" y="4213225"/>
          <p14:tracePt t="60956" x="3629025" y="4213225"/>
          <p14:tracePt t="60965" x="3756025" y="4213225"/>
          <p14:tracePt t="60972" x="3865563" y="4213225"/>
          <p14:tracePt t="60983" x="4011613" y="4213225"/>
          <p14:tracePt t="60989" x="4138613" y="4213225"/>
          <p14:tracePt t="60997" x="4284663" y="4213225"/>
          <p14:tracePt t="61004" x="4430713" y="4213225"/>
          <p14:tracePt t="61012" x="4576763" y="4213225"/>
          <p14:tracePt t="61021" x="4740275" y="4213225"/>
          <p14:tracePt t="61029" x="4905375" y="4213225"/>
          <p14:tracePt t="61037" x="5068888" y="4213225"/>
          <p14:tracePt t="61045" x="5232400" y="4213225"/>
          <p14:tracePt t="61053" x="5397500" y="4259263"/>
          <p14:tracePt t="61060" x="5561013" y="4259263"/>
          <p14:tracePt t="61069" x="5707063" y="4259263"/>
          <p14:tracePt t="61076" x="5853113" y="4259263"/>
          <p14:tracePt t="61085" x="5980113" y="4259263"/>
          <p14:tracePt t="61092" x="6053138" y="4259263"/>
          <p14:tracePt t="61101" x="6162675" y="4259263"/>
          <p14:tracePt t="61108" x="6235700" y="4259263"/>
          <p14:tracePt t="61117" x="6308725" y="4259263"/>
          <p14:tracePt t="61124" x="6362700" y="4259263"/>
          <p14:tracePt t="61133" x="6408738" y="4259263"/>
          <p14:tracePt t="61140" x="6435725" y="4259263"/>
          <p14:tracePt t="61149" x="6454775" y="4259263"/>
          <p14:tracePt t="61157" x="6481763" y="4259263"/>
          <p14:tracePt t="61165" x="6491288" y="4259263"/>
          <p14:tracePt t="61172" x="6508750" y="4259263"/>
          <p14:tracePt t="61181" x="6537325" y="4259263"/>
          <p14:tracePt t="61188" x="6554788" y="4259263"/>
          <p14:tracePt t="61196" x="6591300" y="4259263"/>
          <p14:tracePt t="61204" x="6627813" y="4259263"/>
          <p14:tracePt t="61213" x="6645275" y="4259263"/>
          <p14:tracePt t="61221" x="6673850" y="4259263"/>
          <p14:tracePt t="61229" x="6681788" y="4259263"/>
          <p14:tracePt t="61237" x="6691313" y="4259263"/>
          <p14:tracePt t="63774" x="6727825" y="4259263"/>
          <p14:tracePt t="63785" x="6737350" y="4249738"/>
          <p14:tracePt t="63791" x="6846888" y="4203700"/>
          <p14:tracePt t="63800" x="6992938" y="4167188"/>
          <p14:tracePt t="63805" x="7129463" y="4130675"/>
          <p14:tracePt t="63813" x="7356475" y="4094163"/>
          <p14:tracePt t="63821" x="7721600" y="4030663"/>
          <p14:tracePt t="63829" x="7958138" y="4013200"/>
          <p14:tracePt t="63836" x="8123238" y="3984625"/>
          <p14:tracePt t="63844" x="8286750" y="3940175"/>
          <p14:tracePt t="63853" x="8432800" y="3921125"/>
          <p14:tracePt t="63860" x="8515350" y="3894138"/>
          <p14:tracePt t="63883" x="8624888" y="3875088"/>
          <p14:tracePt t="63884" x="8651875" y="3857625"/>
          <p14:tracePt t="63892" x="8661400" y="3857625"/>
          <p14:tracePt t="63909" x="8669338" y="3857625"/>
          <p14:tracePt t="63958" x="8697913" y="3848100"/>
          <p14:tracePt t="63967" x="8788400" y="3840163"/>
          <p14:tracePt t="63974" x="8888413" y="3830638"/>
          <p14:tracePt t="63985" x="8943975" y="3811588"/>
          <p14:tracePt t="63991" x="9034463" y="3811588"/>
          <p14:tracePt t="64663" x="8624888" y="3821113"/>
          <p14:tracePt t="64670" x="8159750" y="3884613"/>
          <p14:tracePt t="64678" x="7740650" y="3930650"/>
          <p14:tracePt t="64686" x="7448550" y="3994150"/>
          <p14:tracePt t="64694" x="7092950" y="4030663"/>
          <p14:tracePt t="64702" x="6837363" y="4086225"/>
          <p14:tracePt t="64709" x="6618288" y="4159250"/>
          <p14:tracePt t="64719" x="6427788" y="4203700"/>
          <p14:tracePt t="64726" x="6299200" y="4259263"/>
          <p14:tracePt t="64736" x="6126163" y="4303713"/>
          <p14:tracePt t="64741" x="5962650" y="4340225"/>
          <p14:tracePt t="64750" x="5834063" y="4349750"/>
          <p14:tracePt t="64756" x="5707063" y="4376738"/>
          <p14:tracePt t="64765" x="5607050" y="4395788"/>
          <p14:tracePt t="64772" x="5570538" y="4395788"/>
          <p14:tracePt t="64782" x="5524500" y="4405313"/>
          <p14:tracePt t="64789" x="5451475" y="4405313"/>
          <p14:tracePt t="64799" x="5405438" y="4413250"/>
          <p14:tracePt t="64804" x="5351463" y="4413250"/>
          <p14:tracePt t="64812" x="5287963" y="4441825"/>
          <p14:tracePt t="64820" x="5260975" y="4441825"/>
          <p14:tracePt t="64828" x="5241925" y="4441825"/>
          <p14:tracePt t="64837" x="5214938" y="4449763"/>
          <p14:tracePt t="64844" x="5205413" y="4449763"/>
          <p14:tracePt t="64852" x="5178425" y="4449763"/>
          <p14:tracePt t="64861" x="5159375" y="4449763"/>
          <p14:tracePt t="64886" x="5014913" y="4505325"/>
          <p14:tracePt t="64894" x="4986338" y="4505325"/>
          <p14:tracePt t="64904" x="4932363" y="4505325"/>
          <p14:tracePt t="64908" x="4868863" y="4522788"/>
          <p14:tracePt t="64917" x="4813300" y="4522788"/>
          <p14:tracePt t="64924" x="4767263" y="4522788"/>
          <p14:tracePt t="64933" x="4730750" y="4522788"/>
          <p14:tracePt t="64940" x="4686300" y="4522788"/>
          <p14:tracePt t="64949" x="4630738" y="4522788"/>
          <p14:tracePt t="64956" x="4622800" y="4522788"/>
          <p14:tracePt t="64965" x="4586288" y="4522788"/>
          <p14:tracePt t="64973" x="4557713" y="4522788"/>
          <p14:tracePt t="64983" x="4530725" y="4522788"/>
          <p14:tracePt t="64989" x="4513263" y="4522788"/>
          <p14:tracePt t="64999" x="4457700" y="4522788"/>
          <p14:tracePt t="65004" x="4430713" y="4522788"/>
          <p14:tracePt t="65013" x="4376738" y="4522788"/>
          <p14:tracePt t="65021" x="4330700" y="4522788"/>
          <p14:tracePt t="65029" x="4275138" y="4522788"/>
          <p14:tracePt t="65037" x="4248150" y="4532313"/>
          <p14:tracePt t="65045" x="4211638" y="4532313"/>
          <p14:tracePt t="65053" x="4175125" y="4532313"/>
          <p14:tracePt t="65061" x="4148138" y="4551363"/>
          <p14:tracePt t="65069" x="4129088" y="4559300"/>
          <p14:tracePt t="65077" x="4121150" y="4559300"/>
          <p14:tracePt t="65085" x="4111625" y="4559300"/>
          <p14:tracePt t="65093" x="4102100" y="4559300"/>
          <p14:tracePt t="65117" x="4094163" y="4559300"/>
          <p14:tracePt t="65231" x="4084638" y="4568825"/>
          <p14:tracePt t="65942" x="4084638" y="4595813"/>
          <p14:tracePt t="65950" x="4084638" y="4624388"/>
          <p14:tracePt t="65959" x="4065588" y="4651375"/>
          <p14:tracePt t="65968" x="4038600" y="4668838"/>
          <p14:tracePt t="66220" x="4029075" y="4678363"/>
          <p14:tracePt t="66228" x="4029075" y="4697413"/>
          <p14:tracePt t="66237" x="4029075" y="4741863"/>
          <p14:tracePt t="66245" x="4038600" y="4778375"/>
          <p14:tracePt t="66253" x="4038600" y="4805363"/>
          <p14:tracePt t="66260" x="4038600" y="4841875"/>
          <p14:tracePt t="66269" x="4011613" y="4870450"/>
          <p14:tracePt t="66276" x="4011613" y="4878388"/>
          <p14:tracePt t="66384" x="4011613" y="4887913"/>
          <p14:tracePt t="66400" x="4011613" y="4897438"/>
          <p14:tracePt t="66526" x="4011613" y="4906963"/>
          <p14:tracePt t="66533" x="4021138" y="4897438"/>
          <p14:tracePt t="66542" x="4038600" y="4860925"/>
          <p14:tracePt t="66551" x="4038600" y="4841875"/>
          <p14:tracePt t="66558" x="4075113" y="4814888"/>
          <p14:tracePt t="66568" x="4084638" y="4805363"/>
          <p14:tracePt t="66574" x="4094163" y="4797425"/>
          <p14:tracePt t="66585" x="4094163" y="4778375"/>
          <p14:tracePt t="66590" x="4102100" y="4768850"/>
          <p14:tracePt t="66632" x="4111625" y="4768850"/>
          <p14:tracePt t="66639" x="4111625" y="4760913"/>
          <p14:tracePt t="66662" x="4111625" y="4751388"/>
          <p14:tracePt t="67702" x="4111625" y="4760913"/>
          <p14:tracePt t="67710" x="4111625" y="4778375"/>
          <p14:tracePt t="67724" x="4102100" y="4797425"/>
          <p14:tracePt t="67733" x="4102100" y="4805363"/>
          <p14:tracePt t="67740" x="4102100" y="4824413"/>
          <p14:tracePt t="67748" x="4102100" y="4833938"/>
          <p14:tracePt t="67756" x="4102100" y="4841875"/>
          <p14:tracePt t="67784" x="4121150" y="4870450"/>
          <p14:tracePt t="67802" x="4129088" y="4878388"/>
          <p14:tracePt t="67818" x="4148138" y="4878388"/>
          <p14:tracePt t="67835" x="4157663" y="4878388"/>
          <p14:tracePt t="67845" x="4175125" y="4878388"/>
          <p14:tracePt t="67861" x="4184650" y="4878388"/>
          <p14:tracePt t="67883" x="4211638" y="4887913"/>
          <p14:tracePt t="67885" x="4238625" y="4887913"/>
          <p14:tracePt t="67893" x="4248150" y="4887913"/>
          <p14:tracePt t="67901" x="4257675" y="4887913"/>
          <p14:tracePt t="67908" x="4284663" y="4897438"/>
          <p14:tracePt t="67933" x="4311650" y="4897438"/>
          <p14:tracePt t="67998" x="4321175" y="4897438"/>
          <p14:tracePt t="68012" x="4348163" y="4897438"/>
          <p14:tracePt t="68020" x="4430713" y="4897438"/>
          <p14:tracePt t="68028" x="4521200" y="4897438"/>
          <p14:tracePt t="68036" x="4586288" y="4897438"/>
          <p14:tracePt t="68044" x="4676775" y="4897438"/>
          <p14:tracePt t="68052" x="4703763" y="4897438"/>
          <p14:tracePt t="68060" x="4759325" y="4897438"/>
          <p14:tracePt t="68068" x="4849813" y="4924425"/>
          <p14:tracePt t="68076" x="4913313" y="4943475"/>
          <p14:tracePt t="68085" x="5022850" y="4970463"/>
          <p14:tracePt t="68092" x="5114925" y="4970463"/>
          <p14:tracePt t="68102" x="5214938" y="4997450"/>
          <p14:tracePt t="68109" x="5324475" y="5006975"/>
          <p14:tracePt t="68117" x="5397500" y="5006975"/>
          <p14:tracePt t="68124" x="5451475" y="5006975"/>
          <p14:tracePt t="68133" x="5497513" y="5006975"/>
          <p14:tracePt t="68140" x="5514975" y="5006975"/>
          <p14:tracePt t="68244" x="5543550" y="5006975"/>
          <p14:tracePt t="68253" x="5570538" y="5006975"/>
          <p14:tracePt t="68260" x="5643563" y="5006975"/>
          <p14:tracePt t="68269" x="5670550" y="5006975"/>
          <p14:tracePt t="68276" x="5770563" y="5033963"/>
          <p14:tracePt t="68285" x="5853113" y="5060950"/>
          <p14:tracePt t="68293" x="5962650" y="5089525"/>
          <p14:tracePt t="68301" x="6062663" y="5097463"/>
          <p14:tracePt t="68308" x="6135688" y="5143500"/>
          <p14:tracePt t="68320" x="6199188" y="5170488"/>
          <p14:tracePt t="68326" x="6262688" y="5189538"/>
          <p14:tracePt t="68334" x="6291263" y="5197475"/>
          <p14:tracePt t="68349" x="6299200" y="5197475"/>
          <p14:tracePt t="68550" x="6308725" y="5197475"/>
          <p14:tracePt t="68556" x="6318250" y="5197475"/>
          <p14:tracePt t="68572" x="6345238" y="5197475"/>
          <p14:tracePt t="68597" x="6354763" y="5197475"/>
          <p14:tracePt t="69092" x="6372225" y="5180013"/>
          <p14:tracePt t="69101" x="6391275" y="5160963"/>
          <p14:tracePt t="69108" x="6418263" y="5143500"/>
          <p14:tracePt t="69125" x="6445250" y="5133975"/>
          <p14:tracePt t="69134" x="6464300" y="5126038"/>
          <p14:tracePt t="69140" x="6481763" y="5106988"/>
          <p14:tracePt t="69150" x="6491288" y="5097463"/>
          <p14:tracePt t="69156" x="6508750" y="5089525"/>
          <p14:tracePt t="69381" x="6464300" y="5089525"/>
          <p14:tracePt t="69388" x="6354763" y="5106988"/>
          <p14:tracePt t="69397" x="6254750" y="5153025"/>
          <p14:tracePt t="69405" x="6126163" y="5197475"/>
          <p14:tracePt t="69413" x="5953125" y="5262563"/>
          <p14:tracePt t="69421" x="5826125" y="5299075"/>
          <p14:tracePt t="69429" x="5670550" y="5343525"/>
          <p14:tracePt t="69436" x="5524500" y="5380038"/>
          <p14:tracePt t="69444" x="5368925" y="5435600"/>
          <p14:tracePt t="69452" x="5205413" y="5481638"/>
          <p14:tracePt t="69461" x="5095875" y="5508625"/>
          <p14:tracePt t="69469" x="4941888" y="5554663"/>
          <p14:tracePt t="69477" x="4813300" y="5572125"/>
          <p14:tracePt t="69485" x="4722813" y="5572125"/>
          <p14:tracePt t="69493" x="4613275" y="5581650"/>
          <p14:tracePt t="69501" x="4521200" y="5581650"/>
          <p14:tracePt t="69509" x="4413250" y="5581650"/>
          <p14:tracePt t="69517" x="4303713" y="5581650"/>
          <p14:tracePt t="69524" x="4175125" y="5581650"/>
          <p14:tracePt t="69533" x="4029075" y="5581650"/>
          <p14:tracePt t="69540" x="3883025" y="5581650"/>
          <p14:tracePt t="69549" x="3738563" y="5581650"/>
          <p14:tracePt t="69556" x="3573463" y="5581650"/>
          <p14:tracePt t="69564" x="3346450" y="5581650"/>
          <p14:tracePt t="69572" x="3181350" y="5545138"/>
          <p14:tracePt t="69582" x="3017838" y="5535613"/>
          <p14:tracePt t="69588" x="2881313" y="5489575"/>
          <p14:tracePt t="69598" x="2735263" y="5489575"/>
          <p14:tracePt t="69604" x="2589213" y="5472113"/>
          <p14:tracePt t="69613" x="2462213" y="5462588"/>
          <p14:tracePt t="69620" x="2389188" y="5462588"/>
          <p14:tracePt t="69628" x="2333625" y="5462588"/>
          <p14:tracePt t="69637" x="2306638" y="5462588"/>
          <p14:tracePt t="69888" x="2343150" y="5453063"/>
          <p14:tracePt t="69892" x="2489200" y="5453063"/>
          <p14:tracePt t="69902" x="2635250" y="5453063"/>
          <p14:tracePt t="69908" x="2725738" y="5453063"/>
          <p14:tracePt t="69917" x="2835275" y="5453063"/>
          <p14:tracePt t="69924" x="2925763" y="5453063"/>
          <p14:tracePt t="69932" x="2990850" y="5453063"/>
          <p14:tracePt t="69941" x="3017838" y="5453063"/>
          <p14:tracePt t="70381" x="3027363" y="5453063"/>
          <p14:tracePt t="70389" x="3071813" y="5453063"/>
          <p14:tracePt t="70397" x="3117850" y="5416550"/>
          <p14:tracePt t="70405" x="3181350" y="5389563"/>
          <p14:tracePt t="70413" x="3208338" y="5372100"/>
          <p14:tracePt t="70420" x="3227388" y="5362575"/>
          <p14:tracePt t="70428" x="3244850" y="5353050"/>
          <p14:tracePt t="70437" x="3263900" y="5343525"/>
          <p14:tracePt t="70445" x="3273425" y="5335588"/>
          <p14:tracePt t="70628" x="3273425" y="5353050"/>
          <p14:tracePt t="70645" x="3273425" y="5362575"/>
          <p14:tracePt t="70670" x="3273425" y="5372100"/>
          <p14:tracePt t="70678" x="3273425" y="5380038"/>
          <p14:tracePt t="70686" x="3273425" y="5389563"/>
          <p14:tracePt t="70694" x="3273425" y="5399088"/>
          <p14:tracePt t="70710" x="3273425" y="5408613"/>
          <p14:tracePt t="70726" x="3273425" y="5426075"/>
          <p14:tracePt t="70733" x="3273425" y="5445125"/>
          <p14:tracePt t="70742" x="3273425" y="5453063"/>
          <p14:tracePt t="70749" x="3273425" y="5472113"/>
          <p14:tracePt t="70757" x="3273425" y="5481638"/>
          <p14:tracePt t="70765" x="3273425" y="5499100"/>
          <p14:tracePt t="70774" x="3273425" y="5508625"/>
          <p14:tracePt t="70781" x="3273425" y="5518150"/>
          <p14:tracePt t="70789" x="3273425" y="5526088"/>
          <p14:tracePt t="70805" x="3281363" y="5535613"/>
          <p14:tracePt t="70813" x="3281363" y="5554663"/>
          <p14:tracePt t="70821" x="3290888" y="5562600"/>
          <p14:tracePt t="70877" x="3300413" y="5572125"/>
          <p14:tracePt t="70909" x="3317875" y="5581650"/>
          <p14:tracePt t="70917" x="3327400" y="5599113"/>
          <p14:tracePt t="70940" x="3336925" y="5599113"/>
          <p14:tracePt t="70948" x="3354388" y="5608638"/>
          <p14:tracePt t="71016" x="3363913" y="5608638"/>
          <p14:tracePt t="71037" x="3390900" y="5608638"/>
          <p14:tracePt t="71044" x="3409950" y="5608638"/>
          <p14:tracePt t="71052" x="3436938" y="5599113"/>
          <p14:tracePt t="71060" x="3446463" y="5589588"/>
          <p14:tracePt t="71068" x="3455988" y="5589588"/>
          <p14:tracePt t="71076" x="3463925" y="5581650"/>
          <p14:tracePt t="71693" x="3463925" y="5562600"/>
          <p14:tracePt t="71701" x="3473450" y="5554663"/>
          <p14:tracePt t="71719" x="3490913" y="5518150"/>
          <p14:tracePt t="71734" x="3500438" y="5489575"/>
          <p14:tracePt t="71741" x="3500438" y="5481638"/>
          <p14:tracePt t="71749" x="3509963" y="5472113"/>
          <p14:tracePt t="71757" x="3519488" y="5445125"/>
          <p14:tracePt t="71765" x="3519488" y="5426075"/>
          <p14:tracePt t="71773" x="3536950" y="5408613"/>
          <p14:tracePt t="71781" x="3546475" y="5399088"/>
          <p14:tracePt t="71797" x="3546475" y="5389563"/>
          <p14:tracePt t="72006" x="3546475" y="5399088"/>
          <p14:tracePt t="72016" x="3546475" y="5408613"/>
          <p14:tracePt t="72020" x="3546475" y="5416550"/>
          <p14:tracePt t="72028" x="3546475" y="5426075"/>
          <p14:tracePt t="72136" x="3556000" y="5435600"/>
          <p14:tracePt t="72166" x="3573463" y="5416550"/>
          <p14:tracePt t="72174" x="3592513" y="5399088"/>
          <p14:tracePt t="72184" x="3619500" y="5380038"/>
          <p14:tracePt t="72191" x="3646488" y="5362575"/>
          <p14:tracePt t="72200" x="3665538" y="5335588"/>
          <p14:tracePt t="72206" x="3683000" y="5316538"/>
          <p14:tracePt t="72217" x="3692525" y="5307013"/>
          <p14:tracePt t="72222" x="3702050" y="5289550"/>
          <p14:tracePt t="72233" x="3702050" y="5280025"/>
          <p14:tracePt t="72237" x="3719513" y="5262563"/>
          <p14:tracePt t="72581" x="3729038" y="5262563"/>
          <p14:tracePt t="72614" x="3729038" y="5270500"/>
          <p14:tracePt t="72661" x="3729038" y="5280025"/>
          <p14:tracePt t="72694" x="3719513" y="5289550"/>
          <p14:tracePt t="72974" x="3719513" y="5299075"/>
          <p14:tracePt t="72981" x="3719513" y="5307013"/>
          <p14:tracePt t="73234" x="3719513" y="5316538"/>
          <p14:tracePt t="73278" x="3729038" y="5316538"/>
          <p14:tracePt t="73286" x="3765550" y="5316538"/>
          <p14:tracePt t="73294" x="3846513" y="5307013"/>
          <p14:tracePt t="73302" x="3948113" y="5289550"/>
          <p14:tracePt t="73310" x="4038600" y="5262563"/>
          <p14:tracePt t="73317" x="4102100" y="5253038"/>
          <p14:tracePt t="73327" x="4157663" y="5233988"/>
          <p14:tracePt t="73333" x="4184650" y="5226050"/>
          <p14:tracePt t="73342" x="4230688" y="5207000"/>
          <p14:tracePt t="73351" x="4248150" y="5207000"/>
          <p14:tracePt t="73358" x="4257675" y="5207000"/>
          <p14:tracePt t="73590" x="4294188" y="5189538"/>
          <p14:tracePt t="73599" x="4303713" y="5189538"/>
          <p14:tracePt t="73609" x="4330700" y="5180013"/>
          <p14:tracePt t="73615" x="4376738" y="5153025"/>
          <p14:tracePt t="73621" x="4394200" y="5153025"/>
          <p14:tracePt t="73629" x="4413250" y="5143500"/>
          <p14:tracePt t="73637" x="4440238" y="5143500"/>
          <p14:tracePt t="73645" x="4457700" y="5133975"/>
          <p14:tracePt t="73693" x="4484688" y="5133975"/>
          <p14:tracePt t="73701" x="4503738" y="5126038"/>
          <p14:tracePt t="73708" x="4576763" y="5126038"/>
          <p14:tracePt t="73717" x="4649788" y="5106988"/>
          <p14:tracePt t="73724" x="4749800" y="5106988"/>
          <p14:tracePt t="73733" x="4840288" y="5089525"/>
          <p14:tracePt t="73741" x="4949825" y="5089525"/>
          <p14:tracePt t="73750" x="5078413" y="5060950"/>
          <p14:tracePt t="73756" x="5224463" y="5043488"/>
          <p14:tracePt t="73764" x="5324475" y="5016500"/>
          <p14:tracePt t="73772" x="5434013" y="5016500"/>
          <p14:tracePt t="73782" x="5507038" y="5006975"/>
          <p14:tracePt t="73789" x="5588000" y="4987925"/>
          <p14:tracePt t="73797" x="5680075" y="4960938"/>
          <p14:tracePt t="73805" x="5753100" y="4960938"/>
          <p14:tracePt t="73814" x="5816600" y="4951413"/>
          <p14:tracePt t="73820" x="5843588" y="4951413"/>
          <p14:tracePt t="73828" x="5889625" y="4943475"/>
          <p14:tracePt t="73837" x="5943600" y="4943475"/>
          <p14:tracePt t="73844" x="5989638" y="4933950"/>
          <p14:tracePt t="73853" x="6062663" y="4933950"/>
          <p14:tracePt t="73861" x="6116638" y="4906963"/>
          <p14:tracePt t="73881" x="6326188" y="4897438"/>
          <p14:tracePt t="73884" x="6454775" y="4860925"/>
          <p14:tracePt t="73892" x="6581775" y="4851400"/>
          <p14:tracePt t="73901" x="6681788" y="4833938"/>
          <p14:tracePt t="73908" x="6810375" y="4824413"/>
          <p14:tracePt t="73917" x="6937375" y="4805363"/>
          <p14:tracePt t="73925" x="7046913" y="4797425"/>
          <p14:tracePt t="73933" x="7165975" y="4768850"/>
          <p14:tracePt t="73940" x="7292975" y="4732338"/>
          <p14:tracePt t="73948" x="7366000" y="4732338"/>
          <p14:tracePt t="73957" x="7475538" y="4724400"/>
          <p14:tracePt t="73966" x="7558088" y="4697413"/>
          <p14:tracePt t="73972" x="7648575" y="4678363"/>
          <p14:tracePt t="73981" x="7748588" y="4668838"/>
          <p14:tracePt t="73988" x="7840663" y="4624388"/>
          <p14:tracePt t="73997" x="7940675" y="4595813"/>
          <p14:tracePt t="74004" x="8040688" y="4559300"/>
          <p14:tracePt t="74015" x="8113713" y="4541838"/>
          <p14:tracePt t="74021" x="8269288" y="4486275"/>
          <p14:tracePt t="74029" x="8378825" y="4486275"/>
          <p14:tracePt t="74036" x="8488363" y="4441825"/>
          <p14:tracePt t="74044" x="8624888" y="4395788"/>
          <p14:tracePt t="74052" x="8751888" y="4368800"/>
          <p14:tracePt t="74061" x="8888413" y="4322763"/>
          <p14:tracePt t="74069" x="8980488" y="4295775"/>
          <p14:tracePt t="74077" x="9097963" y="42497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0"/>
            <a:ext cx="7772400" cy="1143000"/>
          </a:xfrm>
        </p:spPr>
        <p:txBody>
          <a:bodyPr/>
          <a:lstStyle/>
          <a:p>
            <a:r>
              <a:rPr lang="en-US" altLang="ja-JP"/>
              <a:t>Sequential</a:t>
            </a:r>
            <a:r>
              <a:rPr lang="ja-JP" altLang="en-US"/>
              <a:t>　</a:t>
            </a:r>
            <a:r>
              <a:rPr lang="en-US" altLang="ja-JP"/>
              <a:t>Consistency</a:t>
            </a:r>
          </a:p>
        </p:txBody>
      </p:sp>
      <p:sp>
        <p:nvSpPr>
          <p:cNvPr id="41988" name="Text Box 1028"/>
          <p:cNvSpPr txBox="1">
            <a:spLocks noChangeArrowheads="1"/>
          </p:cNvSpPr>
          <p:nvPr/>
        </p:nvSpPr>
        <p:spPr bwMode="auto">
          <a:xfrm>
            <a:off x="3657600" y="1066800"/>
            <a:ext cx="1379538" cy="55975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p>
            <a:r>
              <a:rPr lang="en-US" altLang="ja-JP" sz="2400">
                <a:latin typeface="Times New Roman" panose="02020603050405020304" pitchFamily="18" charset="0"/>
              </a:rPr>
              <a:t>Write(A)</a:t>
            </a:r>
          </a:p>
          <a:p>
            <a:endParaRPr lang="en-US" altLang="ja-JP" sz="2400">
              <a:latin typeface="Times New Roman" panose="02020603050405020304" pitchFamily="18" charset="0"/>
            </a:endParaRPr>
          </a:p>
          <a:p>
            <a:r>
              <a:rPr lang="en-US" altLang="ja-JP" sz="2400">
                <a:latin typeface="Times New Roman" panose="02020603050405020304" pitchFamily="18" charset="0"/>
              </a:rPr>
              <a:t>Read</a:t>
            </a:r>
            <a:r>
              <a:rPr lang="ja-JP" altLang="en-US" sz="2400">
                <a:latin typeface="Times New Roman" panose="02020603050405020304" pitchFamily="18" charset="0"/>
              </a:rPr>
              <a:t>（Ｂ）</a:t>
            </a:r>
          </a:p>
          <a:p>
            <a:endParaRPr lang="ja-JP" altLang="en-US"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Write(C)</a:t>
            </a:r>
          </a:p>
          <a:p>
            <a:endParaRPr lang="en-US" altLang="ja-JP" sz="2400">
              <a:latin typeface="Times New Roman" panose="02020603050405020304" pitchFamily="18" charset="0"/>
            </a:endParaRPr>
          </a:p>
          <a:p>
            <a:r>
              <a:rPr lang="en-US" altLang="ja-JP" sz="2400">
                <a:latin typeface="Times New Roman" panose="02020603050405020304" pitchFamily="18" charset="0"/>
              </a:rPr>
              <a:t>Read(D)</a:t>
            </a:r>
          </a:p>
          <a:p>
            <a:endParaRPr lang="en-US" altLang="ja-JP" sz="2400">
              <a:latin typeface="Times New Roman" panose="02020603050405020304" pitchFamily="18" charset="0"/>
            </a:endParaRPr>
          </a:p>
          <a:p>
            <a:r>
              <a:rPr lang="ja-JP" altLang="en-US" sz="2400" b="1">
                <a:solidFill>
                  <a:srgbClr val="0000FF"/>
                </a:solidFill>
                <a:latin typeface="Times New Roman" panose="02020603050405020304" pitchFamily="18" charset="0"/>
              </a:rPr>
              <a:t>ＳＹＮＣ</a:t>
            </a:r>
          </a:p>
          <a:p>
            <a:endParaRPr lang="ja-JP" altLang="en-US" sz="2400" b="1">
              <a:solidFill>
                <a:srgbClr val="0000FF"/>
              </a:solidFill>
              <a:latin typeface="Times New Roman" panose="02020603050405020304" pitchFamily="18" charset="0"/>
            </a:endParaRPr>
          </a:p>
          <a:p>
            <a:r>
              <a:rPr lang="en-US" altLang="ja-JP" sz="2400">
                <a:latin typeface="Times New Roman" panose="02020603050405020304" pitchFamily="18" charset="0"/>
              </a:rPr>
              <a:t>Write(E)</a:t>
            </a:r>
          </a:p>
          <a:p>
            <a:endParaRPr lang="en-US" altLang="ja-JP" sz="2400">
              <a:latin typeface="Times New Roman" panose="02020603050405020304" pitchFamily="18" charset="0"/>
            </a:endParaRPr>
          </a:p>
          <a:p>
            <a:r>
              <a:rPr lang="en-US" altLang="ja-JP" sz="2400">
                <a:latin typeface="Times New Roman" panose="02020603050405020304" pitchFamily="18" charset="0"/>
              </a:rPr>
              <a:t>Write(F)</a:t>
            </a:r>
          </a:p>
        </p:txBody>
      </p:sp>
      <p:grpSp>
        <p:nvGrpSpPr>
          <p:cNvPr id="41996" name="Group 1036"/>
          <p:cNvGrpSpPr>
            <a:grpSpLocks/>
          </p:cNvGrpSpPr>
          <p:nvPr/>
        </p:nvGrpSpPr>
        <p:grpSpPr bwMode="auto">
          <a:xfrm flipV="1">
            <a:off x="4191000" y="1524000"/>
            <a:ext cx="76200" cy="4724400"/>
            <a:chOff x="2640" y="960"/>
            <a:chExt cx="48" cy="2976"/>
          </a:xfrm>
        </p:grpSpPr>
        <p:sp>
          <p:nvSpPr>
            <p:cNvPr id="41989" name="Line 1029"/>
            <p:cNvSpPr>
              <a:spLocks noChangeShapeType="1"/>
            </p:cNvSpPr>
            <p:nvPr/>
          </p:nvSpPr>
          <p:spPr bwMode="auto">
            <a:xfrm>
              <a:off x="2640" y="960"/>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0" name="Line 1030"/>
            <p:cNvSpPr>
              <a:spLocks noChangeShapeType="1"/>
            </p:cNvSpPr>
            <p:nvPr/>
          </p:nvSpPr>
          <p:spPr bwMode="auto">
            <a:xfrm>
              <a:off x="2688" y="1872"/>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1" name="Line 1031"/>
            <p:cNvSpPr>
              <a:spLocks noChangeShapeType="1"/>
            </p:cNvSpPr>
            <p:nvPr/>
          </p:nvSpPr>
          <p:spPr bwMode="auto">
            <a:xfrm>
              <a:off x="2688" y="2352"/>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2" name="Line 1032"/>
            <p:cNvSpPr>
              <a:spLocks noChangeShapeType="1"/>
            </p:cNvSpPr>
            <p:nvPr/>
          </p:nvSpPr>
          <p:spPr bwMode="auto">
            <a:xfrm>
              <a:off x="2688" y="2784"/>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3" name="Line 1033"/>
            <p:cNvSpPr>
              <a:spLocks noChangeShapeType="1"/>
            </p:cNvSpPr>
            <p:nvPr/>
          </p:nvSpPr>
          <p:spPr bwMode="auto">
            <a:xfrm>
              <a:off x="2688" y="3264"/>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4" name="Line 1034"/>
            <p:cNvSpPr>
              <a:spLocks noChangeShapeType="1"/>
            </p:cNvSpPr>
            <p:nvPr/>
          </p:nvSpPr>
          <p:spPr bwMode="auto">
            <a:xfrm>
              <a:off x="2688" y="3744"/>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41995" name="Line 1035"/>
            <p:cNvSpPr>
              <a:spLocks noChangeShapeType="1"/>
            </p:cNvSpPr>
            <p:nvPr/>
          </p:nvSpPr>
          <p:spPr bwMode="auto">
            <a:xfrm>
              <a:off x="2640" y="1440"/>
              <a:ext cx="0" cy="192"/>
            </a:xfrm>
            <a:prstGeom prst="line">
              <a:avLst/>
            </a:prstGeom>
            <a:noFill/>
            <a:ln w="28575">
              <a:solidFill>
                <a:schemeClr val="tx2"/>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F4E58C20-B822-4181-8DE1-1282C453D7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706"/>
    </mc:Choice>
    <mc:Fallback xmlns="">
      <p:transition spd="slow" advTm="4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5" x="8459788" y="4286250"/>
          <p14:tracePt t="355" x="7940675" y="4459288"/>
          <p14:tracePt t="360" x="7421563" y="4605338"/>
          <p14:tracePt t="369" x="6946900" y="4724400"/>
          <p14:tracePt t="378" x="6464300" y="4870450"/>
          <p14:tracePt t="384" x="6026150" y="4960938"/>
          <p14:tracePt t="392" x="5634038" y="5006975"/>
          <p14:tracePt t="400" x="5224463" y="5116513"/>
          <p14:tracePt t="408" x="5014913" y="5153025"/>
          <p14:tracePt t="416" x="4767263" y="5189538"/>
          <p14:tracePt t="424" x="4594225" y="5207000"/>
          <p14:tracePt t="432" x="4440238" y="5233988"/>
          <p14:tracePt t="440" x="4330700" y="5243513"/>
          <p14:tracePt t="448" x="4257675" y="5262563"/>
          <p14:tracePt t="456" x="4194175" y="5262563"/>
          <p14:tracePt t="464" x="4165600" y="5262563"/>
          <p14:tracePt t="472" x="4148138" y="5262563"/>
          <p14:tracePt t="480" x="4138613" y="5262563"/>
          <p14:tracePt t="898" x="4129088" y="5233988"/>
          <p14:tracePt t="908" x="4129088" y="5170488"/>
          <p14:tracePt t="912" x="4129088" y="5080000"/>
          <p14:tracePt t="921" x="4129088" y="5006975"/>
          <p14:tracePt t="929" x="4129088" y="4951413"/>
          <p14:tracePt t="939" x="4129088" y="4878388"/>
          <p14:tracePt t="943" x="4129088" y="4787900"/>
          <p14:tracePt t="953" x="4129088" y="4697413"/>
          <p14:tracePt t="959" x="4129088" y="4624388"/>
          <p14:tracePt t="968" x="4129088" y="4541838"/>
          <p14:tracePt t="976" x="4129088" y="4468813"/>
          <p14:tracePt t="983" x="4129088" y="4395788"/>
          <p14:tracePt t="991" x="4129088" y="4368800"/>
          <p14:tracePt t="999" x="4129088" y="4313238"/>
          <p14:tracePt t="1008" x="4129088" y="4286250"/>
          <p14:tracePt t="1015" x="4129088" y="4268788"/>
          <p14:tracePt t="1024" x="4129088" y="4240213"/>
          <p14:tracePt t="1032" x="4129088" y="4232275"/>
          <p14:tracePt t="1040" x="4129088" y="4222750"/>
          <p14:tracePt t="1257" x="4129088" y="4213225"/>
          <p14:tracePt t="1400" x="4121150" y="4222750"/>
          <p14:tracePt t="1409" x="4121150" y="4232275"/>
          <p14:tracePt t="1416" x="4121150" y="4240213"/>
          <p14:tracePt t="1923" x="4111625" y="4249738"/>
          <p14:tracePt t="1929" x="4102100" y="4249738"/>
          <p14:tracePt t="1939" x="4075113" y="4249738"/>
          <p14:tracePt t="1943" x="4048125" y="4259263"/>
          <p14:tracePt t="1953" x="4021138" y="4259263"/>
          <p14:tracePt t="1960" x="3975100" y="4276725"/>
          <p14:tracePt t="1968" x="3929063" y="4276725"/>
          <p14:tracePt t="1975" x="3919538" y="4276725"/>
          <p14:tracePt t="1983" x="3892550" y="4286250"/>
          <p14:tracePt t="1991" x="3883025" y="4286250"/>
          <p14:tracePt t="2000" x="3865563" y="4286250"/>
          <p14:tracePt t="2016" x="3846513" y="4286250"/>
          <p14:tracePt t="2136" x="3838575" y="4286250"/>
          <p14:tracePt t="2257" x="3792538" y="4286250"/>
          <p14:tracePt t="2265" x="3783013" y="4286250"/>
          <p14:tracePt t="2275" x="3775075" y="4286250"/>
          <p14:tracePt t="5162" x="3756025" y="4286250"/>
          <p14:tracePt t="5170" x="3746500" y="4286250"/>
          <p14:tracePt t="5178" x="3738563" y="4276725"/>
          <p14:tracePt t="5189" x="3738563" y="4222750"/>
          <p14:tracePt t="5194" x="3719513" y="4176713"/>
          <p14:tracePt t="5200" x="3719513" y="4167188"/>
          <p14:tracePt t="5208" x="3702050" y="4130675"/>
          <p14:tracePt t="5216" x="3692525" y="4103688"/>
          <p14:tracePt t="5224" x="3683000" y="4086225"/>
          <p14:tracePt t="5232" x="3683000" y="4067175"/>
          <p14:tracePt t="5240" x="3673475" y="4049713"/>
          <p14:tracePt t="5247" x="3673475" y="4040188"/>
          <p14:tracePt t="5256" x="3673475" y="4021138"/>
          <p14:tracePt t="5272" x="3665538" y="3994150"/>
          <p14:tracePt t="5280" x="3656013" y="3984625"/>
          <p14:tracePt t="5296" x="3656013" y="3976688"/>
          <p14:tracePt t="5303" x="3656013" y="3957638"/>
          <p14:tracePt t="5344" x="3646488" y="3948113"/>
          <p14:tracePt t="5360" x="3646488" y="3940175"/>
          <p14:tracePt t="5369" x="3636963" y="3911600"/>
          <p14:tracePt t="5376" x="3636963" y="3903663"/>
          <p14:tracePt t="5385" x="3629025" y="3884613"/>
          <p14:tracePt t="5392" x="3629025" y="3867150"/>
          <p14:tracePt t="5400" x="3609975" y="3840163"/>
          <p14:tracePt t="5408" x="3609975" y="3830638"/>
          <p14:tracePt t="5417" x="3600450" y="3803650"/>
          <p14:tracePt t="5424" x="3600450" y="3784600"/>
          <p14:tracePt t="5432" x="3592513" y="3767138"/>
          <p14:tracePt t="5441" x="3592513" y="3757613"/>
          <p14:tracePt t="5448" x="3582988" y="3730625"/>
          <p14:tracePt t="5457" x="3573463" y="3711575"/>
          <p14:tracePt t="5464" x="3563938" y="3702050"/>
          <p14:tracePt t="5473" x="3556000" y="3702050"/>
          <p14:tracePt t="5480" x="3546475" y="3694113"/>
          <p14:tracePt t="5488" x="3546475" y="3684588"/>
          <p14:tracePt t="5512" x="3546475" y="3675063"/>
          <p14:tracePt t="5523" x="3536950" y="3657600"/>
          <p14:tracePt t="5556" x="3527425" y="3638550"/>
          <p14:tracePt t="5574" x="3519488" y="3629025"/>
          <p14:tracePt t="5587" x="3509963" y="3621088"/>
          <p14:tracePt t="5602" x="3500438" y="3611563"/>
          <p14:tracePt t="5611" x="3473450" y="3584575"/>
          <p14:tracePt t="5624" x="3463925" y="3556000"/>
          <p14:tracePt t="5632" x="3455988" y="3548063"/>
          <p14:tracePt t="5640" x="3446463" y="3538538"/>
          <p14:tracePt t="5647" x="3436938" y="3529013"/>
          <p14:tracePt t="5656" x="3419475" y="3502025"/>
          <p14:tracePt t="5672" x="3409950" y="3492500"/>
          <p14:tracePt t="5680" x="3409950" y="3482975"/>
          <p14:tracePt t="5688" x="3400425" y="3465513"/>
          <p14:tracePt t="5696" x="3390900" y="3455988"/>
          <p14:tracePt t="5704" x="3373438" y="3438525"/>
          <p14:tracePt t="5711" x="3373438" y="3429000"/>
          <p14:tracePt t="5728" x="3363913" y="3392488"/>
          <p14:tracePt t="5737" x="3346450" y="3382963"/>
          <p14:tracePt t="5744" x="3346450" y="3375025"/>
          <p14:tracePt t="5756" x="3336925" y="3346450"/>
          <p14:tracePt t="5761" x="3327400" y="3338513"/>
          <p14:tracePt t="5772" x="3317875" y="3309938"/>
          <p14:tracePt t="5776" x="3317875" y="3292475"/>
          <p14:tracePt t="5786" x="3300413" y="3273425"/>
          <p14:tracePt t="5792" x="3281363" y="3246438"/>
          <p14:tracePt t="5800" x="3273425" y="3236913"/>
          <p14:tracePt t="5807" x="3273425" y="3219450"/>
          <p14:tracePt t="5818" x="3254375" y="3182938"/>
          <p14:tracePt t="5825" x="3244850" y="3182938"/>
          <p14:tracePt t="5841" x="3244850" y="3173413"/>
          <p14:tracePt t="5848" x="3244850" y="3163888"/>
          <p14:tracePt t="5863" x="3236913" y="3155950"/>
          <p14:tracePt t="5913" x="3236913" y="3146425"/>
          <p14:tracePt t="5929" x="3227388" y="3136900"/>
          <p14:tracePt t="6335" x="3227388" y="3146425"/>
          <p14:tracePt t="6343" x="3208338" y="3182938"/>
          <p14:tracePt t="6352" x="3200400" y="3182938"/>
          <p14:tracePt t="6360" x="3200400" y="3192463"/>
          <p14:tracePt t="6376" x="3190875" y="3209925"/>
          <p14:tracePt t="6575" x="3190875" y="3236913"/>
          <p14:tracePt t="6584" x="3190875" y="3273425"/>
          <p14:tracePt t="6592" x="3190875" y="3309938"/>
          <p14:tracePt t="6600" x="3190875" y="3338513"/>
          <p14:tracePt t="6608" x="3190875" y="3346450"/>
          <p14:tracePt t="6616" x="3190875" y="3365500"/>
          <p14:tracePt t="6624" x="3190875" y="3382963"/>
          <p14:tracePt t="6856" x="3190875" y="3392488"/>
          <p14:tracePt t="6864" x="3208338" y="3382963"/>
          <p14:tracePt t="6874" x="3236913" y="3346450"/>
          <p14:tracePt t="6881" x="3263900" y="3328988"/>
          <p14:tracePt t="6890" x="3263900" y="3309938"/>
          <p14:tracePt t="6906" x="3273425" y="3302000"/>
          <p14:tracePt t="6913" x="3273425" y="3292475"/>
          <p14:tracePt t="6923" x="3309938" y="3200400"/>
          <p14:tracePt t="6929" x="3336925" y="3017838"/>
          <p14:tracePt t="6938" x="3390900" y="2754313"/>
          <p14:tracePt t="6945" x="3427413" y="2471738"/>
          <p14:tracePt t="6955" x="3463925" y="2225675"/>
          <p14:tracePt t="6961" x="3482975" y="1960563"/>
          <p14:tracePt t="6972" x="3500438" y="1687513"/>
          <p14:tracePt t="6977" x="3500438" y="1422400"/>
          <p14:tracePt t="6985" x="3500438" y="1195388"/>
          <p14:tracePt t="6992" x="3519488" y="1012825"/>
          <p14:tracePt t="7000" x="3519488" y="847725"/>
          <p14:tracePt t="7008" x="3546475" y="701675"/>
          <p14:tracePt t="7363" x="3463925" y="647700"/>
          <p14:tracePt t="7370" x="3455988" y="711200"/>
          <p14:tracePt t="7378" x="3436938" y="784225"/>
          <p14:tracePt t="7388" x="3436938" y="820738"/>
          <p14:tracePt t="7393" x="3436938" y="857250"/>
          <p14:tracePt t="7401" x="3427413" y="911225"/>
          <p14:tracePt t="7408" x="3419475" y="976313"/>
          <p14:tracePt t="7415" x="3409950" y="984250"/>
          <p14:tracePt t="7424" x="3409950" y="1003300"/>
          <p14:tracePt t="7432" x="3409950" y="1020763"/>
          <p14:tracePt t="7440" x="3409950" y="1057275"/>
          <p14:tracePt t="7448" x="3409950" y="1066800"/>
          <p14:tracePt t="7456" x="3409950" y="1085850"/>
          <p14:tracePt t="7472" x="3409950" y="1093788"/>
          <p14:tracePt t="7600" x="3409950" y="1103313"/>
          <p14:tracePt t="7615" x="3409950" y="1112838"/>
          <p14:tracePt t="7623" x="3409950" y="1139825"/>
          <p14:tracePt t="7632" x="3409950" y="1166813"/>
          <p14:tracePt t="7640" x="3427413" y="1185863"/>
          <p14:tracePt t="7648" x="3446463" y="1222375"/>
          <p14:tracePt t="7656" x="3463925" y="1249363"/>
          <p14:tracePt t="7664" x="3500438" y="1295400"/>
          <p14:tracePt t="7674" x="3509963" y="1312863"/>
          <p14:tracePt t="7680" x="3546475" y="1358900"/>
          <p14:tracePt t="7688" x="3573463" y="1376363"/>
          <p14:tracePt t="7695" x="3636963" y="1404938"/>
          <p14:tracePt t="7704" x="3683000" y="1422400"/>
          <p14:tracePt t="7712" x="3709988" y="1431925"/>
          <p14:tracePt t="7721" x="3719513" y="1431925"/>
          <p14:tracePt t="7727" x="3729038" y="1431925"/>
          <p14:tracePt t="7786" x="3756025" y="1431925"/>
          <p14:tracePt t="7793" x="3765550" y="1431925"/>
          <p14:tracePt t="7805" x="3792538" y="1431925"/>
          <p14:tracePt t="7810" x="3819525" y="1431925"/>
          <p14:tracePt t="7817" x="3865563" y="1431925"/>
          <p14:tracePt t="7825" x="3919538" y="1431925"/>
          <p14:tracePt t="7833" x="3956050" y="1431925"/>
          <p14:tracePt t="7841" x="4011613" y="1431925"/>
          <p14:tracePt t="7849" x="4021138" y="1431925"/>
          <p14:tracePt t="7857" x="4048125" y="1431925"/>
          <p14:tracePt t="7864" x="4057650" y="1431925"/>
          <p14:tracePt t="7873" x="4065588" y="1431925"/>
          <p14:tracePt t="7912" x="4084638" y="1431925"/>
          <p14:tracePt t="8017" x="4102100" y="1431925"/>
          <p14:tracePt t="8025" x="4148138" y="1431925"/>
          <p14:tracePt t="8033" x="4165600" y="1449388"/>
          <p14:tracePt t="8041" x="4175125" y="1458913"/>
          <p14:tracePt t="8049" x="4184650" y="1458913"/>
          <p14:tracePt t="8058" x="4184650" y="1468438"/>
          <p14:tracePt t="8188" x="4194175" y="1477963"/>
          <p14:tracePt t="8194" x="4202113" y="1495425"/>
          <p14:tracePt t="8204" x="4221163" y="1504950"/>
          <p14:tracePt t="8210" x="4238625" y="1514475"/>
          <p14:tracePt t="8217" x="4248150" y="1522413"/>
          <p14:tracePt t="8226" x="4257675" y="1531938"/>
          <p14:tracePt t="9161" x="4257675" y="1541463"/>
          <p14:tracePt t="9185" x="4257675" y="1550988"/>
          <p14:tracePt t="9209" x="4267200" y="1558925"/>
          <p14:tracePt t="10897" x="4275138" y="1558925"/>
          <p14:tracePt t="10913" x="4284663" y="1550988"/>
          <p14:tracePt t="10927" x="4284663" y="1541463"/>
          <p14:tracePt t="10952" x="4284663" y="1531938"/>
          <p14:tracePt t="10969" x="4284663" y="1514475"/>
          <p14:tracePt t="10984" x="4284663" y="1504950"/>
          <p14:tracePt t="11248" x="4284663" y="1531938"/>
          <p14:tracePt t="11256" x="4284663" y="1550988"/>
          <p14:tracePt t="11264" x="4284663" y="1558925"/>
          <p14:tracePt t="11272" x="4275138" y="1577975"/>
          <p14:tracePt t="11280" x="4275138" y="1587500"/>
          <p14:tracePt t="11288" x="4275138" y="1595438"/>
          <p14:tracePt t="11296" x="4275138" y="1624013"/>
          <p14:tracePt t="11304" x="4275138" y="1631950"/>
          <p14:tracePt t="11312" x="4267200" y="1641475"/>
          <p14:tracePt t="11320" x="4267200" y="1660525"/>
          <p14:tracePt t="11328" x="4267200" y="1668463"/>
          <p14:tracePt t="11335" x="4257675" y="1668463"/>
          <p14:tracePt t="11355" x="4257675" y="1677988"/>
          <p14:tracePt t="11361" x="4257675" y="1697038"/>
          <p14:tracePt t="11371" x="4257675" y="1704975"/>
          <p14:tracePt t="11377" x="4248150" y="1714500"/>
          <p14:tracePt t="11417" x="4238625" y="1724025"/>
          <p14:tracePt t="11527" x="4230688" y="1724025"/>
          <p14:tracePt t="11649" x="4230688" y="1704975"/>
          <p14:tracePt t="11657" x="4221163" y="1697038"/>
          <p14:tracePt t="11665" x="4221163" y="1687513"/>
          <p14:tracePt t="11672" x="4221163" y="1677988"/>
          <p14:tracePt t="11688" x="4211638" y="1660525"/>
          <p14:tracePt t="11906" x="4202113" y="1660525"/>
          <p14:tracePt t="11913" x="4202113" y="1668463"/>
          <p14:tracePt t="11922" x="4202113" y="1677988"/>
          <p14:tracePt t="11928" x="4202113" y="1704975"/>
          <p14:tracePt t="11945" x="4202113" y="1724025"/>
          <p14:tracePt t="11961" x="4211638" y="1751013"/>
          <p14:tracePt t="11977" x="4221163" y="1760538"/>
          <p14:tracePt t="11992" x="4238625" y="1768475"/>
          <p14:tracePt t="12306" x="4238625" y="1787525"/>
          <p14:tracePt t="12393" x="4248150" y="1804988"/>
          <p14:tracePt t="12466" x="4248150" y="1814513"/>
          <p14:tracePt t="12503" x="4248150" y="1833563"/>
          <p14:tracePt t="12530" x="4248150" y="1841500"/>
          <p14:tracePt t="12570" x="4248150" y="1851025"/>
          <p14:tracePt t="12818" x="4267200" y="1841500"/>
          <p14:tracePt t="12826" x="4284663" y="1833563"/>
          <p14:tracePt t="12833" x="4311650" y="1814513"/>
          <p14:tracePt t="12841" x="4321175" y="1797050"/>
          <p14:tracePt t="12847" x="4340225" y="1787525"/>
          <p14:tracePt t="12856" x="4357688" y="1768475"/>
          <p14:tracePt t="12864" x="4367213" y="1751013"/>
          <p14:tracePt t="12889" x="4376738" y="1741488"/>
          <p14:tracePt t="13153" x="4357688" y="1751013"/>
          <p14:tracePt t="13560" x="4357688" y="1731963"/>
          <p14:tracePt t="13570" x="4357688" y="1714500"/>
          <p14:tracePt t="13575" x="4357688" y="1704975"/>
          <p14:tracePt t="13585" x="4357688" y="1697038"/>
          <p14:tracePt t="13592" x="4357688" y="1687513"/>
          <p14:tracePt t="13600" x="4357688" y="1677988"/>
          <p14:tracePt t="13624" x="4348163" y="1660525"/>
          <p14:tracePt t="13793" x="4348163" y="1651000"/>
          <p14:tracePt t="13815" x="4348163" y="1641475"/>
          <p14:tracePt t="13847" x="4348163" y="1631950"/>
          <p14:tracePt t="13880" x="4348163" y="1624013"/>
          <p14:tracePt t="13904" x="4348163" y="1614488"/>
          <p14:tracePt t="13936" x="4348163" y="1604963"/>
          <p14:tracePt t="14177" x="4348163" y="1595438"/>
          <p14:tracePt t="14267" x="4348163" y="1587500"/>
          <p14:tracePt t="14305" x="4348163" y="1577975"/>
          <p14:tracePt t="14330" x="4348163" y="1558925"/>
          <p14:tracePt t="14345" x="4348163" y="1550988"/>
          <p14:tracePt t="15105" x="4348163" y="1577975"/>
          <p14:tracePt t="15113" x="4348163" y="1595438"/>
          <p14:tracePt t="15122" x="4348163" y="1624013"/>
          <p14:tracePt t="15127" x="4348163" y="1631950"/>
          <p14:tracePt t="15137" x="4348163" y="1641475"/>
          <p14:tracePt t="15143" x="4348163" y="1668463"/>
          <p14:tracePt t="15160" x="4348163" y="1677988"/>
          <p14:tracePt t="15168" x="4348163" y="1704975"/>
          <p14:tracePt t="15184" x="4348163" y="1714500"/>
          <p14:tracePt t="15192" x="4348163" y="1724025"/>
          <p14:tracePt t="15201" x="4348163" y="1741488"/>
          <p14:tracePt t="15208" x="4348163" y="1751013"/>
          <p14:tracePt t="15265" x="4348163" y="1760538"/>
          <p14:tracePt t="15305" x="4348163" y="1778000"/>
          <p14:tracePt t="15339" x="4348163" y="1787525"/>
          <p14:tracePt t="15409" x="4348163" y="1797050"/>
          <p14:tracePt t="15425" x="4348163" y="1804988"/>
          <p14:tracePt t="15433" x="4348163" y="1814513"/>
          <p14:tracePt t="16160" x="4348163" y="1824038"/>
          <p14:tracePt t="16482" x="4348163" y="1814513"/>
          <p14:tracePt t="16499" x="4340225" y="1804988"/>
          <p14:tracePt t="16507" x="4321175" y="1778000"/>
          <p14:tracePt t="16521" x="4311650" y="1778000"/>
          <p14:tracePt t="16529" x="4303713" y="1768475"/>
          <p14:tracePt t="16538" x="4284663" y="1751013"/>
          <p14:tracePt t="16545" x="4267200" y="1741488"/>
          <p14:tracePt t="16560" x="4257675" y="1731963"/>
          <p14:tracePt t="16576" x="4248150" y="1724025"/>
          <p14:tracePt t="16897" x="4238625" y="1724025"/>
          <p14:tracePt t="16913" x="4230688" y="1724025"/>
          <p14:tracePt t="16922" x="4221163" y="1741488"/>
          <p14:tracePt t="16927" x="4221163" y="1760538"/>
          <p14:tracePt t="16936" x="4211638" y="1778000"/>
          <p14:tracePt t="16943" x="4211638" y="1787525"/>
          <p14:tracePt t="16952" x="4211638" y="1797050"/>
          <p14:tracePt t="16984" x="4211638" y="1804988"/>
          <p14:tracePt t="17225" x="4211638" y="1814513"/>
          <p14:tracePt t="17234" x="4221163" y="1814513"/>
          <p14:tracePt t="17247" x="4238625" y="1814513"/>
          <p14:tracePt t="17327" x="4248150" y="1814513"/>
          <p14:tracePt t="17367" x="4267200" y="1814513"/>
          <p14:tracePt t="17585" x="4257675" y="1814513"/>
          <p14:tracePt t="17591" x="4238625" y="1814513"/>
          <p14:tracePt t="17608" x="4221163" y="1814513"/>
          <p14:tracePt t="17616" x="4211638" y="1814513"/>
          <p14:tracePt t="17624" x="4202113" y="1814513"/>
          <p14:tracePt t="17697" x="4202113" y="1804988"/>
          <p14:tracePt t="17713" x="4194175" y="1787525"/>
          <p14:tracePt t="17720" x="4194175" y="1778000"/>
          <p14:tracePt t="17768" x="4184650" y="1768475"/>
          <p14:tracePt t="17777" x="4175125" y="1768475"/>
          <p14:tracePt t="17787" x="4157663" y="1768475"/>
          <p14:tracePt t="17794" x="4138613" y="1768475"/>
          <p14:tracePt t="17805" x="4111625" y="1768475"/>
          <p14:tracePt t="17809" x="4094163" y="1768475"/>
          <p14:tracePt t="17821" x="4075113" y="1768475"/>
          <p14:tracePt t="17825" x="4048125" y="1768475"/>
          <p14:tracePt t="17832" x="4029075" y="1768475"/>
          <p14:tracePt t="17840" x="4002088" y="1768475"/>
          <p14:tracePt t="17848" x="3984625" y="1768475"/>
          <p14:tracePt t="17856" x="3938588" y="1768475"/>
          <p14:tracePt t="17864" x="3902075" y="1768475"/>
          <p14:tracePt t="17872" x="3846513" y="1778000"/>
          <p14:tracePt t="17880" x="3810000" y="1797050"/>
          <p14:tracePt t="17902" x="3756025" y="1814513"/>
          <p14:tracePt t="17904" x="3738563" y="1814513"/>
          <p14:tracePt t="17912" x="3729038" y="1814513"/>
          <p14:tracePt t="17921" x="3719513" y="1814513"/>
          <p14:tracePt t="17927" x="3702050" y="1824038"/>
          <p14:tracePt t="17944" x="3692525" y="1824038"/>
          <p14:tracePt t="17960" x="3683000" y="1833563"/>
          <p14:tracePt t="17967" x="3673475" y="1841500"/>
          <p14:tracePt t="17984" x="3665538" y="1841500"/>
          <p14:tracePt t="17992" x="3656013" y="1841500"/>
          <p14:tracePt t="18001" x="3646488" y="1841500"/>
          <p14:tracePt t="18008" x="3636963" y="1851025"/>
          <p14:tracePt t="18024" x="3619500" y="1851025"/>
          <p14:tracePt t="18048" x="3609975" y="1851025"/>
          <p14:tracePt t="18056" x="3600450" y="1851025"/>
          <p14:tracePt t="18066" x="3592513" y="1851025"/>
          <p14:tracePt t="18072" x="3582988" y="1851025"/>
          <p14:tracePt t="18079" x="3573463" y="1851025"/>
          <p14:tracePt t="18088" x="3563938" y="1851025"/>
          <p14:tracePt t="18130" x="3546475" y="1851025"/>
          <p14:tracePt t="18136" x="3536950" y="1851025"/>
          <p14:tracePt t="18146" x="3509963" y="1841500"/>
          <p14:tracePt t="18154" x="3490913" y="1841500"/>
          <p14:tracePt t="18162" x="3473450" y="1833563"/>
          <p14:tracePt t="18172" x="3446463" y="1824038"/>
          <p14:tracePt t="18177" x="3436938" y="1824038"/>
          <p14:tracePt t="18186" x="3419475" y="1814513"/>
          <p14:tracePt t="18192" x="3409950" y="1814513"/>
          <p14:tracePt t="18202" x="3390900" y="1804988"/>
          <p14:tracePt t="18208" x="3382963" y="1804988"/>
          <p14:tracePt t="18224" x="3382963" y="1797050"/>
          <p14:tracePt t="18247" x="3373438" y="1787525"/>
          <p14:tracePt t="18256" x="3363913" y="1768475"/>
          <p14:tracePt t="18338" x="3363913" y="1760538"/>
          <p14:tracePt t="18347" x="3363913" y="1751013"/>
          <p14:tracePt t="18362" x="3363913" y="1741488"/>
          <p14:tracePt t="18378" x="3363913" y="1731963"/>
          <p14:tracePt t="18393" x="3363913" y="1714500"/>
          <p14:tracePt t="18409" x="3373438" y="1704975"/>
          <p14:tracePt t="18434" x="3373438" y="1697038"/>
          <p14:tracePt t="18640" x="3363913" y="1697038"/>
          <p14:tracePt t="18649" x="3354388" y="1697038"/>
          <p14:tracePt t="18657" x="3346450" y="1697038"/>
          <p14:tracePt t="18665" x="3317875" y="1697038"/>
          <p14:tracePt t="18673" x="3281363" y="1697038"/>
          <p14:tracePt t="18681" x="3254375" y="1704975"/>
          <p14:tracePt t="18690" x="3217863" y="1714500"/>
          <p14:tracePt t="18697" x="3200400" y="1714500"/>
          <p14:tracePt t="18704" x="3144838" y="1714500"/>
          <p14:tracePt t="18713" x="3117850" y="1714500"/>
          <p14:tracePt t="18723" x="3081338" y="1714500"/>
          <p14:tracePt t="18728" x="3063875" y="1714500"/>
          <p14:tracePt t="18737" x="3054350" y="1714500"/>
          <p14:tracePt t="18786" x="3044825" y="1714500"/>
          <p14:tracePt t="18881" x="3054350" y="1714500"/>
          <p14:tracePt t="18889" x="3071813" y="1704975"/>
          <p14:tracePt t="18896" x="3081338" y="1697038"/>
          <p14:tracePt t="18912" x="3100388" y="1677988"/>
          <p14:tracePt t="18920" x="3127375" y="1668463"/>
          <p14:tracePt t="18928" x="3154363" y="1660525"/>
          <p14:tracePt t="18937" x="3163888" y="1660525"/>
          <p14:tracePt t="18944" x="3181350" y="1651000"/>
          <p14:tracePt t="18961" x="3208338" y="1631950"/>
          <p14:tracePt t="18972" x="3217863" y="1624013"/>
          <p14:tracePt t="18977" x="3227388" y="1614488"/>
          <p14:tracePt t="18987" x="3244850" y="1604963"/>
          <p14:tracePt t="18992" x="3254375" y="1595438"/>
          <p14:tracePt t="19001" x="3263900" y="1577975"/>
          <p14:tracePt t="19015" x="3281363" y="1568450"/>
          <p14:tracePt t="19040" x="3300413" y="1558925"/>
          <p14:tracePt t="19169" x="3281363" y="1558925"/>
          <p14:tracePt t="19177" x="3254375" y="1558925"/>
          <p14:tracePt t="19188" x="3208338" y="1558925"/>
          <p14:tracePt t="19193" x="3181350" y="1558925"/>
          <p14:tracePt t="19205" x="3144838" y="1558925"/>
          <p14:tracePt t="19209" x="3100388" y="1558925"/>
          <p14:tracePt t="19221" x="3044825" y="1558925"/>
          <p14:tracePt t="19225" x="3027363" y="1558925"/>
          <p14:tracePt t="19232" x="2998788" y="1558925"/>
          <p14:tracePt t="19241" x="2944813" y="1568450"/>
          <p14:tracePt t="19247" x="2935288" y="1568450"/>
          <p14:tracePt t="19256" x="2908300" y="1587500"/>
          <p14:tracePt t="19264" x="2889250" y="1587500"/>
          <p14:tracePt t="19272" x="2881313" y="1595438"/>
          <p14:tracePt t="19803" x="2908300" y="1595438"/>
          <p14:tracePt t="19810" x="2962275" y="1587500"/>
          <p14:tracePt t="19819" x="3035300" y="1587500"/>
          <p14:tracePt t="19824" x="3144838" y="1587500"/>
          <p14:tracePt t="19832" x="3236913" y="1568450"/>
          <p14:tracePt t="19840" x="3363913" y="1568450"/>
          <p14:tracePt t="19848" x="3490913" y="1568450"/>
          <p14:tracePt t="19855" x="3619500" y="1568450"/>
          <p14:tracePt t="19863" x="3709988" y="1568450"/>
          <p14:tracePt t="19872" x="3792538" y="1568450"/>
          <p14:tracePt t="19879" x="3819525" y="1568450"/>
          <p14:tracePt t="19954" x="3829050" y="1568450"/>
          <p14:tracePt t="20048" x="3819525" y="1568450"/>
          <p14:tracePt t="20065" x="3810000" y="1568450"/>
          <p14:tracePt t="20073" x="3792538" y="1568450"/>
          <p14:tracePt t="20089" x="3783013" y="1568450"/>
          <p14:tracePt t="20097" x="3775075" y="1568450"/>
          <p14:tracePt t="20105" x="3738563" y="1568450"/>
          <p14:tracePt t="20113" x="3709988" y="1568450"/>
          <p14:tracePt t="20121" x="3692525" y="1568450"/>
          <p14:tracePt t="20129" x="3656013" y="1568450"/>
          <p14:tracePt t="20139" x="3636963" y="1568450"/>
          <p14:tracePt t="20145" x="3592513" y="1568450"/>
          <p14:tracePt t="20155" x="3563938" y="1568450"/>
          <p14:tracePt t="20161" x="3546475" y="1568450"/>
          <p14:tracePt t="20172" x="3509963" y="1568450"/>
          <p14:tracePt t="20177" x="3490913" y="1568450"/>
          <p14:tracePt t="20187" x="3482975" y="1558925"/>
          <p14:tracePt t="20193" x="3455988" y="1558925"/>
          <p14:tracePt t="20204" x="3436938" y="1541463"/>
          <p14:tracePt t="20220" x="3419475" y="1541463"/>
          <p14:tracePt t="20225" x="3409950" y="1531938"/>
          <p14:tracePt t="20241" x="3390900" y="1522413"/>
          <p14:tracePt t="20258" x="3373438" y="1522413"/>
          <p14:tracePt t="20265" x="3373438" y="1514475"/>
          <p14:tracePt t="20273" x="3363913" y="1514475"/>
          <p14:tracePt t="20280" x="3354388" y="1514475"/>
          <p14:tracePt t="20296" x="3346450" y="1514475"/>
          <p14:tracePt t="20304" x="3336925" y="1514475"/>
          <p14:tracePt t="20312" x="3317875" y="1514475"/>
          <p14:tracePt t="20337" x="3309938" y="1514475"/>
          <p14:tracePt t="20465" x="3309938" y="1504950"/>
          <p14:tracePt t="20473" x="3309938" y="1495425"/>
          <p14:tracePt t="20481" x="3317875" y="1485900"/>
          <p14:tracePt t="20490" x="3327400" y="1477963"/>
          <p14:tracePt t="20497" x="3336925" y="1477963"/>
          <p14:tracePt t="20507" x="3363913" y="1441450"/>
          <p14:tracePt t="20513" x="3373438" y="1441450"/>
          <p14:tracePt t="20520" x="3400425" y="1431925"/>
          <p14:tracePt t="20528" x="3427413" y="1395413"/>
          <p14:tracePt t="20538" x="3446463" y="1385888"/>
          <p14:tracePt t="20544" x="3482975" y="1376363"/>
          <p14:tracePt t="20556" x="3509963" y="1358900"/>
          <p14:tracePt t="20559" x="3527425" y="1349375"/>
          <p14:tracePt t="20569" x="3556000" y="1349375"/>
          <p14:tracePt t="20575" x="3563938" y="1339850"/>
          <p14:tracePt t="20585" x="3573463" y="1339850"/>
          <p14:tracePt t="21729" x="3582988" y="1339850"/>
          <p14:tracePt t="21737" x="3582988" y="1385888"/>
          <p14:tracePt t="21745" x="3582988" y="1412875"/>
          <p14:tracePt t="21755" x="3556000" y="1504950"/>
          <p14:tracePt t="21759" x="3546475" y="1558925"/>
          <p14:tracePt t="21768" x="3527425" y="1641475"/>
          <p14:tracePt t="21775" x="3527425" y="1697038"/>
          <p14:tracePt t="21786" x="3527425" y="1751013"/>
          <p14:tracePt t="21791" x="3527425" y="1787525"/>
          <p14:tracePt t="21801" x="3527425" y="1824038"/>
          <p14:tracePt t="21808" x="3527425" y="1851025"/>
          <p14:tracePt t="21816" x="3546475" y="1878013"/>
          <p14:tracePt t="21824" x="3546475" y="1897063"/>
          <p14:tracePt t="21832" x="3556000" y="1914525"/>
          <p14:tracePt t="21840" x="3556000" y="1924050"/>
          <p14:tracePt t="21848" x="3556000" y="1933575"/>
          <p14:tracePt t="21864" x="3563938" y="1951038"/>
          <p14:tracePt t="21896" x="3573463" y="1960563"/>
          <p14:tracePt t="21961" x="3582988" y="1960563"/>
          <p14:tracePt t="21992" x="3592513" y="1960563"/>
          <p14:tracePt t="22032" x="3609975" y="1970088"/>
          <p14:tracePt t="22040" x="3629025" y="1970088"/>
          <p14:tracePt t="22048" x="3656013" y="1987550"/>
          <p14:tracePt t="22055" x="3673475" y="1997075"/>
          <p14:tracePt t="22063" x="3692525" y="2006600"/>
          <p14:tracePt t="22071" x="3719513" y="2006600"/>
          <p14:tracePt t="22080" x="3765550" y="2016125"/>
          <p14:tracePt t="22088" x="3792538" y="2024063"/>
          <p14:tracePt t="22096" x="3829050" y="2033588"/>
          <p14:tracePt t="22104" x="3846513" y="2043113"/>
          <p14:tracePt t="22112" x="3875088" y="2052638"/>
          <p14:tracePt t="22122" x="3883025" y="2052638"/>
          <p14:tracePt t="22129" x="3902075" y="2060575"/>
          <p14:tracePt t="22137" x="3911600" y="2060575"/>
          <p14:tracePt t="22159" x="3919538" y="2070100"/>
          <p14:tracePt t="23651" x="3929063" y="2079625"/>
          <p14:tracePt t="23680" x="3948113" y="2079625"/>
          <p14:tracePt t="24393" x="3956050" y="2089150"/>
          <p14:tracePt t="24418" x="3965575" y="2089150"/>
          <p14:tracePt t="24434" x="3984625" y="2089150"/>
          <p14:tracePt t="24457" x="3992563" y="2089150"/>
          <p14:tracePt t="24737" x="4002088" y="2097088"/>
          <p14:tracePt t="24759" x="4002088" y="2106613"/>
          <p14:tracePt t="24768" x="3992563" y="2106613"/>
          <p14:tracePt t="24775" x="3992563" y="2116138"/>
          <p14:tracePt t="24929" x="3992563" y="2125663"/>
          <p14:tracePt t="25912" x="3992563" y="2133600"/>
          <p14:tracePt t="25921" x="3984625" y="2152650"/>
          <p14:tracePt t="25927" x="3984625" y="2160588"/>
          <p14:tracePt t="25936" x="3984625" y="2170113"/>
          <p14:tracePt t="25952" x="3975100" y="2179638"/>
          <p14:tracePt t="25969" x="3975100" y="2189163"/>
          <p14:tracePt t="25991" x="3975100" y="2206625"/>
          <p14:tracePt t="26305" x="3965575" y="2216150"/>
          <p14:tracePt t="26328" x="3965575" y="2233613"/>
          <p14:tracePt t="26360" x="3965575" y="2252663"/>
          <p14:tracePt t="26404" x="3965575" y="2270125"/>
          <p14:tracePt t="26407" x="3965575" y="2279650"/>
          <p14:tracePt t="26416" x="3965575" y="2289175"/>
          <p14:tracePt t="26432" x="3965575" y="2316163"/>
          <p14:tracePt t="26440" x="3965575" y="2325688"/>
          <p14:tracePt t="26448" x="3965575" y="2352675"/>
          <p14:tracePt t="26455" x="3965575" y="2362200"/>
          <p14:tracePt t="26463" x="3965575" y="2371725"/>
          <p14:tracePt t="26472" x="3965575" y="2379663"/>
          <p14:tracePt t="26480" x="3975100" y="2398713"/>
          <p14:tracePt t="26488" x="3975100" y="2416175"/>
          <p14:tracePt t="26496" x="3984625" y="2444750"/>
          <p14:tracePt t="26504" x="3984625" y="2462213"/>
          <p14:tracePt t="26512" x="4011613" y="2508250"/>
          <p14:tracePt t="26520" x="4011613" y="2517775"/>
          <p14:tracePt t="26528" x="4038600" y="2554288"/>
          <p14:tracePt t="26536" x="4057650" y="2571750"/>
          <p14:tracePt t="26544" x="4075113" y="2589213"/>
          <p14:tracePt t="26553" x="4102100" y="2625725"/>
          <p14:tracePt t="26560" x="4111625" y="2635250"/>
          <p14:tracePt t="26571" x="4129088" y="2654300"/>
          <p14:tracePt t="26575" x="4148138" y="2671763"/>
          <p14:tracePt t="26584" x="4165600" y="2690813"/>
          <p14:tracePt t="26600" x="4202113" y="2717800"/>
          <p14:tracePt t="26625" x="4211638" y="2727325"/>
          <p14:tracePt t="28000" x="4211638" y="2735263"/>
          <p14:tracePt t="28008" x="4211638" y="2744788"/>
          <p14:tracePt t="28017" x="4202113" y="2763838"/>
          <p14:tracePt t="28023" x="4194175" y="2771775"/>
          <p14:tracePt t="28031" x="4184650" y="2790825"/>
          <p14:tracePt t="28040" x="4165600" y="2808288"/>
          <p14:tracePt t="28056" x="4157663" y="2808288"/>
          <p14:tracePt t="28064" x="4148138" y="2817813"/>
          <p14:tracePt t="28080" x="4138613" y="2817813"/>
          <p14:tracePt t="28088" x="4138613" y="2827338"/>
          <p14:tracePt t="28096" x="4129088" y="2836863"/>
          <p14:tracePt t="28104" x="4111625" y="2844800"/>
          <p14:tracePt t="28112" x="4111625" y="2854325"/>
          <p14:tracePt t="28121" x="4111625" y="2863850"/>
          <p14:tracePt t="28128" x="4102100" y="2881313"/>
          <p14:tracePt t="28137" x="4094163" y="2890838"/>
          <p14:tracePt t="28144" x="4084638" y="2890838"/>
          <p14:tracePt t="28153" x="4057650" y="2917825"/>
          <p14:tracePt t="28160" x="4048125" y="2927350"/>
          <p14:tracePt t="28169" x="4029075" y="2946400"/>
          <p14:tracePt t="28176" x="4021138" y="2954338"/>
          <p14:tracePt t="28185" x="4011613" y="2973388"/>
          <p14:tracePt t="28192" x="3992563" y="2990850"/>
          <p14:tracePt t="28202" x="3984625" y="3000375"/>
          <p14:tracePt t="28218" x="3965575" y="3027363"/>
          <p14:tracePt t="28234" x="3965575" y="3046413"/>
          <p14:tracePt t="28240" x="3965575" y="3054350"/>
          <p14:tracePt t="28248" x="3956050" y="3063875"/>
          <p14:tracePt t="28256" x="3948113" y="3063875"/>
          <p14:tracePt t="28272" x="3948113" y="3073400"/>
          <p14:tracePt t="28288" x="3948113" y="3082925"/>
          <p14:tracePt t="28296" x="3948113" y="3090863"/>
          <p14:tracePt t="28305" x="3938588" y="3100388"/>
          <p14:tracePt t="28321" x="3938588" y="3119438"/>
          <p14:tracePt t="28344" x="3938588" y="3127375"/>
          <p14:tracePt t="28360" x="3938588" y="3155950"/>
          <p14:tracePt t="28376" x="3938588" y="3163888"/>
          <p14:tracePt t="28384" x="3929063" y="3192463"/>
          <p14:tracePt t="28392" x="3929063" y="3209925"/>
          <p14:tracePt t="28401" x="3929063" y="3228975"/>
          <p14:tracePt t="28425" x="3929063" y="3236913"/>
          <p14:tracePt t="28436" x="3929063" y="3246438"/>
          <p14:tracePt t="28441" x="3929063" y="3255963"/>
          <p14:tracePt t="28449" x="3929063" y="3265488"/>
          <p14:tracePt t="28457" x="3948113" y="3282950"/>
          <p14:tracePt t="28465" x="3956050" y="3292475"/>
          <p14:tracePt t="28473" x="3956050" y="3302000"/>
          <p14:tracePt t="28490" x="3965575" y="3309938"/>
          <p14:tracePt t="28497" x="3965575" y="3319463"/>
          <p14:tracePt t="28505" x="3984625" y="3346450"/>
          <p14:tracePt t="28512" x="3992563" y="3346450"/>
          <p14:tracePt t="28520" x="4002088" y="3375025"/>
          <p14:tracePt t="28528" x="4094163" y="3392488"/>
          <p14:tracePt t="28536" x="4111625" y="3402013"/>
          <p14:tracePt t="28570" x="4121150" y="3429000"/>
          <p14:tracePt t="28584" x="4129088" y="3438525"/>
          <p14:tracePt t="28592" x="4129088" y="3446463"/>
          <p14:tracePt t="28601" x="4148138" y="3465513"/>
          <p14:tracePt t="28632" x="4148138" y="3475038"/>
          <p14:tracePt t="28905" x="4148138" y="3482975"/>
          <p14:tracePt t="28914" x="4148138" y="3511550"/>
          <p14:tracePt t="28920" x="4138613" y="3538538"/>
          <p14:tracePt t="28928" x="4111625" y="3584575"/>
          <p14:tracePt t="28936" x="4094163" y="3602038"/>
          <p14:tracePt t="28944" x="4065588" y="3638550"/>
          <p14:tracePt t="28953" x="4048125" y="3657600"/>
          <p14:tracePt t="28960" x="4038600" y="3684588"/>
          <p14:tracePt t="28968" x="4038600" y="3694113"/>
          <p14:tracePt t="28976" x="4029075" y="3711575"/>
          <p14:tracePt t="29008" x="4029075" y="3721100"/>
          <p14:tracePt t="29016" x="4021138" y="3730625"/>
          <p14:tracePt t="29048" x="4021138" y="3748088"/>
          <p14:tracePt t="29065" x="4002088" y="3767138"/>
          <p14:tracePt t="29090" x="4002088" y="3784600"/>
          <p14:tracePt t="29097" x="4002088" y="3794125"/>
          <p14:tracePt t="29112" x="4002088" y="3803650"/>
          <p14:tracePt t="29128" x="4002088" y="3811588"/>
          <p14:tracePt t="29136" x="4002088" y="3821113"/>
          <p14:tracePt t="29144" x="3992563" y="3848100"/>
          <p14:tracePt t="29176" x="3992563" y="3867150"/>
          <p14:tracePt t="29184" x="3992563" y="3875088"/>
          <p14:tracePt t="29192" x="3992563" y="3884613"/>
          <p14:tracePt t="29201" x="3992563" y="3894138"/>
          <p14:tracePt t="29207" x="3992563" y="3911600"/>
          <p14:tracePt t="29224" x="3992563" y="3930650"/>
          <p14:tracePt t="29233" x="3992563" y="3940175"/>
          <p14:tracePt t="29240" x="4002088" y="3948113"/>
          <p14:tracePt t="29256" x="4002088" y="3957638"/>
          <p14:tracePt t="29280" x="4011613" y="3976688"/>
          <p14:tracePt t="29521" x="4011613" y="3994150"/>
          <p14:tracePt t="29529" x="4011613" y="4013200"/>
          <p14:tracePt t="29537" x="4011613" y="4040188"/>
          <p14:tracePt t="29545" x="4011613" y="4057650"/>
          <p14:tracePt t="29553" x="4002088" y="4113213"/>
          <p14:tracePt t="29561" x="3992563" y="4130675"/>
          <p14:tracePt t="29576" x="3965575" y="4195763"/>
          <p14:tracePt t="29584" x="3948113" y="4222750"/>
          <p14:tracePt t="29592" x="3948113" y="4276725"/>
          <p14:tracePt t="29601" x="3948113" y="4303713"/>
          <p14:tracePt t="29607" x="3948113" y="4359275"/>
          <p14:tracePt t="29617" x="3948113" y="4405313"/>
          <p14:tracePt t="29624" x="3948113" y="4432300"/>
          <p14:tracePt t="29633" x="3948113" y="4468813"/>
          <p14:tracePt t="29640" x="3948113" y="4505325"/>
          <p14:tracePt t="29647" x="3948113" y="4532313"/>
          <p14:tracePt t="29655" x="3948113" y="4568825"/>
          <p14:tracePt t="29664" x="3956050" y="4587875"/>
          <p14:tracePt t="29672" x="3956050" y="4605338"/>
          <p14:tracePt t="29681" x="3965575" y="4624388"/>
          <p14:tracePt t="29689" x="3992563" y="4660900"/>
          <p14:tracePt t="29713" x="3992563" y="4668838"/>
          <p14:tracePt t="29721" x="3992563" y="4678363"/>
          <p14:tracePt t="29737" x="4002088" y="4687888"/>
          <p14:tracePt t="29752" x="4002088" y="4697413"/>
          <p14:tracePt t="29825" x="4002088" y="4714875"/>
          <p14:tracePt t="29834" x="4002088" y="4732338"/>
          <p14:tracePt t="29841" x="4002088" y="4751388"/>
          <p14:tracePt t="29850" x="4002088" y="4760913"/>
          <p14:tracePt t="29857" x="4002088" y="4787900"/>
          <p14:tracePt t="29865" x="4011613" y="4824413"/>
          <p14:tracePt t="29873" x="4011613" y="4841875"/>
          <p14:tracePt t="29881" x="4011613" y="4870450"/>
          <p14:tracePt t="29889" x="4011613" y="4906963"/>
          <p14:tracePt t="29902" x="4021138" y="4933950"/>
          <p14:tracePt t="29904" x="4038600" y="4979988"/>
          <p14:tracePt t="29912" x="4048125" y="5006975"/>
          <p14:tracePt t="29921" x="4048125" y="5024438"/>
          <p14:tracePt t="29927" x="4057650" y="5043488"/>
          <p14:tracePt t="29936" x="4065588" y="5053013"/>
          <p14:tracePt t="29943" x="4065588" y="5070475"/>
          <p14:tracePt t="29960" x="4065588" y="5080000"/>
          <p14:tracePt t="29968" x="4065588" y="5089525"/>
          <p14:tracePt t="29983" x="4065588" y="5106988"/>
          <p14:tracePt t="30001" x="4065588" y="5116513"/>
          <p14:tracePt t="30009" x="4065588" y="5126038"/>
          <p14:tracePt t="30020" x="4065588" y="5133975"/>
          <p14:tracePt t="30036" x="4065588" y="5153025"/>
          <p14:tracePt t="30041" x="4065588" y="5160963"/>
          <p14:tracePt t="30052" x="4065588" y="5170488"/>
          <p14:tracePt t="30057" x="4065588" y="5189538"/>
          <p14:tracePt t="30065" x="4065588" y="5207000"/>
          <p14:tracePt t="30073" x="4065588" y="5233988"/>
          <p14:tracePt t="30080" x="4065588" y="5253038"/>
          <p14:tracePt t="30089" x="4065588" y="5280025"/>
          <p14:tracePt t="30096" x="4065588" y="5307013"/>
          <p14:tracePt t="30105" x="4065588" y="5362575"/>
          <p14:tracePt t="30112" x="4065588" y="5399088"/>
          <p14:tracePt t="30121" x="4065588" y="5435600"/>
          <p14:tracePt t="30128" x="4065588" y="5462588"/>
          <p14:tracePt t="30139" x="4102100" y="5526088"/>
          <p14:tracePt t="30143" x="4102100" y="5554663"/>
          <p14:tracePt t="30152" x="4111625" y="5572125"/>
          <p14:tracePt t="30160" x="4111625" y="5589588"/>
          <p14:tracePt t="30167" x="4111625" y="5608638"/>
          <p14:tracePt t="30175" x="4121150" y="5635625"/>
          <p14:tracePt t="30183" x="4138613" y="5654675"/>
          <p14:tracePt t="30391" x="4138613" y="5662613"/>
          <p14:tracePt t="30418" x="4111625" y="5662613"/>
          <p14:tracePt t="30425" x="4065588" y="5662613"/>
          <p14:tracePt t="30434" x="4011613" y="5662613"/>
          <p14:tracePt t="30441" x="3938588" y="5662613"/>
          <p14:tracePt t="30450" x="3883025" y="5662613"/>
          <p14:tracePt t="30457" x="3838575" y="5662613"/>
          <p14:tracePt t="30465" x="3810000" y="5662613"/>
          <p14:tracePt t="30473" x="3775075" y="5662613"/>
          <p14:tracePt t="30481" x="3729038" y="5662613"/>
          <p14:tracePt t="30489" x="3719513" y="5662613"/>
          <p14:tracePt t="30497" x="3683000" y="5672138"/>
          <p14:tracePt t="30577" x="3665538" y="5645150"/>
          <p14:tracePt t="30586" x="3636963" y="5599113"/>
          <p14:tracePt t="30593" x="3619500" y="5581650"/>
          <p14:tracePt t="30604" x="3582988" y="5526088"/>
          <p14:tracePt t="30608" x="3556000" y="5462588"/>
          <p14:tracePt t="30620" x="3536950" y="5380038"/>
          <p14:tracePt t="30624" x="3509963" y="5343525"/>
          <p14:tracePt t="30635" x="3482975" y="5280025"/>
          <p14:tracePt t="30640" x="3463925" y="5216525"/>
          <p14:tracePt t="30649" x="3455988" y="5189538"/>
          <p14:tracePt t="30656" x="3436938" y="5143500"/>
          <p14:tracePt t="30665" x="3427413" y="5116513"/>
          <p14:tracePt t="30673" x="3427413" y="5089525"/>
          <p14:tracePt t="30679" x="3427413" y="5070475"/>
          <p14:tracePt t="30687" x="3409950" y="5006975"/>
          <p14:tracePt t="30695" x="3409950" y="4970463"/>
          <p14:tracePt t="30704" x="3409950" y="4924425"/>
          <p14:tracePt t="30711" x="3409950" y="4870450"/>
          <p14:tracePt t="30720" x="3409950" y="4814888"/>
          <p14:tracePt t="30728" x="3419475" y="4768850"/>
          <p14:tracePt t="30736" x="3436938" y="4714875"/>
          <p14:tracePt t="30744" x="3463925" y="4678363"/>
          <p14:tracePt t="30752" x="3473450" y="4651375"/>
          <p14:tracePt t="30760" x="3509963" y="4605338"/>
          <p14:tracePt t="30769" x="3519488" y="4578350"/>
          <p14:tracePt t="30775" x="3536950" y="4541838"/>
          <p14:tracePt t="30784" x="3556000" y="4522788"/>
          <p14:tracePt t="30801" x="3563938" y="4522788"/>
          <p14:tracePt t="30943" x="3573463" y="4522788"/>
          <p14:tracePt t="30960" x="3573463" y="4532313"/>
          <p14:tracePt t="30968" x="3573463" y="4541838"/>
          <p14:tracePt t="30975" x="3573463" y="4551363"/>
          <p14:tracePt t="30983" x="3573463" y="4559300"/>
          <p14:tracePt t="31001" x="3573463" y="4568825"/>
          <p14:tracePt t="31023" x="3573463" y="4578350"/>
          <p14:tracePt t="31154" x="3573463" y="4587875"/>
          <p14:tracePt t="31161" x="3573463" y="4614863"/>
          <p14:tracePt t="31169" x="3573463" y="4624388"/>
          <p14:tracePt t="31175" x="3573463" y="4632325"/>
          <p14:tracePt t="31184" x="3573463" y="4641850"/>
          <p14:tracePt t="31191" x="3573463" y="4651375"/>
          <p14:tracePt t="37409" x="3582988" y="4651375"/>
          <p14:tracePt t="37421" x="3629025" y="4632325"/>
          <p14:tracePt t="37424" x="3673475" y="4614863"/>
          <p14:tracePt t="37432" x="3709988" y="4605338"/>
          <p14:tracePt t="37440" x="3719513" y="4595813"/>
          <p14:tracePt t="37937" x="3729038" y="4587875"/>
          <p14:tracePt t="37945" x="3729038" y="4578350"/>
          <p14:tracePt t="37953" x="3729038" y="4559300"/>
          <p14:tracePt t="37961" x="3729038" y="4532313"/>
          <p14:tracePt t="37970" x="3738563" y="4514850"/>
          <p14:tracePt t="37976" x="3746500" y="4505325"/>
          <p14:tracePt t="38721" x="3756025" y="4495800"/>
          <p14:tracePt t="40137" x="3756025" y="4459288"/>
          <p14:tracePt t="40145" x="3756025" y="4376738"/>
          <p14:tracePt t="40153" x="3802063" y="4332288"/>
          <p14:tracePt t="40161" x="3829050" y="4286250"/>
          <p14:tracePt t="40168" x="3856038" y="4249738"/>
          <p14:tracePt t="40175" x="3902075" y="4167188"/>
          <p14:tracePt t="40184" x="3948113" y="4122738"/>
          <p14:tracePt t="40192" x="3984625" y="4086225"/>
          <p14:tracePt t="40200" x="4021138" y="4040188"/>
          <p14:tracePt t="40207" x="4065588" y="4003675"/>
          <p14:tracePt t="40218" x="4121150" y="3940175"/>
          <p14:tracePt t="40223" x="4175125" y="3911600"/>
          <p14:tracePt t="40232" x="4238625" y="3875088"/>
          <p14:tracePt t="40240" x="4321175" y="3840163"/>
          <p14:tracePt t="40250" x="4384675" y="3803650"/>
          <p14:tracePt t="40257" x="4467225" y="3748088"/>
          <p14:tracePt t="40268" x="4549775" y="3702050"/>
          <p14:tracePt t="40273" x="4630738" y="3675063"/>
          <p14:tracePt t="40282" x="4722813" y="3648075"/>
          <p14:tracePt t="40292" x="4840288" y="3611563"/>
          <p14:tracePt t="40297" x="4913313" y="3584575"/>
          <p14:tracePt t="40306" x="5049838" y="3565525"/>
          <p14:tracePt t="40313" x="5141913" y="3529013"/>
          <p14:tracePt t="40322" x="5278438" y="3492500"/>
          <p14:tracePt t="40329" x="5368925" y="3465513"/>
          <p14:tracePt t="40338" x="5478463" y="3455988"/>
          <p14:tracePt t="40345" x="5634038" y="3438525"/>
          <p14:tracePt t="40352" x="5780088" y="3429000"/>
          <p14:tracePt t="40360" x="5926138" y="3382963"/>
          <p14:tracePt t="40369" x="6053138" y="3365500"/>
          <p14:tracePt t="40376" x="6218238" y="3346450"/>
          <p14:tracePt t="40384" x="6399213" y="3319463"/>
          <p14:tracePt t="40392" x="6554788" y="3302000"/>
          <p14:tracePt t="40402" x="6700838" y="3292475"/>
          <p14:tracePt t="40407" x="6846888" y="3273425"/>
          <p14:tracePt t="40417" x="6992938" y="3246438"/>
          <p14:tracePt t="40423" x="7156450" y="3228975"/>
          <p14:tracePt t="40432" x="7302500" y="3219450"/>
          <p14:tracePt t="40439" x="7466013" y="3173413"/>
          <p14:tracePt t="40448" x="7639050" y="3136900"/>
          <p14:tracePt t="40457" x="7840663" y="3127375"/>
          <p14:tracePt t="40467" x="8013700" y="3127375"/>
          <p14:tracePt t="40473" x="8196263" y="3127375"/>
          <p14:tracePt t="40481" x="8342313" y="3127375"/>
          <p14:tracePt t="40489" x="8523288" y="3127375"/>
          <p14:tracePt t="40497" x="8669338" y="3127375"/>
          <p14:tracePt t="40505" x="8815388" y="3100388"/>
          <p14:tracePt t="40513" x="8961438" y="3100388"/>
          <p14:tracePt t="40520" x="9107488" y="31003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ja-JP"/>
              <a:t>Total</a:t>
            </a:r>
            <a:r>
              <a:rPr lang="ja-JP" altLang="en-US"/>
              <a:t>　</a:t>
            </a:r>
            <a:r>
              <a:rPr lang="en-US" altLang="ja-JP"/>
              <a:t>Store</a:t>
            </a:r>
            <a:r>
              <a:rPr lang="ja-JP" altLang="en-US"/>
              <a:t>　</a:t>
            </a:r>
            <a:r>
              <a:rPr lang="en-US" altLang="ja-JP"/>
              <a:t>Ordering</a:t>
            </a:r>
          </a:p>
        </p:txBody>
      </p:sp>
      <p:sp>
        <p:nvSpPr>
          <p:cNvPr id="38915" name="Rectangle 3"/>
          <p:cNvSpPr>
            <a:spLocks noGrp="1" noChangeArrowheads="1"/>
          </p:cNvSpPr>
          <p:nvPr>
            <p:ph type="body" idx="1"/>
          </p:nvPr>
        </p:nvSpPr>
        <p:spPr/>
        <p:txBody>
          <a:bodyPr/>
          <a:lstStyle/>
          <a:p>
            <a:pPr>
              <a:lnSpc>
                <a:spcPct val="90000"/>
              </a:lnSpc>
            </a:pPr>
            <a:r>
              <a:rPr lang="en-US" altLang="ja-JP" dirty="0"/>
              <a:t>Read requests can be executed before pre-issued writes to other address in the write buffer.</a:t>
            </a:r>
            <a:r>
              <a:rPr lang="ja-JP" altLang="en-US" dirty="0"/>
              <a:t>　</a:t>
            </a:r>
          </a:p>
          <a:p>
            <a:pPr>
              <a:lnSpc>
                <a:spcPct val="90000"/>
              </a:lnSpc>
            </a:pPr>
            <a:r>
              <a:rPr lang="en-US" altLang="ja-JP" dirty="0"/>
              <a:t>R→R</a:t>
            </a:r>
            <a:r>
              <a:rPr lang="ja-JP" altLang="en-US" dirty="0"/>
              <a:t>　</a:t>
            </a:r>
            <a:r>
              <a:rPr lang="en-US" altLang="ja-JP" dirty="0"/>
              <a:t>R→W</a:t>
            </a:r>
            <a:r>
              <a:rPr lang="ja-JP" altLang="en-US" dirty="0"/>
              <a:t>　</a:t>
            </a:r>
            <a:r>
              <a:rPr lang="en-US" altLang="ja-JP" dirty="0"/>
              <a:t>W→W</a:t>
            </a:r>
            <a:r>
              <a:rPr lang="ja-JP" altLang="en-US" dirty="0"/>
              <a:t>　</a:t>
            </a:r>
            <a:r>
              <a:rPr lang="en-US" altLang="ja-JP" dirty="0"/>
              <a:t>W→R</a:t>
            </a:r>
          </a:p>
          <a:p>
            <a:pPr>
              <a:lnSpc>
                <a:spcPct val="90000"/>
              </a:lnSpc>
            </a:pPr>
            <a:r>
              <a:rPr lang="en-US" altLang="ja-JP" dirty="0"/>
              <a:t>→ shows the order which must be kept.</a:t>
            </a:r>
          </a:p>
          <a:p>
            <a:pPr>
              <a:lnSpc>
                <a:spcPct val="90000"/>
              </a:lnSpc>
            </a:pPr>
            <a:r>
              <a:rPr lang="en-US" altLang="ja-JP" dirty="0"/>
              <a:t>Used in common processors.</a:t>
            </a:r>
          </a:p>
          <a:p>
            <a:pPr>
              <a:lnSpc>
                <a:spcPct val="90000"/>
              </a:lnSpc>
            </a:pPr>
            <a:r>
              <a:rPr lang="en-US" altLang="ja-JP" dirty="0"/>
              <a:t>From the era of IBM370</a:t>
            </a:r>
          </a:p>
          <a:p>
            <a:pPr marL="0" indent="0">
              <a:lnSpc>
                <a:spcPct val="90000"/>
              </a:lnSpc>
              <a:buNone/>
            </a:pPr>
            <a:endParaRPr lang="en-US" altLang="ja-JP" dirty="0"/>
          </a:p>
        </p:txBody>
      </p:sp>
      <p:grpSp>
        <p:nvGrpSpPr>
          <p:cNvPr id="38918" name="Group 6"/>
          <p:cNvGrpSpPr>
            <a:grpSpLocks/>
          </p:cNvGrpSpPr>
          <p:nvPr/>
        </p:nvGrpSpPr>
        <p:grpSpPr bwMode="auto">
          <a:xfrm>
            <a:off x="4733925" y="2895600"/>
            <a:ext cx="990600" cy="533400"/>
            <a:chOff x="3600" y="1920"/>
            <a:chExt cx="624" cy="336"/>
          </a:xfrm>
        </p:grpSpPr>
        <p:sp>
          <p:nvSpPr>
            <p:cNvPr id="38916" name="Line 4"/>
            <p:cNvSpPr>
              <a:spLocks noChangeShapeType="1"/>
            </p:cNvSpPr>
            <p:nvPr/>
          </p:nvSpPr>
          <p:spPr bwMode="auto">
            <a:xfrm>
              <a:off x="3600" y="1920"/>
              <a:ext cx="624"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8917" name="Line 5"/>
            <p:cNvSpPr>
              <a:spLocks noChangeShapeType="1"/>
            </p:cNvSpPr>
            <p:nvPr/>
          </p:nvSpPr>
          <p:spPr bwMode="auto">
            <a:xfrm flipV="1">
              <a:off x="3648" y="1920"/>
              <a:ext cx="576" cy="33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23B7D1DB-0AFB-4CAD-BFA9-1BB41C41A0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7807"/>
    </mc:Choice>
    <mc:Fallback xmlns="">
      <p:transition spd="slow" advTm="6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08" x="8715375" y="3775075"/>
          <p14:tracePt t="614" x="8342313" y="3775075"/>
          <p14:tracePt t="621" x="8077200" y="3775075"/>
          <p14:tracePt t="630" x="7813675" y="3775075"/>
          <p14:tracePt t="638" x="7631113" y="3775075"/>
          <p14:tracePt t="646" x="7502525" y="3775075"/>
          <p14:tracePt t="654" x="7392988" y="3775075"/>
          <p14:tracePt t="662" x="7366000" y="3775075"/>
          <p14:tracePt t="672" x="7348538" y="3775075"/>
          <p14:tracePt t="678" x="7329488" y="3775075"/>
          <p14:tracePt t="16615" x="7183438" y="3775075"/>
          <p14:tracePt t="16623" x="6883400" y="3903663"/>
          <p14:tracePt t="16635" x="6573838" y="4021138"/>
          <p14:tracePt t="16640" x="6408738" y="4149725"/>
          <p14:tracePt t="16647" x="6262688" y="4195763"/>
          <p14:tracePt t="16656" x="6181725" y="4249738"/>
          <p14:tracePt t="16663" x="6135688" y="4286250"/>
          <p14:tracePt t="16669" x="6116638" y="4295775"/>
          <p14:tracePt t="16685" x="6116638" y="4313238"/>
          <p14:tracePt t="16701" x="6116638" y="4322763"/>
          <p14:tracePt t="16919" x="6053138" y="4313238"/>
          <p14:tracePt t="16930" x="5916613" y="4232275"/>
          <p14:tracePt t="16937" x="5761038" y="4176713"/>
          <p14:tracePt t="16943" x="5580063" y="4113213"/>
          <p14:tracePt t="16950" x="5441950" y="4040188"/>
          <p14:tracePt t="16958" x="5341938" y="3967163"/>
          <p14:tracePt t="16966" x="5132388" y="3930650"/>
          <p14:tracePt t="16974" x="4876800" y="3857625"/>
          <p14:tracePt t="16982" x="4630738" y="3821113"/>
          <p14:tracePt t="16989" x="4294188" y="3721100"/>
          <p14:tracePt t="16998" x="4121150" y="3675063"/>
          <p14:tracePt t="17005" x="3956050" y="3611563"/>
          <p14:tracePt t="17013" x="3846513" y="3584575"/>
          <p14:tracePt t="17021" x="3746500" y="3529013"/>
          <p14:tracePt t="17030" x="3683000" y="3511550"/>
          <p14:tracePt t="17037" x="3646488" y="3502025"/>
          <p14:tracePt t="17045" x="3619500" y="3492500"/>
          <p14:tracePt t="17207" x="3656013" y="3492500"/>
          <p14:tracePt t="17215" x="3719513" y="3538538"/>
          <p14:tracePt t="17223" x="3765550" y="3548063"/>
          <p14:tracePt t="17230" x="3810000" y="3565525"/>
          <p14:tracePt t="17238" x="3856038" y="3602038"/>
          <p14:tracePt t="17245" x="3902075" y="3638550"/>
          <p14:tracePt t="17253" x="3965575" y="3694113"/>
          <p14:tracePt t="17261" x="4065588" y="3748088"/>
          <p14:tracePt t="17269" x="4148138" y="3803650"/>
          <p14:tracePt t="17277" x="4267200" y="3857625"/>
          <p14:tracePt t="17285" x="4384675" y="3921125"/>
          <p14:tracePt t="17293" x="4467225" y="3976688"/>
          <p14:tracePt t="17302" x="4613275" y="4030663"/>
          <p14:tracePt t="17309" x="4749800" y="4094163"/>
          <p14:tracePt t="17317" x="4913313" y="4159250"/>
          <p14:tracePt t="17325" x="5105400" y="4203700"/>
          <p14:tracePt t="17335" x="5268913" y="4249738"/>
          <p14:tracePt t="17341" x="5397500" y="4276725"/>
          <p14:tracePt t="17350" x="5580063" y="4303713"/>
          <p14:tracePt t="17357" x="5816600" y="4340225"/>
          <p14:tracePt t="17365" x="6089650" y="4359275"/>
          <p14:tracePt t="17373" x="6272213" y="4386263"/>
          <p14:tracePt t="17382" x="6464300" y="4386263"/>
          <p14:tracePt t="17389" x="6718300" y="4386263"/>
          <p14:tracePt t="17397" x="6973888" y="4386263"/>
          <p14:tracePt t="17405" x="7312025" y="4386263"/>
          <p14:tracePt t="17413" x="7694613" y="4376738"/>
          <p14:tracePt t="17422" x="7986713" y="4322763"/>
          <p14:tracePt t="17429" x="8488363" y="4249738"/>
          <p14:tracePt t="17437" x="8924925" y="4130675"/>
          <p14:tracePt t="20061" x="8824913" y="4332288"/>
          <p14:tracePt t="20069" x="8551863" y="4368800"/>
          <p14:tracePt t="20077" x="8386763" y="4386263"/>
          <p14:tracePt t="20085" x="8213725" y="4413250"/>
          <p14:tracePt t="20093" x="8086725" y="4422775"/>
          <p14:tracePt t="20101" x="7994650" y="4422775"/>
          <p14:tracePt t="20109" x="7940675" y="4422775"/>
          <p14:tracePt t="20117" x="7913688" y="4422775"/>
          <p14:tracePt t="20125" x="7894638" y="4422775"/>
          <p14:tracePt t="20136" x="7877175" y="4422775"/>
          <p14:tracePt t="20142" x="7867650" y="4422775"/>
          <p14:tracePt t="20152" x="7858125" y="4413250"/>
          <p14:tracePt t="20158" x="7821613" y="4368800"/>
          <p14:tracePt t="20169" x="7777163" y="4359275"/>
          <p14:tracePt t="20174" x="7694613" y="4322763"/>
          <p14:tracePt t="20183" x="7567613" y="4295775"/>
          <p14:tracePt t="20190" x="7412038" y="4232275"/>
          <p14:tracePt t="20199" x="7248525" y="4203700"/>
          <p14:tracePt t="20208" x="7102475" y="4159250"/>
          <p14:tracePt t="20214" x="6883400" y="4086225"/>
          <p14:tracePt t="20222" x="6718300" y="4040188"/>
          <p14:tracePt t="20230" x="6537325" y="3994150"/>
          <p14:tracePt t="20240" x="6399213" y="3967163"/>
          <p14:tracePt t="20246" x="6218238" y="3921125"/>
          <p14:tracePt t="20255" x="6099175" y="3867150"/>
          <p14:tracePt t="20262" x="6035675" y="3840163"/>
          <p14:tracePt t="20270" x="5943600" y="3784600"/>
          <p14:tracePt t="20277" x="5907088" y="3738563"/>
          <p14:tracePt t="20286" x="5870575" y="3702050"/>
          <p14:tracePt t="20294" x="5853113" y="3675063"/>
          <p14:tracePt t="20302" x="5843588" y="3665538"/>
          <p14:tracePt t="20310" x="5826125" y="3629025"/>
          <p14:tracePt t="20317" x="5816600" y="3621088"/>
          <p14:tracePt t="20325" x="5816600" y="3602038"/>
          <p14:tracePt t="20336" x="5816600" y="3584575"/>
          <p14:tracePt t="20341" x="5816600" y="3575050"/>
          <p14:tracePt t="20351" x="5807075" y="3548063"/>
          <p14:tracePt t="20367" x="5807075" y="3519488"/>
          <p14:tracePt t="20373" x="5807075" y="3511550"/>
          <p14:tracePt t="20381" x="5807075" y="3492500"/>
          <p14:tracePt t="20389" x="5797550" y="3475038"/>
          <p14:tracePt t="20397" x="5797550" y="3465513"/>
          <p14:tracePt t="20405" x="5797550" y="3455988"/>
          <p14:tracePt t="20413" x="5797550" y="3446463"/>
          <p14:tracePt t="20421" x="5797550" y="3438525"/>
          <p14:tracePt t="20429" x="5797550" y="3429000"/>
          <p14:tracePt t="20453" x="5797550" y="3419475"/>
          <p14:tracePt t="20623" x="5780088" y="3411538"/>
          <p14:tracePt t="20631" x="5680075" y="3411538"/>
          <p14:tracePt t="20638" x="5551488" y="3411538"/>
          <p14:tracePt t="20645" x="5405438" y="3411538"/>
          <p14:tracePt t="20653" x="5314950" y="3411538"/>
          <p14:tracePt t="20661" x="5241925" y="3411538"/>
          <p14:tracePt t="20669" x="5168900" y="3411538"/>
          <p14:tracePt t="20677" x="5114925" y="3411538"/>
          <p14:tracePt t="20685" x="5059363" y="3411538"/>
          <p14:tracePt t="20693" x="5005388" y="3411538"/>
          <p14:tracePt t="20701" x="4959350" y="3411538"/>
          <p14:tracePt t="20709" x="4922838" y="3411538"/>
          <p14:tracePt t="20717" x="4886325" y="3411538"/>
          <p14:tracePt t="20726" x="4859338" y="3402013"/>
          <p14:tracePt t="20734" x="4840288" y="3392488"/>
          <p14:tracePt t="20741" x="4832350" y="3382963"/>
          <p14:tracePt t="20750" x="4813300" y="3365500"/>
          <p14:tracePt t="20757" x="4795838" y="3346450"/>
          <p14:tracePt t="20767" x="4759325" y="3302000"/>
          <p14:tracePt t="20773" x="4730750" y="3255963"/>
          <p14:tracePt t="20781" x="4676775" y="3192463"/>
          <p14:tracePt t="20789" x="4640263" y="3136900"/>
          <p14:tracePt t="20797" x="4622800" y="3109913"/>
          <p14:tracePt t="20805" x="4594225" y="3090863"/>
          <p14:tracePt t="20813" x="4567238" y="3046413"/>
          <p14:tracePt t="20821" x="4530725" y="3000375"/>
          <p14:tracePt t="20829" x="4521200" y="2963863"/>
          <p14:tracePt t="20837" x="4513263" y="2927350"/>
          <p14:tracePt t="20845" x="4513263" y="2873375"/>
          <p14:tracePt t="20853" x="4494213" y="2827338"/>
          <p14:tracePt t="20861" x="4494213" y="2781300"/>
          <p14:tracePt t="20869" x="4494213" y="2727325"/>
          <p14:tracePt t="20879" x="4494213" y="2698750"/>
          <p14:tracePt t="20887" x="4494213" y="2671763"/>
          <p14:tracePt t="20895" x="4494213" y="2617788"/>
          <p14:tracePt t="20904" x="4540250" y="2554288"/>
          <p14:tracePt t="20921" x="4613275" y="2444750"/>
          <p14:tracePt t="20928" x="4659313" y="2379663"/>
          <p14:tracePt t="20936" x="4722813" y="2325688"/>
          <p14:tracePt t="20942" x="4803775" y="2270125"/>
          <p14:tracePt t="20953" x="4849813" y="2243138"/>
          <p14:tracePt t="20957" x="4922838" y="2225675"/>
          <p14:tracePt t="20967" x="5022850" y="2197100"/>
          <p14:tracePt t="20973" x="5151438" y="2160588"/>
          <p14:tracePt t="20981" x="5260975" y="2160588"/>
          <p14:tracePt t="20989" x="5351463" y="2160588"/>
          <p14:tracePt t="20997" x="5478463" y="2160588"/>
          <p14:tracePt t="21005" x="5543550" y="2160588"/>
          <p14:tracePt t="21013" x="5588000" y="2179638"/>
          <p14:tracePt t="21021" x="5624513" y="2189163"/>
          <p14:tracePt t="21029" x="5643563" y="2206625"/>
          <p14:tracePt t="21037" x="5653088" y="2216150"/>
          <p14:tracePt t="21045" x="5661025" y="2225675"/>
          <p14:tracePt t="21053" x="5670550" y="2252663"/>
          <p14:tracePt t="21061" x="5680075" y="2270125"/>
          <p14:tracePt t="21069" x="5688013" y="2289175"/>
          <p14:tracePt t="21077" x="5697538" y="2306638"/>
          <p14:tracePt t="21085" x="5724525" y="2352675"/>
          <p14:tracePt t="21094" x="5753100" y="2379663"/>
          <p14:tracePt t="21102" x="5789613" y="2425700"/>
          <p14:tracePt t="21110" x="5834063" y="2481263"/>
          <p14:tracePt t="21120" x="5870575" y="2508250"/>
          <p14:tracePt t="21126" x="5926138" y="2581275"/>
          <p14:tracePt t="21136" x="5943600" y="2608263"/>
          <p14:tracePt t="21142" x="5962650" y="2635250"/>
          <p14:tracePt t="21153" x="5989638" y="2698750"/>
          <p14:tracePt t="21158" x="5999163" y="2735263"/>
          <p14:tracePt t="21172" x="6035675" y="2781300"/>
          <p14:tracePt t="21174" x="6035675" y="2827338"/>
          <p14:tracePt t="21182" x="6035675" y="2863850"/>
          <p14:tracePt t="21190" x="6035675" y="2909888"/>
          <p14:tracePt t="21198" x="6035675" y="2963863"/>
          <p14:tracePt t="21206" x="6035675" y="3000375"/>
          <p14:tracePt t="21214" x="6007100" y="3046413"/>
          <p14:tracePt t="21222" x="5972175" y="3109913"/>
          <p14:tracePt t="21230" x="5943600" y="3155950"/>
          <p14:tracePt t="21238" x="5907088" y="3236913"/>
          <p14:tracePt t="21245" x="5870575" y="3302000"/>
          <p14:tracePt t="21254" x="5826125" y="3382963"/>
          <p14:tracePt t="21262" x="5770563" y="3446463"/>
          <p14:tracePt t="21269" x="5734050" y="3529013"/>
          <p14:tracePt t="21278" x="5670550" y="3592513"/>
          <p14:tracePt t="21287" x="5634038" y="3648075"/>
          <p14:tracePt t="21294" x="5561013" y="3730625"/>
          <p14:tracePt t="21302" x="5514975" y="3775075"/>
          <p14:tracePt t="21310" x="5441950" y="3830638"/>
          <p14:tracePt t="21319" x="5397500" y="3875088"/>
          <p14:tracePt t="21326" x="5334000" y="3921125"/>
          <p14:tracePt t="21338" x="5268913" y="3940175"/>
          <p14:tracePt t="21342" x="5195888" y="3967163"/>
          <p14:tracePt t="21350" x="5132388" y="3994150"/>
          <p14:tracePt t="21357" x="5068888" y="4003675"/>
          <p14:tracePt t="21366" x="4978400" y="4003675"/>
          <p14:tracePt t="21373" x="4922838" y="4003675"/>
          <p14:tracePt t="21381" x="4832350" y="4003675"/>
          <p14:tracePt t="21389" x="4740275" y="4003675"/>
          <p14:tracePt t="21397" x="4630738" y="4003675"/>
          <p14:tracePt t="21405" x="4567238" y="3976688"/>
          <p14:tracePt t="21413" x="4484688" y="3948113"/>
          <p14:tracePt t="21421" x="4421188" y="3894138"/>
          <p14:tracePt t="21429" x="4357688" y="3830638"/>
          <p14:tracePt t="21437" x="4330700" y="3803650"/>
          <p14:tracePt t="21445" x="4294188" y="3711575"/>
          <p14:tracePt t="21453" x="4284663" y="3684588"/>
          <p14:tracePt t="21461" x="4257675" y="3592513"/>
          <p14:tracePt t="21469" x="4238625" y="3519488"/>
          <p14:tracePt t="21477" x="4238625" y="3475038"/>
          <p14:tracePt t="21486" x="4238625" y="3438525"/>
          <p14:tracePt t="21493" x="4221163" y="3392488"/>
          <p14:tracePt t="21501" x="4221163" y="3338513"/>
          <p14:tracePt t="21509" x="4221163" y="3319463"/>
          <p14:tracePt t="21518" x="4221163" y="3273425"/>
          <p14:tracePt t="21525" x="4238625" y="3219450"/>
          <p14:tracePt t="21536" x="4248150" y="3192463"/>
          <p14:tracePt t="21542" x="4257675" y="3173413"/>
          <p14:tracePt t="21551" x="4275138" y="3163888"/>
          <p14:tracePt t="21558" x="4311650" y="3119438"/>
          <p14:tracePt t="21569" x="4340225" y="3082925"/>
          <p14:tracePt t="21575" x="4394200" y="3036888"/>
          <p14:tracePt t="21581" x="4440238" y="2982913"/>
          <p14:tracePt t="21589" x="4521200" y="2963863"/>
          <p14:tracePt t="21597" x="4603750" y="2917825"/>
          <p14:tracePt t="21605" x="4695825" y="2881313"/>
          <p14:tracePt t="21613" x="4795838" y="2854325"/>
          <p14:tracePt t="21621" x="4941888" y="2808288"/>
          <p14:tracePt t="21629" x="5095875" y="2771775"/>
          <p14:tracePt t="21637" x="5260975" y="2727325"/>
          <p14:tracePt t="21645" x="5424488" y="2717800"/>
          <p14:tracePt t="21654" x="5551488" y="2698750"/>
          <p14:tracePt t="21661" x="5661025" y="2698750"/>
          <p14:tracePt t="21670" x="5753100" y="2698750"/>
          <p14:tracePt t="21677" x="5780088" y="2698750"/>
          <p14:tracePt t="21686" x="5789613" y="2698750"/>
          <p14:tracePt t="21693" x="5807075" y="2698750"/>
          <p14:tracePt t="21702" x="5807075" y="2708275"/>
          <p14:tracePt t="21709" x="5816600" y="2727325"/>
          <p14:tracePt t="21717" x="5816600" y="2763838"/>
          <p14:tracePt t="21725" x="5843588" y="2827338"/>
          <p14:tracePt t="21733" x="5843588" y="2844800"/>
          <p14:tracePt t="21741" x="5853113" y="2881313"/>
          <p14:tracePt t="21750" x="5870575" y="2946400"/>
          <p14:tracePt t="21757" x="5899150" y="2990850"/>
          <p14:tracePt t="21769" x="5926138" y="3054350"/>
          <p14:tracePt t="21773" x="5962650" y="3119438"/>
          <p14:tracePt t="21781" x="5972175" y="3146425"/>
          <p14:tracePt t="21789" x="5980113" y="3173413"/>
          <p14:tracePt t="21797" x="5989638" y="3209925"/>
          <p14:tracePt t="21805" x="5989638" y="3228975"/>
          <p14:tracePt t="21813" x="5989638" y="3255963"/>
          <p14:tracePt t="21821" x="5989638" y="3273425"/>
          <p14:tracePt t="21829" x="5989638" y="3302000"/>
          <p14:tracePt t="21837" x="5989638" y="3309938"/>
          <p14:tracePt t="21845" x="5989638" y="3319463"/>
          <p14:tracePt t="21853" x="5989638" y="3338513"/>
          <p14:tracePt t="21861" x="5980113" y="3365500"/>
          <p14:tracePt t="21871" x="5953125" y="3392488"/>
          <p14:tracePt t="21879" x="5916613" y="3419475"/>
          <p14:tracePt t="21888" x="5870575" y="3446463"/>
          <p14:tracePt t="21895" x="5843588" y="3465513"/>
          <p14:tracePt t="21902" x="5780088" y="3502025"/>
          <p14:tracePt t="21919" x="5661025" y="3548063"/>
          <p14:tracePt t="21926" x="5588000" y="3584575"/>
          <p14:tracePt t="21934" x="5507038" y="3602038"/>
          <p14:tracePt t="21942" x="5434013" y="3629025"/>
          <p14:tracePt t="21952" x="5334000" y="3657600"/>
          <p14:tracePt t="21958" x="5260975" y="3665538"/>
          <p14:tracePt t="21970" x="5178425" y="3694113"/>
          <p14:tracePt t="21974" x="5159375" y="3694113"/>
          <p14:tracePt t="21983" x="5122863" y="3694113"/>
          <p14:tracePt t="21990" x="5105400" y="3694113"/>
          <p14:tracePt t="21998" x="5086350" y="3694113"/>
          <p14:tracePt t="22006" x="5078413" y="3694113"/>
          <p14:tracePt t="22013" x="5068888" y="3694113"/>
          <p14:tracePt t="22029" x="5059363" y="3684588"/>
          <p14:tracePt t="22037" x="5032375" y="3638550"/>
          <p14:tracePt t="22045" x="5022850" y="3592513"/>
          <p14:tracePt t="22053" x="4995863" y="3548063"/>
          <p14:tracePt t="22061" x="4968875" y="3482975"/>
          <p14:tracePt t="22069" x="4949825" y="3429000"/>
          <p14:tracePt t="22077" x="4932363" y="3365500"/>
          <p14:tracePt t="22085" x="4913313" y="3302000"/>
          <p14:tracePt t="22093" x="4895850" y="3246438"/>
          <p14:tracePt t="22101" x="4876800" y="3200400"/>
          <p14:tracePt t="22109" x="4876800" y="3146425"/>
          <p14:tracePt t="22117" x="4876800" y="3109913"/>
          <p14:tracePt t="22127" x="4859338" y="3073400"/>
          <p14:tracePt t="22136" x="4859338" y="3027363"/>
          <p14:tracePt t="22143" x="4859338" y="3000375"/>
          <p14:tracePt t="22155" x="4859338" y="2973388"/>
          <p14:tracePt t="22158" x="4859338" y="2946400"/>
          <p14:tracePt t="22172" x="4859338" y="2917825"/>
          <p14:tracePt t="22174" x="4876800" y="2900363"/>
          <p14:tracePt t="22183" x="4905375" y="2873375"/>
          <p14:tracePt t="22189" x="4949825" y="2844800"/>
          <p14:tracePt t="22197" x="4995863" y="2827338"/>
          <p14:tracePt t="22205" x="5078413" y="2790825"/>
          <p14:tracePt t="22213" x="5114925" y="2790825"/>
          <p14:tracePt t="22221" x="5187950" y="2763838"/>
          <p14:tracePt t="22229" x="5334000" y="2744788"/>
          <p14:tracePt t="22237" x="5497513" y="2735263"/>
          <p14:tracePt t="22245" x="5653088" y="2698750"/>
          <p14:tracePt t="22253" x="5797550" y="2690813"/>
          <p14:tracePt t="22261" x="5943600" y="2690813"/>
          <p14:tracePt t="22269" x="6089650" y="2690813"/>
          <p14:tracePt t="22277" x="6199188" y="2690813"/>
          <p14:tracePt t="22285" x="6254750" y="2690813"/>
          <p14:tracePt t="22293" x="6281738" y="2690813"/>
          <p14:tracePt t="22301" x="6308725" y="2698750"/>
          <p14:tracePt t="22309" x="6318250" y="2717800"/>
          <p14:tracePt t="22318" x="6345238" y="2744788"/>
          <p14:tracePt t="22325" x="6362700" y="2790825"/>
          <p14:tracePt t="22333" x="6362700" y="2817813"/>
          <p14:tracePt t="22341" x="6362700" y="2873375"/>
          <p14:tracePt t="22350" x="6362700" y="2917825"/>
          <p14:tracePt t="22357" x="6354763" y="2982913"/>
          <p14:tracePt t="22367" x="6308725" y="3054350"/>
          <p14:tracePt t="22373" x="6308725" y="3090863"/>
          <p14:tracePt t="22381" x="6291263" y="3146425"/>
          <p14:tracePt t="22389" x="6272213" y="3200400"/>
          <p14:tracePt t="22397" x="6254750" y="3265488"/>
          <p14:tracePt t="22405" x="6245225" y="3302000"/>
          <p14:tracePt t="22413" x="6226175" y="3355975"/>
          <p14:tracePt t="22421" x="6218238" y="3382963"/>
          <p14:tracePt t="22429" x="6181725" y="3438525"/>
          <p14:tracePt t="22438" x="6172200" y="3455988"/>
          <p14:tracePt t="22445" x="6126163" y="3519488"/>
          <p14:tracePt t="22453" x="6108700" y="3548063"/>
          <p14:tracePt t="22461" x="6043613" y="3611563"/>
          <p14:tracePt t="22469" x="5980113" y="3648075"/>
          <p14:tracePt t="22477" x="5880100" y="3721100"/>
          <p14:tracePt t="22485" x="5797550" y="3748088"/>
          <p14:tracePt t="22493" x="5707063" y="3794125"/>
          <p14:tracePt t="22501" x="5561013" y="3821113"/>
          <p14:tracePt t="22509" x="5441950" y="3848100"/>
          <p14:tracePt t="22517" x="5314950" y="3867150"/>
          <p14:tracePt t="22525" x="5187950" y="3867150"/>
          <p14:tracePt t="22533" x="5059363" y="3867150"/>
          <p14:tracePt t="22542" x="4932363" y="3867150"/>
          <p14:tracePt t="22553" x="4822825" y="3867150"/>
          <p14:tracePt t="22558" x="4730750" y="3857625"/>
          <p14:tracePt t="22572" x="4667250" y="3821113"/>
          <p14:tracePt t="22574" x="4594225" y="3767138"/>
          <p14:tracePt t="22586" x="4530725" y="3730625"/>
          <p14:tracePt t="22590" x="4513263" y="3684588"/>
          <p14:tracePt t="22599" x="4494213" y="3657600"/>
          <p14:tracePt t="22607" x="4476750" y="3611563"/>
          <p14:tracePt t="22614" x="4476750" y="3575050"/>
          <p14:tracePt t="22622" x="4476750" y="3529013"/>
          <p14:tracePt t="22630" x="4476750" y="3502025"/>
          <p14:tracePt t="22638" x="4476750" y="3475038"/>
          <p14:tracePt t="22646" x="4476750" y="3455988"/>
          <p14:tracePt t="22654" x="4476750" y="3438525"/>
          <p14:tracePt t="22662" x="4476750" y="3429000"/>
          <p14:tracePt t="22671" x="4476750" y="3411538"/>
          <p14:tracePt t="22677" x="4476750" y="3392488"/>
          <p14:tracePt t="22685" x="4476750" y="3382963"/>
          <p14:tracePt t="22701" x="4457700" y="3365500"/>
          <p14:tracePt t="22709" x="4457700" y="3355975"/>
          <p14:tracePt t="22717" x="4457700" y="3338513"/>
          <p14:tracePt t="22732" x="4457700" y="3328988"/>
          <p14:tracePt t="22741" x="4457700" y="3309938"/>
          <p14:tracePt t="22749" x="4457700" y="3302000"/>
          <p14:tracePt t="22769" x="4457700" y="3292475"/>
          <p14:tracePt t="22773" x="4467225" y="3255963"/>
          <p14:tracePt t="22781" x="4494213" y="3228975"/>
          <p14:tracePt t="22789" x="4540250" y="3209925"/>
          <p14:tracePt t="22797" x="4567238" y="3173413"/>
          <p14:tracePt t="22805" x="4640263" y="3127375"/>
          <p14:tracePt t="22813" x="4703763" y="3082925"/>
          <p14:tracePt t="22821" x="4767263" y="3046413"/>
          <p14:tracePt t="22829" x="4849813" y="2990850"/>
          <p14:tracePt t="22837" x="4895850" y="2946400"/>
          <p14:tracePt t="22845" x="4941888" y="2917825"/>
          <p14:tracePt t="22853" x="5005388" y="2881313"/>
          <p14:tracePt t="22861" x="5068888" y="2873375"/>
          <p14:tracePt t="22869" x="5095875" y="2863850"/>
          <p14:tracePt t="22877" x="5122863" y="2836863"/>
          <p14:tracePt t="22902" x="5168900" y="2836863"/>
          <p14:tracePt t="22909" x="5187950" y="2836863"/>
          <p14:tracePt t="22917" x="5205413" y="2836863"/>
          <p14:tracePt t="22925" x="5241925" y="2836863"/>
          <p14:tracePt t="22933" x="5314950" y="2844800"/>
          <p14:tracePt t="22941" x="5424488" y="2873375"/>
          <p14:tracePt t="22951" x="5543550" y="2927350"/>
          <p14:tracePt t="22957" x="5680075" y="2973388"/>
          <p14:tracePt t="22969" x="5826125" y="3017838"/>
          <p14:tracePt t="22973" x="5980113" y="3082925"/>
          <p14:tracePt t="22981" x="6126163" y="3109913"/>
          <p14:tracePt t="22989" x="6218238" y="3146425"/>
          <p14:tracePt t="22997" x="6299200" y="3192463"/>
          <p14:tracePt t="23005" x="6362700" y="3219450"/>
          <p14:tracePt t="23013" x="6408738" y="3236913"/>
          <p14:tracePt t="23021" x="6427788" y="3255963"/>
          <p14:tracePt t="23029" x="6427788" y="3265488"/>
          <p14:tracePt t="23037" x="6427788" y="3292475"/>
          <p14:tracePt t="23045" x="6427788" y="3309938"/>
          <p14:tracePt t="23054" x="6427788" y="3338513"/>
          <p14:tracePt t="23062" x="6427788" y="3355975"/>
          <p14:tracePt t="23069" x="6418263" y="3375025"/>
          <p14:tracePt t="23077" x="6391275" y="3411538"/>
          <p14:tracePt t="23085" x="6372225" y="3429000"/>
          <p14:tracePt t="23093" x="6345238" y="3446463"/>
          <p14:tracePt t="23101" x="6326188" y="3465513"/>
          <p14:tracePt t="23109" x="6308725" y="3492500"/>
          <p14:tracePt t="23118" x="6299200" y="3502025"/>
          <p14:tracePt t="23127" x="6272213" y="3519488"/>
          <p14:tracePt t="23135" x="6262688" y="3529013"/>
          <p14:tracePt t="23143" x="6245225" y="3548063"/>
          <p14:tracePt t="23154" x="6218238" y="3575050"/>
          <p14:tracePt t="23158" x="6199188" y="3584575"/>
          <p14:tracePt t="23172" x="6181725" y="3592513"/>
          <p14:tracePt t="23176" x="6153150" y="3621088"/>
          <p14:tracePt t="23184" x="6126163" y="3638550"/>
          <p14:tracePt t="23189" x="6099175" y="3648075"/>
          <p14:tracePt t="23199" x="6080125" y="3657600"/>
          <p14:tracePt t="23205" x="6053138" y="3657600"/>
          <p14:tracePt t="23213" x="6035675" y="3675063"/>
          <p14:tracePt t="23221" x="5989638" y="3675063"/>
          <p14:tracePt t="23229" x="5980113" y="3684588"/>
          <p14:tracePt t="23237" x="5972175" y="3684588"/>
          <p14:tracePt t="23245" x="5962650" y="3684588"/>
          <p14:tracePt t="23253" x="5953125" y="3694113"/>
          <p14:tracePt t="23269" x="5943600" y="3694113"/>
          <p14:tracePt t="23293" x="5926138" y="3694113"/>
          <p14:tracePt t="23351" x="5907088" y="3694113"/>
          <p14:tracePt t="23359" x="5880100" y="3694113"/>
          <p14:tracePt t="23368" x="5870575" y="3694113"/>
          <p14:tracePt t="23374" x="5853113" y="3694113"/>
          <p14:tracePt t="23383" x="5843588" y="3694113"/>
          <p14:tracePt t="23390" x="5826125" y="3694113"/>
          <p14:tracePt t="23398" x="5816600" y="3694113"/>
          <p14:tracePt t="23406" x="5797550" y="3694113"/>
          <p14:tracePt t="23414" x="5789613" y="3694113"/>
          <p14:tracePt t="23543" x="5780088" y="3694113"/>
          <p14:tracePt t="23552" x="5724525" y="3694113"/>
          <p14:tracePt t="23559" x="5624513" y="3694113"/>
          <p14:tracePt t="23569" x="5514975" y="3702050"/>
          <p14:tracePt t="23574" x="5387975" y="3702050"/>
          <p14:tracePt t="23584" x="5314950" y="3702050"/>
          <p14:tracePt t="23589" x="5205413" y="3702050"/>
          <p14:tracePt t="23597" x="5078413" y="3702050"/>
          <p14:tracePt t="23605" x="4986338" y="3702050"/>
          <p14:tracePt t="23613" x="4876800" y="3702050"/>
          <p14:tracePt t="23621" x="4822825" y="3702050"/>
          <p14:tracePt t="23629" x="4795838" y="3702050"/>
          <p14:tracePt t="23637" x="4776788" y="3702050"/>
          <p14:tracePt t="23645" x="4767263" y="3702050"/>
          <p14:tracePt t="23719" x="4749800" y="3702050"/>
          <p14:tracePt t="23727" x="4713288" y="3675063"/>
          <p14:tracePt t="23734" x="4695825" y="3665538"/>
          <p14:tracePt t="23743" x="4640263" y="3629025"/>
          <p14:tracePt t="23751" x="4576763" y="3575050"/>
          <p14:tracePt t="23758" x="4557713" y="3556000"/>
          <p14:tracePt t="23773" x="4513263" y="3519488"/>
          <p14:tracePt t="23775" x="4457700" y="3492500"/>
          <p14:tracePt t="23783" x="4394200" y="3438525"/>
          <p14:tracePt t="23789" x="4367213" y="3402013"/>
          <p14:tracePt t="23797" x="4330700" y="3375025"/>
          <p14:tracePt t="23805" x="4303713" y="3338513"/>
          <p14:tracePt t="23821" x="4294188" y="3309938"/>
          <p14:tracePt t="23837" x="4248150" y="3265488"/>
          <p14:tracePt t="23845" x="4238625" y="3246438"/>
          <p14:tracePt t="23853" x="4230688" y="3236913"/>
          <p14:tracePt t="23861" x="4230688" y="3219450"/>
          <p14:tracePt t="23869" x="4221163" y="3192463"/>
          <p14:tracePt t="23877" x="4211638" y="3182938"/>
          <p14:tracePt t="23885" x="4211638" y="3173413"/>
          <p14:tracePt t="23901" x="4211638" y="3146425"/>
          <p14:tracePt t="23910" x="4211638" y="3136900"/>
          <p14:tracePt t="23918" x="4211638" y="3109913"/>
          <p14:tracePt t="23926" x="4211638" y="3100388"/>
          <p14:tracePt t="23935" x="4211638" y="3090863"/>
          <p14:tracePt t="23942" x="4211638" y="3073400"/>
          <p14:tracePt t="23952" x="4221163" y="3046413"/>
          <p14:tracePt t="23959" x="4230688" y="3036888"/>
          <p14:tracePt t="23968" x="4257675" y="3009900"/>
          <p14:tracePt t="23974" x="4303713" y="2973388"/>
          <p14:tracePt t="23984" x="4357688" y="2927350"/>
          <p14:tracePt t="23990" x="4384675" y="2890838"/>
          <p14:tracePt t="23998" x="4484688" y="2836863"/>
          <p14:tracePt t="24006" x="4586288" y="2808288"/>
          <p14:tracePt t="24014" x="4695825" y="2754313"/>
          <p14:tracePt t="24022" x="4813300" y="2727325"/>
          <p14:tracePt t="24030" x="4978400" y="2681288"/>
          <p14:tracePt t="24038" x="5086350" y="2644775"/>
          <p14:tracePt t="24046" x="5224463" y="2608263"/>
          <p14:tracePt t="24054" x="5351463" y="2571750"/>
          <p14:tracePt t="24062" x="5470525" y="2517775"/>
          <p14:tracePt t="24071" x="5543550" y="2508250"/>
          <p14:tracePt t="24077" x="5580063" y="2508250"/>
          <p14:tracePt t="24085" x="5634038" y="2481263"/>
          <p14:tracePt t="24093" x="5643563" y="2481263"/>
          <p14:tracePt t="24174" x="5680075" y="2481263"/>
          <p14:tracePt t="24185" x="5734050" y="2481263"/>
          <p14:tracePt t="24191" x="5797550" y="2535238"/>
          <p14:tracePt t="24200" x="5880100" y="2589213"/>
          <p14:tracePt t="24207" x="5926138" y="2625725"/>
          <p14:tracePt t="24216" x="5989638" y="2662238"/>
          <p14:tracePt t="24221" x="6016625" y="2681288"/>
          <p14:tracePt t="24230" x="6043613" y="2717800"/>
          <p14:tracePt t="24238" x="6043613" y="2727325"/>
          <p14:tracePt t="24245" x="6053138" y="2754313"/>
          <p14:tracePt t="24253" x="6053138" y="2771775"/>
          <p14:tracePt t="24272" x="6053138" y="2800350"/>
          <p14:tracePt t="24278" x="6053138" y="2808288"/>
          <p14:tracePt t="24286" x="6053138" y="2817813"/>
          <p14:tracePt t="24294" x="6043613" y="2854325"/>
          <p14:tracePt t="24310" x="6035675" y="2881313"/>
          <p14:tracePt t="24318" x="6026150" y="2909888"/>
          <p14:tracePt t="24326" x="6016625" y="2936875"/>
          <p14:tracePt t="24333" x="5989638" y="2963863"/>
          <p14:tracePt t="24342" x="5989638" y="2990850"/>
          <p14:tracePt t="24351" x="5989638" y="3027363"/>
          <p14:tracePt t="24358" x="5980113" y="3054350"/>
          <p14:tracePt t="24369" x="5980113" y="3090863"/>
          <p14:tracePt t="24373" x="5980113" y="3100388"/>
          <p14:tracePt t="24381" x="5980113" y="3127375"/>
          <p14:tracePt t="24389" x="5980113" y="3146425"/>
          <p14:tracePt t="24397" x="5980113" y="3192463"/>
          <p14:tracePt t="24413" x="5980113" y="3200400"/>
          <p14:tracePt t="24421" x="5980113" y="3236913"/>
          <p14:tracePt t="24438" x="5980113" y="3246438"/>
          <p14:tracePt t="24446" x="5972175" y="3265488"/>
          <p14:tracePt t="24469" x="5972175" y="3273425"/>
          <p14:tracePt t="24477" x="5972175" y="3282950"/>
          <p14:tracePt t="24501" x="5972175" y="3302000"/>
          <p14:tracePt t="24509" x="5972175" y="3309938"/>
          <p14:tracePt t="24518" x="5953125" y="3328988"/>
          <p14:tracePt t="24525" x="5935663" y="3346450"/>
          <p14:tracePt t="24533" x="5926138" y="3355975"/>
          <p14:tracePt t="24541" x="5926138" y="3365500"/>
          <p14:tracePt t="24550" x="5907088" y="3382963"/>
          <p14:tracePt t="24557" x="5889625" y="3402013"/>
          <p14:tracePt t="24567" x="5862638" y="3419475"/>
          <p14:tracePt t="24573" x="5862638" y="3429000"/>
          <p14:tracePt t="24581" x="5834063" y="3446463"/>
          <p14:tracePt t="24589" x="5816600" y="3455988"/>
          <p14:tracePt t="24597" x="5789613" y="3465513"/>
          <p14:tracePt t="24605" x="5761038" y="3475038"/>
          <p14:tracePt t="24613" x="5753100" y="3475038"/>
          <p14:tracePt t="24621" x="5716588" y="3492500"/>
          <p14:tracePt t="24629" x="5688013" y="3502025"/>
          <p14:tracePt t="24637" x="5643563" y="3502025"/>
          <p14:tracePt t="24645" x="5607050" y="3511550"/>
          <p14:tracePt t="24653" x="5551488" y="3511550"/>
          <p14:tracePt t="24661" x="5507038" y="3511550"/>
          <p14:tracePt t="24669" x="5470525" y="3529013"/>
          <p14:tracePt t="24677" x="5434013" y="3529013"/>
          <p14:tracePt t="24685" x="5397500" y="3529013"/>
          <p14:tracePt t="24693" x="5351463" y="3529013"/>
          <p14:tracePt t="24701" x="5297488" y="3529013"/>
          <p14:tracePt t="24710" x="5260975" y="3529013"/>
          <p14:tracePt t="24719" x="5205413" y="3529013"/>
          <p14:tracePt t="24726" x="5151438" y="3529013"/>
          <p14:tracePt t="24736" x="5114925" y="3529013"/>
          <p14:tracePt t="24742" x="5068888" y="3529013"/>
          <p14:tracePt t="24752" x="5032375" y="3529013"/>
          <p14:tracePt t="24758" x="5014913" y="3529013"/>
          <p14:tracePt t="24771" x="4986338" y="3529013"/>
          <p14:tracePt t="24773" x="4968875" y="3529013"/>
          <p14:tracePt t="24787" x="4949825" y="3529013"/>
          <p14:tracePt t="24790" x="4941888" y="3529013"/>
          <p14:tracePt t="24799" x="4913313" y="3519488"/>
          <p14:tracePt t="24806" x="4913313" y="3511550"/>
          <p14:tracePt t="24814" x="4895850" y="3492500"/>
          <p14:tracePt t="24823" x="4886325" y="3492500"/>
          <p14:tracePt t="24831" x="4859338" y="3475038"/>
          <p14:tracePt t="24839" x="4849813" y="3465513"/>
          <p14:tracePt t="24845" x="4832350" y="3429000"/>
          <p14:tracePt t="24853" x="4795838" y="3392488"/>
          <p14:tracePt t="24861" x="4786313" y="3355975"/>
          <p14:tracePt t="24869" x="4767263" y="3309938"/>
          <p14:tracePt t="24877" x="4759325" y="3292475"/>
          <p14:tracePt t="24885" x="4730750" y="3246438"/>
          <p14:tracePt t="24893" x="4722813" y="3200400"/>
          <p14:tracePt t="24917" x="4722813" y="3146425"/>
          <p14:tracePt t="24918" x="4703763" y="3082925"/>
          <p14:tracePt t="24933" x="4703763" y="3046413"/>
          <p14:tracePt t="24941" x="4703763" y="3009900"/>
          <p14:tracePt t="24951" x="4703763" y="2982913"/>
          <p14:tracePt t="24957" x="4703763" y="2954338"/>
          <p14:tracePt t="24968" x="4703763" y="2936875"/>
          <p14:tracePt t="24973" x="4703763" y="2900363"/>
          <p14:tracePt t="24981" x="4722813" y="2873375"/>
          <p14:tracePt t="24989" x="4740275" y="2844800"/>
          <p14:tracePt t="24997" x="4776788" y="2817813"/>
          <p14:tracePt t="25005" x="4803775" y="2781300"/>
          <p14:tracePt t="25013" x="4849813" y="2763838"/>
          <p14:tracePt t="25021" x="4913313" y="2717800"/>
          <p14:tracePt t="25029" x="4949825" y="2690813"/>
          <p14:tracePt t="25037" x="4968875" y="2681288"/>
          <p14:tracePt t="25045" x="4968875" y="2671763"/>
          <p14:tracePt t="25054" x="4986338" y="2654300"/>
          <p14:tracePt t="25061" x="5059363" y="2635250"/>
          <p14:tracePt t="25069" x="5122863" y="2589213"/>
          <p14:tracePt t="25077" x="5187950" y="2581275"/>
          <p14:tracePt t="25085" x="5278438" y="2581275"/>
          <p14:tracePt t="25093" x="5351463" y="2581275"/>
          <p14:tracePt t="25101" x="5461000" y="2581275"/>
          <p14:tracePt t="25109" x="5551488" y="2581275"/>
          <p14:tracePt t="25117" x="5661025" y="2581275"/>
          <p14:tracePt t="25127" x="5753100" y="2581275"/>
          <p14:tracePt t="25137" x="5807075" y="2581275"/>
          <p14:tracePt t="25143" x="5870575" y="2598738"/>
          <p14:tracePt t="25156" x="5935663" y="2608263"/>
          <p14:tracePt t="25159" x="5980113" y="2644775"/>
          <p14:tracePt t="25174" x="6035675" y="2681288"/>
          <p14:tracePt t="25182" x="6043613" y="2690813"/>
          <p14:tracePt t="25189" x="6062663" y="2708275"/>
          <p14:tracePt t="25198" x="6089650" y="2735263"/>
          <p14:tracePt t="25206" x="6099175" y="2735263"/>
          <p14:tracePt t="25213" x="6116638" y="2754313"/>
          <p14:tracePt t="25221" x="6126163" y="2771775"/>
          <p14:tracePt t="25229" x="6145213" y="2790825"/>
          <p14:tracePt t="25237" x="6162675" y="2817813"/>
          <p14:tracePt t="25245" x="6162675" y="2836863"/>
          <p14:tracePt t="25253" x="6172200" y="2873375"/>
          <p14:tracePt t="25261" x="6172200" y="2890838"/>
          <p14:tracePt t="25270" x="6172200" y="2936875"/>
          <p14:tracePt t="25277" x="6172200" y="2973388"/>
          <p14:tracePt t="25285" x="6172200" y="3017838"/>
          <p14:tracePt t="25293" x="6172200" y="3063875"/>
          <p14:tracePt t="25301" x="6172200" y="3073400"/>
          <p14:tracePt t="25309" x="6172200" y="3109913"/>
          <p14:tracePt t="25317" x="6162675" y="3146425"/>
          <p14:tracePt t="25325" x="6145213" y="3182938"/>
          <p14:tracePt t="25334" x="6108700" y="3219450"/>
          <p14:tracePt t="25341" x="6089650" y="3246438"/>
          <p14:tracePt t="25350" x="6062663" y="3282950"/>
          <p14:tracePt t="25358" x="6043613" y="3302000"/>
          <p14:tracePt t="25369" x="5989638" y="3346450"/>
          <p14:tracePt t="25374" x="5962650" y="3365500"/>
          <p14:tracePt t="25385" x="5907088" y="3402013"/>
          <p14:tracePt t="25391" x="5862638" y="3411538"/>
          <p14:tracePt t="25397" x="5797550" y="3446463"/>
          <p14:tracePt t="25405" x="5743575" y="3446463"/>
          <p14:tracePt t="25413" x="5680075" y="3465513"/>
          <p14:tracePt t="25421" x="5607050" y="3475038"/>
          <p14:tracePt t="25429" x="5524500" y="3492500"/>
          <p14:tracePt t="25437" x="5451475" y="3492500"/>
          <p14:tracePt t="25445" x="5414963" y="3492500"/>
          <p14:tracePt t="25453" x="5360988" y="3492500"/>
          <p14:tracePt t="25461" x="5305425" y="3492500"/>
          <p14:tracePt t="25469" x="5241925" y="3492500"/>
          <p14:tracePt t="25477" x="5168900" y="3492500"/>
          <p14:tracePt t="25485" x="5141913" y="3492500"/>
          <p14:tracePt t="25493" x="5086350" y="3482975"/>
          <p14:tracePt t="25501" x="5078413" y="3482975"/>
          <p14:tracePt t="25509" x="5041900" y="3455988"/>
          <p14:tracePt t="25518" x="5022850" y="3446463"/>
          <p14:tracePt t="25526" x="4978400" y="3411538"/>
          <p14:tracePt t="25535" x="4959350" y="3392488"/>
          <p14:tracePt t="25542" x="4949825" y="3382963"/>
          <p14:tracePt t="25553" x="4922838" y="3355975"/>
          <p14:tracePt t="25558" x="4905375" y="3338513"/>
          <p14:tracePt t="25569" x="4886325" y="3319463"/>
          <p14:tracePt t="25573" x="4876800" y="3309938"/>
          <p14:tracePt t="25582" x="4868863" y="3302000"/>
          <p14:tracePt t="25589" x="4859338" y="3292475"/>
          <p14:tracePt t="25597" x="4840288" y="3282950"/>
          <p14:tracePt t="25613" x="4832350" y="3273425"/>
          <p14:tracePt t="25629" x="4822825" y="3265488"/>
          <p14:tracePt t="25637" x="4822825" y="3246438"/>
          <p14:tracePt t="25645" x="4822825" y="3236913"/>
          <p14:tracePt t="25653" x="4822825" y="3228975"/>
          <p14:tracePt t="25661" x="4813300" y="3219450"/>
          <p14:tracePt t="25677" x="4813300" y="3200400"/>
          <p14:tracePt t="25685" x="4813300" y="3192463"/>
          <p14:tracePt t="25693" x="4813300" y="3182938"/>
          <p14:tracePt t="25701" x="4813300" y="3163888"/>
          <p14:tracePt t="25709" x="4813300" y="3146425"/>
          <p14:tracePt t="25725" x="4813300" y="3127375"/>
          <p14:tracePt t="25733" x="4813300" y="3109913"/>
          <p14:tracePt t="25741" x="4813300" y="3100388"/>
          <p14:tracePt t="25758" x="4813300" y="3082925"/>
          <p14:tracePt t="25770" x="4813300" y="3073400"/>
          <p14:tracePt t="25773" x="4813300" y="3054350"/>
          <p14:tracePt t="25797" x="4832350" y="3027363"/>
          <p14:tracePt t="25805" x="4840288" y="3009900"/>
          <p14:tracePt t="25813" x="4859338" y="3000375"/>
          <p14:tracePt t="25821" x="4876800" y="2973388"/>
          <p14:tracePt t="25829" x="4895850" y="2963863"/>
          <p14:tracePt t="25838" x="4905375" y="2954338"/>
          <p14:tracePt t="25845" x="4932363" y="2936875"/>
          <p14:tracePt t="25853" x="4959350" y="2927350"/>
          <p14:tracePt t="25861" x="5005388" y="2917825"/>
          <p14:tracePt t="25869" x="5068888" y="2873375"/>
          <p14:tracePt t="25877" x="5095875" y="2863850"/>
          <p14:tracePt t="25885" x="5122863" y="2854325"/>
          <p14:tracePt t="25900" x="5168900" y="2844800"/>
          <p14:tracePt t="25901" x="5195888" y="2827338"/>
          <p14:tracePt t="25909" x="5214938" y="2817813"/>
          <p14:tracePt t="25918" x="5260975" y="2808288"/>
          <p14:tracePt t="25925" x="5268913" y="2808288"/>
          <p14:tracePt t="25933" x="5297488" y="2808288"/>
          <p14:tracePt t="25941" x="5297488" y="2800350"/>
          <p14:tracePt t="25949" x="5305425" y="2800350"/>
          <p14:tracePt t="25957" x="5314950" y="2800350"/>
          <p14:tracePt t="25966" x="5334000" y="2800350"/>
          <p14:tracePt t="25973" x="5351463" y="2781300"/>
          <p14:tracePt t="25990" x="5378450" y="2781300"/>
          <p14:tracePt t="25999" x="5397500" y="2781300"/>
          <p14:tracePt t="26006" x="5424488" y="2781300"/>
          <p14:tracePt t="26014" x="5461000" y="2763838"/>
          <p14:tracePt t="26030" x="5478463" y="2763838"/>
          <p14:tracePt t="26062" x="5487988" y="2763838"/>
          <p14:tracePt t="26070" x="5497513" y="2763838"/>
          <p14:tracePt t="26078" x="5514975" y="2771775"/>
          <p14:tracePt t="26086" x="5524500" y="2781300"/>
          <p14:tracePt t="26094" x="5534025" y="2790825"/>
          <p14:tracePt t="26118" x="5551488" y="2808288"/>
          <p14:tracePt t="26135" x="5561013" y="2817813"/>
          <p14:tracePt t="26142" x="5561013" y="2827338"/>
          <p14:tracePt t="26152" x="5570538" y="2827338"/>
          <p14:tracePt t="26170" x="5570538" y="2836863"/>
          <p14:tracePt t="26174" x="5580063" y="2844800"/>
          <p14:tracePt t="26190" x="5588000" y="2854325"/>
          <p14:tracePt t="26214" x="5597525" y="2863850"/>
          <p14:tracePt t="26318" x="5607050" y="2873375"/>
          <p14:tracePt t="26326" x="5607050" y="2881313"/>
          <p14:tracePt t="26342" x="5607050" y="2890838"/>
          <p14:tracePt t="26351" x="5607050" y="2900363"/>
          <p14:tracePt t="26358" x="5607050" y="2917825"/>
          <p14:tracePt t="26371" x="5607050" y="2927350"/>
          <p14:tracePt t="26374" x="5607050" y="2936875"/>
          <p14:tracePt t="26384" x="5607050" y="2946400"/>
          <p14:tracePt t="26401" x="5607050" y="2954338"/>
          <p14:tracePt t="26406" x="5607050" y="2963863"/>
          <p14:tracePt t="26422" x="5607050" y="2973388"/>
          <p14:tracePt t="26446" x="5607050" y="2982913"/>
          <p14:tracePt t="26462" x="5607050" y="3000375"/>
          <p14:tracePt t="26470" x="5607050" y="3009900"/>
          <p14:tracePt t="26486" x="5597525" y="3027363"/>
          <p14:tracePt t="26493" x="5580063" y="3036888"/>
          <p14:tracePt t="26509" x="5570538" y="3036888"/>
          <p14:tracePt t="26518" x="5561013" y="3046413"/>
          <p14:tracePt t="26526" x="5561013" y="3054350"/>
          <p14:tracePt t="26542" x="5561013" y="3063875"/>
          <p14:tracePt t="26552" x="5551488" y="3090863"/>
          <p14:tracePt t="26574" x="5543550" y="3100388"/>
          <p14:tracePt t="26605" x="5543550" y="3109913"/>
          <p14:tracePt t="26613" x="5543550" y="3119438"/>
          <p14:tracePt t="26621" x="5534025" y="3127375"/>
          <p14:tracePt t="26629" x="5524500" y="3136900"/>
          <p14:tracePt t="26645" x="5514975" y="3146425"/>
          <p14:tracePt t="26653" x="5514975" y="3155950"/>
          <p14:tracePt t="26661" x="5507038" y="3173413"/>
          <p14:tracePt t="26677" x="5487988" y="3192463"/>
          <p14:tracePt t="26685" x="5478463" y="3200400"/>
          <p14:tracePt t="26693" x="5470525" y="3209925"/>
          <p14:tracePt t="26701" x="5441950" y="3236913"/>
          <p14:tracePt t="26709" x="5434013" y="3236913"/>
          <p14:tracePt t="26718" x="5405438" y="3265488"/>
          <p14:tracePt t="26725" x="5397500" y="3273425"/>
          <p14:tracePt t="26734" x="5378450" y="3292475"/>
          <p14:tracePt t="26741" x="5360988" y="3309938"/>
          <p14:tracePt t="26749" x="5341938" y="3319463"/>
          <p14:tracePt t="26757" x="5324475" y="3346450"/>
          <p14:tracePt t="26766" x="5314950" y="3346450"/>
          <p14:tracePt t="26773" x="5305425" y="3355975"/>
          <p14:tracePt t="26783" x="5297488" y="3355975"/>
          <p14:tracePt t="26789" x="5287963" y="3365500"/>
          <p14:tracePt t="26805" x="5287963" y="3375025"/>
          <p14:tracePt t="26821" x="5278438" y="3375025"/>
          <p14:tracePt t="26933" x="5268913" y="3375025"/>
          <p14:tracePt t="26941" x="5251450" y="3375025"/>
          <p14:tracePt t="26957" x="5224463" y="3375025"/>
          <p14:tracePt t="26973" x="5205413" y="3375025"/>
          <p14:tracePt t="26983" x="5187950" y="3375025"/>
          <p14:tracePt t="26989" x="5168900" y="3375025"/>
          <p14:tracePt t="27013" x="5159375" y="3375025"/>
          <p14:tracePt t="27021" x="5132388" y="3365500"/>
          <p14:tracePt t="27912" x="5132388" y="3382963"/>
          <p14:tracePt t="27935" x="5132388" y="3392488"/>
          <p14:tracePt t="27952" x="5132388" y="3402013"/>
          <p14:tracePt t="28430" x="5132388" y="3419475"/>
          <p14:tracePt t="28438" x="5132388" y="3429000"/>
          <p14:tracePt t="28454" x="5114925" y="3446463"/>
          <p14:tracePt t="28462" x="5105400" y="3455988"/>
          <p14:tracePt t="28503" x="5086350" y="3475038"/>
          <p14:tracePt t="28952" x="5086350" y="3482975"/>
          <p14:tracePt t="28958" x="5086350" y="3502025"/>
          <p14:tracePt t="28968" x="5078413" y="3519488"/>
          <p14:tracePt t="28973" x="5068888" y="3529013"/>
          <p14:tracePt t="28989" x="5059363" y="3538538"/>
          <p14:tracePt t="28997" x="5041900" y="3556000"/>
          <p14:tracePt t="29013" x="5041900" y="3565525"/>
          <p14:tracePt t="29021" x="5032375" y="3565525"/>
          <p14:tracePt t="29029" x="5022850" y="3575050"/>
          <p14:tracePt t="29037" x="5022850" y="3584575"/>
          <p14:tracePt t="29054" x="5005388" y="3592513"/>
          <p14:tracePt t="29062" x="5005388" y="3602038"/>
          <p14:tracePt t="29416" x="5005388" y="3584575"/>
          <p14:tracePt t="29422" x="5005388" y="3565525"/>
          <p14:tracePt t="29446" x="5005388" y="3556000"/>
          <p14:tracePt t="29453" x="5005388" y="3548063"/>
          <p14:tracePt t="29461" x="4995863" y="3519488"/>
          <p14:tracePt t="29469" x="4986338" y="3502025"/>
          <p14:tracePt t="29477" x="4978400" y="3492500"/>
          <p14:tracePt t="29486" x="4968875" y="3475038"/>
          <p14:tracePt t="29493" x="4968875" y="3465513"/>
          <p14:tracePt t="29501" x="4968875" y="3455988"/>
          <p14:tracePt t="29509" x="4968875" y="3429000"/>
          <p14:tracePt t="29525" x="4959350" y="3419475"/>
          <p14:tracePt t="29541" x="4959350" y="3402013"/>
          <p14:tracePt t="29550" x="4949825" y="3392488"/>
          <p14:tracePt t="29557" x="4949825" y="3382963"/>
          <p14:tracePt t="29566" x="4941888" y="3375025"/>
          <p14:tracePt t="29606" x="4932363" y="3375025"/>
          <p14:tracePt t="29622" x="4913313" y="3365500"/>
          <p14:tracePt t="29630" x="4913313" y="3355975"/>
          <p14:tracePt t="29646" x="4905375" y="3346450"/>
          <p14:tracePt t="29654" x="4886325" y="3328988"/>
          <p14:tracePt t="29662" x="4876800" y="3319463"/>
          <p14:tracePt t="29672" x="4868863" y="3309938"/>
          <p14:tracePt t="29678" x="4859338" y="3302000"/>
          <p14:tracePt t="30245" x="4859338" y="3282950"/>
          <p14:tracePt t="30277" x="4859338" y="3273425"/>
          <p14:tracePt t="30301" x="4859338" y="3265488"/>
          <p14:tracePt t="30334" x="4859338" y="3255963"/>
          <p14:tracePt t="30359" x="4859338" y="3246438"/>
          <p14:tracePt t="30653" x="4859338" y="3228975"/>
          <p14:tracePt t="30669" x="4859338" y="3219450"/>
          <p14:tracePt t="30677" x="4859338" y="3200400"/>
          <p14:tracePt t="30685" x="4859338" y="3192463"/>
          <p14:tracePt t="30693" x="4849813" y="3173413"/>
          <p14:tracePt t="30709" x="4849813" y="3163888"/>
          <p14:tracePt t="30725" x="4840288" y="3163888"/>
          <p14:tracePt t="30751" x="4832350" y="3155950"/>
          <p14:tracePt t="30813" x="4822825" y="3146425"/>
          <p14:tracePt t="30837" x="4813300" y="3136900"/>
          <p14:tracePt t="30845" x="4803775" y="3127375"/>
          <p14:tracePt t="30854" x="4803775" y="3119438"/>
          <p14:tracePt t="30862" x="4795838" y="3109913"/>
          <p14:tracePt t="30894" x="4786313" y="3100388"/>
          <p14:tracePt t="30986" x="4786313" y="3090863"/>
          <p14:tracePt t="32327" x="4776788" y="3090863"/>
          <p14:tracePt t="32343" x="4767263" y="3090863"/>
          <p14:tracePt t="32351" x="4759325" y="3090863"/>
          <p14:tracePt t="32391" x="4749800" y="3090863"/>
          <p14:tracePt t="32432" x="4730750" y="3090863"/>
          <p14:tracePt t="32713" x="4730750" y="3073400"/>
          <p14:tracePt t="32727" x="4730750" y="3063875"/>
          <p14:tracePt t="32734" x="4730750" y="3054350"/>
          <p14:tracePt t="32742" x="4730750" y="3036888"/>
          <p14:tracePt t="32750" x="4730750" y="3027363"/>
          <p14:tracePt t="33143" x="4730750" y="3036888"/>
          <p14:tracePt t="33152" x="4730750" y="3054350"/>
          <p14:tracePt t="33168" x="4730750" y="3063875"/>
          <p14:tracePt t="33173" x="4730750" y="3073400"/>
          <p14:tracePt t="33198" x="4730750" y="3082925"/>
          <p14:tracePt t="33221" x="4730750" y="3090863"/>
          <p14:tracePt t="33238" x="4730750" y="3100388"/>
          <p14:tracePt t="33245" x="4730750" y="3109913"/>
          <p14:tracePt t="33253" x="4730750" y="3127375"/>
          <p14:tracePt t="33261" x="4730750" y="3146425"/>
          <p14:tracePt t="33269" x="4730750" y="3155950"/>
          <p14:tracePt t="33277" x="4730750" y="3182938"/>
          <p14:tracePt t="33285" x="4730750" y="3200400"/>
          <p14:tracePt t="33293" x="4730750" y="3228975"/>
          <p14:tracePt t="33302" x="4740275" y="3246438"/>
          <p14:tracePt t="33309" x="4767263" y="3273425"/>
          <p14:tracePt t="33317" x="4776788" y="3292475"/>
          <p14:tracePt t="33325" x="4786313" y="3328988"/>
          <p14:tracePt t="33333" x="4795838" y="3346450"/>
          <p14:tracePt t="33349" x="4795838" y="3355975"/>
          <p14:tracePt t="33357" x="4803775" y="3375025"/>
          <p14:tracePt t="33373" x="4813300" y="3382963"/>
          <p14:tracePt t="33607" x="4832350" y="3382963"/>
          <p14:tracePt t="33615" x="4859338" y="3338513"/>
          <p14:tracePt t="33623" x="4876800" y="3309938"/>
          <p14:tracePt t="33631" x="4913313" y="3265488"/>
          <p14:tracePt t="33639" x="4922838" y="3255963"/>
          <p14:tracePt t="33647" x="4932363" y="3219450"/>
          <p14:tracePt t="33654" x="4941888" y="3209925"/>
          <p14:tracePt t="33661" x="4959350" y="3173413"/>
          <p14:tracePt t="33669" x="4968875" y="3163888"/>
          <p14:tracePt t="33686" x="4968875" y="3155950"/>
          <p14:tracePt t="33693" x="4968875" y="3136900"/>
          <p14:tracePt t="33702" x="4968875" y="3127375"/>
          <p14:tracePt t="33709" x="4968875" y="3109913"/>
          <p14:tracePt t="33717" x="4978400" y="3100388"/>
          <p14:tracePt t="33733" x="4978400" y="3090863"/>
          <p14:tracePt t="33750" x="4978400" y="3082925"/>
          <p14:tracePt t="33768" x="4978400" y="3073400"/>
          <p14:tracePt t="33782" x="4986338" y="3063875"/>
          <p14:tracePt t="33918" x="4986338" y="3090863"/>
          <p14:tracePt t="33934" x="4986338" y="3109913"/>
          <p14:tracePt t="33941" x="4986338" y="3136900"/>
          <p14:tracePt t="33949" x="4986338" y="3155950"/>
          <p14:tracePt t="33957" x="4986338" y="3200400"/>
          <p14:tracePt t="33965" x="4986338" y="3228975"/>
          <p14:tracePt t="33973" x="4986338" y="3255963"/>
          <p14:tracePt t="33982" x="4986338" y="3282950"/>
          <p14:tracePt t="33989" x="4986338" y="3319463"/>
          <p14:tracePt t="33998" x="4986338" y="3338513"/>
          <p14:tracePt t="34005" x="4986338" y="3346450"/>
          <p14:tracePt t="34013" x="4986338" y="3382963"/>
          <p14:tracePt t="34029" x="4986338" y="3392488"/>
          <p14:tracePt t="34263" x="5005388" y="3355975"/>
          <p14:tracePt t="34271" x="5022850" y="3328988"/>
          <p14:tracePt t="34279" x="5049838" y="3309938"/>
          <p14:tracePt t="34288" x="5059363" y="3292475"/>
          <p14:tracePt t="34294" x="5059363" y="3282950"/>
          <p14:tracePt t="34306" x="5059363" y="3246438"/>
          <p14:tracePt t="34310" x="5068888" y="3236913"/>
          <p14:tracePt t="34318" x="5078413" y="3219450"/>
          <p14:tracePt t="34325" x="5078413" y="3200400"/>
          <p14:tracePt t="34333" x="5078413" y="3192463"/>
          <p14:tracePt t="34341" x="5086350" y="3182938"/>
          <p14:tracePt t="34357" x="5095875" y="3182938"/>
          <p14:tracePt t="34366" x="5095875" y="3173413"/>
          <p14:tracePt t="34703" x="5086350" y="3173413"/>
          <p14:tracePt t="34711" x="5068888" y="3192463"/>
          <p14:tracePt t="34719" x="5059363" y="3192463"/>
          <p14:tracePt t="34733" x="5059363" y="3200400"/>
          <p14:tracePt t="34757" x="5049838" y="3209925"/>
          <p14:tracePt t="35031" x="5049838" y="3219450"/>
          <p14:tracePt t="35046" x="5059363" y="3219450"/>
          <p14:tracePt t="35054" x="5086350" y="3219450"/>
          <p14:tracePt t="35062" x="5105400" y="3219450"/>
          <p14:tracePt t="35070" x="5151438" y="3219450"/>
          <p14:tracePt t="35078" x="5178425" y="3219450"/>
          <p14:tracePt t="35086" x="5205413" y="3219450"/>
          <p14:tracePt t="35094" x="5232400" y="3219450"/>
          <p14:tracePt t="35102" x="5251450" y="3219450"/>
          <p14:tracePt t="35110" x="5278438" y="3219450"/>
          <p14:tracePt t="35117" x="5287963" y="3219450"/>
          <p14:tracePt t="35126" x="5297488" y="3219450"/>
          <p14:tracePt t="35134" x="5305425" y="3219450"/>
          <p14:tracePt t="35149" x="5324475" y="3219450"/>
          <p14:tracePt t="35959" x="5334000" y="3219450"/>
          <p14:tracePt t="36277" x="5341938" y="3219450"/>
          <p14:tracePt t="36285" x="5360988" y="3219450"/>
          <p14:tracePt t="36294" x="5368925" y="3219450"/>
          <p14:tracePt t="36303" x="5387975" y="3200400"/>
          <p14:tracePt t="36326" x="5397500" y="3192463"/>
          <p14:tracePt t="36358" x="5405438" y="3192463"/>
          <p14:tracePt t="36592" x="5414963" y="3192463"/>
          <p14:tracePt t="36598" x="5414963" y="3200400"/>
          <p14:tracePt t="36622" x="5414963" y="3209925"/>
          <p14:tracePt t="36630" x="5414963" y="3228975"/>
          <p14:tracePt t="36678" x="5414963" y="3236913"/>
          <p14:tracePt t="36694" x="5405438" y="3246438"/>
          <p14:tracePt t="36734" x="5405438" y="3265488"/>
          <p14:tracePt t="36749" x="5405438" y="3273425"/>
          <p14:tracePt t="36765" x="5405438" y="3282950"/>
          <p14:tracePt t="36781" x="5414963" y="3302000"/>
          <p14:tracePt t="36805" x="5424488" y="3302000"/>
          <p14:tracePt t="36813" x="5424488" y="3309938"/>
          <p14:tracePt t="36821" x="5441950" y="3319463"/>
          <p14:tracePt t="36829" x="5451475" y="3319463"/>
          <p14:tracePt t="36837" x="5461000" y="3328988"/>
          <p14:tracePt t="36845" x="5487988" y="3338513"/>
          <p14:tracePt t="36853" x="5497513" y="3338513"/>
          <p14:tracePt t="36862" x="5507038" y="3346450"/>
          <p14:tracePt t="36869" x="5507038" y="3355975"/>
          <p14:tracePt t="36885" x="5514975" y="3365500"/>
          <p14:tracePt t="36999" x="5524500" y="3365500"/>
          <p14:tracePt t="37016" x="5534025" y="3365500"/>
          <p14:tracePt t="37031" x="5543550" y="3365500"/>
          <p14:tracePt t="37038" x="5551488" y="3375025"/>
          <p14:tracePt t="37391" x="5570538" y="3375025"/>
          <p14:tracePt t="37413" x="5588000" y="3382963"/>
          <p14:tracePt t="37421" x="5588000" y="3392488"/>
          <p14:tracePt t="37437" x="5597525" y="3402013"/>
          <p14:tracePt t="37445" x="5607050" y="3402013"/>
          <p14:tracePt t="37470" x="5616575" y="3402013"/>
          <p14:tracePt t="37478" x="5624513" y="3411538"/>
          <p14:tracePt t="37510" x="5634038" y="3411538"/>
          <p14:tracePt t="37647" x="5643563" y="3419475"/>
          <p14:tracePt t="37839" x="5634038" y="3419475"/>
          <p14:tracePt t="37853" x="5624513" y="3419475"/>
          <p14:tracePt t="37901" x="5616575" y="3419475"/>
          <p14:tracePt t="37965" x="5607050" y="3419475"/>
          <p14:tracePt t="37974" x="5607050" y="3411538"/>
          <p14:tracePt t="37983" x="5607050" y="3392488"/>
          <p14:tracePt t="37989" x="5580063" y="3375025"/>
          <p14:tracePt t="37998" x="5570538" y="3365500"/>
          <p14:tracePt t="38005" x="5561013" y="3355975"/>
          <p14:tracePt t="38013" x="5551488" y="3346450"/>
          <p14:tracePt t="38021" x="5543550" y="3346450"/>
          <p14:tracePt t="38029" x="5543550" y="3338513"/>
          <p14:tracePt t="38045" x="5534025" y="3328988"/>
          <p14:tracePt t="38053" x="5524500" y="3319463"/>
          <p14:tracePt t="38094" x="5524500" y="3309938"/>
          <p14:tracePt t="38110" x="5514975" y="3302000"/>
          <p14:tracePt t="38150" x="5514975" y="3282950"/>
          <p14:tracePt t="38174" x="5514975" y="3265488"/>
          <p14:tracePt t="38183" x="5514975" y="3246438"/>
          <p14:tracePt t="38190" x="5514975" y="3236913"/>
          <p14:tracePt t="38201" x="5514975" y="3228975"/>
          <p14:tracePt t="38207" x="5514975" y="3200400"/>
          <p14:tracePt t="38220" x="5514975" y="3192463"/>
          <p14:tracePt t="38232" x="5514975" y="3182938"/>
          <p14:tracePt t="38238" x="5514975" y="3146425"/>
          <p14:tracePt t="38254" x="5524500" y="3136900"/>
          <p14:tracePt t="38262" x="5543550" y="3119438"/>
          <p14:tracePt t="38270" x="5561013" y="3100388"/>
          <p14:tracePt t="38278" x="5580063" y="3090863"/>
          <p14:tracePt t="38286" x="5588000" y="3082925"/>
          <p14:tracePt t="38293" x="5616575" y="3063875"/>
          <p14:tracePt t="38302" x="5624513" y="3054350"/>
          <p14:tracePt t="38309" x="5653088" y="3046413"/>
          <p14:tracePt t="38317" x="5661025" y="3046413"/>
          <p14:tracePt t="38326" x="5697538" y="3017838"/>
          <p14:tracePt t="38334" x="5707063" y="3017838"/>
          <p14:tracePt t="38342" x="5734050" y="3017838"/>
          <p14:tracePt t="38352" x="5761038" y="3017838"/>
          <p14:tracePt t="38358" x="5797550" y="3017838"/>
          <p14:tracePt t="38368" x="5834063" y="3017838"/>
          <p14:tracePt t="38374" x="5870575" y="3017838"/>
          <p14:tracePt t="38384" x="5916613" y="3017838"/>
          <p14:tracePt t="38390" x="5926138" y="3017838"/>
          <p14:tracePt t="38403" x="5972175" y="3017838"/>
          <p14:tracePt t="38406" x="5980113" y="3017838"/>
          <p14:tracePt t="38416" x="6007100" y="3017838"/>
          <p14:tracePt t="38430" x="6016625" y="3027363"/>
          <p14:tracePt t="38454" x="6016625" y="3036888"/>
          <p14:tracePt t="38462" x="6016625" y="3046413"/>
          <p14:tracePt t="38470" x="6026150" y="3063875"/>
          <p14:tracePt t="38486" x="6026150" y="3082925"/>
          <p14:tracePt t="38502" x="6026150" y="3090863"/>
          <p14:tracePt t="38518" x="6026150" y="3100388"/>
          <p14:tracePt t="38559" x="6026150" y="3119438"/>
          <p14:tracePt t="38568" x="6026150" y="3127375"/>
          <p14:tracePt t="38574" x="6016625" y="3146425"/>
          <p14:tracePt t="38585" x="5999163" y="3173413"/>
          <p14:tracePt t="38590" x="5989638" y="3182938"/>
          <p14:tracePt t="38599" x="5962650" y="3209925"/>
          <p14:tracePt t="38605" x="5943600" y="3228975"/>
          <p14:tracePt t="38613" x="5935663" y="3236913"/>
          <p14:tracePt t="38621" x="5907088" y="3265488"/>
          <p14:tracePt t="38629" x="5880100" y="3282950"/>
          <p14:tracePt t="38637" x="5870575" y="3292475"/>
          <p14:tracePt t="38645" x="5843588" y="3309938"/>
          <p14:tracePt t="38653" x="5826125" y="3319463"/>
          <p14:tracePt t="38661" x="5797550" y="3346450"/>
          <p14:tracePt t="38669" x="5789613" y="3346450"/>
          <p14:tracePt t="38677" x="5770563" y="3355975"/>
          <p14:tracePt t="38685" x="5753100" y="3375025"/>
          <p14:tracePt t="38693" x="5743575" y="3382963"/>
          <p14:tracePt t="38701" x="5724525" y="3382963"/>
          <p14:tracePt t="38709" x="5716588" y="3382963"/>
          <p14:tracePt t="38718" x="5697538" y="3382963"/>
          <p14:tracePt t="38725" x="5680075" y="3411538"/>
          <p14:tracePt t="38743" x="5653088" y="3411538"/>
          <p14:tracePt t="38749" x="5643563" y="3411538"/>
          <p14:tracePt t="38757" x="5634038" y="3411538"/>
          <p14:tracePt t="38764" x="5616575" y="3411538"/>
          <p14:tracePt t="38773" x="5607050" y="3411538"/>
          <p14:tracePt t="38798" x="5597525" y="3411538"/>
          <p14:tracePt t="39775" x="5507038" y="3438525"/>
          <p14:tracePt t="39783" x="5387975" y="3492500"/>
          <p14:tracePt t="39791" x="5260975" y="3519488"/>
          <p14:tracePt t="39806" x="5178425" y="3565525"/>
          <p14:tracePt t="39807" x="5122863" y="3575050"/>
          <p14:tracePt t="39816" x="5041900" y="3602038"/>
          <p14:tracePt t="39821" x="4949825" y="3602038"/>
          <p14:tracePt t="39832" x="4876800" y="3602038"/>
          <p14:tracePt t="39837" x="4832350" y="3602038"/>
          <p14:tracePt t="39845" x="4776788" y="3602038"/>
          <p14:tracePt t="39853" x="4713288" y="3548063"/>
          <p14:tracePt t="39861" x="4667250" y="3529013"/>
          <p14:tracePt t="39869" x="4640263" y="3511550"/>
          <p14:tracePt t="39877" x="4567238" y="3475038"/>
          <p14:tracePt t="39885" x="4484688" y="3465513"/>
          <p14:tracePt t="39899" x="4430713" y="3455988"/>
          <p14:tracePt t="39901" x="4348163" y="3429000"/>
          <p14:tracePt t="39910" x="4275138" y="3411538"/>
          <p14:tracePt t="39919" x="4148138" y="3402013"/>
          <p14:tracePt t="39927" x="3992563" y="3382963"/>
          <p14:tracePt t="39934" x="3829050" y="3355975"/>
          <p14:tracePt t="39942" x="3683000" y="3338513"/>
          <p14:tracePt t="39950" x="3592513" y="3338513"/>
          <p14:tracePt t="39958" x="3500438" y="3338513"/>
          <p14:tracePt t="39967" x="3455988" y="3328988"/>
          <p14:tracePt t="39975" x="3436938" y="3328988"/>
          <p14:tracePt t="40061" x="3419475" y="3328988"/>
          <p14:tracePt t="40069" x="3409950" y="3319463"/>
          <p14:tracePt t="40087" x="3390900" y="3302000"/>
          <p14:tracePt t="40094" x="3382963" y="3302000"/>
          <p14:tracePt t="40102" x="3373438" y="3302000"/>
          <p14:tracePt t="40126" x="3363913" y="3302000"/>
          <p14:tracePt t="40158" x="3363913" y="3292475"/>
          <p14:tracePt t="40174" x="3354388" y="3292475"/>
          <p14:tracePt t="40183" x="3327400" y="3292475"/>
          <p14:tracePt t="40190" x="3317875" y="3292475"/>
          <p14:tracePt t="40200" x="3309938" y="3292475"/>
          <p14:tracePt t="40206" x="3290888" y="3292475"/>
          <p14:tracePt t="40222" x="3273425" y="3292475"/>
          <p14:tracePt t="40231" x="3254375" y="3292475"/>
          <p14:tracePt t="40238" x="3236913" y="3292475"/>
          <p14:tracePt t="40246" x="3208338" y="3292475"/>
          <p14:tracePt t="40254" x="3190875" y="3292475"/>
          <p14:tracePt t="40262" x="3171825" y="3302000"/>
          <p14:tracePt t="40270" x="3144838" y="3319463"/>
          <p14:tracePt t="40278" x="3127375" y="3338513"/>
          <p14:tracePt t="40286" x="3108325" y="3355975"/>
          <p14:tracePt t="40294" x="3090863" y="3375025"/>
          <p14:tracePt t="40304" x="3035300" y="3392488"/>
          <p14:tracePt t="40310" x="2998788" y="3419475"/>
          <p14:tracePt t="40318" x="2981325" y="3429000"/>
          <p14:tracePt t="40335" x="2935288" y="3446463"/>
          <p14:tracePt t="40350" x="2908300" y="3446463"/>
          <p14:tracePt t="40358" x="2889250" y="3455988"/>
          <p14:tracePt t="40373" x="2852738" y="3455988"/>
          <p14:tracePt t="40382" x="2817813" y="3455988"/>
          <p14:tracePt t="40389" x="2781300" y="3455988"/>
          <p14:tracePt t="40398" x="2725738" y="3455988"/>
          <p14:tracePt t="40405" x="2671763" y="3455988"/>
          <p14:tracePt t="40414" x="2616200" y="3455988"/>
          <p14:tracePt t="40421" x="2552700" y="3455988"/>
          <p14:tracePt t="40429" x="2516188" y="3455988"/>
          <p14:tracePt t="40437" x="2470150" y="3455988"/>
          <p14:tracePt t="40445" x="2433638" y="3455988"/>
          <p14:tracePt t="40453" x="2416175" y="3455988"/>
          <p14:tracePt t="40461" x="2406650" y="3455988"/>
          <p14:tracePt t="40485" x="2389188" y="3455988"/>
          <p14:tracePt t="40509" x="2379663" y="3455988"/>
          <p14:tracePt t="40671" x="2370138" y="3455988"/>
          <p14:tracePt t="40679" x="2343150" y="3455988"/>
          <p14:tracePt t="40695" x="2324100" y="3455988"/>
          <p14:tracePt t="40702" x="2297113" y="3455988"/>
          <p14:tracePt t="40711" x="2279650" y="3455988"/>
          <p14:tracePt t="40719" x="2251075" y="3455988"/>
          <p14:tracePt t="40727" x="2206625" y="3455988"/>
          <p14:tracePt t="40737" x="2170113" y="3455988"/>
          <p14:tracePt t="40742" x="2151063" y="3455988"/>
          <p14:tracePt t="40749" x="2078038" y="3455988"/>
          <p14:tracePt t="40758" x="2041525" y="3455988"/>
          <p14:tracePt t="40768" x="1997075" y="3455988"/>
          <p14:tracePt t="40774" x="1968500" y="3455988"/>
          <p14:tracePt t="40785" x="1924050" y="3455988"/>
          <p14:tracePt t="40790" x="1895475" y="3455988"/>
          <p14:tracePt t="40799" x="1878013" y="3455988"/>
          <p14:tracePt t="40806" x="1851025" y="3455988"/>
          <p14:tracePt t="40818" x="1841500" y="3455988"/>
          <p14:tracePt t="40822" x="1831975" y="3455988"/>
          <p14:tracePt t="40838" x="1814513" y="3455988"/>
          <p14:tracePt t="40854" x="1795463" y="3455988"/>
          <p14:tracePt t="40870" x="1768475" y="3455988"/>
          <p14:tracePt t="40878" x="1758950" y="3446463"/>
          <p14:tracePt t="40886" x="1741488" y="3446463"/>
          <p14:tracePt t="40894" x="1722438" y="3446463"/>
          <p14:tracePt t="40919" x="1604963" y="3438525"/>
          <p14:tracePt t="40926" x="1558925" y="3411538"/>
          <p14:tracePt t="40936" x="1522413" y="3411538"/>
          <p14:tracePt t="40942" x="1476375" y="3402013"/>
          <p14:tracePt t="40951" x="1439863" y="3402013"/>
          <p14:tracePt t="40958" x="1395413" y="3392488"/>
          <p14:tracePt t="40966" x="1358900" y="3392488"/>
          <p14:tracePt t="40974" x="1322388" y="3382963"/>
          <p14:tracePt t="40983" x="1312863" y="3382963"/>
          <p14:tracePt t="40991" x="1303338" y="3382963"/>
          <p14:tracePt t="41002" x="1293813" y="3382963"/>
          <p14:tracePt t="41006" x="1285875" y="3382963"/>
          <p14:tracePt t="41111" x="1276350" y="3375025"/>
          <p14:tracePt t="41127" x="1276350" y="3365500"/>
          <p14:tracePt t="41167" x="1276350" y="3355975"/>
          <p14:tracePt t="44095" x="1276350" y="3346450"/>
          <p14:tracePt t="44109" x="1293813" y="3346450"/>
          <p14:tracePt t="44117" x="1303338" y="3346450"/>
          <p14:tracePt t="44133" x="1330325" y="3346450"/>
          <p14:tracePt t="44141" x="1339850" y="3346450"/>
          <p14:tracePt t="44149" x="1349375" y="3346450"/>
          <p14:tracePt t="44157" x="1366838" y="3346450"/>
          <p14:tracePt t="44165" x="1376363" y="3346450"/>
          <p14:tracePt t="44173" x="1385888" y="3346450"/>
          <p14:tracePt t="44181" x="1403350" y="3346450"/>
          <p14:tracePt t="44189" x="1412875" y="3346450"/>
          <p14:tracePt t="44198" x="1439863" y="3346450"/>
          <p14:tracePt t="44205" x="1458913" y="3346450"/>
          <p14:tracePt t="44215" x="1485900" y="3346450"/>
          <p14:tracePt t="44233" x="1495425" y="3355975"/>
          <p14:tracePt t="44239" x="1504950" y="3355975"/>
          <p14:tracePt t="45207" x="1512888" y="3355975"/>
          <p14:tracePt t="45605" x="1512888" y="3346450"/>
          <p14:tracePt t="45848" x="1512888" y="3338513"/>
          <p14:tracePt t="45879" x="1512888" y="3328988"/>
          <p14:tracePt t="45902" x="1512888" y="3319463"/>
          <p14:tracePt t="45975" x="1504950" y="3309938"/>
          <p14:tracePt t="46031" x="1504950" y="3292475"/>
          <p14:tracePt t="46113" x="1504950" y="3282950"/>
          <p14:tracePt t="46127" x="1495425" y="3282950"/>
          <p14:tracePt t="46165" x="1495425" y="3273425"/>
          <p14:tracePt t="46607" x="1495425" y="3255963"/>
          <p14:tracePt t="46718" x="1468438" y="3265488"/>
          <p14:tracePt t="46727" x="1449388" y="3282950"/>
          <p14:tracePt t="46734" x="1439863" y="3292475"/>
          <p14:tracePt t="46741" x="1412875" y="3328988"/>
          <p14:tracePt t="46751" x="1403350" y="3355975"/>
          <p14:tracePt t="46759" x="1395413" y="3382963"/>
          <p14:tracePt t="46768" x="1395413" y="3411538"/>
          <p14:tracePt t="46773" x="1366838" y="3438525"/>
          <p14:tracePt t="46781" x="1366838" y="3455988"/>
          <p14:tracePt t="46789" x="1358900" y="3492500"/>
          <p14:tracePt t="46805" x="1349375" y="3519488"/>
          <p14:tracePt t="46821" x="1349375" y="3529013"/>
          <p14:tracePt t="46832" x="1349375" y="3538538"/>
          <p14:tracePt t="46837" x="1349375" y="3548063"/>
          <p14:tracePt t="46848" x="1349375" y="3556000"/>
          <p14:tracePt t="46871" x="1330325" y="3575050"/>
          <p14:tracePt t="46895" x="1330325" y="3584575"/>
          <p14:tracePt t="46920" x="1330325" y="3602038"/>
          <p14:tracePt t="46927" x="1322388" y="3621088"/>
          <p14:tracePt t="46935" x="1322388" y="3638550"/>
          <p14:tracePt t="46949" x="1322388" y="3648075"/>
          <p14:tracePt t="47205" x="1322388" y="3657600"/>
          <p14:tracePt t="47214" x="1322388" y="3665538"/>
          <p14:tracePt t="47229" x="1322388" y="3675063"/>
          <p14:tracePt t="47237" x="1322388" y="3684588"/>
          <p14:tracePt t="47253" x="1322388" y="3702050"/>
          <p14:tracePt t="47261" x="1322388" y="3721100"/>
          <p14:tracePt t="47269" x="1312863" y="3730625"/>
          <p14:tracePt t="47285" x="1303338" y="3738563"/>
          <p14:tracePt t="47487" x="1303338" y="3748088"/>
          <p14:tracePt t="47495" x="1312863" y="3757613"/>
          <p14:tracePt t="47502" x="1366838" y="3757613"/>
          <p14:tracePt t="47509" x="1422400" y="3757613"/>
          <p14:tracePt t="47517" x="1476375" y="3757613"/>
          <p14:tracePt t="47525" x="1549400" y="3757613"/>
          <p14:tracePt t="47534" x="1612900" y="3775075"/>
          <p14:tracePt t="47541" x="1658938" y="3775075"/>
          <p14:tracePt t="47549" x="1677988" y="3775075"/>
          <p14:tracePt t="47557" x="1704975" y="3775075"/>
          <p14:tracePt t="47565" x="1714500" y="3775075"/>
          <p14:tracePt t="47584" x="1722438" y="3775075"/>
          <p14:tracePt t="47601" x="1741488" y="3775075"/>
          <p14:tracePt t="47623" x="1751013" y="3775075"/>
          <p14:tracePt t="47634" x="1768475" y="3775075"/>
          <p14:tracePt t="47638" x="1795463" y="3775075"/>
          <p14:tracePt t="47651" x="1831975" y="3775075"/>
          <p14:tracePt t="47654" x="1868488" y="3775075"/>
          <p14:tracePt t="47662" x="1905000" y="3775075"/>
          <p14:tracePt t="47669" x="1951038" y="3775075"/>
          <p14:tracePt t="47677" x="1968500" y="3775075"/>
          <p14:tracePt t="47685" x="1978025" y="3775075"/>
          <p14:tracePt t="47693" x="1987550" y="3775075"/>
          <p14:tracePt t="47701" x="1997075" y="3775075"/>
          <p14:tracePt t="47807" x="2005013" y="3784600"/>
          <p14:tracePt t="47855" x="2024063" y="3784600"/>
          <p14:tracePt t="47863" x="2041525" y="3794125"/>
          <p14:tracePt t="47879" x="2060575" y="3803650"/>
          <p14:tracePt t="47886" x="2070100" y="3803650"/>
          <p14:tracePt t="47895" x="2087563" y="3803650"/>
          <p14:tracePt t="47917" x="2114550" y="3830638"/>
          <p14:tracePt t="47919" x="2124075" y="3840163"/>
          <p14:tracePt t="47926" x="2133600" y="3840163"/>
          <p14:tracePt t="47934" x="2160588" y="3848100"/>
          <p14:tracePt t="47942" x="2206625" y="3867150"/>
          <p14:tracePt t="47950" x="2233613" y="3867150"/>
          <p14:tracePt t="47958" x="2279650" y="3867150"/>
          <p14:tracePt t="47967" x="2333625" y="3867150"/>
          <p14:tracePt t="47974" x="2389188" y="3884613"/>
          <p14:tracePt t="47983" x="2433638" y="3884613"/>
          <p14:tracePt t="47990" x="2452688" y="3884613"/>
          <p14:tracePt t="47999" x="2479675" y="3884613"/>
          <p14:tracePt t="48006" x="2489200" y="3884613"/>
          <p14:tracePt t="48205" x="2525713" y="3884613"/>
          <p14:tracePt t="48215" x="2543175" y="3884613"/>
          <p14:tracePt t="48221" x="2598738" y="3884613"/>
          <p14:tracePt t="48230" x="2652713" y="3884613"/>
          <p14:tracePt t="48238" x="2744788" y="3875088"/>
          <p14:tracePt t="48245" x="2835275" y="3875088"/>
          <p14:tracePt t="48253" x="2908300" y="3875088"/>
          <p14:tracePt t="48262" x="2998788" y="3875088"/>
          <p14:tracePt t="48269" x="3081338" y="3875088"/>
          <p14:tracePt t="48278" x="3117850" y="3875088"/>
          <p14:tracePt t="48285" x="3144838" y="3875088"/>
          <p14:tracePt t="48293" x="3163888" y="3875088"/>
          <p14:tracePt t="48302" x="3171825" y="3875088"/>
          <p14:tracePt t="48369" x="3181350" y="3875088"/>
          <p14:tracePt t="48383" x="3200400" y="3875088"/>
          <p14:tracePt t="48391" x="3227388" y="3875088"/>
          <p14:tracePt t="48401" x="3254375" y="3875088"/>
          <p14:tracePt t="48406" x="3263900" y="3875088"/>
          <p14:tracePt t="48417" x="3281363" y="3875088"/>
          <p14:tracePt t="48423" x="3309938" y="3875088"/>
          <p14:tracePt t="48432" x="3317875" y="3875088"/>
          <p14:tracePt t="48438" x="3327400" y="3875088"/>
          <p14:tracePt t="48453" x="3336925" y="3875088"/>
          <p14:tracePt t="48469" x="3346450" y="3867150"/>
          <p14:tracePt t="48600" x="3354388" y="3867150"/>
          <p14:tracePt t="48607" x="3363913" y="3867150"/>
          <p14:tracePt t="48616" x="3390900" y="3867150"/>
          <p14:tracePt t="48633" x="3427413" y="3867150"/>
          <p14:tracePt t="48639" x="3482975" y="3867150"/>
          <p14:tracePt t="48651" x="3546475" y="3867150"/>
          <p14:tracePt t="48655" x="3619500" y="3875088"/>
          <p14:tracePt t="48665" x="3692525" y="3884613"/>
          <p14:tracePt t="48671" x="3775075" y="3884613"/>
          <p14:tracePt t="48678" x="3846513" y="3903663"/>
          <p14:tracePt t="48686" x="3919538" y="3903663"/>
          <p14:tracePt t="48693" x="3975100" y="3903663"/>
          <p14:tracePt t="48701" x="4002088" y="3903663"/>
          <p14:tracePt t="48709" x="4048125" y="3903663"/>
          <p14:tracePt t="48718" x="4075113" y="3903663"/>
          <p14:tracePt t="48725" x="4094163" y="3903663"/>
          <p14:tracePt t="48749" x="4102100" y="3903663"/>
          <p14:tracePt t="48895" x="4121150" y="3903663"/>
          <p14:tracePt t="48903" x="4129088" y="3903663"/>
          <p14:tracePt t="48911" x="4165600" y="3903663"/>
          <p14:tracePt t="48918" x="4194175" y="3903663"/>
          <p14:tracePt t="48926" x="4248150" y="3903663"/>
          <p14:tracePt t="48934" x="4303713" y="3903663"/>
          <p14:tracePt t="48942" x="4413250" y="3903663"/>
          <p14:tracePt t="48952" x="4484688" y="3903663"/>
          <p14:tracePt t="48958" x="4557713" y="3903663"/>
          <p14:tracePt t="48966" x="4659313" y="3911600"/>
          <p14:tracePt t="48974" x="4695825" y="3911600"/>
          <p14:tracePt t="48983" x="4740275" y="3911600"/>
          <p14:tracePt t="48990" x="4767263" y="3911600"/>
          <p14:tracePt t="49007" x="4776788" y="3911600"/>
          <p14:tracePt t="49245" x="4795838" y="3911600"/>
          <p14:tracePt t="49253" x="4849813" y="3911600"/>
          <p14:tracePt t="49261" x="4913313" y="3911600"/>
          <p14:tracePt t="49269" x="5005388" y="3940175"/>
          <p14:tracePt t="49277" x="5078413" y="3940175"/>
          <p14:tracePt t="49285" x="5187950" y="3940175"/>
          <p14:tracePt t="49293" x="5278438" y="3940175"/>
          <p14:tracePt t="49301" x="5424488" y="3940175"/>
          <p14:tracePt t="49309" x="5534025" y="3940175"/>
          <p14:tracePt t="49317" x="5661025" y="3940175"/>
          <p14:tracePt t="49325" x="5770563" y="3940175"/>
          <p14:tracePt t="49333" x="5907088" y="3957638"/>
          <p14:tracePt t="49341" x="5980113" y="3957638"/>
          <p14:tracePt t="49349" x="6072188" y="3967163"/>
          <p14:tracePt t="49357" x="6089650" y="3967163"/>
          <p14:tracePt t="49365" x="6116638" y="3967163"/>
          <p14:tracePt t="49373" x="6135688" y="3976688"/>
          <p14:tracePt t="49527" x="6145213" y="3976688"/>
          <p14:tracePt t="49537" x="6189663" y="3976688"/>
          <p14:tracePt t="49542" x="6235700" y="3976688"/>
          <p14:tracePt t="49551" x="6291263" y="3976688"/>
          <p14:tracePt t="49559" x="6399213" y="3976688"/>
          <p14:tracePt t="49569" x="6427788" y="3976688"/>
          <p14:tracePt t="49574" x="6527800" y="3976688"/>
          <p14:tracePt t="49583" x="6618288" y="3976688"/>
          <p14:tracePt t="49589" x="6710363" y="3976688"/>
          <p14:tracePt t="49598" x="6800850" y="3976688"/>
          <p14:tracePt t="49605" x="6873875" y="3976688"/>
          <p14:tracePt t="49614" x="6919913" y="3976688"/>
          <p14:tracePt t="49621" x="6929438" y="3976688"/>
          <p14:tracePt t="49631" x="6937375" y="3976688"/>
          <p14:tracePt t="49710" x="6946900" y="3976688"/>
          <p14:tracePt t="49718" x="6973888" y="3976688"/>
          <p14:tracePt t="49726" x="6992938" y="3976688"/>
          <p14:tracePt t="49734" x="7010400" y="3976688"/>
          <p14:tracePt t="49742" x="7029450" y="3976688"/>
          <p14:tracePt t="49751" x="7046913" y="3976688"/>
          <p14:tracePt t="49758" x="7056438" y="3976688"/>
          <p14:tracePt t="49766" x="7065963" y="3976688"/>
          <p14:tracePt t="49774" x="7073900" y="3976688"/>
          <p14:tracePt t="59727" x="7065963" y="3984625"/>
          <p14:tracePt t="59735" x="7019925" y="4030663"/>
          <p14:tracePt t="59743" x="6937375" y="4086225"/>
          <p14:tracePt t="59750" x="6856413" y="4140200"/>
          <p14:tracePt t="59758" x="6773863" y="4195763"/>
          <p14:tracePt t="59771" x="6718300" y="4222750"/>
          <p14:tracePt t="59773" x="6618288" y="4249738"/>
          <p14:tracePt t="59781" x="6591300" y="4268788"/>
          <p14:tracePt t="59790" x="6554788" y="4286250"/>
          <p14:tracePt t="59797" x="6508750" y="4313238"/>
          <p14:tracePt t="59805" x="6508750" y="4322763"/>
          <p14:tracePt t="59935" x="6472238" y="4332288"/>
          <p14:tracePt t="59983" x="6464300" y="4332288"/>
          <p14:tracePt t="60085" x="6454775" y="4340225"/>
          <p14:tracePt t="60101" x="6445250" y="4340225"/>
          <p14:tracePt t="60117" x="6427788" y="4340225"/>
          <p14:tracePt t="60133" x="6418263" y="4349750"/>
          <p14:tracePt t="60569" x="6408738" y="4359275"/>
          <p14:tracePt t="60575" x="6408738" y="4368800"/>
          <p14:tracePt t="60599" x="6399213" y="4368800"/>
          <p14:tracePt t="60615" x="6381750" y="4376738"/>
          <p14:tracePt t="60687" x="6362700" y="4395788"/>
          <p14:tracePt t="60694" x="6354763" y="4395788"/>
          <p14:tracePt t="60702" x="6345238" y="4395788"/>
          <p14:tracePt t="60710" x="6335713" y="4405313"/>
          <p14:tracePt t="60718" x="6318250" y="4405313"/>
          <p14:tracePt t="60726" x="6308725" y="4405313"/>
          <p14:tracePt t="60734" x="6299200" y="4413250"/>
          <p14:tracePt t="60750" x="6281738" y="4422775"/>
          <p14:tracePt t="60758" x="6272213" y="4422775"/>
          <p14:tracePt t="60769" x="6254750" y="4441825"/>
          <p14:tracePt t="60782" x="6245225" y="4449763"/>
          <p14:tracePt t="60791" x="6235700" y="4449763"/>
          <p14:tracePt t="60815" x="6226175" y="4449763"/>
          <p14:tracePt t="64629" x="6291263" y="4449763"/>
          <p14:tracePt t="64637" x="6381750" y="4432300"/>
          <p14:tracePt t="64646" x="6481763" y="4386263"/>
          <p14:tracePt t="64653" x="6545263" y="4359275"/>
          <p14:tracePt t="64663" x="6610350" y="4340225"/>
          <p14:tracePt t="64670" x="6673850" y="4295775"/>
          <p14:tracePt t="64681" x="6691313" y="4276725"/>
          <p14:tracePt t="64686" x="6710363" y="4268788"/>
          <p14:tracePt t="64695" x="6718300" y="4259263"/>
          <p14:tracePt t="65351" x="6746875" y="4240213"/>
          <p14:tracePt t="65359" x="6773863" y="4213225"/>
          <p14:tracePt t="65374" x="6800850" y="4186238"/>
          <p14:tracePt t="65382" x="6810375" y="4167188"/>
          <p14:tracePt t="65389" x="6819900" y="4159250"/>
          <p14:tracePt t="65397" x="6837363" y="4122738"/>
          <p14:tracePt t="65405" x="6846888" y="4113213"/>
          <p14:tracePt t="65414" x="6856413" y="4094163"/>
          <p14:tracePt t="65421" x="6873875" y="4076700"/>
          <p14:tracePt t="65429" x="6892925" y="4057650"/>
          <p14:tracePt t="65446" x="6900863" y="4030663"/>
          <p14:tracePt t="65463" x="6910388" y="4030663"/>
          <p14:tracePt t="65671" x="6919913" y="4021138"/>
          <p14:tracePt t="65679" x="6929438" y="4013200"/>
          <p14:tracePt t="65685" x="6946900" y="3994150"/>
          <p14:tracePt t="65701" x="6973888" y="3984625"/>
          <p14:tracePt t="65717" x="6983413" y="3976688"/>
          <p14:tracePt t="65725" x="6992938" y="3967163"/>
          <p14:tracePt t="65742" x="6992938" y="3957638"/>
          <p14:tracePt t="65750" x="7000875" y="3940175"/>
          <p14:tracePt t="65774" x="7000875" y="3911600"/>
          <p14:tracePt t="65790" x="7000875" y="3903663"/>
          <p14:tracePt t="65816" x="7000875" y="3894138"/>
          <p14:tracePt t="65822" x="7000875" y="3875088"/>
          <p14:tracePt t="65834" x="7000875" y="3867150"/>
          <p14:tracePt t="65849" x="7000875" y="3848100"/>
          <p14:tracePt t="65864" x="7000875" y="3830638"/>
          <p14:tracePt t="65894" x="7000875" y="3821113"/>
          <p14:tracePt t="66407" x="7010400" y="3821113"/>
          <p14:tracePt t="66415" x="7073900" y="3794125"/>
          <p14:tracePt t="66422" x="7165975" y="3784600"/>
          <p14:tracePt t="66431" x="7275513" y="3757613"/>
          <p14:tracePt t="66438" x="7366000" y="3757613"/>
          <p14:tracePt t="66449" x="7466013" y="3738563"/>
          <p14:tracePt t="66454" x="7539038" y="3730625"/>
          <p14:tracePt t="66466" x="7585075" y="3702050"/>
          <p14:tracePt t="66470" x="7612063" y="3702050"/>
          <p14:tracePt t="66481" x="7658100" y="3702050"/>
          <p14:tracePt t="66486" x="7685088" y="3702050"/>
          <p14:tracePt t="66822" x="7740650" y="3702050"/>
          <p14:tracePt t="66834" x="7813675" y="3702050"/>
          <p14:tracePt t="66839" x="7885113" y="3702050"/>
          <p14:tracePt t="66847" x="7994650" y="3702050"/>
          <p14:tracePt t="66854" x="8140700" y="3702050"/>
          <p14:tracePt t="66862" x="8305800" y="3702050"/>
          <p14:tracePt t="66869" x="8469313" y="3702050"/>
          <p14:tracePt t="66877" x="8632825" y="3702050"/>
          <p14:tracePt t="66885" x="8834438" y="3675063"/>
          <p14:tracePt t="66893" x="8970963" y="36576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4|9"/>
</p:tagLst>
</file>

<file path=ppt/tags/tag10.xml><?xml version="1.0" encoding="utf-8"?>
<p:tagLst xmlns:a="http://schemas.openxmlformats.org/drawingml/2006/main" xmlns:r="http://schemas.openxmlformats.org/officeDocument/2006/relationships" xmlns:p="http://schemas.openxmlformats.org/presentationml/2006/main">
  <p:tag name="TIMING" val="|99.4|0.9"/>
</p:tagLst>
</file>

<file path=ppt/tags/tag11.xml><?xml version="1.0" encoding="utf-8"?>
<p:tagLst xmlns:a="http://schemas.openxmlformats.org/drawingml/2006/main" xmlns:r="http://schemas.openxmlformats.org/officeDocument/2006/relationships" xmlns:p="http://schemas.openxmlformats.org/presentationml/2006/main">
  <p:tag name="TIMING" val="|10.5|2.8|5|1.2|1.2|1.2|1.1"/>
</p:tagLst>
</file>

<file path=ppt/tags/tag12.xml><?xml version="1.0" encoding="utf-8"?>
<p:tagLst xmlns:a="http://schemas.openxmlformats.org/drawingml/2006/main" xmlns:r="http://schemas.openxmlformats.org/officeDocument/2006/relationships" xmlns:p="http://schemas.openxmlformats.org/presentationml/2006/main">
  <p:tag name="TIMING" val="|6.4|6.4|19.1|2|1.9|5.8"/>
</p:tagLst>
</file>

<file path=ppt/tags/tag13.xml><?xml version="1.0" encoding="utf-8"?>
<p:tagLst xmlns:a="http://schemas.openxmlformats.org/drawingml/2006/main" xmlns:r="http://schemas.openxmlformats.org/officeDocument/2006/relationships" xmlns:p="http://schemas.openxmlformats.org/presentationml/2006/main">
  <p:tag name="TIMING" val="|14.4|3.8|8|9.1|6.7|12.6|1|4.1|7.6|5.8|5.1|1.5|1.3|7.5"/>
</p:tagLst>
</file>

<file path=ppt/tags/tag14.xml><?xml version="1.0" encoding="utf-8"?>
<p:tagLst xmlns:a="http://schemas.openxmlformats.org/drawingml/2006/main" xmlns:r="http://schemas.openxmlformats.org/officeDocument/2006/relationships" xmlns:p="http://schemas.openxmlformats.org/presentationml/2006/main">
  <p:tag name="TIMING" val="|22|1.7|1.2|1.8|1.1"/>
</p:tagLst>
</file>

<file path=ppt/tags/tag15.xml><?xml version="1.0" encoding="utf-8"?>
<p:tagLst xmlns:a="http://schemas.openxmlformats.org/drawingml/2006/main" xmlns:r="http://schemas.openxmlformats.org/officeDocument/2006/relationships" xmlns:p="http://schemas.openxmlformats.org/presentationml/2006/main">
  <p:tag name="TIMING" val="|9.9|15.6|10.1|3.4"/>
</p:tagLst>
</file>

<file path=ppt/tags/tag16.xml><?xml version="1.0" encoding="utf-8"?>
<p:tagLst xmlns:a="http://schemas.openxmlformats.org/drawingml/2006/main" xmlns:r="http://schemas.openxmlformats.org/officeDocument/2006/relationships" xmlns:p="http://schemas.openxmlformats.org/presentationml/2006/main">
  <p:tag name="TIMING" val="|2.2|0.8|13.1|1.1"/>
</p:tagLst>
</file>

<file path=ppt/tags/tag17.xml><?xml version="1.0" encoding="utf-8"?>
<p:tagLst xmlns:a="http://schemas.openxmlformats.org/drawingml/2006/main" xmlns:r="http://schemas.openxmlformats.org/officeDocument/2006/relationships" xmlns:p="http://schemas.openxmlformats.org/presentationml/2006/main">
  <p:tag name="TIMING" val="|6.5|12.8|17.4|16.1"/>
</p:tagLst>
</file>

<file path=ppt/tags/tag18.xml><?xml version="1.0" encoding="utf-8"?>
<p:tagLst xmlns:a="http://schemas.openxmlformats.org/drawingml/2006/main" xmlns:r="http://schemas.openxmlformats.org/officeDocument/2006/relationships" xmlns:p="http://schemas.openxmlformats.org/presentationml/2006/main">
  <p:tag name="TIMING" val="|16.9|1|1.3|18.6"/>
</p:tagLst>
</file>

<file path=ppt/tags/tag19.xml><?xml version="1.0" encoding="utf-8"?>
<p:tagLst xmlns:a="http://schemas.openxmlformats.org/drawingml/2006/main" xmlns:r="http://schemas.openxmlformats.org/officeDocument/2006/relationships" xmlns:p="http://schemas.openxmlformats.org/presentationml/2006/main">
  <p:tag name="TIMING" val="|5.5|2.7|1|16.5|1.9|10.3|8.1|1.9|1|0.9|16.2"/>
</p:tagLst>
</file>

<file path=ppt/tags/tag2.xml><?xml version="1.0" encoding="utf-8"?>
<p:tagLst xmlns:a="http://schemas.openxmlformats.org/drawingml/2006/main" xmlns:r="http://schemas.openxmlformats.org/officeDocument/2006/relationships" xmlns:p="http://schemas.openxmlformats.org/presentationml/2006/main">
  <p:tag name="TIMING" val="|18.7|1.6|1.4|2.6"/>
</p:tagLst>
</file>

<file path=ppt/tags/tag20.xml><?xml version="1.0" encoding="utf-8"?>
<p:tagLst xmlns:a="http://schemas.openxmlformats.org/drawingml/2006/main" xmlns:r="http://schemas.openxmlformats.org/officeDocument/2006/relationships" xmlns:p="http://schemas.openxmlformats.org/presentationml/2006/main">
  <p:tag name="TIMING" val="|17.3|10.7|16.2|7.3|7.5|4.6"/>
</p:tagLst>
</file>

<file path=ppt/tags/tag3.xml><?xml version="1.0" encoding="utf-8"?>
<p:tagLst xmlns:a="http://schemas.openxmlformats.org/drawingml/2006/main" xmlns:r="http://schemas.openxmlformats.org/officeDocument/2006/relationships" xmlns:p="http://schemas.openxmlformats.org/presentationml/2006/main">
  <p:tag name="TIMING" val="|8.9|10.4|6.9|0.9"/>
</p:tagLst>
</file>

<file path=ppt/tags/tag4.xml><?xml version="1.0" encoding="utf-8"?>
<p:tagLst xmlns:a="http://schemas.openxmlformats.org/drawingml/2006/main" xmlns:r="http://schemas.openxmlformats.org/officeDocument/2006/relationships" xmlns:p="http://schemas.openxmlformats.org/presentationml/2006/main">
  <p:tag name="TIMING" val="|19"/>
</p:tagLst>
</file>

<file path=ppt/tags/tag5.xml><?xml version="1.0" encoding="utf-8"?>
<p:tagLst xmlns:a="http://schemas.openxmlformats.org/drawingml/2006/main" xmlns:r="http://schemas.openxmlformats.org/officeDocument/2006/relationships" xmlns:p="http://schemas.openxmlformats.org/presentationml/2006/main">
  <p:tag name="TIMING" val="|49.7|5.5"/>
</p:tagLst>
</file>

<file path=ppt/tags/tag6.xml><?xml version="1.0" encoding="utf-8"?>
<p:tagLst xmlns:a="http://schemas.openxmlformats.org/drawingml/2006/main" xmlns:r="http://schemas.openxmlformats.org/officeDocument/2006/relationships" xmlns:p="http://schemas.openxmlformats.org/presentationml/2006/main">
  <p:tag name="TIMING" val="|18.8|1|0.7|0.5"/>
</p:tagLst>
</file>

<file path=ppt/tags/tag7.xml><?xml version="1.0" encoding="utf-8"?>
<p:tagLst xmlns:a="http://schemas.openxmlformats.org/drawingml/2006/main" xmlns:r="http://schemas.openxmlformats.org/officeDocument/2006/relationships" xmlns:p="http://schemas.openxmlformats.org/presentationml/2006/main">
  <p:tag name="TIMING" val="|11.8|12.6|8.6|5.2|20.7|1.2|1.1|1|4.1|0.9"/>
</p:tagLst>
</file>

<file path=ppt/tags/tag8.xml><?xml version="1.0" encoding="utf-8"?>
<p:tagLst xmlns:a="http://schemas.openxmlformats.org/drawingml/2006/main" xmlns:r="http://schemas.openxmlformats.org/officeDocument/2006/relationships" xmlns:p="http://schemas.openxmlformats.org/presentationml/2006/main">
  <p:tag name="TIMING" val="|55.3|1.3"/>
</p:tagLst>
</file>

<file path=ppt/tags/tag9.xml><?xml version="1.0" encoding="utf-8"?>
<p:tagLst xmlns:a="http://schemas.openxmlformats.org/drawingml/2006/main" xmlns:r="http://schemas.openxmlformats.org/officeDocument/2006/relationships" xmlns:p="http://schemas.openxmlformats.org/presentationml/2006/main">
  <p:tag name="TIMING" val="|34.5|47|1.8|5.3|3.7|7.1"/>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1781</TotalTime>
  <Words>3821</Words>
  <Application>Microsoft Office PowerPoint</Application>
  <PresentationFormat>画面に合わせる (4:3)</PresentationFormat>
  <Paragraphs>580</Paragraphs>
  <Slides>46</Slides>
  <Notes>41</Notes>
  <HiddenSlides>0</HiddenSlides>
  <MMClips>46</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46</vt:i4>
      </vt:variant>
    </vt:vector>
  </HeadingPairs>
  <TitlesOfParts>
    <vt:vector size="51" baseType="lpstr">
      <vt:lpstr>Arial</vt:lpstr>
      <vt:lpstr>Garamond</vt:lpstr>
      <vt:lpstr>Times New Roman</vt:lpstr>
      <vt:lpstr>Wingdings</vt:lpstr>
      <vt:lpstr>Edge</vt:lpstr>
      <vt:lpstr>Relaxed　Consistency　models and software distributed memory</vt:lpstr>
      <vt:lpstr>Revisit to Readers-Writers　Problem</vt:lpstr>
      <vt:lpstr>Readers-Writers　Problem</vt:lpstr>
      <vt:lpstr>But is it true?</vt:lpstr>
      <vt:lpstr>Coherence vs. Consistency</vt:lpstr>
      <vt:lpstr>Sequential　Consistency</vt:lpstr>
      <vt:lpstr>Sequential　Consistency is not kept because of the delay.</vt:lpstr>
      <vt:lpstr>Sequential　Consistency</vt:lpstr>
      <vt:lpstr>Total　Store　Ordering</vt:lpstr>
      <vt:lpstr>Total Store Ordering</vt:lpstr>
      <vt:lpstr>Total　Store　Ordering</vt:lpstr>
      <vt:lpstr>Partial　Store　Ordering</vt:lpstr>
      <vt:lpstr>Partial　Store　Ordering</vt:lpstr>
      <vt:lpstr>Partial Store Ordering</vt:lpstr>
      <vt:lpstr>Quiz</vt:lpstr>
      <vt:lpstr>Weak　Ordering</vt:lpstr>
      <vt:lpstr>Weak　Ordering</vt:lpstr>
      <vt:lpstr>Memory　Consistency maintenance on CC-NUMA</vt:lpstr>
      <vt:lpstr>Required Acknowledge messages </vt:lpstr>
      <vt:lpstr>Implementation of Weak　Consistency</vt:lpstr>
      <vt:lpstr>For further performance improvement</vt:lpstr>
      <vt:lpstr>Release Consistency</vt:lpstr>
      <vt:lpstr>Release　Consistency</vt:lpstr>
      <vt:lpstr>Release　Consistency</vt:lpstr>
      <vt:lpstr>Overlap of critical section with Release Consistency</vt:lpstr>
      <vt:lpstr>Weak/Release consistency model vs. PSO/TSO + extension of speculative execution</vt:lpstr>
      <vt:lpstr>Glossary 1</vt:lpstr>
      <vt:lpstr>Software distributed shared memory (Virtual shared memory)</vt:lpstr>
      <vt:lpstr>A simple example of software shared memory</vt:lpstr>
      <vt:lpstr>Representative Software　DSMs</vt:lpstr>
      <vt:lpstr>Extended relaxed consistency model</vt:lpstr>
      <vt:lpstr>Eager Release Consistency（１）</vt:lpstr>
      <vt:lpstr>Eager Release Consistency（１）</vt:lpstr>
      <vt:lpstr>Single Writer Protocol</vt:lpstr>
      <vt:lpstr>Eager Release Consistency（２）</vt:lpstr>
      <vt:lpstr>Multiple Writers protocol</vt:lpstr>
      <vt:lpstr>Multiple Writers protocol</vt:lpstr>
      <vt:lpstr>Multiple writers protocol</vt:lpstr>
      <vt:lpstr>Lazy Release Consistency</vt:lpstr>
      <vt:lpstr>Lazy Release Consistency</vt:lpstr>
      <vt:lpstr>Entry Release Consistency（１）</vt:lpstr>
      <vt:lpstr>Entry Release Consistency（２）</vt:lpstr>
      <vt:lpstr>Summary</vt:lpstr>
      <vt:lpstr>Glossary 2</vt:lpstr>
      <vt:lpstr> Exercise </vt:lpstr>
      <vt:lpstr>How to use ITC machine</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NUMAの構成</dc:title>
  <dc:creator>情報工学科</dc:creator>
  <cp:lastModifiedBy>hunga</cp:lastModifiedBy>
  <cp:revision>70</cp:revision>
  <dcterms:created xsi:type="dcterms:W3CDTF">1998-11-10T14:23:07Z</dcterms:created>
  <dcterms:modified xsi:type="dcterms:W3CDTF">2020-05-21T12:45:24Z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\\SIRIUS\hunga\</vt:lpwstr>
  </property>
</Properties>
</file>